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/>
    <p:restoredTop sz="94719"/>
  </p:normalViewPr>
  <p:slideViewPr>
    <p:cSldViewPr snapToGrid="0">
      <p:cViewPr varScale="1">
        <p:scale>
          <a:sx n="152" d="100"/>
          <a:sy n="152" d="100"/>
        </p:scale>
        <p:origin x="9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B96E4-21E8-C117-B2B6-522928303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A7DD-9D89-0366-A1DF-111931FD5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8A89D-7401-C22F-9662-00025E32A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8E385-2270-264D-9C6C-10F7BC8085FD}" type="datetimeFigureOut">
              <a:rPr lang="en-US" smtClean="0"/>
              <a:t>5/5/24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A51CF-411B-135D-AB47-0157282D8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96719-E509-05EF-F610-91A6E631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0DA3-9025-1B4C-AEE8-D71583E9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0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83C4C-C6FC-0CEB-6A24-C8204395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07A60-7ADE-3B45-E22E-F86FAC2C5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690C9-03ED-AEAB-7A43-474F9C34D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8E385-2270-264D-9C6C-10F7BC8085FD}" type="datetimeFigureOut">
              <a:rPr lang="en-US" smtClean="0"/>
              <a:t>5/5/24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27824-A476-8051-365A-ED5CF09B2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F4813-064E-00C8-FDEC-5C571657A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0DA3-9025-1B4C-AEE8-D71583E9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2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3E3107-262A-5275-692E-9742025B8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36A28-C1EF-EECE-3651-C9C96989A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73478-B4DA-5A72-9960-52BF644A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8E385-2270-264D-9C6C-10F7BC8085FD}" type="datetimeFigureOut">
              <a:rPr lang="en-US" smtClean="0"/>
              <a:t>5/5/24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8E968-03DD-E8CA-755F-B00C26108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C0AFF-8B7C-500C-7B5D-A4F10E3A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0DA3-9025-1B4C-AEE8-D71583E9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00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0CA2-2B1D-ABA5-8864-A27B38F96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D3788-78F3-F195-71B9-AA2A767E2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1818A-B441-EAB5-2244-679EB071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8E385-2270-264D-9C6C-10F7BC8085FD}" type="datetimeFigureOut">
              <a:rPr lang="en-US" smtClean="0"/>
              <a:t>5/5/24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CB876-F17D-7A10-C6AB-478CFF998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86655-3D1E-AB09-07A0-306DE084D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0DA3-9025-1B4C-AEE8-D71583E9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95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2738A-0F17-F76A-BE1A-65777FC09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925D4-FCAD-E151-B7CF-CD312CFCA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997CC-E785-0743-E1EE-463773A9A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8E385-2270-264D-9C6C-10F7BC8085FD}" type="datetimeFigureOut">
              <a:rPr lang="en-US" smtClean="0"/>
              <a:t>5/5/24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E3220-903F-1A9B-F5F4-C7E458F7B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2DE7A-4CEA-C1B7-7D61-3B51C996D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0DA3-9025-1B4C-AEE8-D71583E9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A2601-5CC8-D436-1289-DE88D60BE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53492-A4D3-898F-4B9C-1F7B8FDE3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5DA43-0B4D-4919-3A71-83B6F4F26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B7C19-579B-2580-1EAF-69381115F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8E385-2270-264D-9C6C-10F7BC8085FD}" type="datetimeFigureOut">
              <a:rPr lang="en-US" smtClean="0"/>
              <a:t>5/5/24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47A6A-410B-8F94-6A87-3FC7144D0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F43F2-7702-5CD6-F60B-BFD61622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0DA3-9025-1B4C-AEE8-D71583E9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41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FDD1C-17D3-A4F9-BF9C-7F2338D95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13D48-927A-B48E-82BB-645BDB2A9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AD932-E202-BE21-8BC5-85AFEC7F4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C32F60-6A46-B61B-6DE4-1DECD276C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D2F4A-9D20-833B-892C-D74F454D3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17A898-0574-8A6E-94A2-4275D96BB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8E385-2270-264D-9C6C-10F7BC8085FD}" type="datetimeFigureOut">
              <a:rPr lang="en-US" smtClean="0"/>
              <a:t>5/5/24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7202A-58DF-7E58-389A-73B6226BD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97C229-2BB0-2E8A-DD70-5DA216499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0DA3-9025-1B4C-AEE8-D71583E9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43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E0F6B-B1A2-1184-C4EE-95D926A01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13C417-8374-C410-1078-82904372C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8E385-2270-264D-9C6C-10F7BC8085FD}" type="datetimeFigureOut">
              <a:rPr lang="en-US" smtClean="0"/>
              <a:t>5/5/24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A4968-882C-7D99-83EE-7AF3E0461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70CA7-777F-8DAB-F20C-8426FC758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0DA3-9025-1B4C-AEE8-D71583E9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7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A441E9-DE2E-E57F-9722-18A43D1BD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8E385-2270-264D-9C6C-10F7BC8085FD}" type="datetimeFigureOut">
              <a:rPr lang="en-US" smtClean="0"/>
              <a:t>5/5/24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2E4014-722F-DE29-8599-217A1C9E6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07795-DE87-7A49-3D3C-287031EA1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0DA3-9025-1B4C-AEE8-D71583E9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9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9B79-78AC-B033-CCF8-3D7BDF205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9FB0F-F154-6A24-D630-C1F0F2202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DD195-2763-A0C9-0D81-7996AA989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C7379-2DCF-CA9F-59DA-2E3981A49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8E385-2270-264D-9C6C-10F7BC8085FD}" type="datetimeFigureOut">
              <a:rPr lang="en-US" smtClean="0"/>
              <a:t>5/5/24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10423-E937-7EFA-FF23-841EE8D80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E46EE-372E-2BE0-0A0E-506EC063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0DA3-9025-1B4C-AEE8-D71583E9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58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0FDDC-80A3-D739-D7CA-EDFDBDCEC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CC5791-0FB9-230F-2BD3-1E9705B7E2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62821-7B8D-2E29-858A-C2745765B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AA1ED-A7AD-FBA3-58C2-2703FD86A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8E385-2270-264D-9C6C-10F7BC8085FD}" type="datetimeFigureOut">
              <a:rPr lang="en-US" smtClean="0"/>
              <a:t>5/5/24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B8FD6-4C3A-79AF-0DC5-4D2EE05B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56D73-4C3E-C90D-8C55-0C3D08766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0DA3-9025-1B4C-AEE8-D71583E9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6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7FCCD8-FA3B-9CA5-50BD-3E6DC66BA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CC8EB-534A-F2C6-F671-55468D975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197EF-7C53-A408-5FB1-D98F3AE4B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C8E385-2270-264D-9C6C-10F7BC8085FD}" type="datetimeFigureOut">
              <a:rPr lang="en-US" smtClean="0"/>
              <a:t>5/5/24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7A7E0-41CD-01B6-5CFC-31A016DDA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B65F4-B4D3-0CF3-1D3E-F051D8A68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830DA3-9025-1B4C-AEE8-D71583E9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6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E65A7E3A-23C9-85CA-2D2E-7EF2639FD0A8}"/>
              </a:ext>
            </a:extLst>
          </p:cNvPr>
          <p:cNvSpPr/>
          <p:nvPr/>
        </p:nvSpPr>
        <p:spPr>
          <a:xfrm>
            <a:off x="329184" y="850392"/>
            <a:ext cx="9893808" cy="56327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F905CB8-EFB6-E8DB-24BB-A9C7B9B1EA4C}"/>
              </a:ext>
            </a:extLst>
          </p:cNvPr>
          <p:cNvSpPr/>
          <p:nvPr/>
        </p:nvSpPr>
        <p:spPr>
          <a:xfrm>
            <a:off x="3480535" y="1171356"/>
            <a:ext cx="2290194" cy="9395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ROS PKG:Task1_face_tracker</a:t>
            </a:r>
          </a:p>
          <a:p>
            <a:pPr algn="ctr"/>
            <a:r>
              <a:rPr lang="en-US" sz="1200" dirty="0"/>
              <a:t>Publish to CSI_CAM_9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1AA3FFE-BBAE-FC6F-F849-C076AF60E2D5}"/>
              </a:ext>
            </a:extLst>
          </p:cNvPr>
          <p:cNvSpPr/>
          <p:nvPr/>
        </p:nvSpPr>
        <p:spPr>
          <a:xfrm>
            <a:off x="3480535" y="2580706"/>
            <a:ext cx="2290194" cy="9395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ROS PKG: </a:t>
            </a:r>
            <a:r>
              <a:rPr lang="en-US" sz="1200" dirty="0" err="1"/>
              <a:t>UART_Comm</a:t>
            </a:r>
            <a:endParaRPr lang="en-US" sz="1200" dirty="0"/>
          </a:p>
          <a:p>
            <a:pPr algn="ctr"/>
            <a:r>
              <a:rPr lang="en-US" sz="1200" dirty="0"/>
              <a:t>Detect Coordinates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4DBBB63-5396-0A7D-A538-2EDD2795C0BB}"/>
              </a:ext>
            </a:extLst>
          </p:cNvPr>
          <p:cNvSpPr/>
          <p:nvPr/>
        </p:nvSpPr>
        <p:spPr>
          <a:xfrm>
            <a:off x="3466552" y="5276367"/>
            <a:ext cx="2290194" cy="9395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PID module – Calibrate the servos and correct any misalignments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54D9062-CA6D-EB3B-A353-DB519AFC4BF9}"/>
              </a:ext>
            </a:extLst>
          </p:cNvPr>
          <p:cNvSpPr/>
          <p:nvPr/>
        </p:nvSpPr>
        <p:spPr>
          <a:xfrm>
            <a:off x="6378934" y="1179047"/>
            <a:ext cx="2290194" cy="939567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Drivers BSP_ACCELERO_GETXYZ() and BSP_GYRO_GETXYZ() obtain the current data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3F967E-06DB-AFE3-D6AE-19A05330EE0B}"/>
              </a:ext>
            </a:extLst>
          </p:cNvPr>
          <p:cNvCxnSpPr>
            <a:cxnSpLocks/>
          </p:cNvCxnSpPr>
          <p:nvPr/>
        </p:nvCxnSpPr>
        <p:spPr>
          <a:xfrm>
            <a:off x="4648003" y="2110923"/>
            <a:ext cx="0" cy="4348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2CA18C-9052-1EF4-1DE2-A857F895607A}"/>
              </a:ext>
            </a:extLst>
          </p:cNvPr>
          <p:cNvCxnSpPr>
            <a:cxnSpLocks/>
          </p:cNvCxnSpPr>
          <p:nvPr/>
        </p:nvCxnSpPr>
        <p:spPr>
          <a:xfrm>
            <a:off x="4656445" y="3520272"/>
            <a:ext cx="0" cy="4348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5A7CEA-B432-9FD1-C0C3-59152337B979}"/>
              </a:ext>
            </a:extLst>
          </p:cNvPr>
          <p:cNvCxnSpPr>
            <a:cxnSpLocks/>
          </p:cNvCxnSpPr>
          <p:nvPr/>
        </p:nvCxnSpPr>
        <p:spPr>
          <a:xfrm>
            <a:off x="7423358" y="2145876"/>
            <a:ext cx="0" cy="4348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94470C-AB99-FCF8-73D0-B5CA470659BE}"/>
              </a:ext>
            </a:extLst>
          </p:cNvPr>
          <p:cNvCxnSpPr>
            <a:cxnSpLocks/>
          </p:cNvCxnSpPr>
          <p:nvPr/>
        </p:nvCxnSpPr>
        <p:spPr>
          <a:xfrm>
            <a:off x="4632788" y="4900681"/>
            <a:ext cx="0" cy="4348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5369483-CF30-E736-C981-CAC9AD29AFDC}"/>
              </a:ext>
            </a:extLst>
          </p:cNvPr>
          <p:cNvSpPr/>
          <p:nvPr/>
        </p:nvSpPr>
        <p:spPr>
          <a:xfrm>
            <a:off x="6278261" y="2553441"/>
            <a:ext cx="2290194" cy="9395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KF module – Noise Filtering &amp; Realtime estimation to provide enhanced stability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55C5A5D-CBF2-C747-43C9-4FDC34C3476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756746" y="5746151"/>
            <a:ext cx="36861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BF63E8E-5025-452E-8BA0-E348C767117C}"/>
              </a:ext>
            </a:extLst>
          </p:cNvPr>
          <p:cNvCxnSpPr>
            <a:cxnSpLocks/>
          </p:cNvCxnSpPr>
          <p:nvPr/>
        </p:nvCxnSpPr>
        <p:spPr>
          <a:xfrm flipV="1">
            <a:off x="9442900" y="1609344"/>
            <a:ext cx="0" cy="41368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14AF536-61F8-10D1-80F9-1C05133A8D4D}"/>
              </a:ext>
            </a:extLst>
          </p:cNvPr>
          <p:cNvCxnSpPr>
            <a:cxnSpLocks/>
          </p:cNvCxnSpPr>
          <p:nvPr/>
        </p:nvCxnSpPr>
        <p:spPr>
          <a:xfrm>
            <a:off x="7423358" y="3493008"/>
            <a:ext cx="0" cy="4348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17CE443-510F-A33E-F526-B87F662BC33F}"/>
              </a:ext>
            </a:extLst>
          </p:cNvPr>
          <p:cNvCxnSpPr/>
          <p:nvPr/>
        </p:nvCxnSpPr>
        <p:spPr>
          <a:xfrm flipH="1">
            <a:off x="8669128" y="1609344"/>
            <a:ext cx="7737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EE800D6-C632-E959-22AB-E15CE99651B8}"/>
              </a:ext>
            </a:extLst>
          </p:cNvPr>
          <p:cNvSpPr/>
          <p:nvPr/>
        </p:nvSpPr>
        <p:spPr>
          <a:xfrm>
            <a:off x="514732" y="2180830"/>
            <a:ext cx="2290194" cy="1339442"/>
          </a:xfrm>
          <a:prstGeom prst="round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00"/>
                </a:solidFill>
              </a:rPr>
              <a:t>ROS PKG </a:t>
            </a:r>
          </a:p>
          <a:p>
            <a:pPr algn="ctr"/>
            <a:r>
              <a:rPr lang="en-US" sz="1200" dirty="0">
                <a:solidFill>
                  <a:srgbClr val="FFFF00"/>
                </a:solidFill>
              </a:rPr>
              <a:t>TASK1: </a:t>
            </a:r>
            <a:r>
              <a:rPr lang="en-US" sz="1200" dirty="0" err="1"/>
              <a:t>Joint_State_Publisher</a:t>
            </a:r>
            <a:r>
              <a:rPr lang="en-US" sz="1200" dirty="0"/>
              <a:t> , </a:t>
            </a:r>
            <a:r>
              <a:rPr lang="en-US" sz="1200" dirty="0" err="1"/>
              <a:t>joint_state_Publisher_GUI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>
                <a:solidFill>
                  <a:srgbClr val="FFFF00"/>
                </a:solidFill>
              </a:rPr>
              <a:t>TASK 2: </a:t>
            </a:r>
            <a:r>
              <a:rPr lang="en-US" sz="1200" dirty="0" err="1"/>
              <a:t>Sensor_Fusion</a:t>
            </a:r>
            <a:r>
              <a:rPr lang="en-US" sz="1200" dirty="0"/>
              <a:t>,</a:t>
            </a:r>
          </a:p>
          <a:p>
            <a:pPr algn="ctr"/>
            <a:r>
              <a:rPr lang="en-US" sz="1200" dirty="0" err="1"/>
              <a:t>Robot_localisation</a:t>
            </a:r>
            <a:endParaRPr lang="en-US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6D32FE6-2C40-7448-B700-6999EDDD4BE1}"/>
              </a:ext>
            </a:extLst>
          </p:cNvPr>
          <p:cNvSpPr/>
          <p:nvPr/>
        </p:nvSpPr>
        <p:spPr>
          <a:xfrm>
            <a:off x="542880" y="1261103"/>
            <a:ext cx="2163883" cy="3607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RVIZ</a:t>
            </a:r>
          </a:p>
        </p:txBody>
      </p:sp>
      <p:sp>
        <p:nvSpPr>
          <p:cNvPr id="47" name="Parallelogram 46">
            <a:extLst>
              <a:ext uri="{FF2B5EF4-FFF2-40B4-BE49-F238E27FC236}">
                <a16:creationId xmlns:a16="http://schemas.microsoft.com/office/drawing/2014/main" id="{554706B2-316A-C749-FC18-2D707694A03C}"/>
              </a:ext>
            </a:extLst>
          </p:cNvPr>
          <p:cNvSpPr/>
          <p:nvPr/>
        </p:nvSpPr>
        <p:spPr>
          <a:xfrm>
            <a:off x="3299327" y="3947301"/>
            <a:ext cx="5593345" cy="953380"/>
          </a:xfrm>
          <a:prstGeom prst="parallelogram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Hardware Abstraction Layer  (</a:t>
            </a:r>
            <a:r>
              <a:rPr lang="en-US" sz="1200" dirty="0" err="1"/>
              <a:t>HAL_UART_Transmit</a:t>
            </a:r>
            <a:r>
              <a:rPr lang="en-US" sz="1200" dirty="0"/>
              <a:t>)  transmit raw data and receive filtered data</a:t>
            </a:r>
          </a:p>
        </p:txBody>
      </p:sp>
      <p:sp>
        <p:nvSpPr>
          <p:cNvPr id="50" name="Up-down Arrow 49">
            <a:extLst>
              <a:ext uri="{FF2B5EF4-FFF2-40B4-BE49-F238E27FC236}">
                <a16:creationId xmlns:a16="http://schemas.microsoft.com/office/drawing/2014/main" id="{B8A0DCB9-FF36-78B0-09C4-548AA2960A9A}"/>
              </a:ext>
            </a:extLst>
          </p:cNvPr>
          <p:cNvSpPr/>
          <p:nvPr/>
        </p:nvSpPr>
        <p:spPr>
          <a:xfrm>
            <a:off x="1579718" y="1648830"/>
            <a:ext cx="176547" cy="532000"/>
          </a:xfrm>
          <a:prstGeom prst="up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B8B41BB-5A82-9AE8-B0D7-5646AF7DDC7E}"/>
              </a:ext>
            </a:extLst>
          </p:cNvPr>
          <p:cNvSpPr txBox="1"/>
          <p:nvPr/>
        </p:nvSpPr>
        <p:spPr>
          <a:xfrm>
            <a:off x="3063240" y="464161"/>
            <a:ext cx="419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Project Workflow</a:t>
            </a:r>
          </a:p>
        </p:txBody>
      </p:sp>
    </p:spTree>
    <p:extLst>
      <p:ext uri="{BB962C8B-B14F-4D97-AF65-F5344CB8AC3E}">
        <p14:creationId xmlns:p14="http://schemas.microsoft.com/office/powerpoint/2010/main" val="3230074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110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PG-Ramgoolam Sobun, Sheshta</dc:creator>
  <cp:lastModifiedBy>PG-Ramgoolam Sobun, Sheshta</cp:lastModifiedBy>
  <cp:revision>1</cp:revision>
  <dcterms:created xsi:type="dcterms:W3CDTF">2024-05-05T17:33:12Z</dcterms:created>
  <dcterms:modified xsi:type="dcterms:W3CDTF">2024-05-05T18:21:30Z</dcterms:modified>
</cp:coreProperties>
</file>