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1"/>
  </p:notesMasterIdLst>
  <p:handoutMasterIdLst>
    <p:handoutMasterId r:id="rId62"/>
  </p:handoutMasterIdLst>
  <p:sldIdLst>
    <p:sldId id="256" r:id="rId5"/>
    <p:sldId id="257" r:id="rId6"/>
    <p:sldId id="260" r:id="rId7"/>
    <p:sldId id="258" r:id="rId8"/>
    <p:sldId id="286" r:id="rId9"/>
    <p:sldId id="287" r:id="rId10"/>
    <p:sldId id="288" r:id="rId11"/>
    <p:sldId id="289" r:id="rId12"/>
    <p:sldId id="290" r:id="rId13"/>
    <p:sldId id="291" r:id="rId14"/>
    <p:sldId id="292" r:id="rId15"/>
    <p:sldId id="293" r:id="rId16"/>
    <p:sldId id="311"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2" r:id="rId35"/>
    <p:sldId id="313" r:id="rId36"/>
    <p:sldId id="314" r:id="rId37"/>
    <p:sldId id="315" r:id="rId38"/>
    <p:sldId id="316" r:id="rId39"/>
    <p:sldId id="318" r:id="rId40"/>
    <p:sldId id="320" r:id="rId41"/>
    <p:sldId id="321" r:id="rId42"/>
    <p:sldId id="322"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336" r:id="rId57"/>
    <p:sldId id="337" r:id="rId58"/>
    <p:sldId id="338" r:id="rId59"/>
    <p:sldId id="26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7B3F4D-A0FF-473B-84CE-AD217E7B9B0A}" v="217" dt="2025-01-30T19:57:55.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 shaikh" userId="13e0f0c752cd01c5" providerId="LiveId" clId="{827B3F4D-A0FF-473B-84CE-AD217E7B9B0A}"/>
    <pc:docChg chg="undo redo custSel addSld delSld modSld">
      <pc:chgData name="arsh shaikh" userId="13e0f0c752cd01c5" providerId="LiveId" clId="{827B3F4D-A0FF-473B-84CE-AD217E7B9B0A}" dt="2025-01-30T19:58:58.356" v="1346" actId="20577"/>
      <pc:docMkLst>
        <pc:docMk/>
      </pc:docMkLst>
      <pc:sldChg chg="addSp delSp modSp mod">
        <pc:chgData name="arsh shaikh" userId="13e0f0c752cd01c5" providerId="LiveId" clId="{827B3F4D-A0FF-473B-84CE-AD217E7B9B0A}" dt="2025-01-30T16:16:30.235" v="791" actId="478"/>
        <pc:sldMkLst>
          <pc:docMk/>
          <pc:sldMk cId="3946934594" sldId="256"/>
        </pc:sldMkLst>
        <pc:spChg chg="del">
          <ac:chgData name="arsh shaikh" userId="13e0f0c752cd01c5" providerId="LiveId" clId="{827B3F4D-A0FF-473B-84CE-AD217E7B9B0A}" dt="2025-01-30T16:16:27.556" v="790" actId="478"/>
          <ac:spMkLst>
            <pc:docMk/>
            <pc:sldMk cId="3946934594" sldId="256"/>
            <ac:spMk id="3" creationId="{0D537F64-4C96-4AA8-BB21-E8053A3186DD}"/>
          </ac:spMkLst>
        </pc:spChg>
        <pc:spChg chg="add del mod">
          <ac:chgData name="arsh shaikh" userId="13e0f0c752cd01c5" providerId="LiveId" clId="{827B3F4D-A0FF-473B-84CE-AD217E7B9B0A}" dt="2025-01-30T16:16:30.235" v="791" actId="478"/>
          <ac:spMkLst>
            <pc:docMk/>
            <pc:sldMk cId="3946934594" sldId="256"/>
            <ac:spMk id="5" creationId="{73989009-5C0C-CA7B-308F-06264A3126F3}"/>
          </ac:spMkLst>
        </pc:spChg>
      </pc:sldChg>
      <pc:sldChg chg="addSp modSp mod">
        <pc:chgData name="arsh shaikh" userId="13e0f0c752cd01c5" providerId="LiveId" clId="{827B3F4D-A0FF-473B-84CE-AD217E7B9B0A}" dt="2025-01-30T12:46:18.388" v="99"/>
        <pc:sldMkLst>
          <pc:docMk/>
          <pc:sldMk cId="3733486012" sldId="258"/>
        </pc:sldMkLst>
        <pc:spChg chg="add">
          <ac:chgData name="arsh shaikh" userId="13e0f0c752cd01c5" providerId="LiveId" clId="{827B3F4D-A0FF-473B-84CE-AD217E7B9B0A}" dt="2025-01-30T12:43:37.657" v="21"/>
          <ac:spMkLst>
            <pc:docMk/>
            <pc:sldMk cId="3733486012" sldId="258"/>
            <ac:spMk id="3" creationId="{0D511C27-63BA-CADB-6EE0-1A6BDDEE7706}"/>
          </ac:spMkLst>
        </pc:spChg>
        <pc:spChg chg="add">
          <ac:chgData name="arsh shaikh" userId="13e0f0c752cd01c5" providerId="LiveId" clId="{827B3F4D-A0FF-473B-84CE-AD217E7B9B0A}" dt="2025-01-30T12:43:44.094" v="24"/>
          <ac:spMkLst>
            <pc:docMk/>
            <pc:sldMk cId="3733486012" sldId="258"/>
            <ac:spMk id="4" creationId="{B5C9EEB2-D1A3-9D02-327F-E933163EBC20}"/>
          </ac:spMkLst>
        </pc:spChg>
        <pc:spChg chg="add">
          <ac:chgData name="arsh shaikh" userId="13e0f0c752cd01c5" providerId="LiveId" clId="{827B3F4D-A0FF-473B-84CE-AD217E7B9B0A}" dt="2025-01-30T12:43:56.634" v="33"/>
          <ac:spMkLst>
            <pc:docMk/>
            <pc:sldMk cId="3733486012" sldId="258"/>
            <ac:spMk id="5" creationId="{956F9CF9-689C-BD7C-7897-8D3A53B2C8FF}"/>
          </ac:spMkLst>
        </pc:spChg>
        <pc:spChg chg="add">
          <ac:chgData name="arsh shaikh" userId="13e0f0c752cd01c5" providerId="LiveId" clId="{827B3F4D-A0FF-473B-84CE-AD217E7B9B0A}" dt="2025-01-30T12:44:01.081" v="39"/>
          <ac:spMkLst>
            <pc:docMk/>
            <pc:sldMk cId="3733486012" sldId="258"/>
            <ac:spMk id="6" creationId="{FBA737BC-BB79-8670-54B6-56DD155C2790}"/>
          </ac:spMkLst>
        </pc:spChg>
        <pc:spChg chg="mod">
          <ac:chgData name="arsh shaikh" userId="13e0f0c752cd01c5" providerId="LiveId" clId="{827B3F4D-A0FF-473B-84CE-AD217E7B9B0A}" dt="2025-01-30T12:42:14.378" v="20"/>
          <ac:spMkLst>
            <pc:docMk/>
            <pc:sldMk cId="3733486012" sldId="258"/>
            <ac:spMk id="7" creationId="{7875C19A-1AAE-476A-A316-A2CF92D763D3}"/>
          </ac:spMkLst>
        </pc:spChg>
        <pc:spChg chg="add">
          <ac:chgData name="arsh shaikh" userId="13e0f0c752cd01c5" providerId="LiveId" clId="{827B3F4D-A0FF-473B-84CE-AD217E7B9B0A}" dt="2025-01-30T12:44:37.091" v="63"/>
          <ac:spMkLst>
            <pc:docMk/>
            <pc:sldMk cId="3733486012" sldId="258"/>
            <ac:spMk id="8" creationId="{34136941-E36C-4FBE-2C0A-9164C8815483}"/>
          </ac:spMkLst>
        </pc:spChg>
        <pc:spChg chg="mod">
          <ac:chgData name="arsh shaikh" userId="13e0f0c752cd01c5" providerId="LiveId" clId="{827B3F4D-A0FF-473B-84CE-AD217E7B9B0A}" dt="2025-01-30T12:46:18.388" v="99"/>
          <ac:spMkLst>
            <pc:docMk/>
            <pc:sldMk cId="3733486012" sldId="258"/>
            <ac:spMk id="10" creationId="{EF2BC084-E6DB-4DE7-B309-042A85EBA700}"/>
          </ac:spMkLst>
        </pc:spChg>
      </pc:sldChg>
      <pc:sldChg chg="addSp delSp modSp del mod">
        <pc:chgData name="arsh shaikh" userId="13e0f0c752cd01c5" providerId="LiveId" clId="{827B3F4D-A0FF-473B-84CE-AD217E7B9B0A}" dt="2025-01-30T19:58:35.754" v="1340" actId="47"/>
        <pc:sldMkLst>
          <pc:docMk/>
          <pc:sldMk cId="3607270498" sldId="261"/>
        </pc:sldMkLst>
        <pc:spChg chg="del">
          <ac:chgData name="arsh shaikh" userId="13e0f0c752cd01c5" providerId="LiveId" clId="{827B3F4D-A0FF-473B-84CE-AD217E7B9B0A}" dt="2025-01-30T12:46:30.323" v="100" actId="478"/>
          <ac:spMkLst>
            <pc:docMk/>
            <pc:sldMk cId="3607270498" sldId="261"/>
            <ac:spMk id="5" creationId="{E0C87788-476B-4620-8002-A5C1177AD6C1}"/>
          </ac:spMkLst>
        </pc:spChg>
        <pc:spChg chg="add mod">
          <ac:chgData name="arsh shaikh" userId="13e0f0c752cd01c5" providerId="LiveId" clId="{827B3F4D-A0FF-473B-84CE-AD217E7B9B0A}" dt="2025-01-30T12:46:30.323" v="100" actId="478"/>
          <ac:spMkLst>
            <pc:docMk/>
            <pc:sldMk cId="3607270498" sldId="261"/>
            <ac:spMk id="9" creationId="{F7E6DB4A-583D-CB85-E0C4-886BB3BDBB49}"/>
          </ac:spMkLst>
        </pc:spChg>
      </pc:sldChg>
      <pc:sldChg chg="del">
        <pc:chgData name="arsh shaikh" userId="13e0f0c752cd01c5" providerId="LiveId" clId="{827B3F4D-A0FF-473B-84CE-AD217E7B9B0A}" dt="2025-01-30T19:58:48.920" v="1343" actId="47"/>
        <pc:sldMkLst>
          <pc:docMk/>
          <pc:sldMk cId="3892131414" sldId="262"/>
        </pc:sldMkLst>
      </pc:sldChg>
      <pc:sldChg chg="del">
        <pc:chgData name="arsh shaikh" userId="13e0f0c752cd01c5" providerId="LiveId" clId="{827B3F4D-A0FF-473B-84CE-AD217E7B9B0A}" dt="2025-01-30T19:58:48.920" v="1343" actId="47"/>
        <pc:sldMkLst>
          <pc:docMk/>
          <pc:sldMk cId="663103393" sldId="264"/>
        </pc:sldMkLst>
      </pc:sldChg>
      <pc:sldChg chg="del">
        <pc:chgData name="arsh shaikh" userId="13e0f0c752cd01c5" providerId="LiveId" clId="{827B3F4D-A0FF-473B-84CE-AD217E7B9B0A}" dt="2025-01-30T19:58:48.920" v="1343" actId="47"/>
        <pc:sldMkLst>
          <pc:docMk/>
          <pc:sldMk cId="1065425595" sldId="266"/>
        </pc:sldMkLst>
      </pc:sldChg>
      <pc:sldChg chg="del">
        <pc:chgData name="arsh shaikh" userId="13e0f0c752cd01c5" providerId="LiveId" clId="{827B3F4D-A0FF-473B-84CE-AD217E7B9B0A}" dt="2025-01-30T19:58:48.920" v="1343" actId="47"/>
        <pc:sldMkLst>
          <pc:docMk/>
          <pc:sldMk cId="914134537" sldId="267"/>
        </pc:sldMkLst>
      </pc:sldChg>
      <pc:sldChg chg="del">
        <pc:chgData name="arsh shaikh" userId="13e0f0c752cd01c5" providerId="LiveId" clId="{827B3F4D-A0FF-473B-84CE-AD217E7B9B0A}" dt="2025-01-30T19:58:55.728" v="1345" actId="47"/>
        <pc:sldMkLst>
          <pc:docMk/>
          <pc:sldMk cId="44069682" sldId="268"/>
        </pc:sldMkLst>
      </pc:sldChg>
      <pc:sldChg chg="modSp mod">
        <pc:chgData name="arsh shaikh" userId="13e0f0c752cd01c5" providerId="LiveId" clId="{827B3F4D-A0FF-473B-84CE-AD217E7B9B0A}" dt="2025-01-30T19:58:58.356" v="1346" actId="20577"/>
        <pc:sldMkLst>
          <pc:docMk/>
          <pc:sldMk cId="429771863" sldId="269"/>
        </pc:sldMkLst>
        <pc:spChg chg="mod">
          <ac:chgData name="arsh shaikh" userId="13e0f0c752cd01c5" providerId="LiveId" clId="{827B3F4D-A0FF-473B-84CE-AD217E7B9B0A}" dt="2025-01-30T19:58:58.356" v="1346" actId="20577"/>
          <ac:spMkLst>
            <pc:docMk/>
            <pc:sldMk cId="429771863" sldId="269"/>
            <ac:spMk id="2" creationId="{632BE5BF-9922-45FB-8F3F-4446D40A051B}"/>
          </ac:spMkLst>
        </pc:spChg>
      </pc:sldChg>
      <pc:sldChg chg="del">
        <pc:chgData name="arsh shaikh" userId="13e0f0c752cd01c5" providerId="LiveId" clId="{827B3F4D-A0FF-473B-84CE-AD217E7B9B0A}" dt="2025-01-30T19:58:48.920" v="1343" actId="47"/>
        <pc:sldMkLst>
          <pc:docMk/>
          <pc:sldMk cId="451187730" sldId="283"/>
        </pc:sldMkLst>
      </pc:sldChg>
      <pc:sldChg chg="del">
        <pc:chgData name="arsh shaikh" userId="13e0f0c752cd01c5" providerId="LiveId" clId="{827B3F4D-A0FF-473B-84CE-AD217E7B9B0A}" dt="2025-01-30T19:58:48.920" v="1343" actId="47"/>
        <pc:sldMkLst>
          <pc:docMk/>
          <pc:sldMk cId="3322300142" sldId="284"/>
        </pc:sldMkLst>
      </pc:sldChg>
      <pc:sldChg chg="del">
        <pc:chgData name="arsh shaikh" userId="13e0f0c752cd01c5" providerId="LiveId" clId="{827B3F4D-A0FF-473B-84CE-AD217E7B9B0A}" dt="2025-01-30T19:58:53.960" v="1344" actId="47"/>
        <pc:sldMkLst>
          <pc:docMk/>
          <pc:sldMk cId="59582380" sldId="285"/>
        </pc:sldMkLst>
      </pc:sldChg>
      <pc:sldChg chg="addSp delSp modSp add mod">
        <pc:chgData name="arsh shaikh" userId="13e0f0c752cd01c5" providerId="LiveId" clId="{827B3F4D-A0FF-473B-84CE-AD217E7B9B0A}" dt="2025-01-30T12:48:50.381" v="119" actId="20577"/>
        <pc:sldMkLst>
          <pc:docMk/>
          <pc:sldMk cId="73003242" sldId="286"/>
        </pc:sldMkLst>
        <pc:spChg chg="add">
          <ac:chgData name="arsh shaikh" userId="13e0f0c752cd01c5" providerId="LiveId" clId="{827B3F4D-A0FF-473B-84CE-AD217E7B9B0A}" dt="2025-01-30T12:48:03.469" v="108"/>
          <ac:spMkLst>
            <pc:docMk/>
            <pc:sldMk cId="73003242" sldId="286"/>
            <ac:spMk id="3" creationId="{D4DCC3E7-3397-6611-C3ED-ACEA2AB9EFB8}"/>
          </ac:spMkLst>
        </pc:spChg>
        <pc:spChg chg="add mod">
          <ac:chgData name="arsh shaikh" userId="13e0f0c752cd01c5" providerId="LiveId" clId="{827B3F4D-A0FF-473B-84CE-AD217E7B9B0A}" dt="2025-01-30T12:48:19.669" v="113"/>
          <ac:spMkLst>
            <pc:docMk/>
            <pc:sldMk cId="73003242" sldId="286"/>
            <ac:spMk id="4" creationId="{5478021E-C19A-CC54-D831-E0A7818D460F}"/>
          </ac:spMkLst>
        </pc:spChg>
        <pc:spChg chg="mod">
          <ac:chgData name="arsh shaikh" userId="13e0f0c752cd01c5" providerId="LiveId" clId="{827B3F4D-A0FF-473B-84CE-AD217E7B9B0A}" dt="2025-01-30T12:47:15.926" v="107" actId="20577"/>
          <ac:spMkLst>
            <pc:docMk/>
            <pc:sldMk cId="73003242" sldId="286"/>
            <ac:spMk id="7" creationId="{6841D282-9A5C-EBAE-419D-C27966FC8D10}"/>
          </ac:spMkLst>
        </pc:spChg>
        <pc:spChg chg="add del mod">
          <ac:chgData name="arsh shaikh" userId="13e0f0c752cd01c5" providerId="LiveId" clId="{827B3F4D-A0FF-473B-84CE-AD217E7B9B0A}" dt="2025-01-30T12:48:50.381" v="119" actId="20577"/>
          <ac:spMkLst>
            <pc:docMk/>
            <pc:sldMk cId="73003242" sldId="286"/>
            <ac:spMk id="10" creationId="{27103239-7F2D-7B7F-0649-6CBDC52EC6CB}"/>
          </ac:spMkLst>
        </pc:spChg>
      </pc:sldChg>
      <pc:sldChg chg="addSp delSp modSp add mod">
        <pc:chgData name="arsh shaikh" userId="13e0f0c752cd01c5" providerId="LiveId" clId="{827B3F4D-A0FF-473B-84CE-AD217E7B9B0A}" dt="2025-01-30T12:50:51.234" v="139" actId="20577"/>
        <pc:sldMkLst>
          <pc:docMk/>
          <pc:sldMk cId="2997318001" sldId="287"/>
        </pc:sldMkLst>
        <pc:spChg chg="add mod">
          <ac:chgData name="arsh shaikh" userId="13e0f0c752cd01c5" providerId="LiveId" clId="{827B3F4D-A0FF-473B-84CE-AD217E7B9B0A}" dt="2025-01-30T12:50:28.972" v="130"/>
          <ac:spMkLst>
            <pc:docMk/>
            <pc:sldMk cId="2997318001" sldId="287"/>
            <ac:spMk id="3" creationId="{0DDEF691-67CC-2916-D25F-1BEC5DFC21B1}"/>
          </ac:spMkLst>
        </pc:spChg>
        <pc:spChg chg="mod">
          <ac:chgData name="arsh shaikh" userId="13e0f0c752cd01c5" providerId="LiveId" clId="{827B3F4D-A0FF-473B-84CE-AD217E7B9B0A}" dt="2025-01-30T12:49:25.353" v="125"/>
          <ac:spMkLst>
            <pc:docMk/>
            <pc:sldMk cId="2997318001" sldId="287"/>
            <ac:spMk id="7" creationId="{86BFC7A3-24D7-4427-1218-FEA709AFD1AC}"/>
          </ac:spMkLst>
        </pc:spChg>
        <pc:spChg chg="add del mod">
          <ac:chgData name="arsh shaikh" userId="13e0f0c752cd01c5" providerId="LiveId" clId="{827B3F4D-A0FF-473B-84CE-AD217E7B9B0A}" dt="2025-01-30T12:50:51.234" v="139" actId="20577"/>
          <ac:spMkLst>
            <pc:docMk/>
            <pc:sldMk cId="2997318001" sldId="287"/>
            <ac:spMk id="10" creationId="{3FC028B4-88E1-93D4-5BFC-E2C53409E0B1}"/>
          </ac:spMkLst>
        </pc:spChg>
      </pc:sldChg>
      <pc:sldChg chg="modSp add mod">
        <pc:chgData name="arsh shaikh" userId="13e0f0c752cd01c5" providerId="LiveId" clId="{827B3F4D-A0FF-473B-84CE-AD217E7B9B0A}" dt="2025-01-30T12:52:29.313" v="174" actId="20577"/>
        <pc:sldMkLst>
          <pc:docMk/>
          <pc:sldMk cId="3310129869" sldId="288"/>
        </pc:sldMkLst>
        <pc:spChg chg="mod">
          <ac:chgData name="arsh shaikh" userId="13e0f0c752cd01c5" providerId="LiveId" clId="{827B3F4D-A0FF-473B-84CE-AD217E7B9B0A}" dt="2025-01-30T12:51:13.095" v="145"/>
          <ac:spMkLst>
            <pc:docMk/>
            <pc:sldMk cId="3310129869" sldId="288"/>
            <ac:spMk id="7" creationId="{E570453A-8F87-6B56-C13D-58B0DEF8EE32}"/>
          </ac:spMkLst>
        </pc:spChg>
        <pc:spChg chg="mod">
          <ac:chgData name="arsh shaikh" userId="13e0f0c752cd01c5" providerId="LiveId" clId="{827B3F4D-A0FF-473B-84CE-AD217E7B9B0A}" dt="2025-01-30T12:52:29.313" v="174" actId="20577"/>
          <ac:spMkLst>
            <pc:docMk/>
            <pc:sldMk cId="3310129869" sldId="288"/>
            <ac:spMk id="10" creationId="{97AB80E8-8177-9BC4-D853-D2AA5A4F9C49}"/>
          </ac:spMkLst>
        </pc:spChg>
      </pc:sldChg>
      <pc:sldChg chg="addSp delSp modSp add mod">
        <pc:chgData name="arsh shaikh" userId="13e0f0c752cd01c5" providerId="LiveId" clId="{827B3F4D-A0FF-473B-84CE-AD217E7B9B0A}" dt="2025-01-30T12:54:42.411" v="204" actId="14734"/>
        <pc:sldMkLst>
          <pc:docMk/>
          <pc:sldMk cId="2160864806" sldId="289"/>
        </pc:sldMkLst>
        <pc:spChg chg="add del mod">
          <ac:chgData name="arsh shaikh" userId="13e0f0c752cd01c5" providerId="LiveId" clId="{827B3F4D-A0FF-473B-84CE-AD217E7B9B0A}" dt="2025-01-30T12:53:32.108" v="182" actId="478"/>
          <ac:spMkLst>
            <pc:docMk/>
            <pc:sldMk cId="2160864806" sldId="289"/>
            <ac:spMk id="4" creationId="{EB893C0F-B02A-A0BD-B1E0-76665766E6B3}"/>
          </ac:spMkLst>
        </pc:spChg>
        <pc:spChg chg="add del mod">
          <ac:chgData name="arsh shaikh" userId="13e0f0c752cd01c5" providerId="LiveId" clId="{827B3F4D-A0FF-473B-84CE-AD217E7B9B0A}" dt="2025-01-30T12:53:51.021" v="186" actId="478"/>
          <ac:spMkLst>
            <pc:docMk/>
            <pc:sldMk cId="2160864806" sldId="289"/>
            <ac:spMk id="6" creationId="{7D3CDA34-D50B-E410-DA81-F171BBCCDC06}"/>
          </ac:spMkLst>
        </pc:spChg>
        <pc:spChg chg="mod">
          <ac:chgData name="arsh shaikh" userId="13e0f0c752cd01c5" providerId="LiveId" clId="{827B3F4D-A0FF-473B-84CE-AD217E7B9B0A}" dt="2025-01-30T12:53:04.341" v="180"/>
          <ac:spMkLst>
            <pc:docMk/>
            <pc:sldMk cId="2160864806" sldId="289"/>
            <ac:spMk id="7" creationId="{4EE1F86D-C634-4998-AE0D-61E4F666D7E4}"/>
          </ac:spMkLst>
        </pc:spChg>
        <pc:spChg chg="add mod">
          <ac:chgData name="arsh shaikh" userId="13e0f0c752cd01c5" providerId="LiveId" clId="{827B3F4D-A0FF-473B-84CE-AD217E7B9B0A}" dt="2025-01-30T12:54:03.867" v="198"/>
          <ac:spMkLst>
            <pc:docMk/>
            <pc:sldMk cId="2160864806" sldId="289"/>
            <ac:spMk id="9" creationId="{D5E03288-EDDD-2990-722A-2FB6BE0E3CE4}"/>
          </ac:spMkLst>
        </pc:spChg>
        <pc:spChg chg="del">
          <ac:chgData name="arsh shaikh" userId="13e0f0c752cd01c5" providerId="LiveId" clId="{827B3F4D-A0FF-473B-84CE-AD217E7B9B0A}" dt="2025-01-30T12:53:29.206" v="181" actId="478"/>
          <ac:spMkLst>
            <pc:docMk/>
            <pc:sldMk cId="2160864806" sldId="289"/>
            <ac:spMk id="10" creationId="{45622B0B-17D1-C03B-B0F6-DC1D8C576E48}"/>
          </ac:spMkLst>
        </pc:spChg>
        <pc:spChg chg="add mod">
          <ac:chgData name="arsh shaikh" userId="13e0f0c752cd01c5" providerId="LiveId" clId="{827B3F4D-A0FF-473B-84CE-AD217E7B9B0A}" dt="2025-01-30T12:54:11.684" v="200" actId="14100"/>
          <ac:spMkLst>
            <pc:docMk/>
            <pc:sldMk cId="2160864806" sldId="289"/>
            <ac:spMk id="12" creationId="{32A4B273-4816-D789-F2CA-1ED7A6E23D35}"/>
          </ac:spMkLst>
        </pc:spChg>
        <pc:graphicFrameChg chg="add del mod">
          <ac:chgData name="arsh shaikh" userId="13e0f0c752cd01c5" providerId="LiveId" clId="{827B3F4D-A0FF-473B-84CE-AD217E7B9B0A}" dt="2025-01-30T12:53:51.021" v="186" actId="478"/>
          <ac:graphicFrameMkLst>
            <pc:docMk/>
            <pc:sldMk cId="2160864806" sldId="289"/>
            <ac:graphicFrameMk id="5" creationId="{43FC068E-E9BE-5171-CCEF-6902F153DFC6}"/>
          </ac:graphicFrameMkLst>
        </pc:graphicFrameChg>
        <pc:graphicFrameChg chg="add mod">
          <ac:chgData name="arsh shaikh" userId="13e0f0c752cd01c5" providerId="LiveId" clId="{827B3F4D-A0FF-473B-84CE-AD217E7B9B0A}" dt="2025-01-30T12:53:53.353" v="187"/>
          <ac:graphicFrameMkLst>
            <pc:docMk/>
            <pc:sldMk cId="2160864806" sldId="289"/>
            <ac:graphicFrameMk id="8" creationId="{07D59FC7-06EB-6280-4822-9DB43C8C423A}"/>
          </ac:graphicFrameMkLst>
        </pc:graphicFrameChg>
        <pc:graphicFrameChg chg="add mod modGraphic">
          <ac:chgData name="arsh shaikh" userId="13e0f0c752cd01c5" providerId="LiveId" clId="{827B3F4D-A0FF-473B-84CE-AD217E7B9B0A}" dt="2025-01-30T12:54:42.411" v="204" actId="14734"/>
          <ac:graphicFrameMkLst>
            <pc:docMk/>
            <pc:sldMk cId="2160864806" sldId="289"/>
            <ac:graphicFrameMk id="11" creationId="{E1D2A765-7A38-0496-EF30-539E80C6964E}"/>
          </ac:graphicFrameMkLst>
        </pc:graphicFrameChg>
      </pc:sldChg>
      <pc:sldChg chg="modSp add mod">
        <pc:chgData name="arsh shaikh" userId="13e0f0c752cd01c5" providerId="LiveId" clId="{827B3F4D-A0FF-473B-84CE-AD217E7B9B0A}" dt="2025-01-30T12:56:38.051" v="248" actId="20577"/>
        <pc:sldMkLst>
          <pc:docMk/>
          <pc:sldMk cId="2163841764" sldId="290"/>
        </pc:sldMkLst>
        <pc:spChg chg="mod">
          <ac:chgData name="arsh shaikh" userId="13e0f0c752cd01c5" providerId="LiveId" clId="{827B3F4D-A0FF-473B-84CE-AD217E7B9B0A}" dt="2025-01-30T12:55:54.798" v="224" actId="20577"/>
          <ac:spMkLst>
            <pc:docMk/>
            <pc:sldMk cId="2163841764" sldId="290"/>
            <ac:spMk id="7" creationId="{45347B22-7534-5B99-4903-1D793200DA22}"/>
          </ac:spMkLst>
        </pc:spChg>
        <pc:spChg chg="mod">
          <ac:chgData name="arsh shaikh" userId="13e0f0c752cd01c5" providerId="LiveId" clId="{827B3F4D-A0FF-473B-84CE-AD217E7B9B0A}" dt="2025-01-30T12:56:38.051" v="248" actId="20577"/>
          <ac:spMkLst>
            <pc:docMk/>
            <pc:sldMk cId="2163841764" sldId="290"/>
            <ac:spMk id="10" creationId="{142E591B-3B7F-067E-F88D-8569D92AD670}"/>
          </ac:spMkLst>
        </pc:spChg>
      </pc:sldChg>
      <pc:sldChg chg="addSp delSp modSp add mod">
        <pc:chgData name="arsh shaikh" userId="13e0f0c752cd01c5" providerId="LiveId" clId="{827B3F4D-A0FF-473B-84CE-AD217E7B9B0A}" dt="2025-01-30T19:57:47.852" v="1298" actId="1035"/>
        <pc:sldMkLst>
          <pc:docMk/>
          <pc:sldMk cId="3664051278" sldId="291"/>
        </pc:sldMkLst>
        <pc:spChg chg="add del">
          <ac:chgData name="arsh shaikh" userId="13e0f0c752cd01c5" providerId="LiveId" clId="{827B3F4D-A0FF-473B-84CE-AD217E7B9B0A}" dt="2025-01-30T12:57:44.015" v="293" actId="22"/>
          <ac:spMkLst>
            <pc:docMk/>
            <pc:sldMk cId="3664051278" sldId="291"/>
            <ac:spMk id="4" creationId="{7064B2BB-7DA2-9813-3BA6-FD52FD9BE48C}"/>
          </ac:spMkLst>
        </pc:spChg>
        <pc:spChg chg="mod">
          <ac:chgData name="arsh shaikh" userId="13e0f0c752cd01c5" providerId="LiveId" clId="{827B3F4D-A0FF-473B-84CE-AD217E7B9B0A}" dt="2025-01-30T12:57:05.357" v="265"/>
          <ac:spMkLst>
            <pc:docMk/>
            <pc:sldMk cId="3664051278" sldId="291"/>
            <ac:spMk id="7" creationId="{F2CA6D2A-62A8-E252-BACE-C2079FA3AD4D}"/>
          </ac:spMkLst>
        </pc:spChg>
        <pc:spChg chg="mod">
          <ac:chgData name="arsh shaikh" userId="13e0f0c752cd01c5" providerId="LiveId" clId="{827B3F4D-A0FF-473B-84CE-AD217E7B9B0A}" dt="2025-01-30T19:57:47.852" v="1298" actId="1035"/>
          <ac:spMkLst>
            <pc:docMk/>
            <pc:sldMk cId="3664051278" sldId="291"/>
            <ac:spMk id="10" creationId="{C4202C29-B403-EF6E-2F52-BD9CF9CFEB04}"/>
          </ac:spMkLst>
        </pc:spChg>
      </pc:sldChg>
      <pc:sldChg chg="modSp add mod">
        <pc:chgData name="arsh shaikh" userId="13e0f0c752cd01c5" providerId="LiveId" clId="{827B3F4D-A0FF-473B-84CE-AD217E7B9B0A}" dt="2025-01-30T13:00:29.043" v="383" actId="113"/>
        <pc:sldMkLst>
          <pc:docMk/>
          <pc:sldMk cId="1818802617" sldId="292"/>
        </pc:sldMkLst>
        <pc:spChg chg="mod">
          <ac:chgData name="arsh shaikh" userId="13e0f0c752cd01c5" providerId="LiveId" clId="{827B3F4D-A0FF-473B-84CE-AD217E7B9B0A}" dt="2025-01-30T12:59:00.078" v="347" actId="20577"/>
          <ac:spMkLst>
            <pc:docMk/>
            <pc:sldMk cId="1818802617" sldId="292"/>
            <ac:spMk id="7" creationId="{0B3930A3-7776-8E3C-62A7-379085DC44C0}"/>
          </ac:spMkLst>
        </pc:spChg>
        <pc:spChg chg="mod">
          <ac:chgData name="arsh shaikh" userId="13e0f0c752cd01c5" providerId="LiveId" clId="{827B3F4D-A0FF-473B-84CE-AD217E7B9B0A}" dt="2025-01-30T13:00:29.043" v="383" actId="113"/>
          <ac:spMkLst>
            <pc:docMk/>
            <pc:sldMk cId="1818802617" sldId="292"/>
            <ac:spMk id="10" creationId="{28871BA5-311D-4E09-D9D1-07BF8F0C6528}"/>
          </ac:spMkLst>
        </pc:spChg>
      </pc:sldChg>
      <pc:sldChg chg="modSp add mod">
        <pc:chgData name="arsh shaikh" userId="13e0f0c752cd01c5" providerId="LiveId" clId="{827B3F4D-A0FF-473B-84CE-AD217E7B9B0A}" dt="2025-01-30T16:20:26.025" v="811" actId="20577"/>
        <pc:sldMkLst>
          <pc:docMk/>
          <pc:sldMk cId="916727561" sldId="293"/>
        </pc:sldMkLst>
        <pc:spChg chg="mod">
          <ac:chgData name="arsh shaikh" userId="13e0f0c752cd01c5" providerId="LiveId" clId="{827B3F4D-A0FF-473B-84CE-AD217E7B9B0A}" dt="2025-01-30T13:01:28.803" v="402" actId="20577"/>
          <ac:spMkLst>
            <pc:docMk/>
            <pc:sldMk cId="916727561" sldId="293"/>
            <ac:spMk id="7" creationId="{40B2E3A9-3E6F-3ECB-C970-E5349E44F53D}"/>
          </ac:spMkLst>
        </pc:spChg>
        <pc:spChg chg="mod">
          <ac:chgData name="arsh shaikh" userId="13e0f0c752cd01c5" providerId="LiveId" clId="{827B3F4D-A0FF-473B-84CE-AD217E7B9B0A}" dt="2025-01-30T16:20:26.025" v="811" actId="20577"/>
          <ac:spMkLst>
            <pc:docMk/>
            <pc:sldMk cId="916727561" sldId="293"/>
            <ac:spMk id="10" creationId="{68DECA89-9C23-41FC-FA44-FFE449A8B255}"/>
          </ac:spMkLst>
        </pc:spChg>
      </pc:sldChg>
      <pc:sldChg chg="delSp modSp add mod">
        <pc:chgData name="arsh shaikh" userId="13e0f0c752cd01c5" providerId="LiveId" clId="{827B3F4D-A0FF-473B-84CE-AD217E7B9B0A}" dt="2025-01-30T13:03:23.656" v="433" actId="20577"/>
        <pc:sldMkLst>
          <pc:docMk/>
          <pc:sldMk cId="3419622982" sldId="294"/>
        </pc:sldMkLst>
        <pc:spChg chg="del mod">
          <ac:chgData name="arsh shaikh" userId="13e0f0c752cd01c5" providerId="LiveId" clId="{827B3F4D-A0FF-473B-84CE-AD217E7B9B0A}" dt="2025-01-30T13:02:48.953" v="416" actId="478"/>
          <ac:spMkLst>
            <pc:docMk/>
            <pc:sldMk cId="3419622982" sldId="294"/>
            <ac:spMk id="7" creationId="{7B63E100-0AE4-84E0-55BA-DCD35E4006FD}"/>
          </ac:spMkLst>
        </pc:spChg>
        <pc:spChg chg="mod">
          <ac:chgData name="arsh shaikh" userId="13e0f0c752cd01c5" providerId="LiveId" clId="{827B3F4D-A0FF-473B-84CE-AD217E7B9B0A}" dt="2025-01-30T13:03:23.656" v="433" actId="20577"/>
          <ac:spMkLst>
            <pc:docMk/>
            <pc:sldMk cId="3419622982" sldId="294"/>
            <ac:spMk id="10" creationId="{3B94B915-E35A-CDC4-8D6C-AE05BDCC2B28}"/>
          </ac:spMkLst>
        </pc:spChg>
      </pc:sldChg>
      <pc:sldChg chg="modSp add mod">
        <pc:chgData name="arsh shaikh" userId="13e0f0c752cd01c5" providerId="LiveId" clId="{827B3F4D-A0FF-473B-84CE-AD217E7B9B0A}" dt="2025-01-30T16:21:58.860" v="849" actId="20577"/>
        <pc:sldMkLst>
          <pc:docMk/>
          <pc:sldMk cId="1570106007" sldId="295"/>
        </pc:sldMkLst>
        <pc:spChg chg="mod">
          <ac:chgData name="arsh shaikh" userId="13e0f0c752cd01c5" providerId="LiveId" clId="{827B3F4D-A0FF-473B-84CE-AD217E7B9B0A}" dt="2025-01-30T13:03:51.601" v="439"/>
          <ac:spMkLst>
            <pc:docMk/>
            <pc:sldMk cId="1570106007" sldId="295"/>
            <ac:spMk id="7" creationId="{2C1A2700-20C2-9F24-BA9A-13CCAEF8E5EE}"/>
          </ac:spMkLst>
        </pc:spChg>
        <pc:spChg chg="mod">
          <ac:chgData name="arsh shaikh" userId="13e0f0c752cd01c5" providerId="LiveId" clId="{827B3F4D-A0FF-473B-84CE-AD217E7B9B0A}" dt="2025-01-30T16:21:58.860" v="849" actId="20577"/>
          <ac:spMkLst>
            <pc:docMk/>
            <pc:sldMk cId="1570106007" sldId="295"/>
            <ac:spMk id="10" creationId="{FF3FADBD-E0D5-67D5-F39B-36EAB5EE0699}"/>
          </ac:spMkLst>
        </pc:spChg>
      </pc:sldChg>
      <pc:sldChg chg="addSp delSp modSp add mod">
        <pc:chgData name="arsh shaikh" userId="13e0f0c752cd01c5" providerId="LiveId" clId="{827B3F4D-A0FF-473B-84CE-AD217E7B9B0A}" dt="2025-01-30T13:05:19.271" v="452" actId="14100"/>
        <pc:sldMkLst>
          <pc:docMk/>
          <pc:sldMk cId="2002836846" sldId="296"/>
        </pc:sldMkLst>
        <pc:spChg chg="add mod">
          <ac:chgData name="arsh shaikh" userId="13e0f0c752cd01c5" providerId="LiveId" clId="{827B3F4D-A0FF-473B-84CE-AD217E7B9B0A}" dt="2025-01-30T13:04:25.389" v="446"/>
          <ac:spMkLst>
            <pc:docMk/>
            <pc:sldMk cId="2002836846" sldId="296"/>
            <ac:spMk id="4" creationId="{A38534B3-7AE9-369C-7C8A-5B7D5BC29C0A}"/>
          </ac:spMkLst>
        </pc:spChg>
        <pc:spChg chg="add del mod">
          <ac:chgData name="arsh shaikh" userId="13e0f0c752cd01c5" providerId="LiveId" clId="{827B3F4D-A0FF-473B-84CE-AD217E7B9B0A}" dt="2025-01-30T13:04:50.217" v="449" actId="478"/>
          <ac:spMkLst>
            <pc:docMk/>
            <pc:sldMk cId="2002836846" sldId="296"/>
            <ac:spMk id="6" creationId="{652CB94B-8833-5D1C-08DC-EAFF7E34AE98}"/>
          </ac:spMkLst>
        </pc:spChg>
        <pc:spChg chg="mod">
          <ac:chgData name="arsh shaikh" userId="13e0f0c752cd01c5" providerId="LiveId" clId="{827B3F4D-A0FF-473B-84CE-AD217E7B9B0A}" dt="2025-01-30T13:04:11.228" v="443"/>
          <ac:spMkLst>
            <pc:docMk/>
            <pc:sldMk cId="2002836846" sldId="296"/>
            <ac:spMk id="7" creationId="{469F74BB-2F27-2201-732D-765307DB7F8E}"/>
          </ac:spMkLst>
        </pc:spChg>
        <pc:spChg chg="del">
          <ac:chgData name="arsh shaikh" userId="13e0f0c752cd01c5" providerId="LiveId" clId="{827B3F4D-A0FF-473B-84CE-AD217E7B9B0A}" dt="2025-01-30T13:04:14.871" v="444" actId="478"/>
          <ac:spMkLst>
            <pc:docMk/>
            <pc:sldMk cId="2002836846" sldId="296"/>
            <ac:spMk id="10" creationId="{A09D5F1F-4A15-50F4-F4C4-47D9EEC8257A}"/>
          </ac:spMkLst>
        </pc:spChg>
        <pc:graphicFrameChg chg="add mod">
          <ac:chgData name="arsh shaikh" userId="13e0f0c752cd01c5" providerId="LiveId" clId="{827B3F4D-A0FF-473B-84CE-AD217E7B9B0A}" dt="2025-01-30T13:04:23.978" v="445"/>
          <ac:graphicFrameMkLst>
            <pc:docMk/>
            <pc:sldMk cId="2002836846" sldId="296"/>
            <ac:graphicFrameMk id="3" creationId="{CE9C27CD-65B8-6327-683B-7B1EB77D3250}"/>
          </ac:graphicFrameMkLst>
        </pc:graphicFrameChg>
        <pc:graphicFrameChg chg="add del mod">
          <ac:chgData name="arsh shaikh" userId="13e0f0c752cd01c5" providerId="LiveId" clId="{827B3F4D-A0FF-473B-84CE-AD217E7B9B0A}" dt="2025-01-30T13:04:50.217" v="449" actId="478"/>
          <ac:graphicFrameMkLst>
            <pc:docMk/>
            <pc:sldMk cId="2002836846" sldId="296"/>
            <ac:graphicFrameMk id="5" creationId="{AB088DD2-8EEF-A5E2-FA20-4C62EB1E7896}"/>
          </ac:graphicFrameMkLst>
        </pc:graphicFrameChg>
        <pc:picChg chg="add mod">
          <ac:chgData name="arsh shaikh" userId="13e0f0c752cd01c5" providerId="LiveId" clId="{827B3F4D-A0FF-473B-84CE-AD217E7B9B0A}" dt="2025-01-30T13:05:19.271" v="452" actId="14100"/>
          <ac:picMkLst>
            <pc:docMk/>
            <pc:sldMk cId="2002836846" sldId="296"/>
            <ac:picMk id="9" creationId="{C94154AD-1B43-3F55-B873-9154E6B29E8D}"/>
          </ac:picMkLst>
        </pc:picChg>
      </pc:sldChg>
      <pc:sldChg chg="addSp delSp modSp add mod">
        <pc:chgData name="arsh shaikh" userId="13e0f0c752cd01c5" providerId="LiveId" clId="{827B3F4D-A0FF-473B-84CE-AD217E7B9B0A}" dt="2025-01-30T13:06:27.136" v="468" actId="14100"/>
        <pc:sldMkLst>
          <pc:docMk/>
          <pc:sldMk cId="612526707" sldId="297"/>
        </pc:sldMkLst>
        <pc:spChg chg="mod">
          <ac:chgData name="arsh shaikh" userId="13e0f0c752cd01c5" providerId="LiveId" clId="{827B3F4D-A0FF-473B-84CE-AD217E7B9B0A}" dt="2025-01-30T13:05:56.735" v="463" actId="20577"/>
          <ac:spMkLst>
            <pc:docMk/>
            <pc:sldMk cId="612526707" sldId="297"/>
            <ac:spMk id="7" creationId="{0C49442A-7A42-B9F1-3E2A-B751D9627159}"/>
          </ac:spMkLst>
        </pc:spChg>
        <pc:spChg chg="del">
          <ac:chgData name="arsh shaikh" userId="13e0f0c752cd01c5" providerId="LiveId" clId="{827B3F4D-A0FF-473B-84CE-AD217E7B9B0A}" dt="2025-01-30T13:06:02.293" v="464" actId="478"/>
          <ac:spMkLst>
            <pc:docMk/>
            <pc:sldMk cId="612526707" sldId="297"/>
            <ac:spMk id="10" creationId="{DE1E70B6-AEB8-A20A-B33D-3F2AE57B2CFA}"/>
          </ac:spMkLst>
        </pc:spChg>
        <pc:picChg chg="add mod">
          <ac:chgData name="arsh shaikh" userId="13e0f0c752cd01c5" providerId="LiveId" clId="{827B3F4D-A0FF-473B-84CE-AD217E7B9B0A}" dt="2025-01-30T13:06:27.136" v="468" actId="14100"/>
          <ac:picMkLst>
            <pc:docMk/>
            <pc:sldMk cId="612526707" sldId="297"/>
            <ac:picMk id="3" creationId="{49DE4E31-83D3-6168-5CC2-19219566C599}"/>
          </ac:picMkLst>
        </pc:picChg>
      </pc:sldChg>
      <pc:sldChg chg="addSp delSp modSp add mod">
        <pc:chgData name="arsh shaikh" userId="13e0f0c752cd01c5" providerId="LiveId" clId="{827B3F4D-A0FF-473B-84CE-AD217E7B9B0A}" dt="2025-01-30T13:07:15.806" v="482"/>
        <pc:sldMkLst>
          <pc:docMk/>
          <pc:sldMk cId="2626680037" sldId="298"/>
        </pc:sldMkLst>
        <pc:spChg chg="mod">
          <ac:chgData name="arsh shaikh" userId="13e0f0c752cd01c5" providerId="LiveId" clId="{827B3F4D-A0FF-473B-84CE-AD217E7B9B0A}" dt="2025-01-30T13:06:49.910" v="476" actId="20577"/>
          <ac:spMkLst>
            <pc:docMk/>
            <pc:sldMk cId="2626680037" sldId="298"/>
            <ac:spMk id="7" creationId="{ED17D441-7725-D9CD-5AE0-D55C04307BF9}"/>
          </ac:spMkLst>
        </pc:spChg>
        <pc:spChg chg="del">
          <ac:chgData name="arsh shaikh" userId="13e0f0c752cd01c5" providerId="LiveId" clId="{827B3F4D-A0FF-473B-84CE-AD217E7B9B0A}" dt="2025-01-30T13:06:52.828" v="477" actId="478"/>
          <ac:spMkLst>
            <pc:docMk/>
            <pc:sldMk cId="2626680037" sldId="298"/>
            <ac:spMk id="10" creationId="{FBC65ECE-565F-0240-9831-65F1839CC1E8}"/>
          </ac:spMkLst>
        </pc:spChg>
        <pc:picChg chg="add mod">
          <ac:chgData name="arsh shaikh" userId="13e0f0c752cd01c5" providerId="LiveId" clId="{827B3F4D-A0FF-473B-84CE-AD217E7B9B0A}" dt="2025-01-30T13:07:06.543" v="480" actId="14100"/>
          <ac:picMkLst>
            <pc:docMk/>
            <pc:sldMk cId="2626680037" sldId="298"/>
            <ac:picMk id="3" creationId="{B301F26F-10BA-1E48-6A07-877FE47BEBCE}"/>
          </ac:picMkLst>
        </pc:picChg>
        <pc:picChg chg="add mod">
          <ac:chgData name="arsh shaikh" userId="13e0f0c752cd01c5" providerId="LiveId" clId="{827B3F4D-A0FF-473B-84CE-AD217E7B9B0A}" dt="2025-01-30T13:07:15.806" v="482"/>
          <ac:picMkLst>
            <pc:docMk/>
            <pc:sldMk cId="2626680037" sldId="298"/>
            <ac:picMk id="4" creationId="{AEE0D6CE-0F34-278A-4BC2-5A7E94C7D1B1}"/>
          </ac:picMkLst>
        </pc:picChg>
      </pc:sldChg>
      <pc:sldChg chg="addSp delSp modSp add mod">
        <pc:chgData name="arsh shaikh" userId="13e0f0c752cd01c5" providerId="LiveId" clId="{827B3F4D-A0FF-473B-84CE-AD217E7B9B0A}" dt="2025-01-30T13:08:19.474" v="496" actId="14100"/>
        <pc:sldMkLst>
          <pc:docMk/>
          <pc:sldMk cId="1741821887" sldId="299"/>
        </pc:sldMkLst>
        <pc:spChg chg="mod">
          <ac:chgData name="arsh shaikh" userId="13e0f0c752cd01c5" providerId="LiveId" clId="{827B3F4D-A0FF-473B-84CE-AD217E7B9B0A}" dt="2025-01-30T13:08:01.056" v="492" actId="255"/>
          <ac:spMkLst>
            <pc:docMk/>
            <pc:sldMk cId="1741821887" sldId="299"/>
            <ac:spMk id="7" creationId="{E747FADB-7CD0-C96E-D2D0-5B5C599F4E63}"/>
          </ac:spMkLst>
        </pc:spChg>
        <pc:picChg chg="del">
          <ac:chgData name="arsh shaikh" userId="13e0f0c752cd01c5" providerId="LiveId" clId="{827B3F4D-A0FF-473B-84CE-AD217E7B9B0A}" dt="2025-01-30T13:07:21.369" v="484" actId="478"/>
          <ac:picMkLst>
            <pc:docMk/>
            <pc:sldMk cId="1741821887" sldId="299"/>
            <ac:picMk id="3" creationId="{4B8D0E9E-D76B-EA4E-3419-60AEAB5172FF}"/>
          </ac:picMkLst>
        </pc:picChg>
        <pc:picChg chg="add mod">
          <ac:chgData name="arsh shaikh" userId="13e0f0c752cd01c5" providerId="LiveId" clId="{827B3F4D-A0FF-473B-84CE-AD217E7B9B0A}" dt="2025-01-30T13:08:19.474" v="496" actId="14100"/>
          <ac:picMkLst>
            <pc:docMk/>
            <pc:sldMk cId="1741821887" sldId="299"/>
            <ac:picMk id="4" creationId="{3FAAB42F-3B25-4248-7262-790022980F59}"/>
          </ac:picMkLst>
        </pc:picChg>
      </pc:sldChg>
      <pc:sldChg chg="addSp delSp modSp add mod">
        <pc:chgData name="arsh shaikh" userId="13e0f0c752cd01c5" providerId="LiveId" clId="{827B3F4D-A0FF-473B-84CE-AD217E7B9B0A}" dt="2025-01-30T16:16:49.267" v="793" actId="20577"/>
        <pc:sldMkLst>
          <pc:docMk/>
          <pc:sldMk cId="2008335448" sldId="300"/>
        </pc:sldMkLst>
        <pc:spChg chg="mod">
          <ac:chgData name="arsh shaikh" userId="13e0f0c752cd01c5" providerId="LiveId" clId="{827B3F4D-A0FF-473B-84CE-AD217E7B9B0A}" dt="2025-01-30T16:16:49.267" v="793" actId="20577"/>
          <ac:spMkLst>
            <pc:docMk/>
            <pc:sldMk cId="2008335448" sldId="300"/>
            <ac:spMk id="7" creationId="{BA347098-896E-7FC4-0501-04EB8796BD32}"/>
          </ac:spMkLst>
        </pc:spChg>
        <pc:picChg chg="add mod">
          <ac:chgData name="arsh shaikh" userId="13e0f0c752cd01c5" providerId="LiveId" clId="{827B3F4D-A0FF-473B-84CE-AD217E7B9B0A}" dt="2025-01-30T13:09:26.154" v="514" actId="1076"/>
          <ac:picMkLst>
            <pc:docMk/>
            <pc:sldMk cId="2008335448" sldId="300"/>
            <ac:picMk id="3" creationId="{A5596E44-6741-1447-2865-3990B3CD8DDF}"/>
          </ac:picMkLst>
        </pc:picChg>
        <pc:picChg chg="del">
          <ac:chgData name="arsh shaikh" userId="13e0f0c752cd01c5" providerId="LiveId" clId="{827B3F4D-A0FF-473B-84CE-AD217E7B9B0A}" dt="2025-01-30T13:08:31.898" v="498" actId="478"/>
          <ac:picMkLst>
            <pc:docMk/>
            <pc:sldMk cId="2008335448" sldId="300"/>
            <ac:picMk id="4" creationId="{D21C8033-A7D4-1AA7-36D0-F51BEBC7FE4E}"/>
          </ac:picMkLst>
        </pc:picChg>
      </pc:sldChg>
      <pc:sldChg chg="addSp delSp modSp add mod">
        <pc:chgData name="arsh shaikh" userId="13e0f0c752cd01c5" providerId="LiveId" clId="{827B3F4D-A0FF-473B-84CE-AD217E7B9B0A}" dt="2025-01-30T13:10:08.362" v="525" actId="14100"/>
        <pc:sldMkLst>
          <pc:docMk/>
          <pc:sldMk cId="2500426315" sldId="301"/>
        </pc:sldMkLst>
        <pc:spChg chg="mod">
          <ac:chgData name="arsh shaikh" userId="13e0f0c752cd01c5" providerId="LiveId" clId="{827B3F4D-A0FF-473B-84CE-AD217E7B9B0A}" dt="2025-01-30T13:09:51.513" v="522" actId="20577"/>
          <ac:spMkLst>
            <pc:docMk/>
            <pc:sldMk cId="2500426315" sldId="301"/>
            <ac:spMk id="7" creationId="{0AFB418D-723C-1D18-577B-6BA7837F9C4C}"/>
          </ac:spMkLst>
        </pc:spChg>
        <pc:picChg chg="del">
          <ac:chgData name="arsh shaikh" userId="13e0f0c752cd01c5" providerId="LiveId" clId="{827B3F4D-A0FF-473B-84CE-AD217E7B9B0A}" dt="2025-01-30T13:09:32.688" v="516" actId="478"/>
          <ac:picMkLst>
            <pc:docMk/>
            <pc:sldMk cId="2500426315" sldId="301"/>
            <ac:picMk id="3" creationId="{4328BE16-5F34-F184-292F-FCAC375F46C7}"/>
          </ac:picMkLst>
        </pc:picChg>
        <pc:picChg chg="add mod">
          <ac:chgData name="arsh shaikh" userId="13e0f0c752cd01c5" providerId="LiveId" clId="{827B3F4D-A0FF-473B-84CE-AD217E7B9B0A}" dt="2025-01-30T13:10:08.362" v="525" actId="14100"/>
          <ac:picMkLst>
            <pc:docMk/>
            <pc:sldMk cId="2500426315" sldId="301"/>
            <ac:picMk id="4" creationId="{36582E58-FB8C-277D-896F-5F129278EE08}"/>
          </ac:picMkLst>
        </pc:picChg>
      </pc:sldChg>
      <pc:sldChg chg="addSp delSp modSp add mod">
        <pc:chgData name="arsh shaikh" userId="13e0f0c752cd01c5" providerId="LiveId" clId="{827B3F4D-A0FF-473B-84CE-AD217E7B9B0A}" dt="2025-01-30T13:11:48.436" v="563" actId="14100"/>
        <pc:sldMkLst>
          <pc:docMk/>
          <pc:sldMk cId="316899941" sldId="302"/>
        </pc:sldMkLst>
        <pc:spChg chg="mod">
          <ac:chgData name="arsh shaikh" userId="13e0f0c752cd01c5" providerId="LiveId" clId="{827B3F4D-A0FF-473B-84CE-AD217E7B9B0A}" dt="2025-01-30T13:11:06.898" v="553" actId="20577"/>
          <ac:spMkLst>
            <pc:docMk/>
            <pc:sldMk cId="316899941" sldId="302"/>
            <ac:spMk id="7" creationId="{E3AA8F01-6BD1-1C6B-9264-7F4033B0D795}"/>
          </ac:spMkLst>
        </pc:spChg>
        <pc:picChg chg="add mod">
          <ac:chgData name="arsh shaikh" userId="13e0f0c752cd01c5" providerId="LiveId" clId="{827B3F4D-A0FF-473B-84CE-AD217E7B9B0A}" dt="2025-01-30T13:11:48.436" v="563" actId="14100"/>
          <ac:picMkLst>
            <pc:docMk/>
            <pc:sldMk cId="316899941" sldId="302"/>
            <ac:picMk id="3" creationId="{038B38EC-BC50-B6D2-5FF2-1B29F11F0696}"/>
          </ac:picMkLst>
        </pc:picChg>
        <pc:picChg chg="del">
          <ac:chgData name="arsh shaikh" userId="13e0f0c752cd01c5" providerId="LiveId" clId="{827B3F4D-A0FF-473B-84CE-AD217E7B9B0A}" dt="2025-01-30T13:10:29.270" v="527" actId="478"/>
          <ac:picMkLst>
            <pc:docMk/>
            <pc:sldMk cId="316899941" sldId="302"/>
            <ac:picMk id="4" creationId="{1C660CFD-7F39-63AB-E9D8-DDD20A2E82BB}"/>
          </ac:picMkLst>
        </pc:picChg>
      </pc:sldChg>
      <pc:sldChg chg="addSp delSp modSp add mod">
        <pc:chgData name="arsh shaikh" userId="13e0f0c752cd01c5" providerId="LiveId" clId="{827B3F4D-A0FF-473B-84CE-AD217E7B9B0A}" dt="2025-01-30T13:12:52.619" v="613" actId="14100"/>
        <pc:sldMkLst>
          <pc:docMk/>
          <pc:sldMk cId="3025703581" sldId="303"/>
        </pc:sldMkLst>
        <pc:spChg chg="mod">
          <ac:chgData name="arsh shaikh" userId="13e0f0c752cd01c5" providerId="LiveId" clId="{827B3F4D-A0FF-473B-84CE-AD217E7B9B0A}" dt="2025-01-30T13:12:35.933" v="608" actId="1076"/>
          <ac:spMkLst>
            <pc:docMk/>
            <pc:sldMk cId="3025703581" sldId="303"/>
            <ac:spMk id="7" creationId="{99A64BE4-8307-7F53-EF9A-455DFDBE8442}"/>
          </ac:spMkLst>
        </pc:spChg>
        <pc:picChg chg="del">
          <ac:chgData name="arsh shaikh" userId="13e0f0c752cd01c5" providerId="LiveId" clId="{827B3F4D-A0FF-473B-84CE-AD217E7B9B0A}" dt="2025-01-30T13:12:38.757" v="609" actId="478"/>
          <ac:picMkLst>
            <pc:docMk/>
            <pc:sldMk cId="3025703581" sldId="303"/>
            <ac:picMk id="3" creationId="{F994BC1A-9ADF-C4A4-5539-57841F6ADA23}"/>
          </ac:picMkLst>
        </pc:picChg>
        <pc:picChg chg="add mod">
          <ac:chgData name="arsh shaikh" userId="13e0f0c752cd01c5" providerId="LiveId" clId="{827B3F4D-A0FF-473B-84CE-AD217E7B9B0A}" dt="2025-01-30T13:12:52.619" v="613" actId="14100"/>
          <ac:picMkLst>
            <pc:docMk/>
            <pc:sldMk cId="3025703581" sldId="303"/>
            <ac:picMk id="4" creationId="{8DC7F1F6-DB69-975B-ABAA-4EA03CC7E904}"/>
          </ac:picMkLst>
        </pc:picChg>
      </pc:sldChg>
      <pc:sldChg chg="addSp delSp modSp add mod">
        <pc:chgData name="arsh shaikh" userId="13e0f0c752cd01c5" providerId="LiveId" clId="{827B3F4D-A0FF-473B-84CE-AD217E7B9B0A}" dt="2025-01-30T13:13:41.575" v="650" actId="20577"/>
        <pc:sldMkLst>
          <pc:docMk/>
          <pc:sldMk cId="2299502607" sldId="304"/>
        </pc:sldMkLst>
        <pc:spChg chg="mod">
          <ac:chgData name="arsh shaikh" userId="13e0f0c752cd01c5" providerId="LiveId" clId="{827B3F4D-A0FF-473B-84CE-AD217E7B9B0A}" dt="2025-01-30T13:13:41.575" v="650" actId="20577"/>
          <ac:spMkLst>
            <pc:docMk/>
            <pc:sldMk cId="2299502607" sldId="304"/>
            <ac:spMk id="7" creationId="{F3D1CD6A-31D5-26D6-6BEA-5EF92900E88E}"/>
          </ac:spMkLst>
        </pc:spChg>
        <pc:picChg chg="add mod">
          <ac:chgData name="arsh shaikh" userId="13e0f0c752cd01c5" providerId="LiveId" clId="{827B3F4D-A0FF-473B-84CE-AD217E7B9B0A}" dt="2025-01-30T13:13:26.916" v="619" actId="14100"/>
          <ac:picMkLst>
            <pc:docMk/>
            <pc:sldMk cId="2299502607" sldId="304"/>
            <ac:picMk id="3" creationId="{FA79129A-8653-719D-3DF1-836D99FFE5EF}"/>
          </ac:picMkLst>
        </pc:picChg>
        <pc:picChg chg="del">
          <ac:chgData name="arsh shaikh" userId="13e0f0c752cd01c5" providerId="LiveId" clId="{827B3F4D-A0FF-473B-84CE-AD217E7B9B0A}" dt="2025-01-30T13:13:09.410" v="615" actId="478"/>
          <ac:picMkLst>
            <pc:docMk/>
            <pc:sldMk cId="2299502607" sldId="304"/>
            <ac:picMk id="4" creationId="{AA03CAB8-6F7B-8A49-8C24-9C9B24BE1CF9}"/>
          </ac:picMkLst>
        </pc:picChg>
      </pc:sldChg>
      <pc:sldChg chg="delSp modSp add mod">
        <pc:chgData name="arsh shaikh" userId="13e0f0c752cd01c5" providerId="LiveId" clId="{827B3F4D-A0FF-473B-84CE-AD217E7B9B0A}" dt="2025-01-30T13:14:03" v="657" actId="478"/>
        <pc:sldMkLst>
          <pc:docMk/>
          <pc:sldMk cId="1046034831" sldId="305"/>
        </pc:sldMkLst>
        <pc:spChg chg="mod">
          <ac:chgData name="arsh shaikh" userId="13e0f0c752cd01c5" providerId="LiveId" clId="{827B3F4D-A0FF-473B-84CE-AD217E7B9B0A}" dt="2025-01-30T13:14:01.570" v="656"/>
          <ac:spMkLst>
            <pc:docMk/>
            <pc:sldMk cId="1046034831" sldId="305"/>
            <ac:spMk id="7" creationId="{091BAD3C-D55B-4F59-42B8-ECF96603844B}"/>
          </ac:spMkLst>
        </pc:spChg>
        <pc:picChg chg="del">
          <ac:chgData name="arsh shaikh" userId="13e0f0c752cd01c5" providerId="LiveId" clId="{827B3F4D-A0FF-473B-84CE-AD217E7B9B0A}" dt="2025-01-30T13:14:03" v="657" actId="478"/>
          <ac:picMkLst>
            <pc:docMk/>
            <pc:sldMk cId="1046034831" sldId="305"/>
            <ac:picMk id="3" creationId="{C347AA64-776E-1C4F-0B41-4A097CE0C560}"/>
          </ac:picMkLst>
        </pc:picChg>
      </pc:sldChg>
      <pc:sldChg chg="addSp delSp modSp add del mod">
        <pc:chgData name="arsh shaikh" userId="13e0f0c752cd01c5" providerId="LiveId" clId="{827B3F4D-A0FF-473B-84CE-AD217E7B9B0A}" dt="2025-01-30T13:16:04.602" v="711" actId="2696"/>
        <pc:sldMkLst>
          <pc:docMk/>
          <pc:sldMk cId="3346796151" sldId="306"/>
        </pc:sldMkLst>
        <pc:spChg chg="add mod">
          <ac:chgData name="arsh shaikh" userId="13e0f0c752cd01c5" providerId="LiveId" clId="{827B3F4D-A0FF-473B-84CE-AD217E7B9B0A}" dt="2025-01-30T13:14:58.033" v="690"/>
          <ac:spMkLst>
            <pc:docMk/>
            <pc:sldMk cId="3346796151" sldId="306"/>
            <ac:spMk id="4" creationId="{27B7F42B-D85F-C57A-C1A1-4B4794F05F23}"/>
          </ac:spMkLst>
        </pc:spChg>
        <pc:spChg chg="add mod">
          <ac:chgData name="arsh shaikh" userId="13e0f0c752cd01c5" providerId="LiveId" clId="{827B3F4D-A0FF-473B-84CE-AD217E7B9B0A}" dt="2025-01-30T13:15:47.214" v="707" actId="1076"/>
          <ac:spMkLst>
            <pc:docMk/>
            <pc:sldMk cId="3346796151" sldId="306"/>
            <ac:spMk id="6" creationId="{84C2BB5C-6A46-7E5A-EA67-83B20CC64C2C}"/>
          </ac:spMkLst>
        </pc:spChg>
        <pc:spChg chg="del mod">
          <ac:chgData name="arsh shaikh" userId="13e0f0c752cd01c5" providerId="LiveId" clId="{827B3F4D-A0FF-473B-84CE-AD217E7B9B0A}" dt="2025-01-30T13:14:36.866" v="680" actId="478"/>
          <ac:spMkLst>
            <pc:docMk/>
            <pc:sldMk cId="3346796151" sldId="306"/>
            <ac:spMk id="7" creationId="{12960830-47F1-9070-2783-6DDA66E9ED43}"/>
          </ac:spMkLst>
        </pc:spChg>
        <pc:graphicFrameChg chg="add mod">
          <ac:chgData name="arsh shaikh" userId="13e0f0c752cd01c5" providerId="LiveId" clId="{827B3F4D-A0FF-473B-84CE-AD217E7B9B0A}" dt="2025-01-30T13:14:57.192" v="689" actId="1076"/>
          <ac:graphicFrameMkLst>
            <pc:docMk/>
            <pc:sldMk cId="3346796151" sldId="306"/>
            <ac:graphicFrameMk id="3" creationId="{07DCC118-9DE5-DDD5-282A-894B1467E253}"/>
          </ac:graphicFrameMkLst>
        </pc:graphicFrameChg>
        <pc:graphicFrameChg chg="add mod modGraphic">
          <ac:chgData name="arsh shaikh" userId="13e0f0c752cd01c5" providerId="LiveId" clId="{827B3F4D-A0FF-473B-84CE-AD217E7B9B0A}" dt="2025-01-30T13:15:59.521" v="709" actId="14100"/>
          <ac:graphicFrameMkLst>
            <pc:docMk/>
            <pc:sldMk cId="3346796151" sldId="306"/>
            <ac:graphicFrameMk id="5" creationId="{C084F9FF-D006-B5F7-5555-DB025C69C1C9}"/>
          </ac:graphicFrameMkLst>
        </pc:graphicFrameChg>
      </pc:sldChg>
      <pc:sldChg chg="addSp delSp modSp add mod">
        <pc:chgData name="arsh shaikh" userId="13e0f0c752cd01c5" providerId="LiveId" clId="{827B3F4D-A0FF-473B-84CE-AD217E7B9B0A}" dt="2025-01-30T13:18:37.022" v="730" actId="14100"/>
        <pc:sldMkLst>
          <pc:docMk/>
          <pc:sldMk cId="1401124425" sldId="307"/>
        </pc:sldMkLst>
        <pc:spChg chg="add mod">
          <ac:chgData name="arsh shaikh" userId="13e0f0c752cd01c5" providerId="LiveId" clId="{827B3F4D-A0FF-473B-84CE-AD217E7B9B0A}" dt="2025-01-30T13:18:37.022" v="730" actId="14100"/>
          <ac:spMkLst>
            <pc:docMk/>
            <pc:sldMk cId="1401124425" sldId="307"/>
            <ac:spMk id="4" creationId="{91FA029F-A0C2-0044-2459-BE7BBF6C3882}"/>
          </ac:spMkLst>
        </pc:spChg>
        <pc:spChg chg="mod">
          <ac:chgData name="arsh shaikh" userId="13e0f0c752cd01c5" providerId="LiveId" clId="{827B3F4D-A0FF-473B-84CE-AD217E7B9B0A}" dt="2025-01-30T13:18:01.663" v="726"/>
          <ac:spMkLst>
            <pc:docMk/>
            <pc:sldMk cId="1401124425" sldId="307"/>
            <ac:spMk id="6" creationId="{84A993C1-E50B-4A4D-9C35-AA2FCB2E4418}"/>
          </ac:spMkLst>
        </pc:spChg>
        <pc:graphicFrameChg chg="add mod">
          <ac:chgData name="arsh shaikh" userId="13e0f0c752cd01c5" providerId="LiveId" clId="{827B3F4D-A0FF-473B-84CE-AD217E7B9B0A}" dt="2025-01-30T13:18:37.022" v="730" actId="14100"/>
          <ac:graphicFrameMkLst>
            <pc:docMk/>
            <pc:sldMk cId="1401124425" sldId="307"/>
            <ac:graphicFrameMk id="3" creationId="{A02B7C11-F656-8534-8920-AE59F8681B7F}"/>
          </ac:graphicFrameMkLst>
        </pc:graphicFrameChg>
        <pc:graphicFrameChg chg="del">
          <ac:chgData name="arsh shaikh" userId="13e0f0c752cd01c5" providerId="LiveId" clId="{827B3F4D-A0FF-473B-84CE-AD217E7B9B0A}" dt="2025-01-30T13:18:09.896" v="727" actId="478"/>
          <ac:graphicFrameMkLst>
            <pc:docMk/>
            <pc:sldMk cId="1401124425" sldId="307"/>
            <ac:graphicFrameMk id="5" creationId="{E8749BAA-49E5-AB48-74C3-37E3074C7CC0}"/>
          </ac:graphicFrameMkLst>
        </pc:graphicFrameChg>
      </pc:sldChg>
      <pc:sldChg chg="addSp delSp modSp add mod">
        <pc:chgData name="arsh shaikh" userId="13e0f0c752cd01c5" providerId="LiveId" clId="{827B3F4D-A0FF-473B-84CE-AD217E7B9B0A}" dt="2025-01-30T13:20:04.568" v="763" actId="1035"/>
        <pc:sldMkLst>
          <pc:docMk/>
          <pc:sldMk cId="3184235623" sldId="308"/>
        </pc:sldMkLst>
        <pc:spChg chg="add mod">
          <ac:chgData name="arsh shaikh" userId="13e0f0c752cd01c5" providerId="LiveId" clId="{827B3F4D-A0FF-473B-84CE-AD217E7B9B0A}" dt="2025-01-30T13:19:52.995" v="760" actId="1076"/>
          <ac:spMkLst>
            <pc:docMk/>
            <pc:sldMk cId="3184235623" sldId="308"/>
            <ac:spMk id="4" creationId="{2F1A842D-77B7-9FAD-4288-DC3243472A37}"/>
          </ac:spMkLst>
        </pc:spChg>
        <pc:spChg chg="del mod">
          <ac:chgData name="arsh shaikh" userId="13e0f0c752cd01c5" providerId="LiveId" clId="{827B3F4D-A0FF-473B-84CE-AD217E7B9B0A}" dt="2025-01-30T13:19:08.024" v="753" actId="478"/>
          <ac:spMkLst>
            <pc:docMk/>
            <pc:sldMk cId="3184235623" sldId="308"/>
            <ac:spMk id="7" creationId="{0E4B853B-DD58-78D7-D82F-3A0F1A1C3433}"/>
          </ac:spMkLst>
        </pc:spChg>
        <pc:graphicFrameChg chg="add mod modGraphic">
          <ac:chgData name="arsh shaikh" userId="13e0f0c752cd01c5" providerId="LiveId" clId="{827B3F4D-A0FF-473B-84CE-AD217E7B9B0A}" dt="2025-01-30T13:20:04.568" v="763" actId="1035"/>
          <ac:graphicFrameMkLst>
            <pc:docMk/>
            <pc:sldMk cId="3184235623" sldId="308"/>
            <ac:graphicFrameMk id="3" creationId="{8825A04E-AD75-774B-23F2-22FAF05B74A1}"/>
          </ac:graphicFrameMkLst>
        </pc:graphicFrameChg>
      </pc:sldChg>
      <pc:sldChg chg="addSp delSp modSp add mod">
        <pc:chgData name="arsh shaikh" userId="13e0f0c752cd01c5" providerId="LiveId" clId="{827B3F4D-A0FF-473B-84CE-AD217E7B9B0A}" dt="2025-01-30T13:21:21.292" v="777" actId="14100"/>
        <pc:sldMkLst>
          <pc:docMk/>
          <pc:sldMk cId="3306867452" sldId="309"/>
        </pc:sldMkLst>
        <pc:spChg chg="mod">
          <ac:chgData name="arsh shaikh" userId="13e0f0c752cd01c5" providerId="LiveId" clId="{827B3F4D-A0FF-473B-84CE-AD217E7B9B0A}" dt="2025-01-30T13:20:29.283" v="770" actId="20577"/>
          <ac:spMkLst>
            <pc:docMk/>
            <pc:sldMk cId="3306867452" sldId="309"/>
            <ac:spMk id="4" creationId="{BFD1DEB3-A816-6CC9-7FE7-AA3D7CBAEC26}"/>
          </ac:spMkLst>
        </pc:spChg>
        <pc:spChg chg="add del mod">
          <ac:chgData name="arsh shaikh" userId="13e0f0c752cd01c5" providerId="LiveId" clId="{827B3F4D-A0FF-473B-84CE-AD217E7B9B0A}" dt="2025-01-30T13:20:52.129" v="773" actId="478"/>
          <ac:spMkLst>
            <pc:docMk/>
            <pc:sldMk cId="3306867452" sldId="309"/>
            <ac:spMk id="6" creationId="{9FDB4187-D6EF-FB1D-9E3E-356145856F8B}"/>
          </ac:spMkLst>
        </pc:spChg>
        <pc:spChg chg="add mod">
          <ac:chgData name="arsh shaikh" userId="13e0f0c752cd01c5" providerId="LiveId" clId="{827B3F4D-A0FF-473B-84CE-AD217E7B9B0A}" dt="2025-01-30T13:21:21.292" v="777" actId="14100"/>
          <ac:spMkLst>
            <pc:docMk/>
            <pc:sldMk cId="3306867452" sldId="309"/>
            <ac:spMk id="8" creationId="{7E32B68B-6696-F288-9780-AB8CF656AF93}"/>
          </ac:spMkLst>
        </pc:spChg>
        <pc:graphicFrameChg chg="del">
          <ac:chgData name="arsh shaikh" userId="13e0f0c752cd01c5" providerId="LiveId" clId="{827B3F4D-A0FF-473B-84CE-AD217E7B9B0A}" dt="2025-01-30T13:20:47.672" v="771" actId="478"/>
          <ac:graphicFrameMkLst>
            <pc:docMk/>
            <pc:sldMk cId="3306867452" sldId="309"/>
            <ac:graphicFrameMk id="3" creationId="{EB0E790D-1F9E-2B7C-AAA3-A7AF6725B31C}"/>
          </ac:graphicFrameMkLst>
        </pc:graphicFrameChg>
        <pc:graphicFrameChg chg="add del mod">
          <ac:chgData name="arsh shaikh" userId="13e0f0c752cd01c5" providerId="LiveId" clId="{827B3F4D-A0FF-473B-84CE-AD217E7B9B0A}" dt="2025-01-30T13:20:52.129" v="773" actId="478"/>
          <ac:graphicFrameMkLst>
            <pc:docMk/>
            <pc:sldMk cId="3306867452" sldId="309"/>
            <ac:graphicFrameMk id="5" creationId="{B7AAAB62-4261-A063-B630-5A637F9A89E3}"/>
          </ac:graphicFrameMkLst>
        </pc:graphicFrameChg>
        <pc:graphicFrameChg chg="add mod">
          <ac:chgData name="arsh shaikh" userId="13e0f0c752cd01c5" providerId="LiveId" clId="{827B3F4D-A0FF-473B-84CE-AD217E7B9B0A}" dt="2025-01-30T13:21:21.292" v="777" actId="14100"/>
          <ac:graphicFrameMkLst>
            <pc:docMk/>
            <pc:sldMk cId="3306867452" sldId="309"/>
            <ac:graphicFrameMk id="7" creationId="{C1B0B266-A6A7-BEB6-82D2-E62D0A3EB90F}"/>
          </ac:graphicFrameMkLst>
        </pc:graphicFrameChg>
      </pc:sldChg>
      <pc:sldChg chg="modSp add mod">
        <pc:chgData name="arsh shaikh" userId="13e0f0c752cd01c5" providerId="LiveId" clId="{827B3F4D-A0FF-473B-84CE-AD217E7B9B0A}" dt="2025-01-30T13:21:51.617" v="789"/>
        <pc:sldMkLst>
          <pc:docMk/>
          <pc:sldMk cId="49950890" sldId="310"/>
        </pc:sldMkLst>
        <pc:spChg chg="mod">
          <ac:chgData name="arsh shaikh" userId="13e0f0c752cd01c5" providerId="LiveId" clId="{827B3F4D-A0FF-473B-84CE-AD217E7B9B0A}" dt="2025-01-30T13:21:51.617" v="789"/>
          <ac:spMkLst>
            <pc:docMk/>
            <pc:sldMk cId="49950890" sldId="310"/>
            <ac:spMk id="4" creationId="{437ACDC8-9306-04BC-98AD-B104890CE88E}"/>
          </ac:spMkLst>
        </pc:spChg>
      </pc:sldChg>
      <pc:sldChg chg="modSp add mod">
        <pc:chgData name="arsh shaikh" userId="13e0f0c752cd01c5" providerId="LiveId" clId="{827B3F4D-A0FF-473B-84CE-AD217E7B9B0A}" dt="2025-01-30T16:20:13.424" v="810" actId="20577"/>
        <pc:sldMkLst>
          <pc:docMk/>
          <pc:sldMk cId="3517319973" sldId="311"/>
        </pc:sldMkLst>
        <pc:spChg chg="mod">
          <ac:chgData name="arsh shaikh" userId="13e0f0c752cd01c5" providerId="LiveId" clId="{827B3F4D-A0FF-473B-84CE-AD217E7B9B0A}" dt="2025-01-30T16:20:13.424" v="810" actId="20577"/>
          <ac:spMkLst>
            <pc:docMk/>
            <pc:sldMk cId="3517319973" sldId="311"/>
            <ac:spMk id="10" creationId="{92A79C1F-4450-3E5E-BBFC-A49F81873C1F}"/>
          </ac:spMkLst>
        </pc:spChg>
      </pc:sldChg>
      <pc:sldChg chg="addSp delSp modSp add mod">
        <pc:chgData name="arsh shaikh" userId="13e0f0c752cd01c5" providerId="LiveId" clId="{827B3F4D-A0FF-473B-84CE-AD217E7B9B0A}" dt="2025-01-30T16:25:07.617" v="904"/>
        <pc:sldMkLst>
          <pc:docMk/>
          <pc:sldMk cId="202636256" sldId="312"/>
        </pc:sldMkLst>
        <pc:spChg chg="add del">
          <ac:chgData name="arsh shaikh" userId="13e0f0c752cd01c5" providerId="LiveId" clId="{827B3F4D-A0FF-473B-84CE-AD217E7B9B0A}" dt="2025-01-30T16:24:40.217" v="896" actId="22"/>
          <ac:spMkLst>
            <pc:docMk/>
            <pc:sldMk cId="202636256" sldId="312"/>
            <ac:spMk id="4" creationId="{3991DD08-A566-2668-4193-78D88547C711}"/>
          </ac:spMkLst>
        </pc:spChg>
        <pc:spChg chg="add del">
          <ac:chgData name="arsh shaikh" userId="13e0f0c752cd01c5" providerId="LiveId" clId="{827B3F4D-A0FF-473B-84CE-AD217E7B9B0A}" dt="2025-01-30T16:24:42.210" v="898" actId="22"/>
          <ac:spMkLst>
            <pc:docMk/>
            <pc:sldMk cId="202636256" sldId="312"/>
            <ac:spMk id="6" creationId="{AF34EBF7-674E-1FCD-D763-0ADEF999B459}"/>
          </ac:spMkLst>
        </pc:spChg>
        <pc:spChg chg="mod">
          <ac:chgData name="arsh shaikh" userId="13e0f0c752cd01c5" providerId="LiveId" clId="{827B3F4D-A0FF-473B-84CE-AD217E7B9B0A}" dt="2025-01-30T16:24:24.784" v="892"/>
          <ac:spMkLst>
            <pc:docMk/>
            <pc:sldMk cId="202636256" sldId="312"/>
            <ac:spMk id="7" creationId="{E32E6532-E44C-96DA-8359-2271BDF45E3C}"/>
          </ac:spMkLst>
        </pc:spChg>
        <pc:spChg chg="add mod">
          <ac:chgData name="arsh shaikh" userId="13e0f0c752cd01c5" providerId="LiveId" clId="{827B3F4D-A0FF-473B-84CE-AD217E7B9B0A}" dt="2025-01-30T16:25:07.617" v="904"/>
          <ac:spMkLst>
            <pc:docMk/>
            <pc:sldMk cId="202636256" sldId="312"/>
            <ac:spMk id="8" creationId="{E8B5FB42-C7D4-1612-A2D1-928CD8818D47}"/>
          </ac:spMkLst>
        </pc:spChg>
      </pc:sldChg>
      <pc:sldChg chg="addSp delSp modSp add del mod">
        <pc:chgData name="arsh shaikh" userId="13e0f0c752cd01c5" providerId="LiveId" clId="{827B3F4D-A0FF-473B-84CE-AD217E7B9B0A}" dt="2025-01-30T16:22:48.989" v="856" actId="47"/>
        <pc:sldMkLst>
          <pc:docMk/>
          <pc:sldMk cId="3748404341" sldId="312"/>
        </pc:sldMkLst>
        <pc:spChg chg="add del mod">
          <ac:chgData name="arsh shaikh" userId="13e0f0c752cd01c5" providerId="LiveId" clId="{827B3F4D-A0FF-473B-84CE-AD217E7B9B0A}" dt="2025-01-30T16:22:38.484" v="855" actId="47"/>
          <ac:spMkLst>
            <pc:docMk/>
            <pc:sldMk cId="3748404341" sldId="312"/>
            <ac:spMk id="4" creationId="{8796DFD7-52CC-5635-B03F-3FC22E128BDD}"/>
          </ac:spMkLst>
        </pc:spChg>
      </pc:sldChg>
      <pc:sldChg chg="delSp modSp add del mod">
        <pc:chgData name="arsh shaikh" userId="13e0f0c752cd01c5" providerId="LiveId" clId="{827B3F4D-A0FF-473B-84CE-AD217E7B9B0A}" dt="2025-01-30T16:24:01.445" v="886" actId="47"/>
        <pc:sldMkLst>
          <pc:docMk/>
          <pc:sldMk cId="1238915785" sldId="313"/>
        </pc:sldMkLst>
        <pc:spChg chg="del mod">
          <ac:chgData name="arsh shaikh" userId="13e0f0c752cd01c5" providerId="LiveId" clId="{827B3F4D-A0FF-473B-84CE-AD217E7B9B0A}" dt="2025-01-30T16:24:00.923" v="885"/>
          <ac:spMkLst>
            <pc:docMk/>
            <pc:sldMk cId="1238915785" sldId="313"/>
            <ac:spMk id="4" creationId="{602211B4-95F0-33BD-CEBE-1B3BAEEC8004}"/>
          </ac:spMkLst>
        </pc:spChg>
        <pc:graphicFrameChg chg="del">
          <ac:chgData name="arsh shaikh" userId="13e0f0c752cd01c5" providerId="LiveId" clId="{827B3F4D-A0FF-473B-84CE-AD217E7B9B0A}" dt="2025-01-30T16:23:56.443" v="882" actId="478"/>
          <ac:graphicFrameMkLst>
            <pc:docMk/>
            <pc:sldMk cId="1238915785" sldId="313"/>
            <ac:graphicFrameMk id="7" creationId="{6E122E5C-EEF0-1B88-0B1A-09566535AC2B}"/>
          </ac:graphicFrameMkLst>
        </pc:graphicFrameChg>
      </pc:sldChg>
      <pc:sldChg chg="addSp delSp modSp add mod">
        <pc:chgData name="arsh shaikh" userId="13e0f0c752cd01c5" providerId="LiveId" clId="{827B3F4D-A0FF-473B-84CE-AD217E7B9B0A}" dt="2025-01-30T16:25:56.475" v="915" actId="14100"/>
        <pc:sldMkLst>
          <pc:docMk/>
          <pc:sldMk cId="3579616859" sldId="313"/>
        </pc:sldMkLst>
        <pc:spChg chg="add del mod">
          <ac:chgData name="arsh shaikh" userId="13e0f0c752cd01c5" providerId="LiveId" clId="{827B3F4D-A0FF-473B-84CE-AD217E7B9B0A}" dt="2025-01-30T16:25:45.303" v="912" actId="478"/>
          <ac:spMkLst>
            <pc:docMk/>
            <pc:sldMk cId="3579616859" sldId="313"/>
            <ac:spMk id="4" creationId="{AF2066A3-B4B7-EC76-212B-FE0F4825A3DC}"/>
          </ac:spMkLst>
        </pc:spChg>
        <pc:spChg chg="mod">
          <ac:chgData name="arsh shaikh" userId="13e0f0c752cd01c5" providerId="LiveId" clId="{827B3F4D-A0FF-473B-84CE-AD217E7B9B0A}" dt="2025-01-30T16:25:32.199" v="910"/>
          <ac:spMkLst>
            <pc:docMk/>
            <pc:sldMk cId="3579616859" sldId="313"/>
            <ac:spMk id="7" creationId="{6303581C-EE75-6DCF-7DCB-DC809BEC49BC}"/>
          </ac:spMkLst>
        </pc:spChg>
        <pc:spChg chg="del">
          <ac:chgData name="arsh shaikh" userId="13e0f0c752cd01c5" providerId="LiveId" clId="{827B3F4D-A0FF-473B-84CE-AD217E7B9B0A}" dt="2025-01-30T16:25:36.527" v="911" actId="478"/>
          <ac:spMkLst>
            <pc:docMk/>
            <pc:sldMk cId="3579616859" sldId="313"/>
            <ac:spMk id="8" creationId="{2EF7A3A0-92AE-0FE4-249D-FC9F929CBA29}"/>
          </ac:spMkLst>
        </pc:spChg>
        <pc:picChg chg="add mod">
          <ac:chgData name="arsh shaikh" userId="13e0f0c752cd01c5" providerId="LiveId" clId="{827B3F4D-A0FF-473B-84CE-AD217E7B9B0A}" dt="2025-01-30T16:25:56.475" v="915" actId="14100"/>
          <ac:picMkLst>
            <pc:docMk/>
            <pc:sldMk cId="3579616859" sldId="313"/>
            <ac:picMk id="5" creationId="{9F8D9BF8-3672-F733-3A47-DBDDE97028A9}"/>
          </ac:picMkLst>
        </pc:picChg>
      </pc:sldChg>
      <pc:sldChg chg="add del">
        <pc:chgData name="arsh shaikh" userId="13e0f0c752cd01c5" providerId="LiveId" clId="{827B3F4D-A0FF-473B-84CE-AD217E7B9B0A}" dt="2025-01-30T16:22:54.416" v="858"/>
        <pc:sldMkLst>
          <pc:docMk/>
          <pc:sldMk cId="1261747712" sldId="314"/>
        </pc:sldMkLst>
      </pc:sldChg>
      <pc:sldChg chg="addSp delSp modSp add mod">
        <pc:chgData name="arsh shaikh" userId="13e0f0c752cd01c5" providerId="LiveId" clId="{827B3F4D-A0FF-473B-84CE-AD217E7B9B0A}" dt="2025-01-30T19:35:11.761" v="936" actId="14100"/>
        <pc:sldMkLst>
          <pc:docMk/>
          <pc:sldMk cId="3199338957" sldId="314"/>
        </pc:sldMkLst>
        <pc:spChg chg="mod">
          <ac:chgData name="arsh shaikh" userId="13e0f0c752cd01c5" providerId="LiveId" clId="{827B3F4D-A0FF-473B-84CE-AD217E7B9B0A}" dt="2025-01-30T19:34:44.293" v="931" actId="20577"/>
          <ac:spMkLst>
            <pc:docMk/>
            <pc:sldMk cId="3199338957" sldId="314"/>
            <ac:spMk id="7" creationId="{E2E62B7E-5867-610E-E189-C7F2FC6E47F6}"/>
          </ac:spMkLst>
        </pc:spChg>
        <pc:picChg chg="add mod">
          <ac:chgData name="arsh shaikh" userId="13e0f0c752cd01c5" providerId="LiveId" clId="{827B3F4D-A0FF-473B-84CE-AD217E7B9B0A}" dt="2025-01-30T19:35:11.761" v="936" actId="14100"/>
          <ac:picMkLst>
            <pc:docMk/>
            <pc:sldMk cId="3199338957" sldId="314"/>
            <ac:picMk id="3" creationId="{B15434FD-2045-86AB-EF23-6CF095A61546}"/>
          </ac:picMkLst>
        </pc:picChg>
        <pc:picChg chg="del">
          <ac:chgData name="arsh shaikh" userId="13e0f0c752cd01c5" providerId="LiveId" clId="{827B3F4D-A0FF-473B-84CE-AD217E7B9B0A}" dt="2025-01-30T19:34:48.584" v="932" actId="478"/>
          <ac:picMkLst>
            <pc:docMk/>
            <pc:sldMk cId="3199338957" sldId="314"/>
            <ac:picMk id="5" creationId="{7BEFBBBA-667E-ECA5-9A17-AEBFB6F56065}"/>
          </ac:picMkLst>
        </pc:picChg>
      </pc:sldChg>
      <pc:sldChg chg="addSp delSp modSp add mod">
        <pc:chgData name="arsh shaikh" userId="13e0f0c752cd01c5" providerId="LiveId" clId="{827B3F4D-A0FF-473B-84CE-AD217E7B9B0A}" dt="2025-01-30T19:35:55.123" v="947" actId="14100"/>
        <pc:sldMkLst>
          <pc:docMk/>
          <pc:sldMk cId="1456125729" sldId="315"/>
        </pc:sldMkLst>
        <pc:spChg chg="mod">
          <ac:chgData name="arsh shaikh" userId="13e0f0c752cd01c5" providerId="LiveId" clId="{827B3F4D-A0FF-473B-84CE-AD217E7B9B0A}" dt="2025-01-30T19:35:32.809" v="942"/>
          <ac:spMkLst>
            <pc:docMk/>
            <pc:sldMk cId="1456125729" sldId="315"/>
            <ac:spMk id="7" creationId="{5343E199-12D0-700E-F12F-71818B1FA3E1}"/>
          </ac:spMkLst>
        </pc:spChg>
        <pc:picChg chg="del">
          <ac:chgData name="arsh shaikh" userId="13e0f0c752cd01c5" providerId="LiveId" clId="{827B3F4D-A0FF-473B-84CE-AD217E7B9B0A}" dt="2025-01-30T19:35:35.931" v="943" actId="478"/>
          <ac:picMkLst>
            <pc:docMk/>
            <pc:sldMk cId="1456125729" sldId="315"/>
            <ac:picMk id="3" creationId="{A6A82979-33F9-B439-0FAD-59A0971747F8}"/>
          </ac:picMkLst>
        </pc:picChg>
        <pc:picChg chg="add mod">
          <ac:chgData name="arsh shaikh" userId="13e0f0c752cd01c5" providerId="LiveId" clId="{827B3F4D-A0FF-473B-84CE-AD217E7B9B0A}" dt="2025-01-30T19:35:55.123" v="947" actId="14100"/>
          <ac:picMkLst>
            <pc:docMk/>
            <pc:sldMk cId="1456125729" sldId="315"/>
            <ac:picMk id="4" creationId="{BCF3B919-DADC-C98E-3D1F-BEAFC05839F5}"/>
          </ac:picMkLst>
        </pc:picChg>
      </pc:sldChg>
      <pc:sldChg chg="addSp delSp modSp add mod">
        <pc:chgData name="arsh shaikh" userId="13e0f0c752cd01c5" providerId="LiveId" clId="{827B3F4D-A0FF-473B-84CE-AD217E7B9B0A}" dt="2025-01-30T19:36:48.010" v="959" actId="14100"/>
        <pc:sldMkLst>
          <pc:docMk/>
          <pc:sldMk cId="540960683" sldId="316"/>
        </pc:sldMkLst>
        <pc:spChg chg="mod">
          <ac:chgData name="arsh shaikh" userId="13e0f0c752cd01c5" providerId="LiveId" clId="{827B3F4D-A0FF-473B-84CE-AD217E7B9B0A}" dt="2025-01-30T19:36:19.822" v="953"/>
          <ac:spMkLst>
            <pc:docMk/>
            <pc:sldMk cId="540960683" sldId="316"/>
            <ac:spMk id="7" creationId="{A4BD1B90-60AF-2481-DEA6-DDEB6F6000E5}"/>
          </ac:spMkLst>
        </pc:spChg>
        <pc:picChg chg="add mod">
          <ac:chgData name="arsh shaikh" userId="13e0f0c752cd01c5" providerId="LiveId" clId="{827B3F4D-A0FF-473B-84CE-AD217E7B9B0A}" dt="2025-01-30T19:36:48.010" v="959" actId="14100"/>
          <ac:picMkLst>
            <pc:docMk/>
            <pc:sldMk cId="540960683" sldId="316"/>
            <ac:picMk id="3" creationId="{596DB96D-0203-3F2C-E618-3C71C071BF33}"/>
          </ac:picMkLst>
        </pc:picChg>
        <pc:picChg chg="del">
          <ac:chgData name="arsh shaikh" userId="13e0f0c752cd01c5" providerId="LiveId" clId="{827B3F4D-A0FF-473B-84CE-AD217E7B9B0A}" dt="2025-01-30T19:36:22.547" v="954" actId="478"/>
          <ac:picMkLst>
            <pc:docMk/>
            <pc:sldMk cId="540960683" sldId="316"/>
            <ac:picMk id="4" creationId="{EA5CE4E3-A758-CE58-70FA-C98F20C5F049}"/>
          </ac:picMkLst>
        </pc:picChg>
      </pc:sldChg>
      <pc:sldChg chg="addSp delSp modSp add del mod">
        <pc:chgData name="arsh shaikh" userId="13e0f0c752cd01c5" providerId="LiveId" clId="{827B3F4D-A0FF-473B-84CE-AD217E7B9B0A}" dt="2025-01-30T19:38:32.454" v="1001" actId="47"/>
        <pc:sldMkLst>
          <pc:docMk/>
          <pc:sldMk cId="809173419" sldId="317"/>
        </pc:sldMkLst>
        <pc:spChg chg="mod">
          <ac:chgData name="arsh shaikh" userId="13e0f0c752cd01c5" providerId="LiveId" clId="{827B3F4D-A0FF-473B-84CE-AD217E7B9B0A}" dt="2025-01-30T19:37:13.485" v="966"/>
          <ac:spMkLst>
            <pc:docMk/>
            <pc:sldMk cId="809173419" sldId="317"/>
            <ac:spMk id="7" creationId="{958BEBA8-E9C0-3D87-249A-A8BC3ACD3D89}"/>
          </ac:spMkLst>
        </pc:spChg>
        <pc:picChg chg="del">
          <ac:chgData name="arsh shaikh" userId="13e0f0c752cd01c5" providerId="LiveId" clId="{827B3F4D-A0FF-473B-84CE-AD217E7B9B0A}" dt="2025-01-30T19:37:15.163" v="967" actId="478"/>
          <ac:picMkLst>
            <pc:docMk/>
            <pc:sldMk cId="809173419" sldId="317"/>
            <ac:picMk id="3" creationId="{348D86A2-FC8D-B554-69AD-4774A4D512D7}"/>
          </ac:picMkLst>
        </pc:picChg>
        <pc:picChg chg="add mod">
          <ac:chgData name="arsh shaikh" userId="13e0f0c752cd01c5" providerId="LiveId" clId="{827B3F4D-A0FF-473B-84CE-AD217E7B9B0A}" dt="2025-01-30T19:37:40.855" v="971" actId="14100"/>
          <ac:picMkLst>
            <pc:docMk/>
            <pc:sldMk cId="809173419" sldId="317"/>
            <ac:picMk id="4" creationId="{8042B401-06C8-9EE2-ED21-C90DE3C7595B}"/>
          </ac:picMkLst>
        </pc:picChg>
      </pc:sldChg>
      <pc:sldChg chg="add">
        <pc:chgData name="arsh shaikh" userId="13e0f0c752cd01c5" providerId="LiveId" clId="{827B3F4D-A0FF-473B-84CE-AD217E7B9B0A}" dt="2025-01-30T19:37:44.425" v="972"/>
        <pc:sldMkLst>
          <pc:docMk/>
          <pc:sldMk cId="1856268153" sldId="318"/>
        </pc:sldMkLst>
      </pc:sldChg>
      <pc:sldChg chg="modSp add del mod">
        <pc:chgData name="arsh shaikh" userId="13e0f0c752cd01c5" providerId="LiveId" clId="{827B3F4D-A0FF-473B-84CE-AD217E7B9B0A}" dt="2025-01-30T19:38:23.784" v="1000" actId="47"/>
        <pc:sldMkLst>
          <pc:docMk/>
          <pc:sldMk cId="753827390" sldId="319"/>
        </pc:sldMkLst>
        <pc:spChg chg="mod">
          <ac:chgData name="arsh shaikh" userId="13e0f0c752cd01c5" providerId="LiveId" clId="{827B3F4D-A0FF-473B-84CE-AD217E7B9B0A}" dt="2025-01-30T19:38:15.001" v="998" actId="20577"/>
          <ac:spMkLst>
            <pc:docMk/>
            <pc:sldMk cId="753827390" sldId="319"/>
            <ac:spMk id="7" creationId="{0954B395-9EF7-8DBF-FD74-445633B6F6D4}"/>
          </ac:spMkLst>
        </pc:spChg>
      </pc:sldChg>
      <pc:sldChg chg="addSp delSp modSp add mod">
        <pc:chgData name="arsh shaikh" userId="13e0f0c752cd01c5" providerId="LiveId" clId="{827B3F4D-A0FF-473B-84CE-AD217E7B9B0A}" dt="2025-01-30T19:39:28.262" v="1012" actId="14100"/>
        <pc:sldMkLst>
          <pc:docMk/>
          <pc:sldMk cId="1470167653" sldId="320"/>
        </pc:sldMkLst>
        <pc:spChg chg="mod">
          <ac:chgData name="arsh shaikh" userId="13e0f0c752cd01c5" providerId="LiveId" clId="{827B3F4D-A0FF-473B-84CE-AD217E7B9B0A}" dt="2025-01-30T19:39:00.194" v="1006"/>
          <ac:spMkLst>
            <pc:docMk/>
            <pc:sldMk cId="1470167653" sldId="320"/>
            <ac:spMk id="7" creationId="{67838BE0-7374-4BBE-00DF-F384C8363925}"/>
          </ac:spMkLst>
        </pc:spChg>
        <pc:picChg chg="add mod">
          <ac:chgData name="arsh shaikh" userId="13e0f0c752cd01c5" providerId="LiveId" clId="{827B3F4D-A0FF-473B-84CE-AD217E7B9B0A}" dt="2025-01-30T19:39:28.262" v="1012" actId="14100"/>
          <ac:picMkLst>
            <pc:docMk/>
            <pc:sldMk cId="1470167653" sldId="320"/>
            <ac:picMk id="3" creationId="{C50FF213-6C7C-C6DB-18BC-05B5ED05E332}"/>
          </ac:picMkLst>
        </pc:picChg>
        <pc:picChg chg="del">
          <ac:chgData name="arsh shaikh" userId="13e0f0c752cd01c5" providerId="LiveId" clId="{827B3F4D-A0FF-473B-84CE-AD217E7B9B0A}" dt="2025-01-30T19:39:01.802" v="1007" actId="478"/>
          <ac:picMkLst>
            <pc:docMk/>
            <pc:sldMk cId="1470167653" sldId="320"/>
            <ac:picMk id="4" creationId="{83A61089-206D-00C2-038A-4A4F83A7E37B}"/>
          </ac:picMkLst>
        </pc:picChg>
      </pc:sldChg>
      <pc:sldChg chg="add del">
        <pc:chgData name="arsh shaikh" userId="13e0f0c752cd01c5" providerId="LiveId" clId="{827B3F4D-A0FF-473B-84CE-AD217E7B9B0A}" dt="2025-01-30T19:38:07.361" v="975"/>
        <pc:sldMkLst>
          <pc:docMk/>
          <pc:sldMk cId="3375680612" sldId="320"/>
        </pc:sldMkLst>
      </pc:sldChg>
      <pc:sldChg chg="addSp delSp modSp add mod">
        <pc:chgData name="arsh shaikh" userId="13e0f0c752cd01c5" providerId="LiveId" clId="{827B3F4D-A0FF-473B-84CE-AD217E7B9B0A}" dt="2025-01-30T19:39:57.243" v="1018" actId="14100"/>
        <pc:sldMkLst>
          <pc:docMk/>
          <pc:sldMk cId="2276117415" sldId="321"/>
        </pc:sldMkLst>
        <pc:picChg chg="del">
          <ac:chgData name="arsh shaikh" userId="13e0f0c752cd01c5" providerId="LiveId" clId="{827B3F4D-A0FF-473B-84CE-AD217E7B9B0A}" dt="2025-01-30T19:39:44.132" v="1014" actId="478"/>
          <ac:picMkLst>
            <pc:docMk/>
            <pc:sldMk cId="2276117415" sldId="321"/>
            <ac:picMk id="3" creationId="{F8E58E26-E515-54A3-DE43-EBD86450A7F7}"/>
          </ac:picMkLst>
        </pc:picChg>
        <pc:picChg chg="add mod">
          <ac:chgData name="arsh shaikh" userId="13e0f0c752cd01c5" providerId="LiveId" clId="{827B3F4D-A0FF-473B-84CE-AD217E7B9B0A}" dt="2025-01-30T19:39:57.243" v="1018" actId="14100"/>
          <ac:picMkLst>
            <pc:docMk/>
            <pc:sldMk cId="2276117415" sldId="321"/>
            <ac:picMk id="4" creationId="{68DBA05B-788B-4C8D-6CDD-68502A88BF49}"/>
          </ac:picMkLst>
        </pc:picChg>
      </pc:sldChg>
      <pc:sldChg chg="addSp delSp modSp add mod">
        <pc:chgData name="arsh shaikh" userId="13e0f0c752cd01c5" providerId="LiveId" clId="{827B3F4D-A0FF-473B-84CE-AD217E7B9B0A}" dt="2025-01-30T19:40:27.906" v="1024" actId="14100"/>
        <pc:sldMkLst>
          <pc:docMk/>
          <pc:sldMk cId="3205153528" sldId="322"/>
        </pc:sldMkLst>
        <pc:picChg chg="add mod">
          <ac:chgData name="arsh shaikh" userId="13e0f0c752cd01c5" providerId="LiveId" clId="{827B3F4D-A0FF-473B-84CE-AD217E7B9B0A}" dt="2025-01-30T19:40:27.906" v="1024" actId="14100"/>
          <ac:picMkLst>
            <pc:docMk/>
            <pc:sldMk cId="3205153528" sldId="322"/>
            <ac:picMk id="3" creationId="{110DED53-AC1E-10B6-C03F-920C0AA4423B}"/>
          </ac:picMkLst>
        </pc:picChg>
        <pc:picChg chg="del">
          <ac:chgData name="arsh shaikh" userId="13e0f0c752cd01c5" providerId="LiveId" clId="{827B3F4D-A0FF-473B-84CE-AD217E7B9B0A}" dt="2025-01-30T19:40:09.660" v="1020" actId="478"/>
          <ac:picMkLst>
            <pc:docMk/>
            <pc:sldMk cId="3205153528" sldId="322"/>
            <ac:picMk id="4" creationId="{AE8B4B49-C1DC-1D72-33C6-EF7B2B587782}"/>
          </ac:picMkLst>
        </pc:picChg>
      </pc:sldChg>
      <pc:sldChg chg="addSp delSp modSp add mod">
        <pc:chgData name="arsh shaikh" userId="13e0f0c752cd01c5" providerId="LiveId" clId="{827B3F4D-A0FF-473B-84CE-AD217E7B9B0A}" dt="2025-01-30T19:41:01.037" v="1030" actId="14100"/>
        <pc:sldMkLst>
          <pc:docMk/>
          <pc:sldMk cId="13624382" sldId="323"/>
        </pc:sldMkLst>
        <pc:picChg chg="del">
          <ac:chgData name="arsh shaikh" userId="13e0f0c752cd01c5" providerId="LiveId" clId="{827B3F4D-A0FF-473B-84CE-AD217E7B9B0A}" dt="2025-01-30T19:40:40.031" v="1026" actId="478"/>
          <ac:picMkLst>
            <pc:docMk/>
            <pc:sldMk cId="13624382" sldId="323"/>
            <ac:picMk id="3" creationId="{5F91F7A0-8929-2A6C-FF4F-72779345CF72}"/>
          </ac:picMkLst>
        </pc:picChg>
        <pc:picChg chg="add mod">
          <ac:chgData name="arsh shaikh" userId="13e0f0c752cd01c5" providerId="LiveId" clId="{827B3F4D-A0FF-473B-84CE-AD217E7B9B0A}" dt="2025-01-30T19:41:01.037" v="1030" actId="14100"/>
          <ac:picMkLst>
            <pc:docMk/>
            <pc:sldMk cId="13624382" sldId="323"/>
            <ac:picMk id="4" creationId="{EB1CD3B3-BC26-8E7B-9864-82450E65EC72}"/>
          </ac:picMkLst>
        </pc:picChg>
      </pc:sldChg>
      <pc:sldChg chg="addSp delSp modSp add mod">
        <pc:chgData name="arsh shaikh" userId="13e0f0c752cd01c5" providerId="LiveId" clId="{827B3F4D-A0FF-473B-84CE-AD217E7B9B0A}" dt="2025-01-30T19:41:53.863" v="1038" actId="14100"/>
        <pc:sldMkLst>
          <pc:docMk/>
          <pc:sldMk cId="3902455260" sldId="324"/>
        </pc:sldMkLst>
        <pc:picChg chg="add mod">
          <ac:chgData name="arsh shaikh" userId="13e0f0c752cd01c5" providerId="LiveId" clId="{827B3F4D-A0FF-473B-84CE-AD217E7B9B0A}" dt="2025-01-30T19:41:53.863" v="1038" actId="14100"/>
          <ac:picMkLst>
            <pc:docMk/>
            <pc:sldMk cId="3902455260" sldId="324"/>
            <ac:picMk id="3" creationId="{07CB4CBF-064F-8B11-8A02-A9FC1C9348D2}"/>
          </ac:picMkLst>
        </pc:picChg>
        <pc:picChg chg="del">
          <ac:chgData name="arsh shaikh" userId="13e0f0c752cd01c5" providerId="LiveId" clId="{827B3F4D-A0FF-473B-84CE-AD217E7B9B0A}" dt="2025-01-30T19:41:21.079" v="1032" actId="478"/>
          <ac:picMkLst>
            <pc:docMk/>
            <pc:sldMk cId="3902455260" sldId="324"/>
            <ac:picMk id="4" creationId="{71CF586C-A1AA-C4BB-C78E-FA8950B6EEDB}"/>
          </ac:picMkLst>
        </pc:picChg>
      </pc:sldChg>
      <pc:sldChg chg="add del">
        <pc:chgData name="arsh shaikh" userId="13e0f0c752cd01c5" providerId="LiveId" clId="{827B3F4D-A0FF-473B-84CE-AD217E7B9B0A}" dt="2025-01-30T19:41:23.986" v="1034"/>
        <pc:sldMkLst>
          <pc:docMk/>
          <pc:sldMk cId="2064578011" sldId="325"/>
        </pc:sldMkLst>
      </pc:sldChg>
      <pc:sldChg chg="addSp delSp modSp add mod">
        <pc:chgData name="arsh shaikh" userId="13e0f0c752cd01c5" providerId="LiveId" clId="{827B3F4D-A0FF-473B-84CE-AD217E7B9B0A}" dt="2025-01-30T19:43:29.041" v="1073" actId="14100"/>
        <pc:sldMkLst>
          <pc:docMk/>
          <pc:sldMk cId="2749852977" sldId="325"/>
        </pc:sldMkLst>
        <pc:spChg chg="add mod">
          <ac:chgData name="arsh shaikh" userId="13e0f0c752cd01c5" providerId="LiveId" clId="{827B3F4D-A0FF-473B-84CE-AD217E7B9B0A}" dt="2025-01-30T19:43:29.041" v="1073" actId="14100"/>
          <ac:spMkLst>
            <pc:docMk/>
            <pc:sldMk cId="2749852977" sldId="325"/>
            <ac:spMk id="5" creationId="{D554C494-A43A-C78F-1D26-6C5F2DDB0428}"/>
          </ac:spMkLst>
        </pc:spChg>
        <pc:spChg chg="mod">
          <ac:chgData name="arsh shaikh" userId="13e0f0c752cd01c5" providerId="LiveId" clId="{827B3F4D-A0FF-473B-84CE-AD217E7B9B0A}" dt="2025-01-30T19:42:32.929" v="1049" actId="20577"/>
          <ac:spMkLst>
            <pc:docMk/>
            <pc:sldMk cId="2749852977" sldId="325"/>
            <ac:spMk id="7" creationId="{D480C45D-50C9-98EA-179D-79F682130866}"/>
          </ac:spMkLst>
        </pc:spChg>
        <pc:graphicFrameChg chg="add mod">
          <ac:chgData name="arsh shaikh" userId="13e0f0c752cd01c5" providerId="LiveId" clId="{827B3F4D-A0FF-473B-84CE-AD217E7B9B0A}" dt="2025-01-30T19:43:29.041" v="1073" actId="14100"/>
          <ac:graphicFrameMkLst>
            <pc:docMk/>
            <pc:sldMk cId="2749852977" sldId="325"/>
            <ac:graphicFrameMk id="4" creationId="{6AD8B5B6-A1FF-B9DB-9B7C-DDA4FB9AED05}"/>
          </ac:graphicFrameMkLst>
        </pc:graphicFrameChg>
        <pc:picChg chg="del">
          <ac:chgData name="arsh shaikh" userId="13e0f0c752cd01c5" providerId="LiveId" clId="{827B3F4D-A0FF-473B-84CE-AD217E7B9B0A}" dt="2025-01-30T19:42:13.007" v="1040" actId="478"/>
          <ac:picMkLst>
            <pc:docMk/>
            <pc:sldMk cId="2749852977" sldId="325"/>
            <ac:picMk id="3" creationId="{C95D9677-E355-BFBC-2750-5B0B94D40F19}"/>
          </ac:picMkLst>
        </pc:picChg>
      </pc:sldChg>
      <pc:sldChg chg="addSp delSp modSp add mod">
        <pc:chgData name="arsh shaikh" userId="13e0f0c752cd01c5" providerId="LiveId" clId="{827B3F4D-A0FF-473B-84CE-AD217E7B9B0A}" dt="2025-01-30T19:44:15.627" v="1078" actId="14100"/>
        <pc:sldMkLst>
          <pc:docMk/>
          <pc:sldMk cId="2368027853" sldId="326"/>
        </pc:sldMkLst>
        <pc:graphicFrameChg chg="add mod modGraphic">
          <ac:chgData name="arsh shaikh" userId="13e0f0c752cd01c5" providerId="LiveId" clId="{827B3F4D-A0FF-473B-84CE-AD217E7B9B0A}" dt="2025-01-30T19:44:15.627" v="1078" actId="14100"/>
          <ac:graphicFrameMkLst>
            <pc:docMk/>
            <pc:sldMk cId="2368027853" sldId="326"/>
            <ac:graphicFrameMk id="3" creationId="{BE93C7FA-90FB-62D9-8005-569FF316231E}"/>
          </ac:graphicFrameMkLst>
        </pc:graphicFrameChg>
        <pc:graphicFrameChg chg="del">
          <ac:chgData name="arsh shaikh" userId="13e0f0c752cd01c5" providerId="LiveId" clId="{827B3F4D-A0FF-473B-84CE-AD217E7B9B0A}" dt="2025-01-30T19:43:56.587" v="1075" actId="478"/>
          <ac:graphicFrameMkLst>
            <pc:docMk/>
            <pc:sldMk cId="2368027853" sldId="326"/>
            <ac:graphicFrameMk id="4" creationId="{1B2AB6DA-E618-BC99-90AD-23050F8218E5}"/>
          </ac:graphicFrameMkLst>
        </pc:graphicFrameChg>
      </pc:sldChg>
      <pc:sldChg chg="addSp delSp modSp add mod">
        <pc:chgData name="arsh shaikh" userId="13e0f0c752cd01c5" providerId="LiveId" clId="{827B3F4D-A0FF-473B-84CE-AD217E7B9B0A}" dt="2025-01-30T19:45:20.105" v="1138" actId="14100"/>
        <pc:sldMkLst>
          <pc:docMk/>
          <pc:sldMk cId="2403414515" sldId="327"/>
        </pc:sldMkLst>
        <pc:spChg chg="add mod">
          <ac:chgData name="arsh shaikh" userId="13e0f0c752cd01c5" providerId="LiveId" clId="{827B3F4D-A0FF-473B-84CE-AD217E7B9B0A}" dt="2025-01-30T19:45:20.105" v="1138" actId="14100"/>
          <ac:spMkLst>
            <pc:docMk/>
            <pc:sldMk cId="2403414515" sldId="327"/>
            <ac:spMk id="4" creationId="{7909662C-2473-338B-1AFA-A546A0682F9B}"/>
          </ac:spMkLst>
        </pc:spChg>
        <pc:spChg chg="add mod">
          <ac:chgData name="arsh shaikh" userId="13e0f0c752cd01c5" providerId="LiveId" clId="{827B3F4D-A0FF-473B-84CE-AD217E7B9B0A}" dt="2025-01-30T19:45:20.105" v="1138" actId="14100"/>
          <ac:spMkLst>
            <pc:docMk/>
            <pc:sldMk cId="2403414515" sldId="327"/>
            <ac:spMk id="6" creationId="{CED9440C-7A0A-3DBA-DE62-572F2A4F6BC4}"/>
          </ac:spMkLst>
        </pc:spChg>
        <pc:spChg chg="mod">
          <ac:chgData name="arsh shaikh" userId="13e0f0c752cd01c5" providerId="LiveId" clId="{827B3F4D-A0FF-473B-84CE-AD217E7B9B0A}" dt="2025-01-30T19:44:45.031" v="1133"/>
          <ac:spMkLst>
            <pc:docMk/>
            <pc:sldMk cId="2403414515" sldId="327"/>
            <ac:spMk id="7" creationId="{8B08B2FC-DEDB-14BF-DA1F-A03C266E0C05}"/>
          </ac:spMkLst>
        </pc:spChg>
        <pc:graphicFrameChg chg="del">
          <ac:chgData name="arsh shaikh" userId="13e0f0c752cd01c5" providerId="LiveId" clId="{827B3F4D-A0FF-473B-84CE-AD217E7B9B0A}" dt="2025-01-30T19:44:49.571" v="1134" actId="478"/>
          <ac:graphicFrameMkLst>
            <pc:docMk/>
            <pc:sldMk cId="2403414515" sldId="327"/>
            <ac:graphicFrameMk id="3" creationId="{F6577558-24E6-C555-5E93-D8D55578800F}"/>
          </ac:graphicFrameMkLst>
        </pc:graphicFrameChg>
        <pc:picChg chg="add mod">
          <ac:chgData name="arsh shaikh" userId="13e0f0c752cd01c5" providerId="LiveId" clId="{827B3F4D-A0FF-473B-84CE-AD217E7B9B0A}" dt="2025-01-30T19:45:20.105" v="1138" actId="14100"/>
          <ac:picMkLst>
            <pc:docMk/>
            <pc:sldMk cId="2403414515" sldId="327"/>
            <ac:picMk id="3073" creationId="{35210483-CFED-2F2E-59A5-BFEA3183353A}"/>
          </ac:picMkLst>
        </pc:picChg>
      </pc:sldChg>
      <pc:sldChg chg="addSp delSp modSp add mod">
        <pc:chgData name="arsh shaikh" userId="13e0f0c752cd01c5" providerId="LiveId" clId="{827B3F4D-A0FF-473B-84CE-AD217E7B9B0A}" dt="2025-01-30T19:46:18.260" v="1149" actId="14100"/>
        <pc:sldMkLst>
          <pc:docMk/>
          <pc:sldMk cId="4195394673" sldId="328"/>
        </pc:sldMkLst>
        <pc:spChg chg="mod">
          <ac:chgData name="arsh shaikh" userId="13e0f0c752cd01c5" providerId="LiveId" clId="{827B3F4D-A0FF-473B-84CE-AD217E7B9B0A}" dt="2025-01-30T19:45:42.485" v="1144"/>
          <ac:spMkLst>
            <pc:docMk/>
            <pc:sldMk cId="4195394673" sldId="328"/>
            <ac:spMk id="7" creationId="{51BB20C7-EB82-11D7-FECA-159D69C8468D}"/>
          </ac:spMkLst>
        </pc:spChg>
        <pc:spChg chg="add mod">
          <ac:chgData name="arsh shaikh" userId="13e0f0c752cd01c5" providerId="LiveId" clId="{827B3F4D-A0FF-473B-84CE-AD217E7B9B0A}" dt="2025-01-30T19:46:18.260" v="1149" actId="14100"/>
          <ac:spMkLst>
            <pc:docMk/>
            <pc:sldMk cId="4195394673" sldId="328"/>
            <ac:spMk id="8" creationId="{2D3091D4-E83D-467E-B4FF-DD719588B6BD}"/>
          </ac:spMkLst>
        </pc:spChg>
        <pc:graphicFrameChg chg="add mod">
          <ac:chgData name="arsh shaikh" userId="13e0f0c752cd01c5" providerId="LiveId" clId="{827B3F4D-A0FF-473B-84CE-AD217E7B9B0A}" dt="2025-01-30T19:46:18.260" v="1149" actId="14100"/>
          <ac:graphicFrameMkLst>
            <pc:docMk/>
            <pc:sldMk cId="4195394673" sldId="328"/>
            <ac:graphicFrameMk id="3" creationId="{513878AF-09B3-1A6D-14BF-8AC39E1AC67B}"/>
          </ac:graphicFrameMkLst>
        </pc:graphicFrameChg>
        <pc:picChg chg="del">
          <ac:chgData name="arsh shaikh" userId="13e0f0c752cd01c5" providerId="LiveId" clId="{827B3F4D-A0FF-473B-84CE-AD217E7B9B0A}" dt="2025-01-30T19:45:45.153" v="1145" actId="478"/>
          <ac:picMkLst>
            <pc:docMk/>
            <pc:sldMk cId="4195394673" sldId="328"/>
            <ac:picMk id="3073" creationId="{DCBF619F-16D3-00F7-8FC7-B1892633218A}"/>
          </ac:picMkLst>
        </pc:picChg>
      </pc:sldChg>
      <pc:sldChg chg="addSp delSp modSp add mod">
        <pc:chgData name="arsh shaikh" userId="13e0f0c752cd01c5" providerId="LiveId" clId="{827B3F4D-A0FF-473B-84CE-AD217E7B9B0A}" dt="2025-01-30T19:48:03.081" v="1175" actId="14100"/>
        <pc:sldMkLst>
          <pc:docMk/>
          <pc:sldMk cId="3253222772" sldId="329"/>
        </pc:sldMkLst>
        <pc:spChg chg="mod">
          <ac:chgData name="arsh shaikh" userId="13e0f0c752cd01c5" providerId="LiveId" clId="{827B3F4D-A0FF-473B-84CE-AD217E7B9B0A}" dt="2025-01-30T19:47:05.004" v="1155"/>
          <ac:spMkLst>
            <pc:docMk/>
            <pc:sldMk cId="3253222772" sldId="329"/>
            <ac:spMk id="7" creationId="{5CB698FD-A8F8-7A0C-3F10-9621182FE5D1}"/>
          </ac:spMkLst>
        </pc:spChg>
        <pc:spChg chg="add mod">
          <ac:chgData name="arsh shaikh" userId="13e0f0c752cd01c5" providerId="LiveId" clId="{827B3F4D-A0FF-473B-84CE-AD217E7B9B0A}" dt="2025-01-30T19:47:34.432" v="1170"/>
          <ac:spMkLst>
            <pc:docMk/>
            <pc:sldMk cId="3253222772" sldId="329"/>
            <ac:spMk id="10" creationId="{A1B246FB-1074-52B3-4328-08F8D73AD49F}"/>
          </ac:spMkLst>
        </pc:spChg>
        <pc:spChg chg="add mod">
          <ac:chgData name="arsh shaikh" userId="13e0f0c752cd01c5" providerId="LiveId" clId="{827B3F4D-A0FF-473B-84CE-AD217E7B9B0A}" dt="2025-01-30T19:47:34.622" v="1171"/>
          <ac:spMkLst>
            <pc:docMk/>
            <pc:sldMk cId="3253222772" sldId="329"/>
            <ac:spMk id="12" creationId="{601C33B8-1105-093A-3D64-0EA90A426C72}"/>
          </ac:spMkLst>
        </pc:spChg>
        <pc:graphicFrameChg chg="del">
          <ac:chgData name="arsh shaikh" userId="13e0f0c752cd01c5" providerId="LiveId" clId="{827B3F4D-A0FF-473B-84CE-AD217E7B9B0A}" dt="2025-01-30T19:47:07.938" v="1156" actId="478"/>
          <ac:graphicFrameMkLst>
            <pc:docMk/>
            <pc:sldMk cId="3253222772" sldId="329"/>
            <ac:graphicFrameMk id="3" creationId="{3B9AEB74-96A6-A1B1-3A12-900BFF649951}"/>
          </ac:graphicFrameMkLst>
        </pc:graphicFrameChg>
        <pc:graphicFrameChg chg="add mod">
          <ac:chgData name="arsh shaikh" userId="13e0f0c752cd01c5" providerId="LiveId" clId="{827B3F4D-A0FF-473B-84CE-AD217E7B9B0A}" dt="2025-01-30T19:47:22.596" v="1157"/>
          <ac:graphicFrameMkLst>
            <pc:docMk/>
            <pc:sldMk cId="3253222772" sldId="329"/>
            <ac:graphicFrameMk id="9" creationId="{BF48F15E-6D40-3F29-4A20-512ABB638992}"/>
          </ac:graphicFrameMkLst>
        </pc:graphicFrameChg>
        <pc:graphicFrameChg chg="add mod modGraphic">
          <ac:chgData name="arsh shaikh" userId="13e0f0c752cd01c5" providerId="LiveId" clId="{827B3F4D-A0FF-473B-84CE-AD217E7B9B0A}" dt="2025-01-30T19:48:03.081" v="1175" actId="14100"/>
          <ac:graphicFrameMkLst>
            <pc:docMk/>
            <pc:sldMk cId="3253222772" sldId="329"/>
            <ac:graphicFrameMk id="11" creationId="{03C43732-CEE5-2089-085D-7C75BED592F3}"/>
          </ac:graphicFrameMkLst>
        </pc:graphicFrameChg>
      </pc:sldChg>
      <pc:sldChg chg="addSp delSp modSp add mod">
        <pc:chgData name="arsh shaikh" userId="13e0f0c752cd01c5" providerId="LiveId" clId="{827B3F4D-A0FF-473B-84CE-AD217E7B9B0A}" dt="2025-01-30T19:49:04.835" v="1187" actId="14100"/>
        <pc:sldMkLst>
          <pc:docMk/>
          <pc:sldMk cId="3611046600" sldId="330"/>
        </pc:sldMkLst>
        <pc:spChg chg="mod">
          <ac:chgData name="arsh shaikh" userId="13e0f0c752cd01c5" providerId="LiveId" clId="{827B3F4D-A0FF-473B-84CE-AD217E7B9B0A}" dt="2025-01-30T19:48:28.664" v="1181"/>
          <ac:spMkLst>
            <pc:docMk/>
            <pc:sldMk cId="3611046600" sldId="330"/>
            <ac:spMk id="7" creationId="{0CFC51B6-F3A0-06E2-701A-0E40E25F18F4}"/>
          </ac:spMkLst>
        </pc:spChg>
        <pc:graphicFrameChg chg="add mod modGraphic">
          <ac:chgData name="arsh shaikh" userId="13e0f0c752cd01c5" providerId="LiveId" clId="{827B3F4D-A0FF-473B-84CE-AD217E7B9B0A}" dt="2025-01-30T19:49:04.835" v="1187" actId="14100"/>
          <ac:graphicFrameMkLst>
            <pc:docMk/>
            <pc:sldMk cId="3611046600" sldId="330"/>
            <ac:graphicFrameMk id="3" creationId="{C5D62BC0-62B6-7481-EBDB-38A2B96F20B5}"/>
          </ac:graphicFrameMkLst>
        </pc:graphicFrameChg>
        <pc:graphicFrameChg chg="del">
          <ac:chgData name="arsh shaikh" userId="13e0f0c752cd01c5" providerId="LiveId" clId="{827B3F4D-A0FF-473B-84CE-AD217E7B9B0A}" dt="2025-01-30T19:48:34.134" v="1182" actId="478"/>
          <ac:graphicFrameMkLst>
            <pc:docMk/>
            <pc:sldMk cId="3611046600" sldId="330"/>
            <ac:graphicFrameMk id="11" creationId="{F06BD91E-A0FC-993E-CAD7-480C7560A6FB}"/>
          </ac:graphicFrameMkLst>
        </pc:graphicFrameChg>
      </pc:sldChg>
      <pc:sldChg chg="addSp delSp modSp add mod">
        <pc:chgData name="arsh shaikh" userId="13e0f0c752cd01c5" providerId="LiveId" clId="{827B3F4D-A0FF-473B-84CE-AD217E7B9B0A}" dt="2025-01-30T19:50:10.958" v="1221" actId="14100"/>
        <pc:sldMkLst>
          <pc:docMk/>
          <pc:sldMk cId="1476243988" sldId="331"/>
        </pc:sldMkLst>
        <pc:spChg chg="mod">
          <ac:chgData name="arsh shaikh" userId="13e0f0c752cd01c5" providerId="LiveId" clId="{827B3F4D-A0FF-473B-84CE-AD217E7B9B0A}" dt="2025-01-30T19:49:33.802" v="1216"/>
          <ac:spMkLst>
            <pc:docMk/>
            <pc:sldMk cId="1476243988" sldId="331"/>
            <ac:spMk id="7" creationId="{FFF215E7-B16B-4BF3-73E2-EE5A3C0B416F}"/>
          </ac:spMkLst>
        </pc:spChg>
        <pc:graphicFrameChg chg="del">
          <ac:chgData name="arsh shaikh" userId="13e0f0c752cd01c5" providerId="LiveId" clId="{827B3F4D-A0FF-473B-84CE-AD217E7B9B0A}" dt="2025-01-30T19:49:37.140" v="1217" actId="478"/>
          <ac:graphicFrameMkLst>
            <pc:docMk/>
            <pc:sldMk cId="1476243988" sldId="331"/>
            <ac:graphicFrameMk id="3" creationId="{75FCBB0F-CD9F-1D5A-BE65-9900894DCDDB}"/>
          </ac:graphicFrameMkLst>
        </pc:graphicFrameChg>
        <pc:graphicFrameChg chg="add mod modGraphic">
          <ac:chgData name="arsh shaikh" userId="13e0f0c752cd01c5" providerId="LiveId" clId="{827B3F4D-A0FF-473B-84CE-AD217E7B9B0A}" dt="2025-01-30T19:50:10.958" v="1221" actId="14100"/>
          <ac:graphicFrameMkLst>
            <pc:docMk/>
            <pc:sldMk cId="1476243988" sldId="331"/>
            <ac:graphicFrameMk id="9" creationId="{AD5B43B6-90CB-E9B5-3FEE-FBB13B03B038}"/>
          </ac:graphicFrameMkLst>
        </pc:graphicFrameChg>
      </pc:sldChg>
      <pc:sldChg chg="addSp delSp modSp add mod">
        <pc:chgData name="arsh shaikh" userId="13e0f0c752cd01c5" providerId="LiveId" clId="{827B3F4D-A0FF-473B-84CE-AD217E7B9B0A}" dt="2025-01-30T19:50:56.108" v="1232" actId="14100"/>
        <pc:sldMkLst>
          <pc:docMk/>
          <pc:sldMk cId="3327227946" sldId="332"/>
        </pc:sldMkLst>
        <pc:spChg chg="mod">
          <ac:chgData name="arsh shaikh" userId="13e0f0c752cd01c5" providerId="LiveId" clId="{827B3F4D-A0FF-473B-84CE-AD217E7B9B0A}" dt="2025-01-30T19:50:27.474" v="1227"/>
          <ac:spMkLst>
            <pc:docMk/>
            <pc:sldMk cId="3327227946" sldId="332"/>
            <ac:spMk id="7" creationId="{34315922-51FD-DF50-4A96-D5205B1ED531}"/>
          </ac:spMkLst>
        </pc:spChg>
        <pc:spChg chg="add mod">
          <ac:chgData name="arsh shaikh" userId="13e0f0c752cd01c5" providerId="LiveId" clId="{827B3F4D-A0FF-473B-84CE-AD217E7B9B0A}" dt="2025-01-30T19:50:56.108" v="1232" actId="14100"/>
          <ac:spMkLst>
            <pc:docMk/>
            <pc:sldMk cId="3327227946" sldId="332"/>
            <ac:spMk id="10" creationId="{D1B5FBFB-84C1-A896-3A0C-3003AD8E2091}"/>
          </ac:spMkLst>
        </pc:spChg>
        <pc:graphicFrameChg chg="add mod">
          <ac:chgData name="arsh shaikh" userId="13e0f0c752cd01c5" providerId="LiveId" clId="{827B3F4D-A0FF-473B-84CE-AD217E7B9B0A}" dt="2025-01-30T19:50:56.108" v="1232" actId="14100"/>
          <ac:graphicFrameMkLst>
            <pc:docMk/>
            <pc:sldMk cId="3327227946" sldId="332"/>
            <ac:graphicFrameMk id="3" creationId="{67C84E0B-FF4F-215F-0C65-903BD7A2DCCC}"/>
          </ac:graphicFrameMkLst>
        </pc:graphicFrameChg>
        <pc:graphicFrameChg chg="del">
          <ac:chgData name="arsh shaikh" userId="13e0f0c752cd01c5" providerId="LiveId" clId="{827B3F4D-A0FF-473B-84CE-AD217E7B9B0A}" dt="2025-01-30T19:50:33.500" v="1228" actId="478"/>
          <ac:graphicFrameMkLst>
            <pc:docMk/>
            <pc:sldMk cId="3327227946" sldId="332"/>
            <ac:graphicFrameMk id="9" creationId="{CBB73DCA-0174-545D-9FE3-9B4956625CDB}"/>
          </ac:graphicFrameMkLst>
        </pc:graphicFrameChg>
      </pc:sldChg>
      <pc:sldChg chg="addSp delSp modSp add mod">
        <pc:chgData name="arsh shaikh" userId="13e0f0c752cd01c5" providerId="LiveId" clId="{827B3F4D-A0FF-473B-84CE-AD217E7B9B0A}" dt="2025-01-30T19:53:14.863" v="1247" actId="14100"/>
        <pc:sldMkLst>
          <pc:docMk/>
          <pc:sldMk cId="3645977948" sldId="333"/>
        </pc:sldMkLst>
        <pc:spChg chg="del">
          <ac:chgData name="arsh shaikh" userId="13e0f0c752cd01c5" providerId="LiveId" clId="{827B3F4D-A0FF-473B-84CE-AD217E7B9B0A}" dt="2025-01-30T19:51:50.911" v="1235" actId="478"/>
          <ac:spMkLst>
            <pc:docMk/>
            <pc:sldMk cId="3645977948" sldId="333"/>
            <ac:spMk id="5" creationId="{521CF52D-98D1-1A27-A84D-FB823ECB2BC4}"/>
          </ac:spMkLst>
        </pc:spChg>
        <pc:spChg chg="add mod">
          <ac:chgData name="arsh shaikh" userId="13e0f0c752cd01c5" providerId="LiveId" clId="{827B3F4D-A0FF-473B-84CE-AD217E7B9B0A}" dt="2025-01-30T19:52:01.203" v="1237"/>
          <ac:spMkLst>
            <pc:docMk/>
            <pc:sldMk cId="3645977948" sldId="333"/>
            <ac:spMk id="13" creationId="{F29AE86F-B48E-6BA4-97B9-6D3CD496BE54}"/>
          </ac:spMkLst>
        </pc:spChg>
        <pc:spChg chg="add mod">
          <ac:chgData name="arsh shaikh" userId="13e0f0c752cd01c5" providerId="LiveId" clId="{827B3F4D-A0FF-473B-84CE-AD217E7B9B0A}" dt="2025-01-30T19:52:40.507" v="1242" actId="14100"/>
          <ac:spMkLst>
            <pc:docMk/>
            <pc:sldMk cId="3645977948" sldId="333"/>
            <ac:spMk id="15" creationId="{36887604-F9E7-7DC7-3C10-7EF5972721C2}"/>
          </ac:spMkLst>
        </pc:spChg>
        <pc:graphicFrameChg chg="del">
          <ac:chgData name="arsh shaikh" userId="13e0f0c752cd01c5" providerId="LiveId" clId="{827B3F4D-A0FF-473B-84CE-AD217E7B9B0A}" dt="2025-01-30T19:51:43.336" v="1234" actId="478"/>
          <ac:graphicFrameMkLst>
            <pc:docMk/>
            <pc:sldMk cId="3645977948" sldId="333"/>
            <ac:graphicFrameMk id="3" creationId="{22D59A02-4B08-D72D-9C09-851D3E0D187E}"/>
          </ac:graphicFrameMkLst>
        </pc:graphicFrameChg>
        <pc:graphicFrameChg chg="add mod">
          <ac:chgData name="arsh shaikh" userId="13e0f0c752cd01c5" providerId="LiveId" clId="{827B3F4D-A0FF-473B-84CE-AD217E7B9B0A}" dt="2025-01-30T19:51:51.920" v="1236"/>
          <ac:graphicFrameMkLst>
            <pc:docMk/>
            <pc:sldMk cId="3645977948" sldId="333"/>
            <ac:graphicFrameMk id="9" creationId="{09B01EDC-21E6-2EAB-54AE-3659C3B8664E}"/>
          </ac:graphicFrameMkLst>
        </pc:graphicFrameChg>
        <pc:graphicFrameChg chg="add mod">
          <ac:chgData name="arsh shaikh" userId="13e0f0c752cd01c5" providerId="LiveId" clId="{827B3F4D-A0FF-473B-84CE-AD217E7B9B0A}" dt="2025-01-30T19:51:51.920" v="1236"/>
          <ac:graphicFrameMkLst>
            <pc:docMk/>
            <pc:sldMk cId="3645977948" sldId="333"/>
            <ac:graphicFrameMk id="11" creationId="{AA0026B8-C43E-9F09-7004-89FA53847162}"/>
          </ac:graphicFrameMkLst>
        </pc:graphicFrameChg>
        <pc:graphicFrameChg chg="add mod modGraphic">
          <ac:chgData name="arsh shaikh" userId="13e0f0c752cd01c5" providerId="LiveId" clId="{827B3F4D-A0FF-473B-84CE-AD217E7B9B0A}" dt="2025-01-30T19:52:45.580" v="1243" actId="14100"/>
          <ac:graphicFrameMkLst>
            <pc:docMk/>
            <pc:sldMk cId="3645977948" sldId="333"/>
            <ac:graphicFrameMk id="14" creationId="{7D5E9F59-9472-D4EB-F8DE-233A2CFEF2B2}"/>
          </ac:graphicFrameMkLst>
        </pc:graphicFrameChg>
        <pc:graphicFrameChg chg="add mod modGraphic">
          <ac:chgData name="arsh shaikh" userId="13e0f0c752cd01c5" providerId="LiveId" clId="{827B3F4D-A0FF-473B-84CE-AD217E7B9B0A}" dt="2025-01-30T19:53:14.863" v="1247" actId="14100"/>
          <ac:graphicFrameMkLst>
            <pc:docMk/>
            <pc:sldMk cId="3645977948" sldId="333"/>
            <ac:graphicFrameMk id="16" creationId="{1F6DB20E-D66E-ABDC-F911-0B749626EDAE}"/>
          </ac:graphicFrameMkLst>
        </pc:graphicFrameChg>
      </pc:sldChg>
      <pc:sldChg chg="addSp delSp modSp add mod">
        <pc:chgData name="arsh shaikh" userId="13e0f0c752cd01c5" providerId="LiveId" clId="{827B3F4D-A0FF-473B-84CE-AD217E7B9B0A}" dt="2025-01-30T19:54:22.030" v="1259" actId="14100"/>
        <pc:sldMkLst>
          <pc:docMk/>
          <pc:sldMk cId="449882274" sldId="334"/>
        </pc:sldMkLst>
        <pc:spChg chg="del">
          <ac:chgData name="arsh shaikh" userId="13e0f0c752cd01c5" providerId="LiveId" clId="{827B3F4D-A0FF-473B-84CE-AD217E7B9B0A}" dt="2025-01-30T19:54:03.330" v="1256" actId="478"/>
          <ac:spMkLst>
            <pc:docMk/>
            <pc:sldMk cId="449882274" sldId="334"/>
            <ac:spMk id="6" creationId="{D9F4DF2E-B463-4239-22DB-CB6F289C0957}"/>
          </ac:spMkLst>
        </pc:spChg>
        <pc:graphicFrameChg chg="add mod modGraphic">
          <ac:chgData name="arsh shaikh" userId="13e0f0c752cd01c5" providerId="LiveId" clId="{827B3F4D-A0FF-473B-84CE-AD217E7B9B0A}" dt="2025-01-30T19:53:59.860" v="1255" actId="14100"/>
          <ac:graphicFrameMkLst>
            <pc:docMk/>
            <pc:sldMk cId="449882274" sldId="334"/>
            <ac:graphicFrameMk id="3" creationId="{D2364A22-9E9C-4E00-4762-3880C65CB1EF}"/>
          </ac:graphicFrameMkLst>
        </pc:graphicFrameChg>
        <pc:graphicFrameChg chg="add mod modGraphic">
          <ac:chgData name="arsh shaikh" userId="13e0f0c752cd01c5" providerId="LiveId" clId="{827B3F4D-A0FF-473B-84CE-AD217E7B9B0A}" dt="2025-01-30T19:54:22.030" v="1259" actId="14100"/>
          <ac:graphicFrameMkLst>
            <pc:docMk/>
            <pc:sldMk cId="449882274" sldId="334"/>
            <ac:graphicFrameMk id="5" creationId="{2C88D2D2-C74D-C0CD-BCBD-64A0566B9DB1}"/>
          </ac:graphicFrameMkLst>
        </pc:graphicFrameChg>
        <pc:graphicFrameChg chg="del">
          <ac:chgData name="arsh shaikh" userId="13e0f0c752cd01c5" providerId="LiveId" clId="{827B3F4D-A0FF-473B-84CE-AD217E7B9B0A}" dt="2025-01-30T19:53:40.558" v="1249" actId="478"/>
          <ac:graphicFrameMkLst>
            <pc:docMk/>
            <pc:sldMk cId="449882274" sldId="334"/>
            <ac:graphicFrameMk id="14" creationId="{B0EFD36A-FB3B-BDC1-F05B-84EFEFB9F46C}"/>
          </ac:graphicFrameMkLst>
        </pc:graphicFrameChg>
        <pc:graphicFrameChg chg="del">
          <ac:chgData name="arsh shaikh" userId="13e0f0c752cd01c5" providerId="LiveId" clId="{827B3F4D-A0FF-473B-84CE-AD217E7B9B0A}" dt="2025-01-30T19:53:43.137" v="1250" actId="478"/>
          <ac:graphicFrameMkLst>
            <pc:docMk/>
            <pc:sldMk cId="449882274" sldId="334"/>
            <ac:graphicFrameMk id="16" creationId="{111DF565-A1E7-009F-F691-63294C770222}"/>
          </ac:graphicFrameMkLst>
        </pc:graphicFrameChg>
      </pc:sldChg>
      <pc:sldChg chg="addSp delSp modSp add mod">
        <pc:chgData name="arsh shaikh" userId="13e0f0c752cd01c5" providerId="LiveId" clId="{827B3F4D-A0FF-473B-84CE-AD217E7B9B0A}" dt="2025-01-30T19:55:32.580" v="1271" actId="14100"/>
        <pc:sldMkLst>
          <pc:docMk/>
          <pc:sldMk cId="3172926934" sldId="335"/>
        </pc:sldMkLst>
        <pc:graphicFrameChg chg="del">
          <ac:chgData name="arsh shaikh" userId="13e0f0c752cd01c5" providerId="LiveId" clId="{827B3F4D-A0FF-473B-84CE-AD217E7B9B0A}" dt="2025-01-30T19:54:41.219" v="1261" actId="478"/>
          <ac:graphicFrameMkLst>
            <pc:docMk/>
            <pc:sldMk cId="3172926934" sldId="335"/>
            <ac:graphicFrameMk id="3" creationId="{AB9B8F99-03ED-96E7-AC6F-D245363A167F}"/>
          </ac:graphicFrameMkLst>
        </pc:graphicFrameChg>
        <pc:graphicFrameChg chg="del">
          <ac:chgData name="arsh shaikh" userId="13e0f0c752cd01c5" providerId="LiveId" clId="{827B3F4D-A0FF-473B-84CE-AD217E7B9B0A}" dt="2025-01-30T19:54:46.844" v="1262" actId="478"/>
          <ac:graphicFrameMkLst>
            <pc:docMk/>
            <pc:sldMk cId="3172926934" sldId="335"/>
            <ac:graphicFrameMk id="5" creationId="{4522DB23-2C36-ED6E-FDA8-D3055B36F7FF}"/>
          </ac:graphicFrameMkLst>
        </pc:graphicFrameChg>
        <pc:graphicFrameChg chg="add mod modGraphic">
          <ac:chgData name="arsh shaikh" userId="13e0f0c752cd01c5" providerId="LiveId" clId="{827B3F4D-A0FF-473B-84CE-AD217E7B9B0A}" dt="2025-01-30T19:55:04.465" v="1267" actId="14100"/>
          <ac:graphicFrameMkLst>
            <pc:docMk/>
            <pc:sldMk cId="3172926934" sldId="335"/>
            <ac:graphicFrameMk id="6" creationId="{B9B9F521-F8BE-DBF5-A63F-8D453FEB8BC4}"/>
          </ac:graphicFrameMkLst>
        </pc:graphicFrameChg>
        <pc:graphicFrameChg chg="add mod modGraphic">
          <ac:chgData name="arsh shaikh" userId="13e0f0c752cd01c5" providerId="LiveId" clId="{827B3F4D-A0FF-473B-84CE-AD217E7B9B0A}" dt="2025-01-30T19:55:32.580" v="1271" actId="14100"/>
          <ac:graphicFrameMkLst>
            <pc:docMk/>
            <pc:sldMk cId="3172926934" sldId="335"/>
            <ac:graphicFrameMk id="9" creationId="{251C5088-8397-98BC-BC85-C06DB966CE85}"/>
          </ac:graphicFrameMkLst>
        </pc:graphicFrameChg>
      </pc:sldChg>
      <pc:sldChg chg="addSp delSp modSp add mod">
        <pc:chgData name="arsh shaikh" userId="13e0f0c752cd01c5" providerId="LiveId" clId="{827B3F4D-A0FF-473B-84CE-AD217E7B9B0A}" dt="2025-01-30T19:56:14.518" v="1278" actId="14100"/>
        <pc:sldMkLst>
          <pc:docMk/>
          <pc:sldMk cId="601978511" sldId="336"/>
        </pc:sldMkLst>
        <pc:spChg chg="add mod">
          <ac:chgData name="arsh shaikh" userId="13e0f0c752cd01c5" providerId="LiveId" clId="{827B3F4D-A0FF-473B-84CE-AD217E7B9B0A}" dt="2025-01-30T19:56:14.518" v="1278" actId="14100"/>
          <ac:spMkLst>
            <pc:docMk/>
            <pc:sldMk cId="601978511" sldId="336"/>
            <ac:spMk id="5" creationId="{0A7D7904-0B20-8EC8-633E-25E356FA7C86}"/>
          </ac:spMkLst>
        </pc:spChg>
        <pc:graphicFrameChg chg="add mod">
          <ac:chgData name="arsh shaikh" userId="13e0f0c752cd01c5" providerId="LiveId" clId="{827B3F4D-A0FF-473B-84CE-AD217E7B9B0A}" dt="2025-01-30T19:56:14.518" v="1278" actId="14100"/>
          <ac:graphicFrameMkLst>
            <pc:docMk/>
            <pc:sldMk cId="601978511" sldId="336"/>
            <ac:graphicFrameMk id="3" creationId="{AA0C0888-0EBB-0303-DA8E-62701FA8F4D1}"/>
          </ac:graphicFrameMkLst>
        </pc:graphicFrameChg>
        <pc:graphicFrameChg chg="del">
          <ac:chgData name="arsh shaikh" userId="13e0f0c752cd01c5" providerId="LiveId" clId="{827B3F4D-A0FF-473B-84CE-AD217E7B9B0A}" dt="2025-01-30T19:55:52.099" v="1273" actId="478"/>
          <ac:graphicFrameMkLst>
            <pc:docMk/>
            <pc:sldMk cId="601978511" sldId="336"/>
            <ac:graphicFrameMk id="6" creationId="{7CDC10D9-1010-80A1-0DE9-3E5DF8BA44EF}"/>
          </ac:graphicFrameMkLst>
        </pc:graphicFrameChg>
        <pc:graphicFrameChg chg="del">
          <ac:chgData name="arsh shaikh" userId="13e0f0c752cd01c5" providerId="LiveId" clId="{827B3F4D-A0FF-473B-84CE-AD217E7B9B0A}" dt="2025-01-30T19:55:58.261" v="1274" actId="478"/>
          <ac:graphicFrameMkLst>
            <pc:docMk/>
            <pc:sldMk cId="601978511" sldId="336"/>
            <ac:graphicFrameMk id="9" creationId="{4FE9B9C2-0B1D-FC81-7B45-B8C1D6AD308A}"/>
          </ac:graphicFrameMkLst>
        </pc:graphicFrameChg>
      </pc:sldChg>
      <pc:sldChg chg="addSp delSp modSp add mod">
        <pc:chgData name="arsh shaikh" userId="13e0f0c752cd01c5" providerId="LiveId" clId="{827B3F4D-A0FF-473B-84CE-AD217E7B9B0A}" dt="2025-01-30T19:57:07.102" v="1289" actId="14100"/>
        <pc:sldMkLst>
          <pc:docMk/>
          <pc:sldMk cId="1219270499" sldId="337"/>
        </pc:sldMkLst>
        <pc:spChg chg="mod">
          <ac:chgData name="arsh shaikh" userId="13e0f0c752cd01c5" providerId="LiveId" clId="{827B3F4D-A0FF-473B-84CE-AD217E7B9B0A}" dt="2025-01-30T19:56:50.368" v="1285"/>
          <ac:spMkLst>
            <pc:docMk/>
            <pc:sldMk cId="1219270499" sldId="337"/>
            <ac:spMk id="7" creationId="{F965118F-6E63-AE54-351D-DCAC4E6615C4}"/>
          </ac:spMkLst>
        </pc:spChg>
        <pc:graphicFrameChg chg="del">
          <ac:chgData name="arsh shaikh" userId="13e0f0c752cd01c5" providerId="LiveId" clId="{827B3F4D-A0FF-473B-84CE-AD217E7B9B0A}" dt="2025-01-30T19:56:27.327" v="1280" actId="478"/>
          <ac:graphicFrameMkLst>
            <pc:docMk/>
            <pc:sldMk cId="1219270499" sldId="337"/>
            <ac:graphicFrameMk id="3" creationId="{550A379E-F595-E501-CBAB-2F1574CA8713}"/>
          </ac:graphicFrameMkLst>
        </pc:graphicFrameChg>
        <pc:picChg chg="add mod">
          <ac:chgData name="arsh shaikh" userId="13e0f0c752cd01c5" providerId="LiveId" clId="{827B3F4D-A0FF-473B-84CE-AD217E7B9B0A}" dt="2025-01-30T19:57:07.102" v="1289" actId="14100"/>
          <ac:picMkLst>
            <pc:docMk/>
            <pc:sldMk cId="1219270499" sldId="337"/>
            <ac:picMk id="6" creationId="{84708969-650A-5309-3471-7B590D1BF4F1}"/>
          </ac:picMkLst>
        </pc:picChg>
      </pc:sldChg>
      <pc:sldChg chg="addSp delSp modSp add del mod">
        <pc:chgData name="arsh shaikh" userId="13e0f0c752cd01c5" providerId="LiveId" clId="{827B3F4D-A0FF-473B-84CE-AD217E7B9B0A}" dt="2025-01-30T19:58:40.499" v="1342" actId="47"/>
        <pc:sldMkLst>
          <pc:docMk/>
          <pc:sldMk cId="784996222" sldId="338"/>
        </pc:sldMkLst>
        <pc:spChg chg="add mod">
          <ac:chgData name="arsh shaikh" userId="13e0f0c752cd01c5" providerId="LiveId" clId="{827B3F4D-A0FF-473B-84CE-AD217E7B9B0A}" dt="2025-01-30T19:58:30.478" v="1339" actId="20577"/>
          <ac:spMkLst>
            <pc:docMk/>
            <pc:sldMk cId="784996222" sldId="338"/>
            <ac:spMk id="3" creationId="{D741C34C-A809-119F-3FD9-3713B6E91C10}"/>
          </ac:spMkLst>
        </pc:spChg>
        <pc:spChg chg="mod">
          <ac:chgData name="arsh shaikh" userId="13e0f0c752cd01c5" providerId="LiveId" clId="{827B3F4D-A0FF-473B-84CE-AD217E7B9B0A}" dt="2025-01-30T19:57:33.551" v="1295"/>
          <ac:spMkLst>
            <pc:docMk/>
            <pc:sldMk cId="784996222" sldId="338"/>
            <ac:spMk id="7" creationId="{83DF30ED-0F73-17EB-647E-6B336E432544}"/>
          </ac:spMkLst>
        </pc:spChg>
        <pc:picChg chg="del">
          <ac:chgData name="arsh shaikh" userId="13e0f0c752cd01c5" providerId="LiveId" clId="{827B3F4D-A0FF-473B-84CE-AD217E7B9B0A}" dt="2025-01-30T19:57:34.764" v="1296" actId="478"/>
          <ac:picMkLst>
            <pc:docMk/>
            <pc:sldMk cId="784996222" sldId="338"/>
            <ac:picMk id="6" creationId="{BC7E4C50-1B94-42BA-9982-7127731809F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1/30/2025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hyperlink" Target="mailto:nisheeth@gmail.com" TargetMode="Externa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GB" sz="4400" u="sng" dirty="0">
                <a:solidFill>
                  <a:schemeClr val="bg1"/>
                </a:solidFill>
                <a:effectLst/>
                <a:latin typeface="Times New Roman" panose="02020603050405020304" pitchFamily="18" charset="0"/>
                <a:ea typeface="Times New Roman" panose="02020603050405020304" pitchFamily="18" charset="0"/>
              </a:rPr>
              <a:t>Student Management System</a:t>
            </a:r>
            <a:endParaRPr lang="en-US" sz="4400"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B60E7-3E6C-0665-B1EA-7AE2C99676F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2CA6D2A-62A8-E252-BACE-C2079FA3AD4D}"/>
              </a:ext>
            </a:extLst>
          </p:cNvPr>
          <p:cNvSpPr>
            <a:spLocks noGrp="1"/>
          </p:cNvSpPr>
          <p:nvPr>
            <p:ph type="title"/>
          </p:nvPr>
        </p:nvSpPr>
        <p:spPr>
          <a:xfrm>
            <a:off x="444500" y="542925"/>
            <a:ext cx="11214100" cy="978729"/>
          </a:xfrm>
        </p:spPr>
        <p:txBody>
          <a:bodyPr/>
          <a:lstStyle/>
          <a:p>
            <a:r>
              <a:rPr lang="en-US" dirty="0"/>
              <a:t>1.7	Advantages and Limitations of the Proposed System</a:t>
            </a:r>
            <a:br>
              <a:rPr lang="en-US" dirty="0"/>
            </a:br>
            <a:r>
              <a:rPr lang="en-US" dirty="0"/>
              <a:t>	Limitations:</a:t>
            </a:r>
          </a:p>
        </p:txBody>
      </p:sp>
      <p:sp>
        <p:nvSpPr>
          <p:cNvPr id="10" name="Text Placeholder 9">
            <a:extLst>
              <a:ext uri="{FF2B5EF4-FFF2-40B4-BE49-F238E27FC236}">
                <a16:creationId xmlns:a16="http://schemas.microsoft.com/office/drawing/2014/main" id="{C4202C29-B403-EF6E-2F52-BD9CF9CFEB04}"/>
              </a:ext>
            </a:extLst>
          </p:cNvPr>
          <p:cNvSpPr>
            <a:spLocks noGrp="1"/>
          </p:cNvSpPr>
          <p:nvPr>
            <p:ph type="body" sz="quarter" idx="13"/>
          </p:nvPr>
        </p:nvSpPr>
        <p:spPr>
          <a:xfrm>
            <a:off x="444499" y="1625385"/>
            <a:ext cx="9604569" cy="4093243"/>
          </a:xfrm>
        </p:spPr>
        <p:txBody>
          <a:bodyPr/>
          <a:lstStyle/>
          <a:p>
            <a:r>
              <a:rPr lang="en-US" dirty="0"/>
              <a:t>Internet Dependency: The system requires internet access, which may not be available to all users at all times.</a:t>
            </a:r>
          </a:p>
          <a:p>
            <a:r>
              <a:rPr lang="en-US" dirty="0"/>
              <a:t>User Training: Proper training is essential for administrators and students to maximize system effectiveness.</a:t>
            </a:r>
          </a:p>
          <a:p>
            <a:r>
              <a:rPr lang="en-US" dirty="0"/>
              <a:t>Implementation Costs: Initial setup and ongoing maintenance may incur significant costs.</a:t>
            </a:r>
          </a:p>
          <a:p>
            <a:r>
              <a:rPr lang="en-US" dirty="0"/>
              <a:t>Device Compatibility: The system may have limitations when accessed on older or incompatible devices.</a:t>
            </a:r>
          </a:p>
          <a:p>
            <a:r>
              <a:rPr lang="en-US" dirty="0"/>
              <a:t>Data Privacy Concerns: Handling sensitive student information may raise concerns regarding privacy and data protection regulations.</a:t>
            </a:r>
          </a:p>
          <a:p>
            <a:endParaRPr lang="en-US" dirty="0"/>
          </a:p>
        </p:txBody>
      </p:sp>
      <p:sp>
        <p:nvSpPr>
          <p:cNvPr id="2" name="Slide Number Placeholder 1">
            <a:extLst>
              <a:ext uri="{FF2B5EF4-FFF2-40B4-BE49-F238E27FC236}">
                <a16:creationId xmlns:a16="http://schemas.microsoft.com/office/drawing/2014/main" id="{C4F65415-5BE8-F319-13CA-2E813B087BCB}"/>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66405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35E15-3F54-3092-F1B1-282E64F2527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B3930A3-7776-8E3C-62A7-379085DC44C0}"/>
              </a:ext>
            </a:extLst>
          </p:cNvPr>
          <p:cNvSpPr>
            <a:spLocks noGrp="1"/>
          </p:cNvSpPr>
          <p:nvPr>
            <p:ph type="title"/>
          </p:nvPr>
        </p:nvSpPr>
        <p:spPr>
          <a:xfrm>
            <a:off x="444500" y="542925"/>
            <a:ext cx="11214100" cy="535531"/>
          </a:xfrm>
        </p:spPr>
        <p:txBody>
          <a:bodyPr/>
          <a:lstStyle/>
          <a:p>
            <a:r>
              <a:rPr lang="en-US" dirty="0"/>
              <a:t>1.8	Assumptions and Constraints</a:t>
            </a:r>
          </a:p>
        </p:txBody>
      </p:sp>
      <p:sp>
        <p:nvSpPr>
          <p:cNvPr id="10" name="Text Placeholder 9">
            <a:extLst>
              <a:ext uri="{FF2B5EF4-FFF2-40B4-BE49-F238E27FC236}">
                <a16:creationId xmlns:a16="http://schemas.microsoft.com/office/drawing/2014/main" id="{28871BA5-311D-4E09-D9D1-07BF8F0C6528}"/>
              </a:ext>
            </a:extLst>
          </p:cNvPr>
          <p:cNvSpPr>
            <a:spLocks noGrp="1"/>
          </p:cNvSpPr>
          <p:nvPr>
            <p:ph type="body" sz="quarter" idx="13"/>
          </p:nvPr>
        </p:nvSpPr>
        <p:spPr>
          <a:xfrm>
            <a:off x="444499" y="1625385"/>
            <a:ext cx="9604569" cy="4093243"/>
          </a:xfrm>
        </p:spPr>
        <p:txBody>
          <a:bodyPr/>
          <a:lstStyle/>
          <a:p>
            <a:r>
              <a:rPr lang="en-US" sz="1800" b="1" dirty="0"/>
              <a:t>Assumptions:</a:t>
            </a:r>
          </a:p>
          <a:p>
            <a:r>
              <a:rPr lang="en-US" dirty="0"/>
              <a:t>All students and administrators will have access to the internet and necessary devices.</a:t>
            </a:r>
          </a:p>
          <a:p>
            <a:r>
              <a:rPr lang="en-US" dirty="0"/>
              <a:t>Students will provide accurate and up-to-date personal information.</a:t>
            </a:r>
          </a:p>
          <a:p>
            <a:r>
              <a:rPr lang="en-US" dirty="0"/>
              <a:t>Administrators will be trained in using the system for data entry and result management.</a:t>
            </a:r>
          </a:p>
          <a:p>
            <a:r>
              <a:rPr lang="en-US" dirty="0"/>
              <a:t>The system will be implemented in a secure and reliable environment with regular backups</a:t>
            </a:r>
            <a:r>
              <a:rPr lang="en-US" sz="1800" b="1" dirty="0"/>
              <a:t>.</a:t>
            </a:r>
          </a:p>
          <a:p>
            <a:r>
              <a:rPr lang="en-US" sz="1800" b="1" dirty="0"/>
              <a:t>Constraints:</a:t>
            </a:r>
          </a:p>
          <a:p>
            <a:r>
              <a:rPr lang="en-US" dirty="0"/>
              <a:t>The system may face limitations due to network connectivity issues or device compatibility.</a:t>
            </a:r>
          </a:p>
          <a:p>
            <a:r>
              <a:rPr lang="en-US" dirty="0"/>
              <a:t>Data security and privacy regulations may impose limitations on data storage and access.</a:t>
            </a:r>
          </a:p>
          <a:p>
            <a:r>
              <a:rPr lang="en-US" dirty="0"/>
              <a:t>The system's effectiveness may depend on user adoption and proper training.</a:t>
            </a:r>
          </a:p>
          <a:p>
            <a:r>
              <a:rPr lang="en-US" dirty="0"/>
              <a:t>Implementation may be constrained by budget and time limitations for development and maintenance.</a:t>
            </a:r>
          </a:p>
        </p:txBody>
      </p:sp>
      <p:sp>
        <p:nvSpPr>
          <p:cNvPr id="2" name="Slide Number Placeholder 1">
            <a:extLst>
              <a:ext uri="{FF2B5EF4-FFF2-40B4-BE49-F238E27FC236}">
                <a16:creationId xmlns:a16="http://schemas.microsoft.com/office/drawing/2014/main" id="{3CB6F760-2D90-C84B-43B6-5495C0EEBAC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81880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6109-0856-EADC-1949-E5FA0D4EED7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0B2E3A9-3E6F-3ECB-C970-E5349E44F53D}"/>
              </a:ext>
            </a:extLst>
          </p:cNvPr>
          <p:cNvSpPr>
            <a:spLocks noGrp="1"/>
          </p:cNvSpPr>
          <p:nvPr>
            <p:ph type="title"/>
          </p:nvPr>
        </p:nvSpPr>
        <p:spPr>
          <a:xfrm>
            <a:off x="444500" y="542925"/>
            <a:ext cx="11214100" cy="978729"/>
          </a:xfrm>
        </p:spPr>
        <p:txBody>
          <a:bodyPr/>
          <a:lstStyle/>
          <a:p>
            <a:r>
              <a:rPr lang="en-US" dirty="0"/>
              <a:t>2.Requirement Determination &amp; Analysis</a:t>
            </a:r>
            <a:br>
              <a:rPr lang="en-US" dirty="0"/>
            </a:br>
            <a:r>
              <a:rPr lang="en-US" dirty="0"/>
              <a:t>    </a:t>
            </a:r>
            <a:r>
              <a:rPr lang="en-US" sz="2800" dirty="0"/>
              <a:t>2.1. Requirement Determination</a:t>
            </a:r>
          </a:p>
        </p:txBody>
      </p:sp>
      <p:sp>
        <p:nvSpPr>
          <p:cNvPr id="10" name="Text Placeholder 9">
            <a:extLst>
              <a:ext uri="{FF2B5EF4-FFF2-40B4-BE49-F238E27FC236}">
                <a16:creationId xmlns:a16="http://schemas.microsoft.com/office/drawing/2014/main" id="{68DECA89-9C23-41FC-FA44-FFE449A8B255}"/>
              </a:ext>
            </a:extLst>
          </p:cNvPr>
          <p:cNvSpPr>
            <a:spLocks noGrp="1"/>
          </p:cNvSpPr>
          <p:nvPr>
            <p:ph type="body" sz="quarter" idx="13"/>
          </p:nvPr>
        </p:nvSpPr>
        <p:spPr>
          <a:xfrm>
            <a:off x="444499" y="1625385"/>
            <a:ext cx="9604569" cy="4093243"/>
          </a:xfrm>
        </p:spPr>
        <p:txBody>
          <a:bodyPr/>
          <a:lstStyle/>
          <a:p>
            <a:r>
              <a:rPr lang="en-US" sz="1800" b="1" dirty="0"/>
              <a:t>Objective: Develop a system to manage and store student academic records, calculate results, and provide secure access for students, faculty, and administrators.</a:t>
            </a:r>
          </a:p>
          <a:p>
            <a:r>
              <a:rPr lang="en-US" sz="1800" b="1" dirty="0"/>
              <a:t>Key Features:</a:t>
            </a:r>
          </a:p>
          <a:p>
            <a:r>
              <a:rPr lang="en-US" sz="1800" b="1" dirty="0"/>
              <a:t>Student Data Management: Add, update, and delete student profiles.</a:t>
            </a:r>
          </a:p>
          <a:p>
            <a:r>
              <a:rPr lang="en-US" sz="1800" b="1" dirty="0"/>
              <a:t>Course Management: Assign subjects and manage course details.</a:t>
            </a:r>
          </a:p>
          <a:p>
            <a:r>
              <a:rPr lang="en-US" sz="1800" b="1" dirty="0"/>
              <a:t>Marks Entry and Grading: Input marks, calculate grades, and generate results.</a:t>
            </a:r>
          </a:p>
          <a:p>
            <a:r>
              <a:rPr lang="en-US" sz="1800" b="1" dirty="0"/>
              <a:t>Result Generation: Publish results and allow students to view/download them.</a:t>
            </a:r>
          </a:p>
          <a:p>
            <a:r>
              <a:rPr lang="en-US" sz="1800" b="1" dirty="0"/>
              <a:t>User Roles: Role-based access for students, faculty, and administrators.</a:t>
            </a:r>
          </a:p>
        </p:txBody>
      </p:sp>
      <p:sp>
        <p:nvSpPr>
          <p:cNvPr id="2" name="Slide Number Placeholder 1">
            <a:extLst>
              <a:ext uri="{FF2B5EF4-FFF2-40B4-BE49-F238E27FC236}">
                <a16:creationId xmlns:a16="http://schemas.microsoft.com/office/drawing/2014/main" id="{D1EA3A99-97CA-1484-0A98-692B50FD6B8C}"/>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916727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52A87-1286-995B-C27B-F67BF71E647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5E00C25-B0FF-6AA7-59B2-33C059AD4E2F}"/>
              </a:ext>
            </a:extLst>
          </p:cNvPr>
          <p:cNvSpPr>
            <a:spLocks noGrp="1"/>
          </p:cNvSpPr>
          <p:nvPr>
            <p:ph type="title"/>
          </p:nvPr>
        </p:nvSpPr>
        <p:spPr>
          <a:xfrm>
            <a:off x="444500" y="542925"/>
            <a:ext cx="11214100" cy="978729"/>
          </a:xfrm>
        </p:spPr>
        <p:txBody>
          <a:bodyPr/>
          <a:lstStyle/>
          <a:p>
            <a:r>
              <a:rPr lang="en-US" dirty="0"/>
              <a:t>2.Requirement Determination &amp; Analysis</a:t>
            </a:r>
            <a:br>
              <a:rPr lang="en-US" dirty="0"/>
            </a:br>
            <a:r>
              <a:rPr lang="en-US" dirty="0"/>
              <a:t>    </a:t>
            </a:r>
            <a:r>
              <a:rPr lang="en-US" sz="2800" dirty="0"/>
              <a:t>2.1. Requirement Determination</a:t>
            </a:r>
          </a:p>
        </p:txBody>
      </p:sp>
      <p:sp>
        <p:nvSpPr>
          <p:cNvPr id="10" name="Text Placeholder 9">
            <a:extLst>
              <a:ext uri="{FF2B5EF4-FFF2-40B4-BE49-F238E27FC236}">
                <a16:creationId xmlns:a16="http://schemas.microsoft.com/office/drawing/2014/main" id="{92A79C1F-4450-3E5E-BBFC-A49F81873C1F}"/>
              </a:ext>
            </a:extLst>
          </p:cNvPr>
          <p:cNvSpPr>
            <a:spLocks noGrp="1"/>
          </p:cNvSpPr>
          <p:nvPr>
            <p:ph type="body" sz="quarter" idx="13"/>
          </p:nvPr>
        </p:nvSpPr>
        <p:spPr>
          <a:xfrm>
            <a:off x="444499" y="1625385"/>
            <a:ext cx="9604569" cy="4093243"/>
          </a:xfrm>
        </p:spPr>
        <p:txBody>
          <a:bodyPr/>
          <a:lstStyle/>
          <a:p>
            <a:r>
              <a:rPr lang="en-US" sz="1800" b="1" dirty="0"/>
              <a:t>Non-Functional Requirements:</a:t>
            </a:r>
          </a:p>
          <a:p>
            <a:r>
              <a:rPr lang="en-US" sz="1800" b="1" dirty="0"/>
              <a:t>Security: Encrypt sensitive data and ensure secure access.</a:t>
            </a:r>
          </a:p>
          <a:p>
            <a:r>
              <a:rPr lang="en-US" sz="1800" b="1" dirty="0"/>
              <a:t>Usability: Simple and intuitive interface for all users.</a:t>
            </a:r>
          </a:p>
          <a:p>
            <a:r>
              <a:rPr lang="en-US" sz="1800" b="1" dirty="0"/>
              <a:t>Scalability: Handle increasing student data efficiently.</a:t>
            </a:r>
          </a:p>
          <a:p>
            <a:r>
              <a:rPr lang="en-US" sz="1800" b="1" dirty="0"/>
              <a:t>Accessibility: Ensure mobile and desktop compatibility.</a:t>
            </a:r>
          </a:p>
          <a:p>
            <a:r>
              <a:rPr lang="en-US" sz="1800" b="1" dirty="0"/>
              <a:t>Constraints: Limited budget, strict deadlines, and compliance with data protection laws.</a:t>
            </a:r>
          </a:p>
          <a:p>
            <a:r>
              <a:rPr lang="en-US" sz="1800" b="1" dirty="0"/>
              <a:t>Tools and Technologies: Use a robust database (e.g., MySQL), web technologies (e.g., HTML, CSS, JavaScript), and cloud hosting for scalability.</a:t>
            </a:r>
          </a:p>
          <a:p>
            <a:r>
              <a:rPr lang="en-US" sz="1800" b="1" dirty="0"/>
              <a:t>This system aims to ensure accurate, efficient, and secure management of student results.</a:t>
            </a:r>
          </a:p>
          <a:p>
            <a:endParaRPr lang="en-US" sz="1800" b="1" dirty="0"/>
          </a:p>
        </p:txBody>
      </p:sp>
      <p:sp>
        <p:nvSpPr>
          <p:cNvPr id="2" name="Slide Number Placeholder 1">
            <a:extLst>
              <a:ext uri="{FF2B5EF4-FFF2-40B4-BE49-F238E27FC236}">
                <a16:creationId xmlns:a16="http://schemas.microsoft.com/office/drawing/2014/main" id="{18B019AA-3CC9-B6C9-0D0F-B20C9A0FD6AF}"/>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Tree>
    <p:extLst>
      <p:ext uri="{BB962C8B-B14F-4D97-AF65-F5344CB8AC3E}">
        <p14:creationId xmlns:p14="http://schemas.microsoft.com/office/powerpoint/2010/main" val="351731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623E4-3605-0705-D622-8F69596AE367}"/>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3B94B915-E35A-CDC4-8D6C-AE05BDCC2B28}"/>
              </a:ext>
            </a:extLst>
          </p:cNvPr>
          <p:cNvSpPr>
            <a:spLocks noGrp="1"/>
          </p:cNvSpPr>
          <p:nvPr>
            <p:ph type="body" sz="quarter" idx="13"/>
          </p:nvPr>
        </p:nvSpPr>
        <p:spPr>
          <a:xfrm>
            <a:off x="444499" y="365752"/>
            <a:ext cx="9604569" cy="4093243"/>
          </a:xfrm>
        </p:spPr>
        <p:txBody>
          <a:bodyPr/>
          <a:lstStyle/>
          <a:p>
            <a:r>
              <a:rPr lang="en-US" sz="1800" b="1" dirty="0"/>
              <a:t>	Hardware Requirements</a:t>
            </a:r>
          </a:p>
          <a:p>
            <a:r>
              <a:rPr lang="en-US" sz="1800" b="1" dirty="0"/>
              <a:t>The system requires the following minimum hardware specifications for optimal development and deployment:</a:t>
            </a:r>
          </a:p>
          <a:p>
            <a:r>
              <a:rPr lang="en-US" sz="1800" b="1" dirty="0"/>
              <a:t>Processor: Intel(R) Core (TM) i5-6040U CPU @ 2.3GHz or higher</a:t>
            </a:r>
          </a:p>
          <a:p>
            <a:r>
              <a:rPr lang="en-US" sz="1800" b="1" dirty="0"/>
              <a:t>Memory: 4GB RAM (8GB recommended for smoother multitasking)</a:t>
            </a:r>
          </a:p>
          <a:p>
            <a:r>
              <a:rPr lang="en-US" sz="1800" b="1" dirty="0"/>
              <a:t>Storage: 256 GB SSD or higher</a:t>
            </a:r>
          </a:p>
          <a:p>
            <a:endParaRPr lang="en-US" sz="1800" b="1" dirty="0"/>
          </a:p>
          <a:p>
            <a:r>
              <a:rPr lang="en-US" sz="1800" b="1" dirty="0"/>
              <a:t>	Software Requirements</a:t>
            </a:r>
          </a:p>
          <a:p>
            <a:r>
              <a:rPr lang="en-US" sz="1800" b="1" dirty="0"/>
              <a:t>The following software stack will be used to develop and deploy the application:</a:t>
            </a:r>
          </a:p>
          <a:p>
            <a:r>
              <a:rPr lang="en-US" sz="1800" b="1" dirty="0"/>
              <a:t>Operating System: Windows 10 or higher / macOS / Linux</a:t>
            </a:r>
          </a:p>
          <a:p>
            <a:r>
              <a:rPr lang="en-US" sz="1800" b="1" dirty="0"/>
              <a:t>Database: MongoDB for scalable and efficient data handling</a:t>
            </a:r>
          </a:p>
          <a:p>
            <a:r>
              <a:rPr lang="en-US" sz="1800" b="1" dirty="0"/>
              <a:t>Development Tool: Visual Studio Code, chosen for its robust development environment</a:t>
            </a:r>
          </a:p>
          <a:p>
            <a:r>
              <a:rPr lang="en-US" sz="1800" b="1" dirty="0"/>
              <a:t>Framework: MERN Stack (MongoDB, Express.js, React.js, Node.js) for modern and scalable web development</a:t>
            </a:r>
          </a:p>
          <a:p>
            <a:endParaRPr lang="en-US" sz="1800" b="1" dirty="0"/>
          </a:p>
        </p:txBody>
      </p:sp>
      <p:sp>
        <p:nvSpPr>
          <p:cNvPr id="2" name="Slide Number Placeholder 1">
            <a:extLst>
              <a:ext uri="{FF2B5EF4-FFF2-40B4-BE49-F238E27FC236}">
                <a16:creationId xmlns:a16="http://schemas.microsoft.com/office/drawing/2014/main" id="{FD0E60A0-B5CC-52E1-322D-10F2196A6DEA}"/>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41962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C6ED7-9F5B-826E-D6AE-27A18B95935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C1A2700-20C2-9F24-BA9A-13CCAEF8E5EE}"/>
              </a:ext>
            </a:extLst>
          </p:cNvPr>
          <p:cNvSpPr>
            <a:spLocks noGrp="1"/>
          </p:cNvSpPr>
          <p:nvPr>
            <p:ph type="title"/>
          </p:nvPr>
        </p:nvSpPr>
        <p:spPr>
          <a:xfrm>
            <a:off x="444500" y="542925"/>
            <a:ext cx="11214100" cy="535531"/>
          </a:xfrm>
        </p:spPr>
        <p:txBody>
          <a:bodyPr/>
          <a:lstStyle/>
          <a:p>
            <a:r>
              <a:rPr lang="en-US" dirty="0"/>
              <a:t>2.2. Targeted user:</a:t>
            </a:r>
            <a:endParaRPr lang="en-US" sz="2800" dirty="0"/>
          </a:p>
        </p:txBody>
      </p:sp>
      <p:sp>
        <p:nvSpPr>
          <p:cNvPr id="10" name="Text Placeholder 9">
            <a:extLst>
              <a:ext uri="{FF2B5EF4-FFF2-40B4-BE49-F238E27FC236}">
                <a16:creationId xmlns:a16="http://schemas.microsoft.com/office/drawing/2014/main" id="{FF3FADBD-E0D5-67D5-F39B-36EAB5EE0699}"/>
              </a:ext>
            </a:extLst>
          </p:cNvPr>
          <p:cNvSpPr>
            <a:spLocks noGrp="1"/>
          </p:cNvSpPr>
          <p:nvPr>
            <p:ph type="body" sz="quarter" idx="13"/>
          </p:nvPr>
        </p:nvSpPr>
        <p:spPr>
          <a:xfrm>
            <a:off x="444500" y="1078456"/>
            <a:ext cx="9604569" cy="4093243"/>
          </a:xfrm>
        </p:spPr>
        <p:txBody>
          <a:bodyPr/>
          <a:lstStyle/>
          <a:p>
            <a:r>
              <a:rPr lang="en-US" sz="1800" b="1" dirty="0"/>
              <a:t>	Students :</a:t>
            </a:r>
          </a:p>
          <a:p>
            <a:r>
              <a:rPr lang="en-US" sz="1800" b="1" dirty="0"/>
              <a:t>Access and view their academic results securely.</a:t>
            </a:r>
          </a:p>
          <a:p>
            <a:r>
              <a:rPr lang="en-US" sz="1800" b="1" dirty="0"/>
              <a:t>Download or print result reports.</a:t>
            </a:r>
          </a:p>
          <a:p>
            <a:r>
              <a:rPr lang="en-US" sz="1800" b="1" dirty="0"/>
              <a:t>Faculty Members</a:t>
            </a:r>
          </a:p>
          <a:p>
            <a:r>
              <a:rPr lang="en-US" sz="1800" b="1" dirty="0"/>
              <a:t>Enter student marks and evaluate performance.</a:t>
            </a:r>
          </a:p>
          <a:p>
            <a:r>
              <a:rPr lang="en-US" sz="1800" b="1" dirty="0"/>
              <a:t>Manage subject-wise grading and attendance (if applicable).</a:t>
            </a:r>
          </a:p>
          <a:p>
            <a:r>
              <a:rPr lang="en-US" sz="1800" b="1" dirty="0"/>
              <a:t>Administrators</a:t>
            </a:r>
          </a:p>
          <a:p>
            <a:r>
              <a:rPr lang="en-US" sz="1800" b="1" dirty="0"/>
              <a:t>Oversee the system, manage user accounts, and handle data backups.</a:t>
            </a:r>
          </a:p>
          <a:p>
            <a:r>
              <a:rPr lang="en-US" sz="1800" b="1" dirty="0"/>
              <a:t>Configure grading criteria, academic years, and result publication schedules.</a:t>
            </a:r>
          </a:p>
          <a:p>
            <a:r>
              <a:rPr lang="en-US" sz="1800" b="1" dirty="0"/>
              <a:t>Parents/Guardians (Optional)</a:t>
            </a:r>
          </a:p>
          <a:p>
            <a:r>
              <a:rPr lang="en-US" sz="1800" b="1" dirty="0"/>
              <a:t>View student results and performance updates.</a:t>
            </a:r>
          </a:p>
          <a:p>
            <a:r>
              <a:rPr lang="en-US" sz="1800" b="1" dirty="0"/>
              <a:t>System Developers/Maintainers</a:t>
            </a:r>
          </a:p>
          <a:p>
            <a:r>
              <a:rPr lang="en-US" sz="1800" b="1" dirty="0"/>
              <a:t>Ensure smooth functioning, troubleshoot issues, and implement updates     or new features.</a:t>
            </a:r>
          </a:p>
          <a:p>
            <a:endParaRPr lang="en-US" sz="1800" b="1" dirty="0"/>
          </a:p>
        </p:txBody>
      </p:sp>
      <p:sp>
        <p:nvSpPr>
          <p:cNvPr id="2" name="Slide Number Placeholder 1">
            <a:extLst>
              <a:ext uri="{FF2B5EF4-FFF2-40B4-BE49-F238E27FC236}">
                <a16:creationId xmlns:a16="http://schemas.microsoft.com/office/drawing/2014/main" id="{646A041F-1362-BFAD-C62B-A13733707FC3}"/>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Tree>
    <p:extLst>
      <p:ext uri="{BB962C8B-B14F-4D97-AF65-F5344CB8AC3E}">
        <p14:creationId xmlns:p14="http://schemas.microsoft.com/office/powerpoint/2010/main" val="157010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40209-EC6A-8814-1169-B251B9EB555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69F74BB-2F27-2201-732D-765307DB7F8E}"/>
              </a:ext>
            </a:extLst>
          </p:cNvPr>
          <p:cNvSpPr>
            <a:spLocks noGrp="1"/>
          </p:cNvSpPr>
          <p:nvPr>
            <p:ph type="title"/>
          </p:nvPr>
        </p:nvSpPr>
        <p:spPr>
          <a:xfrm>
            <a:off x="444500" y="542925"/>
            <a:ext cx="11214100" cy="535531"/>
          </a:xfrm>
        </p:spPr>
        <p:txBody>
          <a:bodyPr/>
          <a:lstStyle/>
          <a:p>
            <a:r>
              <a:rPr lang="en-US" dirty="0"/>
              <a:t>2.3. Proposed Timeline Chart</a:t>
            </a:r>
            <a:endParaRPr lang="en-US" sz="2800" dirty="0"/>
          </a:p>
        </p:txBody>
      </p:sp>
      <p:sp>
        <p:nvSpPr>
          <p:cNvPr id="2" name="Slide Number Placeholder 1">
            <a:extLst>
              <a:ext uri="{FF2B5EF4-FFF2-40B4-BE49-F238E27FC236}">
                <a16:creationId xmlns:a16="http://schemas.microsoft.com/office/drawing/2014/main" id="{85C9B9A7-986B-5F81-81D4-E48A788F851E}"/>
              </a:ext>
            </a:extLst>
          </p:cNvPr>
          <p:cNvSpPr>
            <a:spLocks noGrp="1"/>
          </p:cNvSpPr>
          <p:nvPr>
            <p:ph type="sldNum" sz="quarter" idx="12"/>
          </p:nvPr>
        </p:nvSpPr>
        <p:spPr/>
        <p:txBody>
          <a:bodyPr/>
          <a:lstStyle/>
          <a:p>
            <a:fld id="{C263D6C4-4840-40CC-AC84-17E24B3B7BDE}" type="slidenum">
              <a:rPr lang="en-US" smtClean="0"/>
              <a:pPr/>
              <a:t>16</a:t>
            </a:fld>
            <a:endParaRPr lang="en-US" dirty="0"/>
          </a:p>
        </p:txBody>
      </p:sp>
      <p:pic>
        <p:nvPicPr>
          <p:cNvPr id="9" name="Picture 8">
            <a:extLst>
              <a:ext uri="{FF2B5EF4-FFF2-40B4-BE49-F238E27FC236}">
                <a16:creationId xmlns:a16="http://schemas.microsoft.com/office/drawing/2014/main" id="{C94154AD-1B43-3F55-B873-9154E6B29E8D}"/>
              </a:ext>
            </a:extLst>
          </p:cNvPr>
          <p:cNvPicPr>
            <a:picLocks noChangeAspect="1"/>
          </p:cNvPicPr>
          <p:nvPr/>
        </p:nvPicPr>
        <p:blipFill>
          <a:blip r:embed="rId2"/>
          <a:stretch>
            <a:fillRect/>
          </a:stretch>
        </p:blipFill>
        <p:spPr>
          <a:xfrm>
            <a:off x="444499" y="1151489"/>
            <a:ext cx="7533173" cy="5450718"/>
          </a:xfrm>
          <a:prstGeom prst="rect">
            <a:avLst/>
          </a:prstGeom>
        </p:spPr>
      </p:pic>
    </p:spTree>
    <p:extLst>
      <p:ext uri="{BB962C8B-B14F-4D97-AF65-F5344CB8AC3E}">
        <p14:creationId xmlns:p14="http://schemas.microsoft.com/office/powerpoint/2010/main" val="200283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2E8D9-F631-0602-8579-F650A08A949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C49442A-7A42-B9F1-3E2A-B751D9627159}"/>
              </a:ext>
            </a:extLst>
          </p:cNvPr>
          <p:cNvSpPr>
            <a:spLocks noGrp="1"/>
          </p:cNvSpPr>
          <p:nvPr>
            <p:ph type="title"/>
          </p:nvPr>
        </p:nvSpPr>
        <p:spPr>
          <a:xfrm>
            <a:off x="444500" y="542925"/>
            <a:ext cx="11214100" cy="867930"/>
          </a:xfrm>
        </p:spPr>
        <p:txBody>
          <a:bodyPr/>
          <a:lstStyle/>
          <a:p>
            <a:r>
              <a:rPr lang="en-US" dirty="0"/>
              <a:t>3.   System Design</a:t>
            </a:r>
            <a:br>
              <a:rPr lang="en-US" sz="2400" dirty="0"/>
            </a:br>
            <a:r>
              <a:rPr lang="en-US" sz="2400" dirty="0"/>
              <a:t>	3.1.   Use Case Diagram</a:t>
            </a:r>
          </a:p>
        </p:txBody>
      </p:sp>
      <p:sp>
        <p:nvSpPr>
          <p:cNvPr id="2" name="Slide Number Placeholder 1">
            <a:extLst>
              <a:ext uri="{FF2B5EF4-FFF2-40B4-BE49-F238E27FC236}">
                <a16:creationId xmlns:a16="http://schemas.microsoft.com/office/drawing/2014/main" id="{F3D69E94-2141-069C-AE51-62763A7D688E}"/>
              </a:ext>
            </a:extLst>
          </p:cNvPr>
          <p:cNvSpPr>
            <a:spLocks noGrp="1"/>
          </p:cNvSpPr>
          <p:nvPr>
            <p:ph type="sldNum" sz="quarter" idx="12"/>
          </p:nvPr>
        </p:nvSpPr>
        <p:spPr/>
        <p:txBody>
          <a:bodyPr/>
          <a:lstStyle/>
          <a:p>
            <a:fld id="{C263D6C4-4840-40CC-AC84-17E24B3B7BDE}" type="slidenum">
              <a:rPr lang="en-US" smtClean="0"/>
              <a:pPr/>
              <a:t>17</a:t>
            </a:fld>
            <a:endParaRPr lang="en-US" dirty="0"/>
          </a:p>
        </p:txBody>
      </p:sp>
      <p:pic>
        <p:nvPicPr>
          <p:cNvPr id="3" name="Picture 2">
            <a:extLst>
              <a:ext uri="{FF2B5EF4-FFF2-40B4-BE49-F238E27FC236}">
                <a16:creationId xmlns:a16="http://schemas.microsoft.com/office/drawing/2014/main" id="{49DE4E31-83D3-6168-5CC2-19219566C5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499" y="1468754"/>
            <a:ext cx="11125460" cy="5313705"/>
          </a:xfrm>
          <a:prstGeom prst="rect">
            <a:avLst/>
          </a:prstGeom>
          <a:noFill/>
          <a:ln>
            <a:noFill/>
          </a:ln>
        </p:spPr>
      </p:pic>
    </p:spTree>
    <p:extLst>
      <p:ext uri="{BB962C8B-B14F-4D97-AF65-F5344CB8AC3E}">
        <p14:creationId xmlns:p14="http://schemas.microsoft.com/office/powerpoint/2010/main" val="61252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B5E31-7561-7B60-6369-5392A884A08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D17D441-7725-D9CD-5AE0-D55C04307BF9}"/>
              </a:ext>
            </a:extLst>
          </p:cNvPr>
          <p:cNvSpPr>
            <a:spLocks noGrp="1"/>
          </p:cNvSpPr>
          <p:nvPr>
            <p:ph type="title"/>
          </p:nvPr>
        </p:nvSpPr>
        <p:spPr>
          <a:xfrm>
            <a:off x="444500" y="542925"/>
            <a:ext cx="11214100" cy="535531"/>
          </a:xfrm>
        </p:spPr>
        <p:txBody>
          <a:bodyPr/>
          <a:lstStyle/>
          <a:p>
            <a:r>
              <a:rPr lang="en-US" dirty="0"/>
              <a:t>3.2.   Class Diagram</a:t>
            </a:r>
            <a:endParaRPr lang="en-US" sz="2800" dirty="0"/>
          </a:p>
        </p:txBody>
      </p:sp>
      <p:sp>
        <p:nvSpPr>
          <p:cNvPr id="2" name="Slide Number Placeholder 1">
            <a:extLst>
              <a:ext uri="{FF2B5EF4-FFF2-40B4-BE49-F238E27FC236}">
                <a16:creationId xmlns:a16="http://schemas.microsoft.com/office/drawing/2014/main" id="{012D847B-8220-B54B-21A6-3FF74DB25858}"/>
              </a:ext>
            </a:extLst>
          </p:cNvPr>
          <p:cNvSpPr>
            <a:spLocks noGrp="1"/>
          </p:cNvSpPr>
          <p:nvPr>
            <p:ph type="sldNum" sz="quarter" idx="12"/>
          </p:nvPr>
        </p:nvSpPr>
        <p:spPr/>
        <p:txBody>
          <a:bodyPr/>
          <a:lstStyle/>
          <a:p>
            <a:fld id="{C263D6C4-4840-40CC-AC84-17E24B3B7BDE}" type="slidenum">
              <a:rPr lang="en-US" smtClean="0"/>
              <a:pPr/>
              <a:t>18</a:t>
            </a:fld>
            <a:endParaRPr lang="en-US" dirty="0"/>
          </a:p>
        </p:txBody>
      </p:sp>
      <p:pic>
        <p:nvPicPr>
          <p:cNvPr id="3" name="Picture 2">
            <a:extLst>
              <a:ext uri="{FF2B5EF4-FFF2-40B4-BE49-F238E27FC236}">
                <a16:creationId xmlns:a16="http://schemas.microsoft.com/office/drawing/2014/main" id="{B301F26F-10BA-1E48-6A07-877FE47BEB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499" y="1092452"/>
            <a:ext cx="11420519" cy="5672242"/>
          </a:xfrm>
          <a:prstGeom prst="rect">
            <a:avLst/>
          </a:prstGeom>
          <a:noFill/>
          <a:ln>
            <a:noFill/>
          </a:ln>
        </p:spPr>
      </p:pic>
    </p:spTree>
    <p:extLst>
      <p:ext uri="{BB962C8B-B14F-4D97-AF65-F5344CB8AC3E}">
        <p14:creationId xmlns:p14="http://schemas.microsoft.com/office/powerpoint/2010/main" val="262668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432B-F91D-6A6E-AC8E-5E3F159F1F0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747FADB-7CD0-C96E-D2D0-5B5C599F4E63}"/>
              </a:ext>
            </a:extLst>
          </p:cNvPr>
          <p:cNvSpPr>
            <a:spLocks noGrp="1"/>
          </p:cNvSpPr>
          <p:nvPr>
            <p:ph type="title"/>
          </p:nvPr>
        </p:nvSpPr>
        <p:spPr>
          <a:xfrm>
            <a:off x="444500" y="542925"/>
            <a:ext cx="11214100" cy="867930"/>
          </a:xfrm>
        </p:spPr>
        <p:txBody>
          <a:bodyPr/>
          <a:lstStyle/>
          <a:p>
            <a:r>
              <a:rPr lang="en-US" dirty="0"/>
              <a:t>3.3.   Interaction Diagram </a:t>
            </a:r>
            <a:br>
              <a:rPr lang="en-US" dirty="0"/>
            </a:br>
            <a:r>
              <a:rPr lang="en-US" sz="2400" dirty="0"/>
              <a:t>⮊	Interaction Diagram for Blocking user</a:t>
            </a:r>
          </a:p>
        </p:txBody>
      </p:sp>
      <p:sp>
        <p:nvSpPr>
          <p:cNvPr id="2" name="Slide Number Placeholder 1">
            <a:extLst>
              <a:ext uri="{FF2B5EF4-FFF2-40B4-BE49-F238E27FC236}">
                <a16:creationId xmlns:a16="http://schemas.microsoft.com/office/drawing/2014/main" id="{C09D507B-DAD6-4B13-7A9D-D98F2E1CC804}"/>
              </a:ext>
            </a:extLst>
          </p:cNvPr>
          <p:cNvSpPr>
            <a:spLocks noGrp="1"/>
          </p:cNvSpPr>
          <p:nvPr>
            <p:ph type="sldNum" sz="quarter" idx="12"/>
          </p:nvPr>
        </p:nvSpPr>
        <p:spPr/>
        <p:txBody>
          <a:bodyPr/>
          <a:lstStyle/>
          <a:p>
            <a:fld id="{C263D6C4-4840-40CC-AC84-17E24B3B7BDE}" type="slidenum">
              <a:rPr lang="en-US" smtClean="0"/>
              <a:pPr/>
              <a:t>19</a:t>
            </a:fld>
            <a:endParaRPr lang="en-US" dirty="0"/>
          </a:p>
        </p:txBody>
      </p:sp>
      <p:pic>
        <p:nvPicPr>
          <p:cNvPr id="4" name="Picture 3">
            <a:extLst>
              <a:ext uri="{FF2B5EF4-FFF2-40B4-BE49-F238E27FC236}">
                <a16:creationId xmlns:a16="http://schemas.microsoft.com/office/drawing/2014/main" id="{3FAAB42F-3B25-4248-7262-790022980F5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499" y="1543361"/>
            <a:ext cx="11134791" cy="5305814"/>
          </a:xfrm>
          <a:prstGeom prst="rect">
            <a:avLst/>
          </a:prstGeom>
          <a:noFill/>
          <a:ln>
            <a:noFill/>
          </a:ln>
        </p:spPr>
      </p:pic>
    </p:spTree>
    <p:extLst>
      <p:ext uri="{BB962C8B-B14F-4D97-AF65-F5344CB8AC3E}">
        <p14:creationId xmlns:p14="http://schemas.microsoft.com/office/powerpoint/2010/main" val="174182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522111"/>
            <a:ext cx="7781544" cy="859055"/>
          </a:xfrm>
        </p:spPr>
        <p:txBody>
          <a:bodyPr/>
          <a:lstStyle/>
          <a:p>
            <a:r>
              <a:rPr lang="en-US" dirty="0"/>
              <a:t>Members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831850" y="1537545"/>
            <a:ext cx="6803136" cy="1578188"/>
          </a:xfrm>
        </p:spPr>
        <p:txBody>
          <a:bodyPr>
            <a:normAutofit/>
          </a:bodyPr>
          <a:lstStyle/>
          <a:p>
            <a:r>
              <a:rPr lang="en-GB" sz="2800" dirty="0">
                <a:effectLst/>
                <a:latin typeface="Times New Roman" panose="02020603050405020304" pitchFamily="18" charset="0"/>
                <a:ea typeface="Times New Roman" panose="02020603050405020304" pitchFamily="18" charset="0"/>
              </a:rPr>
              <a:t>Malek </a:t>
            </a:r>
            <a:r>
              <a:rPr lang="en-GB" sz="2800" dirty="0" err="1">
                <a:effectLst/>
                <a:latin typeface="Times New Roman" panose="02020603050405020304" pitchFamily="18" charset="0"/>
                <a:ea typeface="Times New Roman" panose="02020603050405020304" pitchFamily="18" charset="0"/>
              </a:rPr>
              <a:t>Burhaan</a:t>
            </a:r>
            <a:endParaRPr lang="en-GB" sz="2800" dirty="0">
              <a:effectLst/>
              <a:latin typeface="Times New Roman" panose="02020603050405020304" pitchFamily="18" charset="0"/>
              <a:ea typeface="Times New Roman" panose="02020603050405020304" pitchFamily="18" charset="0"/>
            </a:endParaRPr>
          </a:p>
          <a:p>
            <a:r>
              <a:rPr lang="en-GB" sz="2800" dirty="0">
                <a:effectLst/>
                <a:latin typeface="Times New Roman" panose="02020603050405020304" pitchFamily="18" charset="0"/>
                <a:ea typeface="Times New Roman" panose="02020603050405020304" pitchFamily="18" charset="0"/>
              </a:rPr>
              <a:t>Shaikh Mohd Arsh</a:t>
            </a:r>
          </a:p>
          <a:p>
            <a:r>
              <a:rPr lang="en-GB" sz="2800" dirty="0">
                <a:effectLst/>
                <a:latin typeface="Times New Roman" panose="02020603050405020304" pitchFamily="18" charset="0"/>
                <a:ea typeface="Times New Roman" panose="02020603050405020304" pitchFamily="18" charset="0"/>
              </a:rPr>
              <a:t>Sheth </a:t>
            </a:r>
            <a:r>
              <a:rPr lang="en-GB" sz="2800" dirty="0" err="1">
                <a:effectLst/>
                <a:latin typeface="Times New Roman" panose="02020603050405020304" pitchFamily="18" charset="0"/>
                <a:ea typeface="Times New Roman" panose="02020603050405020304" pitchFamily="18" charset="0"/>
              </a:rPr>
              <a:t>Mahamad</a:t>
            </a:r>
            <a:r>
              <a:rPr lang="en-GB" sz="2800" dirty="0">
                <a:effectLst/>
                <a:latin typeface="Times New Roman" panose="02020603050405020304" pitchFamily="18" charset="0"/>
                <a:ea typeface="Times New Roman" panose="02020603050405020304" pitchFamily="18" charset="0"/>
              </a:rPr>
              <a:t> </a:t>
            </a:r>
            <a:r>
              <a:rPr lang="en-GB" sz="2800" dirty="0" err="1">
                <a:effectLst/>
                <a:latin typeface="Times New Roman" panose="02020603050405020304" pitchFamily="18" charset="0"/>
                <a:ea typeface="Times New Roman" panose="02020603050405020304" pitchFamily="18" charset="0"/>
              </a:rPr>
              <a:t>Sarjil</a:t>
            </a:r>
            <a:r>
              <a:rPr lang="en-GB" sz="2800" dirty="0">
                <a:effectLst/>
                <a:latin typeface="Times New Roman" panose="02020603050405020304" pitchFamily="18" charset="0"/>
                <a:ea typeface="Times New Roman" panose="02020603050405020304" pitchFamily="18" charset="0"/>
              </a:rPr>
              <a:t> </a:t>
            </a:r>
            <a:endParaRPr lang="en-US" sz="28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02153-59A7-8C00-691E-7B766186A33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A347098-896E-7FC4-0501-04EB8796BD32}"/>
              </a:ext>
            </a:extLst>
          </p:cNvPr>
          <p:cNvSpPr>
            <a:spLocks noGrp="1"/>
          </p:cNvSpPr>
          <p:nvPr>
            <p:ph type="title"/>
          </p:nvPr>
        </p:nvSpPr>
        <p:spPr>
          <a:xfrm>
            <a:off x="444500" y="542925"/>
            <a:ext cx="11214100" cy="867930"/>
          </a:xfrm>
        </p:spPr>
        <p:txBody>
          <a:bodyPr/>
          <a:lstStyle/>
          <a:p>
            <a:r>
              <a:rPr lang="en-US" dirty="0"/>
              <a:t>3.3.   Interaction Diagram </a:t>
            </a:r>
            <a:br>
              <a:rPr lang="en-US" dirty="0"/>
            </a:br>
            <a:r>
              <a:rPr lang="en-US" sz="2400" dirty="0"/>
              <a:t>⮊	Interaction Diagram for </a:t>
            </a:r>
            <a:r>
              <a:rPr lang="en-US" sz="2400" dirty="0" err="1"/>
              <a:t>Announcment</a:t>
            </a:r>
            <a:endParaRPr lang="en-US" sz="2400" dirty="0"/>
          </a:p>
        </p:txBody>
      </p:sp>
      <p:sp>
        <p:nvSpPr>
          <p:cNvPr id="2" name="Slide Number Placeholder 1">
            <a:extLst>
              <a:ext uri="{FF2B5EF4-FFF2-40B4-BE49-F238E27FC236}">
                <a16:creationId xmlns:a16="http://schemas.microsoft.com/office/drawing/2014/main" id="{E2A54502-EAD9-BBE1-0700-D6C0C4D6EB74}"/>
              </a:ext>
            </a:extLst>
          </p:cNvPr>
          <p:cNvSpPr>
            <a:spLocks noGrp="1"/>
          </p:cNvSpPr>
          <p:nvPr>
            <p:ph type="sldNum" sz="quarter" idx="12"/>
          </p:nvPr>
        </p:nvSpPr>
        <p:spPr/>
        <p:txBody>
          <a:bodyPr/>
          <a:lstStyle/>
          <a:p>
            <a:fld id="{C263D6C4-4840-40CC-AC84-17E24B3B7BDE}" type="slidenum">
              <a:rPr lang="en-US" smtClean="0"/>
              <a:pPr/>
              <a:t>20</a:t>
            </a:fld>
            <a:endParaRPr lang="en-US" dirty="0"/>
          </a:p>
        </p:txBody>
      </p:sp>
      <p:pic>
        <p:nvPicPr>
          <p:cNvPr id="3" name="Picture 2">
            <a:extLst>
              <a:ext uri="{FF2B5EF4-FFF2-40B4-BE49-F238E27FC236}">
                <a16:creationId xmlns:a16="http://schemas.microsoft.com/office/drawing/2014/main" id="{A5596E44-6741-1447-2865-3990B3CD8D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523279"/>
            <a:ext cx="11214100" cy="5334721"/>
          </a:xfrm>
          <a:prstGeom prst="rect">
            <a:avLst/>
          </a:prstGeom>
          <a:noFill/>
          <a:ln>
            <a:noFill/>
          </a:ln>
        </p:spPr>
      </p:pic>
    </p:spTree>
    <p:extLst>
      <p:ext uri="{BB962C8B-B14F-4D97-AF65-F5344CB8AC3E}">
        <p14:creationId xmlns:p14="http://schemas.microsoft.com/office/powerpoint/2010/main" val="200833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77F95-876C-C357-49C5-CB20E63AD32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AFB418D-723C-1D18-577B-6BA7837F9C4C}"/>
              </a:ext>
            </a:extLst>
          </p:cNvPr>
          <p:cNvSpPr>
            <a:spLocks noGrp="1"/>
          </p:cNvSpPr>
          <p:nvPr>
            <p:ph type="title"/>
          </p:nvPr>
        </p:nvSpPr>
        <p:spPr>
          <a:xfrm>
            <a:off x="444500" y="542925"/>
            <a:ext cx="11214100" cy="867930"/>
          </a:xfrm>
        </p:spPr>
        <p:txBody>
          <a:bodyPr/>
          <a:lstStyle/>
          <a:p>
            <a:r>
              <a:rPr lang="en-US" dirty="0"/>
              <a:t>3.3.   Interaction Diagram </a:t>
            </a:r>
            <a:br>
              <a:rPr lang="en-US" dirty="0"/>
            </a:br>
            <a:r>
              <a:rPr lang="en-US" sz="2400" dirty="0"/>
              <a:t>⮊	Interaction Diagram for Result :</a:t>
            </a:r>
          </a:p>
        </p:txBody>
      </p:sp>
      <p:sp>
        <p:nvSpPr>
          <p:cNvPr id="2" name="Slide Number Placeholder 1">
            <a:extLst>
              <a:ext uri="{FF2B5EF4-FFF2-40B4-BE49-F238E27FC236}">
                <a16:creationId xmlns:a16="http://schemas.microsoft.com/office/drawing/2014/main" id="{D78EE21D-319A-AAD0-9E84-0C4B22954223}"/>
              </a:ext>
            </a:extLst>
          </p:cNvPr>
          <p:cNvSpPr>
            <a:spLocks noGrp="1"/>
          </p:cNvSpPr>
          <p:nvPr>
            <p:ph type="sldNum" sz="quarter" idx="12"/>
          </p:nvPr>
        </p:nvSpPr>
        <p:spPr/>
        <p:txBody>
          <a:bodyPr/>
          <a:lstStyle/>
          <a:p>
            <a:fld id="{C263D6C4-4840-40CC-AC84-17E24B3B7BDE}" type="slidenum">
              <a:rPr lang="en-US" smtClean="0"/>
              <a:pPr/>
              <a:t>21</a:t>
            </a:fld>
            <a:endParaRPr lang="en-US" dirty="0"/>
          </a:p>
        </p:txBody>
      </p:sp>
      <p:pic>
        <p:nvPicPr>
          <p:cNvPr id="4" name="Picture 3">
            <a:extLst>
              <a:ext uri="{FF2B5EF4-FFF2-40B4-BE49-F238E27FC236}">
                <a16:creationId xmlns:a16="http://schemas.microsoft.com/office/drawing/2014/main" id="{36582E58-FB8C-277D-896F-5F129278EE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318260"/>
            <a:ext cx="11381740" cy="5539740"/>
          </a:xfrm>
          <a:prstGeom prst="rect">
            <a:avLst/>
          </a:prstGeom>
          <a:noFill/>
          <a:ln>
            <a:noFill/>
          </a:ln>
        </p:spPr>
      </p:pic>
    </p:spTree>
    <p:extLst>
      <p:ext uri="{BB962C8B-B14F-4D97-AF65-F5344CB8AC3E}">
        <p14:creationId xmlns:p14="http://schemas.microsoft.com/office/powerpoint/2010/main" val="2500426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BCF0F-3625-5A31-4F78-67E6BECA7E3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3AA8F01-6BD1-1C6B-9264-7F4033B0D795}"/>
              </a:ext>
            </a:extLst>
          </p:cNvPr>
          <p:cNvSpPr>
            <a:spLocks noGrp="1"/>
          </p:cNvSpPr>
          <p:nvPr>
            <p:ph type="title"/>
          </p:nvPr>
        </p:nvSpPr>
        <p:spPr>
          <a:xfrm>
            <a:off x="444500" y="542925"/>
            <a:ext cx="11214100" cy="978729"/>
          </a:xfrm>
        </p:spPr>
        <p:txBody>
          <a:bodyPr/>
          <a:lstStyle/>
          <a:p>
            <a:r>
              <a:rPr lang="en-US" dirty="0"/>
              <a:t>3.4.   Activity Diagram </a:t>
            </a:r>
            <a:br>
              <a:rPr lang="en-US" dirty="0"/>
            </a:br>
            <a:r>
              <a:rPr lang="en-US" dirty="0"/>
              <a:t>	</a:t>
            </a:r>
            <a:r>
              <a:rPr lang="en-US" sz="2400" dirty="0"/>
              <a:t>Activity Diagram for View Result </a:t>
            </a:r>
          </a:p>
        </p:txBody>
      </p:sp>
      <p:sp>
        <p:nvSpPr>
          <p:cNvPr id="2" name="Slide Number Placeholder 1">
            <a:extLst>
              <a:ext uri="{FF2B5EF4-FFF2-40B4-BE49-F238E27FC236}">
                <a16:creationId xmlns:a16="http://schemas.microsoft.com/office/drawing/2014/main" id="{FDE8145E-779C-930A-05CA-873F0CB4F5E6}"/>
              </a:ext>
            </a:extLst>
          </p:cNvPr>
          <p:cNvSpPr>
            <a:spLocks noGrp="1"/>
          </p:cNvSpPr>
          <p:nvPr>
            <p:ph type="sldNum" sz="quarter" idx="12"/>
          </p:nvPr>
        </p:nvSpPr>
        <p:spPr/>
        <p:txBody>
          <a:bodyPr/>
          <a:lstStyle/>
          <a:p>
            <a:fld id="{C263D6C4-4840-40CC-AC84-17E24B3B7BDE}" type="slidenum">
              <a:rPr lang="en-US" smtClean="0"/>
              <a:pPr/>
              <a:t>22</a:t>
            </a:fld>
            <a:endParaRPr lang="en-US" dirty="0"/>
          </a:p>
        </p:txBody>
      </p:sp>
      <p:pic>
        <p:nvPicPr>
          <p:cNvPr id="3" name="Picture 2">
            <a:extLst>
              <a:ext uri="{FF2B5EF4-FFF2-40B4-BE49-F238E27FC236}">
                <a16:creationId xmlns:a16="http://schemas.microsoft.com/office/drawing/2014/main" id="{038B38EC-BC50-B6D2-5FF2-1B29F11F06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87616" y="0"/>
            <a:ext cx="6304384" cy="6858000"/>
          </a:xfrm>
          <a:prstGeom prst="rect">
            <a:avLst/>
          </a:prstGeom>
          <a:noFill/>
          <a:ln>
            <a:noFill/>
          </a:ln>
        </p:spPr>
      </p:pic>
    </p:spTree>
    <p:extLst>
      <p:ext uri="{BB962C8B-B14F-4D97-AF65-F5344CB8AC3E}">
        <p14:creationId xmlns:p14="http://schemas.microsoft.com/office/powerpoint/2010/main" val="31689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FC35F-2487-BDC1-0DAA-2CFE3A08876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9A64BE4-8307-7F53-EF9A-455DFDBE8442}"/>
              </a:ext>
            </a:extLst>
          </p:cNvPr>
          <p:cNvSpPr>
            <a:spLocks noGrp="1"/>
          </p:cNvSpPr>
          <p:nvPr>
            <p:ph type="title"/>
          </p:nvPr>
        </p:nvSpPr>
        <p:spPr>
          <a:xfrm>
            <a:off x="38100" y="440288"/>
            <a:ext cx="11214100" cy="424732"/>
          </a:xfrm>
        </p:spPr>
        <p:txBody>
          <a:bodyPr/>
          <a:lstStyle/>
          <a:p>
            <a:r>
              <a:rPr lang="en-US" sz="2400" dirty="0"/>
              <a:t>Activity Diagram for Add/Update Result :</a:t>
            </a:r>
          </a:p>
        </p:txBody>
      </p:sp>
      <p:sp>
        <p:nvSpPr>
          <p:cNvPr id="2" name="Slide Number Placeholder 1">
            <a:extLst>
              <a:ext uri="{FF2B5EF4-FFF2-40B4-BE49-F238E27FC236}">
                <a16:creationId xmlns:a16="http://schemas.microsoft.com/office/drawing/2014/main" id="{C56146E0-87D1-BBF8-55C3-2033A0C86891}"/>
              </a:ext>
            </a:extLst>
          </p:cNvPr>
          <p:cNvSpPr>
            <a:spLocks noGrp="1"/>
          </p:cNvSpPr>
          <p:nvPr>
            <p:ph type="sldNum" sz="quarter" idx="12"/>
          </p:nvPr>
        </p:nvSpPr>
        <p:spPr/>
        <p:txBody>
          <a:bodyPr/>
          <a:lstStyle/>
          <a:p>
            <a:fld id="{C263D6C4-4840-40CC-AC84-17E24B3B7BDE}" type="slidenum">
              <a:rPr lang="en-US" smtClean="0"/>
              <a:pPr/>
              <a:t>23</a:t>
            </a:fld>
            <a:endParaRPr lang="en-US" dirty="0"/>
          </a:p>
        </p:txBody>
      </p:sp>
      <p:pic>
        <p:nvPicPr>
          <p:cNvPr id="4" name="Picture 3">
            <a:extLst>
              <a:ext uri="{FF2B5EF4-FFF2-40B4-BE49-F238E27FC236}">
                <a16:creationId xmlns:a16="http://schemas.microsoft.com/office/drawing/2014/main" id="{8DC7F1F6-DB69-975B-ABAA-4EA03CC7E9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98367" y="0"/>
            <a:ext cx="6593633" cy="6923314"/>
          </a:xfrm>
          <a:prstGeom prst="rect">
            <a:avLst/>
          </a:prstGeom>
          <a:noFill/>
          <a:ln>
            <a:noFill/>
          </a:ln>
        </p:spPr>
      </p:pic>
    </p:spTree>
    <p:extLst>
      <p:ext uri="{BB962C8B-B14F-4D97-AF65-F5344CB8AC3E}">
        <p14:creationId xmlns:p14="http://schemas.microsoft.com/office/powerpoint/2010/main" val="302570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9FED9-8888-43B7-7858-9FEF3B51F8D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3D1CD6A-31D5-26D6-6BEA-5EF92900E88E}"/>
              </a:ext>
            </a:extLst>
          </p:cNvPr>
          <p:cNvSpPr>
            <a:spLocks noGrp="1"/>
          </p:cNvSpPr>
          <p:nvPr>
            <p:ph type="title"/>
          </p:nvPr>
        </p:nvSpPr>
        <p:spPr>
          <a:xfrm>
            <a:off x="38100" y="440288"/>
            <a:ext cx="11214100" cy="424732"/>
          </a:xfrm>
        </p:spPr>
        <p:txBody>
          <a:bodyPr/>
          <a:lstStyle/>
          <a:p>
            <a:r>
              <a:rPr lang="en-US" sz="2400" dirty="0"/>
              <a:t>Activity Diagram for Blocking Student :</a:t>
            </a:r>
          </a:p>
        </p:txBody>
      </p:sp>
      <p:sp>
        <p:nvSpPr>
          <p:cNvPr id="2" name="Slide Number Placeholder 1">
            <a:extLst>
              <a:ext uri="{FF2B5EF4-FFF2-40B4-BE49-F238E27FC236}">
                <a16:creationId xmlns:a16="http://schemas.microsoft.com/office/drawing/2014/main" id="{13BD4745-77FE-F13A-7D41-1B1BA5D72DB4}"/>
              </a:ext>
            </a:extLst>
          </p:cNvPr>
          <p:cNvSpPr>
            <a:spLocks noGrp="1"/>
          </p:cNvSpPr>
          <p:nvPr>
            <p:ph type="sldNum" sz="quarter" idx="12"/>
          </p:nvPr>
        </p:nvSpPr>
        <p:spPr/>
        <p:txBody>
          <a:bodyPr/>
          <a:lstStyle/>
          <a:p>
            <a:fld id="{C263D6C4-4840-40CC-AC84-17E24B3B7BDE}" type="slidenum">
              <a:rPr lang="en-US" smtClean="0"/>
              <a:pPr/>
              <a:t>24</a:t>
            </a:fld>
            <a:endParaRPr lang="en-US" dirty="0"/>
          </a:p>
        </p:txBody>
      </p:sp>
      <p:pic>
        <p:nvPicPr>
          <p:cNvPr id="3" name="Picture 2">
            <a:extLst>
              <a:ext uri="{FF2B5EF4-FFF2-40B4-BE49-F238E27FC236}">
                <a16:creationId xmlns:a16="http://schemas.microsoft.com/office/drawing/2014/main" id="{FA79129A-8653-719D-3DF1-836D99FFE5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2343" y="0"/>
            <a:ext cx="6509657" cy="6858000"/>
          </a:xfrm>
          <a:prstGeom prst="rect">
            <a:avLst/>
          </a:prstGeom>
          <a:noFill/>
          <a:ln>
            <a:noFill/>
          </a:ln>
        </p:spPr>
      </p:pic>
    </p:spTree>
    <p:extLst>
      <p:ext uri="{BB962C8B-B14F-4D97-AF65-F5344CB8AC3E}">
        <p14:creationId xmlns:p14="http://schemas.microsoft.com/office/powerpoint/2010/main" val="229950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C76D7-5653-1E6D-8EF0-46232862DF1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91BAD3C-D55B-4F59-42B8-ECF96603844B}"/>
              </a:ext>
            </a:extLst>
          </p:cNvPr>
          <p:cNvSpPr>
            <a:spLocks noGrp="1"/>
          </p:cNvSpPr>
          <p:nvPr>
            <p:ph type="title"/>
          </p:nvPr>
        </p:nvSpPr>
        <p:spPr>
          <a:xfrm>
            <a:off x="38100" y="440288"/>
            <a:ext cx="11214100" cy="424732"/>
          </a:xfrm>
        </p:spPr>
        <p:txBody>
          <a:bodyPr/>
          <a:lstStyle/>
          <a:p>
            <a:r>
              <a:rPr lang="en-US" sz="2400" dirty="0"/>
              <a:t>5.   Data dictionary:</a:t>
            </a:r>
          </a:p>
        </p:txBody>
      </p:sp>
      <p:sp>
        <p:nvSpPr>
          <p:cNvPr id="2" name="Slide Number Placeholder 1">
            <a:extLst>
              <a:ext uri="{FF2B5EF4-FFF2-40B4-BE49-F238E27FC236}">
                <a16:creationId xmlns:a16="http://schemas.microsoft.com/office/drawing/2014/main" id="{C823DDE0-B73E-A749-012B-D48C803807FF}"/>
              </a:ext>
            </a:extLst>
          </p:cNvPr>
          <p:cNvSpPr>
            <a:spLocks noGrp="1"/>
          </p:cNvSpPr>
          <p:nvPr>
            <p:ph type="sldNum" sz="quarter" idx="12"/>
          </p:nvPr>
        </p:nvSpPr>
        <p:spPr/>
        <p:txBody>
          <a:bodyPr/>
          <a:lstStyle/>
          <a:p>
            <a:fld id="{C263D6C4-4840-40CC-AC84-17E24B3B7BDE}" type="slidenum">
              <a:rPr lang="en-US" smtClean="0"/>
              <a:pPr/>
              <a:t>25</a:t>
            </a:fld>
            <a:endParaRPr lang="en-US" dirty="0"/>
          </a:p>
        </p:txBody>
      </p:sp>
    </p:spTree>
    <p:extLst>
      <p:ext uri="{BB962C8B-B14F-4D97-AF65-F5344CB8AC3E}">
        <p14:creationId xmlns:p14="http://schemas.microsoft.com/office/powerpoint/2010/main" val="104603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03B9-AF71-1E7D-EA7B-C4D9C68DE15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5F198-F8EE-A152-BD3A-DE938C900400}"/>
              </a:ext>
            </a:extLst>
          </p:cNvPr>
          <p:cNvSpPr>
            <a:spLocks noGrp="1"/>
          </p:cNvSpPr>
          <p:nvPr>
            <p:ph type="sldNum" sz="quarter" idx="12"/>
          </p:nvPr>
        </p:nvSpPr>
        <p:spPr/>
        <p:txBody>
          <a:bodyPr/>
          <a:lstStyle/>
          <a:p>
            <a:fld id="{C263D6C4-4840-40CC-AC84-17E24B3B7BDE}" type="slidenum">
              <a:rPr lang="en-US" smtClean="0"/>
              <a:pPr/>
              <a:t>26</a:t>
            </a:fld>
            <a:endParaRPr lang="en-US" dirty="0"/>
          </a:p>
        </p:txBody>
      </p:sp>
      <p:graphicFrame>
        <p:nvGraphicFramePr>
          <p:cNvPr id="5" name="Table 4">
            <a:extLst>
              <a:ext uri="{FF2B5EF4-FFF2-40B4-BE49-F238E27FC236}">
                <a16:creationId xmlns:a16="http://schemas.microsoft.com/office/drawing/2014/main" id="{C084F9FF-D006-B5F7-5555-DB025C69C1C9}"/>
              </a:ext>
            </a:extLst>
          </p:cNvPr>
          <p:cNvGraphicFramePr>
            <a:graphicFrameLocks noGrp="1"/>
          </p:cNvGraphicFramePr>
          <p:nvPr>
            <p:extLst>
              <p:ext uri="{D42A27DB-BD31-4B8C-83A1-F6EECF244321}">
                <p14:modId xmlns:p14="http://schemas.microsoft.com/office/powerpoint/2010/main" val="2781809527"/>
              </p:ext>
            </p:extLst>
          </p:nvPr>
        </p:nvGraphicFramePr>
        <p:xfrm>
          <a:off x="430005" y="1446223"/>
          <a:ext cx="11298575" cy="5064945"/>
        </p:xfrm>
        <a:graphic>
          <a:graphicData uri="http://schemas.openxmlformats.org/drawingml/2006/table">
            <a:tbl>
              <a:tblPr firstRow="1" firstCol="1" bandRow="1">
                <a:tableStyleId>{5C22544A-7EE6-4342-B048-85BDC9FD1C3A}</a:tableStyleId>
              </a:tblPr>
              <a:tblGrid>
                <a:gridCol w="1957548">
                  <a:extLst>
                    <a:ext uri="{9D8B030D-6E8A-4147-A177-3AD203B41FA5}">
                      <a16:colId xmlns:a16="http://schemas.microsoft.com/office/drawing/2014/main" val="2122522203"/>
                    </a:ext>
                  </a:extLst>
                </a:gridCol>
                <a:gridCol w="1834066">
                  <a:extLst>
                    <a:ext uri="{9D8B030D-6E8A-4147-A177-3AD203B41FA5}">
                      <a16:colId xmlns:a16="http://schemas.microsoft.com/office/drawing/2014/main" val="1768537193"/>
                    </a:ext>
                  </a:extLst>
                </a:gridCol>
                <a:gridCol w="1841330">
                  <a:extLst>
                    <a:ext uri="{9D8B030D-6E8A-4147-A177-3AD203B41FA5}">
                      <a16:colId xmlns:a16="http://schemas.microsoft.com/office/drawing/2014/main" val="3183062027"/>
                    </a:ext>
                  </a:extLst>
                </a:gridCol>
                <a:gridCol w="3486542">
                  <a:extLst>
                    <a:ext uri="{9D8B030D-6E8A-4147-A177-3AD203B41FA5}">
                      <a16:colId xmlns:a16="http://schemas.microsoft.com/office/drawing/2014/main" val="1121011860"/>
                    </a:ext>
                  </a:extLst>
                </a:gridCol>
                <a:gridCol w="2179089">
                  <a:extLst>
                    <a:ext uri="{9D8B030D-6E8A-4147-A177-3AD203B41FA5}">
                      <a16:colId xmlns:a16="http://schemas.microsoft.com/office/drawing/2014/main" val="740146770"/>
                    </a:ext>
                  </a:extLst>
                </a:gridCol>
              </a:tblGrid>
              <a:tr h="885942">
                <a:tc>
                  <a:txBody>
                    <a:bodyPr/>
                    <a:lstStyle/>
                    <a:p>
                      <a:pPr>
                        <a:lnSpc>
                          <a:spcPct val="130000"/>
                        </a:lnSpc>
                        <a:spcAft>
                          <a:spcPts val="800"/>
                        </a:spcAft>
                      </a:pPr>
                      <a:r>
                        <a:rPr lang="en-US" sz="1100">
                          <a:effectLst/>
                        </a:rPr>
                        <a:t>Field 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Data Type </a:t>
                      </a:r>
                      <a:endParaRPr lang="en-IN" sz="1050">
                        <a:effectLst/>
                      </a:endParaRPr>
                    </a:p>
                    <a:p>
                      <a:pPr>
                        <a:lnSpc>
                          <a:spcPct val="130000"/>
                        </a:lnSpc>
                        <a:spcAft>
                          <a:spcPts val="800"/>
                        </a:spcAft>
                      </a:pPr>
                      <a:r>
                        <a:rPr lang="en-US" sz="1100">
                          <a:effectLst/>
                        </a:rPr>
                        <a:t>&lt;with Size&gt;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Constraint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Description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Sample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4703546"/>
                  </a:ext>
                </a:extLst>
              </a:tr>
              <a:tr h="340280">
                <a:tc>
                  <a:txBody>
                    <a:bodyPr/>
                    <a:lstStyle/>
                    <a:p>
                      <a:pPr>
                        <a:lnSpc>
                          <a:spcPct val="130000"/>
                        </a:lnSpc>
                        <a:spcAft>
                          <a:spcPts val="800"/>
                        </a:spcAft>
                      </a:pPr>
                      <a:r>
                        <a:rPr lang="en-US" sz="1100">
                          <a:effectLst/>
                        </a:rPr>
                        <a:t>user_ID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Primary Key</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Branch Code/Identification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079001</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0251579"/>
                  </a:ext>
                </a:extLst>
              </a:tr>
              <a:tr h="712441">
                <a:tc>
                  <a:txBody>
                    <a:bodyPr/>
                    <a:lstStyle/>
                    <a:p>
                      <a:pPr>
                        <a:lnSpc>
                          <a:spcPct val="130000"/>
                        </a:lnSpc>
                        <a:spcAft>
                          <a:spcPts val="800"/>
                        </a:spcAft>
                      </a:pPr>
                      <a:r>
                        <a:rPr lang="en-US" sz="1100">
                          <a:effectLst/>
                        </a:rPr>
                        <a:t>Student_Name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Name of the Student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Arsh</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7918594"/>
                  </a:ext>
                </a:extLst>
              </a:tr>
              <a:tr h="712441">
                <a:tc>
                  <a:txBody>
                    <a:bodyPr/>
                    <a:lstStyle/>
                    <a:p>
                      <a:pPr>
                        <a:lnSpc>
                          <a:spcPct val="130000"/>
                        </a:lnSpc>
                        <a:spcAft>
                          <a:spcPts val="800"/>
                        </a:spcAft>
                      </a:pPr>
                      <a:r>
                        <a:rPr lang="en-US" sz="1100">
                          <a:effectLst/>
                        </a:rPr>
                        <a:t>Enrollment_Number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Enrollment Number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2100185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88116144"/>
                  </a:ext>
                </a:extLst>
              </a:tr>
              <a:tr h="340280">
                <a:tc>
                  <a:txBody>
                    <a:bodyPr/>
                    <a:lstStyle/>
                    <a:p>
                      <a:pPr>
                        <a:lnSpc>
                          <a:spcPct val="130000"/>
                        </a:lnSpc>
                        <a:spcAft>
                          <a:spcPts val="800"/>
                        </a:spcAft>
                      </a:pPr>
                      <a:r>
                        <a:rPr lang="en-US" sz="1100">
                          <a:effectLst/>
                        </a:rPr>
                        <a:t>Password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Password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1234567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6385753"/>
                  </a:ext>
                </a:extLst>
              </a:tr>
              <a:tr h="712441">
                <a:tc>
                  <a:txBody>
                    <a:bodyPr/>
                    <a:lstStyle/>
                    <a:p>
                      <a:pPr>
                        <a:lnSpc>
                          <a:spcPct val="130000"/>
                        </a:lnSpc>
                        <a:spcAft>
                          <a:spcPts val="800"/>
                        </a:spcAft>
                      </a:pPr>
                      <a:r>
                        <a:rPr lang="en-US" sz="1100">
                          <a:effectLst/>
                        </a:rPr>
                        <a:t>Conform_Password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Conform Password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1234567</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96944412"/>
                  </a:ext>
                </a:extLst>
              </a:tr>
              <a:tr h="340280">
                <a:tc>
                  <a:txBody>
                    <a:bodyPr/>
                    <a:lstStyle/>
                    <a:p>
                      <a:pPr>
                        <a:lnSpc>
                          <a:spcPct val="130000"/>
                        </a:lnSpc>
                        <a:spcAft>
                          <a:spcPts val="800"/>
                        </a:spcAft>
                      </a:pPr>
                      <a:r>
                        <a:rPr lang="en-US" sz="1100">
                          <a:effectLst/>
                        </a:rPr>
                        <a:t>Division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Student Division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73727111"/>
                  </a:ext>
                </a:extLst>
              </a:tr>
              <a:tr h="340280">
                <a:tc>
                  <a:txBody>
                    <a:bodyPr/>
                    <a:lstStyle/>
                    <a:p>
                      <a:pPr>
                        <a:lnSpc>
                          <a:spcPct val="130000"/>
                        </a:lnSpc>
                        <a:spcAft>
                          <a:spcPts val="800"/>
                        </a:spcAft>
                      </a:pPr>
                      <a:r>
                        <a:rPr lang="en-US" sz="1100">
                          <a:effectLst/>
                        </a:rPr>
                        <a:t>Department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Department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IMCA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085708"/>
                  </a:ext>
                </a:extLst>
              </a:tr>
              <a:tr h="340280">
                <a:tc>
                  <a:txBody>
                    <a:bodyPr/>
                    <a:lstStyle/>
                    <a:p>
                      <a:pPr>
                        <a:lnSpc>
                          <a:spcPct val="130000"/>
                        </a:lnSpc>
                        <a:spcAft>
                          <a:spcPts val="800"/>
                        </a:spcAft>
                      </a:pPr>
                      <a:r>
                        <a:rPr lang="en-US" sz="1100">
                          <a:effectLst/>
                        </a:rPr>
                        <a:t>Semester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Semester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5</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5987641"/>
                  </a:ext>
                </a:extLst>
              </a:tr>
              <a:tr h="340280">
                <a:tc>
                  <a:txBody>
                    <a:bodyPr/>
                    <a:lstStyle/>
                    <a:p>
                      <a:pPr>
                        <a:lnSpc>
                          <a:spcPct val="130000"/>
                        </a:lnSpc>
                        <a:spcAft>
                          <a:spcPts val="800"/>
                        </a:spcAft>
                      </a:pPr>
                      <a:r>
                        <a:rPr lang="en-US" sz="1100">
                          <a:effectLst/>
                        </a:rPr>
                        <a:t>Roll_Number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Char(12)</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Roll Number</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dirty="0">
                          <a:effectLst/>
                        </a:rPr>
                        <a:t>61</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0243597"/>
                  </a:ext>
                </a:extLst>
              </a:tr>
            </a:tbl>
          </a:graphicData>
        </a:graphic>
      </p:graphicFrame>
      <p:sp>
        <p:nvSpPr>
          <p:cNvPr id="6" name="Rectangle 2">
            <a:extLst>
              <a:ext uri="{FF2B5EF4-FFF2-40B4-BE49-F238E27FC236}">
                <a16:creationId xmlns:a16="http://schemas.microsoft.com/office/drawing/2014/main" id="{84C2BB5C-6A46-7E5A-EA67-83B20CC64C2C}"/>
              </a:ext>
            </a:extLst>
          </p:cNvPr>
          <p:cNvSpPr>
            <a:spLocks noChangeArrowheads="1"/>
          </p:cNvSpPr>
          <p:nvPr/>
        </p:nvSpPr>
        <p:spPr bwMode="auto">
          <a:xfrm>
            <a:off x="303690" y="346831"/>
            <a:ext cx="109485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Student</a:t>
            </a:r>
            <a:endParaRPr kumimoji="0" lang="en-GB" altLang="en-US"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Description:</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Stores the basic details including name, address and contact numbers of each branch of the bank</a:t>
            </a:r>
            <a:endParaRPr kumimoji="0" lang="en-GB" altLang="en-US"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Table Level Constraints (if any): </a:t>
            </a:r>
            <a:endParaRPr kumimoji="0" lang="en-GB"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4679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1ABBB-EA12-D39A-805D-AE79F933D7A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C943FE-63B3-44EC-61DE-577B61EA12E5}"/>
              </a:ext>
            </a:extLst>
          </p:cNvPr>
          <p:cNvSpPr>
            <a:spLocks noGrp="1"/>
          </p:cNvSpPr>
          <p:nvPr>
            <p:ph type="sldNum" sz="quarter" idx="12"/>
          </p:nvPr>
        </p:nvSpPr>
        <p:spPr/>
        <p:txBody>
          <a:bodyPr/>
          <a:lstStyle/>
          <a:p>
            <a:fld id="{C263D6C4-4840-40CC-AC84-17E24B3B7BDE}" type="slidenum">
              <a:rPr lang="en-US" smtClean="0"/>
              <a:pPr/>
              <a:t>27</a:t>
            </a:fld>
            <a:endParaRPr lang="en-US" dirty="0"/>
          </a:p>
        </p:txBody>
      </p:sp>
      <p:sp>
        <p:nvSpPr>
          <p:cNvPr id="6" name="Rectangle 2">
            <a:extLst>
              <a:ext uri="{FF2B5EF4-FFF2-40B4-BE49-F238E27FC236}">
                <a16:creationId xmlns:a16="http://schemas.microsoft.com/office/drawing/2014/main" id="{84A993C1-E50B-4A4D-9C35-AA2FCB2E4418}"/>
              </a:ext>
            </a:extLst>
          </p:cNvPr>
          <p:cNvSpPr>
            <a:spLocks noChangeArrowheads="1"/>
          </p:cNvSpPr>
          <p:nvPr/>
        </p:nvSpPr>
        <p:spPr bwMode="auto">
          <a:xfrm>
            <a:off x="303690" y="346831"/>
            <a:ext cx="1094851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Login History</a:t>
            </a:r>
            <a:endParaRPr kumimoji="0" lang="en-GB" altLang="en-US"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Description:</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Stores the basic details including name, address and contact numbers of each branch of the bank</a:t>
            </a:r>
            <a:endParaRPr kumimoji="0" lang="en-GB" altLang="en-US" b="0" i="0" u="none" strike="noStrike" cap="none" normalizeH="0" baseline="0" dirty="0">
              <a:ln>
                <a:noFill/>
              </a:ln>
              <a:solidFill>
                <a:schemeClr val="bg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Table Level Constraints (if any): </a:t>
            </a:r>
            <a:endParaRPr kumimoji="0" lang="en-GB" altLang="en-US" b="0" i="0" u="none" strike="noStrike" cap="none" normalizeH="0" baseline="0" dirty="0">
              <a:ln>
                <a:noFill/>
              </a:ln>
              <a:solidFill>
                <a:schemeClr val="bg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A02B7C11-F656-8534-8920-AE59F8681B7F}"/>
              </a:ext>
            </a:extLst>
          </p:cNvPr>
          <p:cNvGraphicFramePr>
            <a:graphicFrameLocks noGrp="1"/>
          </p:cNvGraphicFramePr>
          <p:nvPr>
            <p:extLst>
              <p:ext uri="{D42A27DB-BD31-4B8C-83A1-F6EECF244321}">
                <p14:modId xmlns:p14="http://schemas.microsoft.com/office/powerpoint/2010/main" val="1092617312"/>
              </p:ext>
            </p:extLst>
          </p:nvPr>
        </p:nvGraphicFramePr>
        <p:xfrm>
          <a:off x="445770" y="1781745"/>
          <a:ext cx="11212829" cy="3210135"/>
        </p:xfrm>
        <a:graphic>
          <a:graphicData uri="http://schemas.openxmlformats.org/drawingml/2006/table">
            <a:tbl>
              <a:tblPr firstRow="1" firstCol="1" bandRow="1">
                <a:tableStyleId>{5C22544A-7EE6-4342-B048-85BDC9FD1C3A}</a:tableStyleId>
              </a:tblPr>
              <a:tblGrid>
                <a:gridCol w="2374291">
                  <a:extLst>
                    <a:ext uri="{9D8B030D-6E8A-4147-A177-3AD203B41FA5}">
                      <a16:colId xmlns:a16="http://schemas.microsoft.com/office/drawing/2014/main" val="4225434203"/>
                    </a:ext>
                  </a:extLst>
                </a:gridCol>
                <a:gridCol w="2153919">
                  <a:extLst>
                    <a:ext uri="{9D8B030D-6E8A-4147-A177-3AD203B41FA5}">
                      <a16:colId xmlns:a16="http://schemas.microsoft.com/office/drawing/2014/main" val="2761142080"/>
                    </a:ext>
                  </a:extLst>
                </a:gridCol>
                <a:gridCol w="1711930">
                  <a:extLst>
                    <a:ext uri="{9D8B030D-6E8A-4147-A177-3AD203B41FA5}">
                      <a16:colId xmlns:a16="http://schemas.microsoft.com/office/drawing/2014/main" val="3988057249"/>
                    </a:ext>
                  </a:extLst>
                </a:gridCol>
                <a:gridCol w="2468914">
                  <a:extLst>
                    <a:ext uri="{9D8B030D-6E8A-4147-A177-3AD203B41FA5}">
                      <a16:colId xmlns:a16="http://schemas.microsoft.com/office/drawing/2014/main" val="2680044403"/>
                    </a:ext>
                  </a:extLst>
                </a:gridCol>
                <a:gridCol w="2503775">
                  <a:extLst>
                    <a:ext uri="{9D8B030D-6E8A-4147-A177-3AD203B41FA5}">
                      <a16:colId xmlns:a16="http://schemas.microsoft.com/office/drawing/2014/main" val="2866940037"/>
                    </a:ext>
                  </a:extLst>
                </a:gridCol>
              </a:tblGrid>
              <a:tr h="935115">
                <a:tc>
                  <a:txBody>
                    <a:bodyPr/>
                    <a:lstStyle/>
                    <a:p>
                      <a:pPr>
                        <a:lnSpc>
                          <a:spcPct val="130000"/>
                        </a:lnSpc>
                        <a:spcAft>
                          <a:spcPts val="800"/>
                        </a:spcAft>
                      </a:pPr>
                      <a:r>
                        <a:rPr lang="en-US" sz="1100">
                          <a:effectLst/>
                        </a:rPr>
                        <a:t>Field 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Data Type (with Size)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Constraint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Description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Sample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29662799"/>
                  </a:ext>
                </a:extLst>
              </a:tr>
              <a:tr h="935115">
                <a:tc>
                  <a:txBody>
                    <a:bodyPr/>
                    <a:lstStyle/>
                    <a:p>
                      <a:pPr>
                        <a:lnSpc>
                          <a:spcPct val="130000"/>
                        </a:lnSpc>
                        <a:spcAft>
                          <a:spcPts val="800"/>
                        </a:spcAft>
                      </a:pPr>
                      <a:r>
                        <a:rPr lang="en-US" sz="1100">
                          <a:effectLst/>
                        </a:rPr>
                        <a:t>Role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Primary Key</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Role </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Admin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7177354"/>
                  </a:ext>
                </a:extLst>
              </a:tr>
              <a:tr h="446635">
                <a:tc>
                  <a:txBody>
                    <a:bodyPr/>
                    <a:lstStyle/>
                    <a:p>
                      <a:pPr>
                        <a:lnSpc>
                          <a:spcPct val="130000"/>
                        </a:lnSpc>
                        <a:spcAft>
                          <a:spcPts val="800"/>
                        </a:spcAft>
                      </a:pPr>
                      <a:r>
                        <a:rPr lang="en-US" sz="1100">
                          <a:effectLst/>
                        </a:rPr>
                        <a:t>User_type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User 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Student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6165255"/>
                  </a:ext>
                </a:extLst>
              </a:tr>
              <a:tr h="446635">
                <a:tc>
                  <a:txBody>
                    <a:bodyPr/>
                    <a:lstStyle/>
                    <a:p>
                      <a:pPr>
                        <a:lnSpc>
                          <a:spcPct val="130000"/>
                        </a:lnSpc>
                        <a:spcAft>
                          <a:spcPts val="800"/>
                        </a:spcAft>
                      </a:pPr>
                      <a:r>
                        <a:rPr lang="en-US" sz="1100">
                          <a:effectLst/>
                        </a:rPr>
                        <a:t>Login_Time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Login Time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10:50 AM</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7865113"/>
                  </a:ext>
                </a:extLst>
              </a:tr>
              <a:tr h="446635">
                <a:tc>
                  <a:txBody>
                    <a:bodyPr/>
                    <a:lstStyle/>
                    <a:p>
                      <a:pPr>
                        <a:lnSpc>
                          <a:spcPct val="130000"/>
                        </a:lnSpc>
                        <a:spcAft>
                          <a:spcPts val="800"/>
                        </a:spcAft>
                      </a:pPr>
                      <a:r>
                        <a:rPr lang="en-US" sz="1100">
                          <a:effectLst/>
                        </a:rPr>
                        <a:t>Task</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Task</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dirty="0" err="1">
                          <a:effectLst/>
                        </a:rPr>
                        <a:t>Login,Logout</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802986"/>
                  </a:ext>
                </a:extLst>
              </a:tr>
            </a:tbl>
          </a:graphicData>
        </a:graphic>
      </p:graphicFrame>
      <p:sp>
        <p:nvSpPr>
          <p:cNvPr id="4" name="Rectangle 1">
            <a:extLst>
              <a:ext uri="{FF2B5EF4-FFF2-40B4-BE49-F238E27FC236}">
                <a16:creationId xmlns:a16="http://schemas.microsoft.com/office/drawing/2014/main" id="{91FA029F-A0C2-0044-2459-BE7BBF6C3882}"/>
              </a:ext>
            </a:extLst>
          </p:cNvPr>
          <p:cNvSpPr>
            <a:spLocks noChangeArrowheads="1"/>
          </p:cNvSpPr>
          <p:nvPr/>
        </p:nvSpPr>
        <p:spPr bwMode="auto">
          <a:xfrm>
            <a:off x="446087" y="1781174"/>
            <a:ext cx="23904767" cy="1024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0112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DBDA-0CB7-1054-11FD-5DBADB1A353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41647C-0FA3-7E77-0EBE-8FDCC7D10197}"/>
              </a:ext>
            </a:extLst>
          </p:cNvPr>
          <p:cNvSpPr>
            <a:spLocks noGrp="1"/>
          </p:cNvSpPr>
          <p:nvPr>
            <p:ph type="sldNum" sz="quarter" idx="12"/>
          </p:nvPr>
        </p:nvSpPr>
        <p:spPr/>
        <p:txBody>
          <a:bodyPr/>
          <a:lstStyle/>
          <a:p>
            <a:fld id="{C263D6C4-4840-40CC-AC84-17E24B3B7BDE}" type="slidenum">
              <a:rPr lang="en-US" smtClean="0"/>
              <a:pPr/>
              <a:t>28</a:t>
            </a:fld>
            <a:endParaRPr lang="en-US" dirty="0"/>
          </a:p>
        </p:txBody>
      </p:sp>
      <p:graphicFrame>
        <p:nvGraphicFramePr>
          <p:cNvPr id="3" name="Table 2">
            <a:extLst>
              <a:ext uri="{FF2B5EF4-FFF2-40B4-BE49-F238E27FC236}">
                <a16:creationId xmlns:a16="http://schemas.microsoft.com/office/drawing/2014/main" id="{8825A04E-AD75-774B-23F2-22FAF05B74A1}"/>
              </a:ext>
            </a:extLst>
          </p:cNvPr>
          <p:cNvGraphicFramePr>
            <a:graphicFrameLocks noGrp="1"/>
          </p:cNvGraphicFramePr>
          <p:nvPr>
            <p:extLst>
              <p:ext uri="{D42A27DB-BD31-4B8C-83A1-F6EECF244321}">
                <p14:modId xmlns:p14="http://schemas.microsoft.com/office/powerpoint/2010/main" val="2370997384"/>
              </p:ext>
            </p:extLst>
          </p:nvPr>
        </p:nvGraphicFramePr>
        <p:xfrm>
          <a:off x="161730" y="1311463"/>
          <a:ext cx="11706809" cy="4994280"/>
        </p:xfrm>
        <a:graphic>
          <a:graphicData uri="http://schemas.openxmlformats.org/drawingml/2006/table">
            <a:tbl>
              <a:tblPr firstRow="1" firstCol="1" bandRow="1">
                <a:tableStyleId>{5C22544A-7EE6-4342-B048-85BDC9FD1C3A}</a:tableStyleId>
              </a:tblPr>
              <a:tblGrid>
                <a:gridCol w="2811472">
                  <a:extLst>
                    <a:ext uri="{9D8B030D-6E8A-4147-A177-3AD203B41FA5}">
                      <a16:colId xmlns:a16="http://schemas.microsoft.com/office/drawing/2014/main" val="2254006698"/>
                    </a:ext>
                  </a:extLst>
                </a:gridCol>
                <a:gridCol w="2560062">
                  <a:extLst>
                    <a:ext uri="{9D8B030D-6E8A-4147-A177-3AD203B41FA5}">
                      <a16:colId xmlns:a16="http://schemas.microsoft.com/office/drawing/2014/main" val="3139299793"/>
                    </a:ext>
                  </a:extLst>
                </a:gridCol>
                <a:gridCol w="1972086">
                  <a:extLst>
                    <a:ext uri="{9D8B030D-6E8A-4147-A177-3AD203B41FA5}">
                      <a16:colId xmlns:a16="http://schemas.microsoft.com/office/drawing/2014/main" val="1800636581"/>
                    </a:ext>
                  </a:extLst>
                </a:gridCol>
                <a:gridCol w="2530325">
                  <a:extLst>
                    <a:ext uri="{9D8B030D-6E8A-4147-A177-3AD203B41FA5}">
                      <a16:colId xmlns:a16="http://schemas.microsoft.com/office/drawing/2014/main" val="3912862756"/>
                    </a:ext>
                  </a:extLst>
                </a:gridCol>
                <a:gridCol w="1832864">
                  <a:extLst>
                    <a:ext uri="{9D8B030D-6E8A-4147-A177-3AD203B41FA5}">
                      <a16:colId xmlns:a16="http://schemas.microsoft.com/office/drawing/2014/main" val="3526196050"/>
                    </a:ext>
                  </a:extLst>
                </a:gridCol>
              </a:tblGrid>
              <a:tr h="1138135">
                <a:tc>
                  <a:txBody>
                    <a:bodyPr/>
                    <a:lstStyle/>
                    <a:p>
                      <a:pPr>
                        <a:lnSpc>
                          <a:spcPct val="130000"/>
                        </a:lnSpc>
                        <a:spcAft>
                          <a:spcPts val="800"/>
                        </a:spcAft>
                      </a:pPr>
                      <a:r>
                        <a:rPr lang="en-US" sz="1100">
                          <a:effectLst/>
                        </a:rPr>
                        <a:t>Field 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Data Type (with Size)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Constraint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Description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Sample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5273470"/>
                  </a:ext>
                </a:extLst>
              </a:tr>
              <a:tr h="543602">
                <a:tc>
                  <a:txBody>
                    <a:bodyPr/>
                    <a:lstStyle/>
                    <a:p>
                      <a:pPr>
                        <a:lnSpc>
                          <a:spcPct val="130000"/>
                        </a:lnSpc>
                        <a:spcAft>
                          <a:spcPts val="800"/>
                        </a:spcAft>
                      </a:pPr>
                      <a:r>
                        <a:rPr lang="en-US" sz="1100">
                          <a:effectLst/>
                        </a:rPr>
                        <a:t>User_ID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Primary Key</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USER 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1961755"/>
                  </a:ext>
                </a:extLst>
              </a:tr>
              <a:tr h="543602">
                <a:tc>
                  <a:txBody>
                    <a:bodyPr/>
                    <a:lstStyle/>
                    <a:p>
                      <a:pPr>
                        <a:lnSpc>
                          <a:spcPct val="130000"/>
                        </a:lnSpc>
                        <a:spcAft>
                          <a:spcPts val="800"/>
                        </a:spcAft>
                      </a:pPr>
                      <a:r>
                        <a:rPr lang="en-US" sz="1100" dirty="0">
                          <a:effectLst/>
                        </a:rPr>
                        <a:t>Message</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Message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Hello</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9900701"/>
                  </a:ext>
                </a:extLst>
              </a:tr>
              <a:tr h="1138135">
                <a:tc>
                  <a:txBody>
                    <a:bodyPr/>
                    <a:lstStyle/>
                    <a:p>
                      <a:pPr>
                        <a:lnSpc>
                          <a:spcPct val="130000"/>
                        </a:lnSpc>
                        <a:spcAft>
                          <a:spcPts val="800"/>
                        </a:spcAft>
                      </a:pPr>
                      <a:r>
                        <a:rPr lang="en-US" sz="1100">
                          <a:effectLst/>
                        </a:rPr>
                        <a:t>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Hello Students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5772031"/>
                  </a:ext>
                </a:extLst>
              </a:tr>
              <a:tr h="543602">
                <a:tc>
                  <a:txBody>
                    <a:bodyPr/>
                    <a:lstStyle/>
                    <a:p>
                      <a:pPr>
                        <a:lnSpc>
                          <a:spcPct val="130000"/>
                        </a:lnSpc>
                        <a:spcAft>
                          <a:spcPts val="800"/>
                        </a:spcAft>
                      </a:pPr>
                      <a:r>
                        <a:rPr lang="en-US" sz="1100">
                          <a:effectLst/>
                        </a:rPr>
                        <a:t>Read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Boolean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Read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 </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0159559"/>
                  </a:ext>
                </a:extLst>
              </a:tr>
              <a:tr h="543602">
                <a:tc>
                  <a:txBody>
                    <a:bodyPr/>
                    <a:lstStyle/>
                    <a:p>
                      <a:pPr>
                        <a:lnSpc>
                          <a:spcPct val="130000"/>
                        </a:lnSpc>
                        <a:spcAft>
                          <a:spcPts val="800"/>
                        </a:spcAft>
                      </a:pPr>
                      <a:r>
                        <a:rPr lang="en-US" sz="1100">
                          <a:effectLst/>
                        </a:rPr>
                        <a:t>Created_at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Created at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10-5-2023</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25995079"/>
                  </a:ext>
                </a:extLst>
              </a:tr>
              <a:tr h="543602">
                <a:tc>
                  <a:txBody>
                    <a:bodyPr/>
                    <a:lstStyle/>
                    <a:p>
                      <a:pPr>
                        <a:lnSpc>
                          <a:spcPct val="130000"/>
                        </a:lnSpc>
                        <a:spcAft>
                          <a:spcPts val="800"/>
                        </a:spcAft>
                      </a:pPr>
                      <a:r>
                        <a:rPr lang="en-US" sz="1100">
                          <a:effectLst/>
                        </a:rPr>
                        <a:t>Pincode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Char(6)</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Pincode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dirty="0">
                          <a:effectLst/>
                        </a:rPr>
                        <a:t>380015</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46927367"/>
                  </a:ext>
                </a:extLst>
              </a:tr>
            </a:tbl>
          </a:graphicData>
        </a:graphic>
      </p:graphicFrame>
      <p:sp>
        <p:nvSpPr>
          <p:cNvPr id="4" name="Rectangle 1">
            <a:extLst>
              <a:ext uri="{FF2B5EF4-FFF2-40B4-BE49-F238E27FC236}">
                <a16:creationId xmlns:a16="http://schemas.microsoft.com/office/drawing/2014/main" id="{2F1A842D-77B7-9FAD-4288-DC3243472A37}"/>
              </a:ext>
            </a:extLst>
          </p:cNvPr>
          <p:cNvSpPr>
            <a:spLocks noChangeArrowheads="1"/>
          </p:cNvSpPr>
          <p:nvPr/>
        </p:nvSpPr>
        <p:spPr bwMode="auto">
          <a:xfrm>
            <a:off x="161730" y="397464"/>
            <a:ext cx="70435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Notification</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Description:</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Stores Details of Each Credit Card Issued by a branch</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18423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DE253-54FE-E7E5-D13C-EF7FBB558E9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F3990-0F09-BC78-62E6-803F476CA2FB}"/>
              </a:ext>
            </a:extLst>
          </p:cNvPr>
          <p:cNvSpPr>
            <a:spLocks noGrp="1"/>
          </p:cNvSpPr>
          <p:nvPr>
            <p:ph type="sldNum" sz="quarter" idx="12"/>
          </p:nvPr>
        </p:nvSpPr>
        <p:spPr/>
        <p:txBody>
          <a:bodyPr/>
          <a:lstStyle/>
          <a:p>
            <a:fld id="{C263D6C4-4840-40CC-AC84-17E24B3B7BDE}" type="slidenum">
              <a:rPr lang="en-US" smtClean="0"/>
              <a:pPr/>
              <a:t>29</a:t>
            </a:fld>
            <a:endParaRPr lang="en-US" dirty="0"/>
          </a:p>
        </p:txBody>
      </p:sp>
      <p:sp>
        <p:nvSpPr>
          <p:cNvPr id="4" name="Rectangle 1">
            <a:extLst>
              <a:ext uri="{FF2B5EF4-FFF2-40B4-BE49-F238E27FC236}">
                <a16:creationId xmlns:a16="http://schemas.microsoft.com/office/drawing/2014/main" id="{BFD1DEB3-A816-6CC9-7FE7-AA3D7CBAEC26}"/>
              </a:ext>
            </a:extLst>
          </p:cNvPr>
          <p:cNvSpPr>
            <a:spLocks noChangeArrowheads="1"/>
          </p:cNvSpPr>
          <p:nvPr/>
        </p:nvSpPr>
        <p:spPr bwMode="auto">
          <a:xfrm>
            <a:off x="161730" y="397464"/>
            <a:ext cx="70435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Result</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Description:</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Stores Details of Each Credit Card Issued by a branch</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C1B0B266-A6A7-BEB6-82D2-E62D0A3EB90F}"/>
              </a:ext>
            </a:extLst>
          </p:cNvPr>
          <p:cNvGraphicFramePr>
            <a:graphicFrameLocks noGrp="1"/>
          </p:cNvGraphicFramePr>
          <p:nvPr>
            <p:extLst>
              <p:ext uri="{D42A27DB-BD31-4B8C-83A1-F6EECF244321}">
                <p14:modId xmlns:p14="http://schemas.microsoft.com/office/powerpoint/2010/main" val="184072528"/>
              </p:ext>
            </p:extLst>
          </p:nvPr>
        </p:nvGraphicFramePr>
        <p:xfrm>
          <a:off x="377190" y="1218159"/>
          <a:ext cx="11281410" cy="5242376"/>
        </p:xfrm>
        <a:graphic>
          <a:graphicData uri="http://schemas.openxmlformats.org/drawingml/2006/table">
            <a:tbl>
              <a:tblPr firstRow="1" firstCol="1" bandRow="1">
                <a:tableStyleId>{5C22544A-7EE6-4342-B048-85BDC9FD1C3A}</a:tableStyleId>
              </a:tblPr>
              <a:tblGrid>
                <a:gridCol w="2388813">
                  <a:extLst>
                    <a:ext uri="{9D8B030D-6E8A-4147-A177-3AD203B41FA5}">
                      <a16:colId xmlns:a16="http://schemas.microsoft.com/office/drawing/2014/main" val="559499524"/>
                    </a:ext>
                  </a:extLst>
                </a:gridCol>
                <a:gridCol w="2167093">
                  <a:extLst>
                    <a:ext uri="{9D8B030D-6E8A-4147-A177-3AD203B41FA5}">
                      <a16:colId xmlns:a16="http://schemas.microsoft.com/office/drawing/2014/main" val="1618794249"/>
                    </a:ext>
                  </a:extLst>
                </a:gridCol>
                <a:gridCol w="1722400">
                  <a:extLst>
                    <a:ext uri="{9D8B030D-6E8A-4147-A177-3AD203B41FA5}">
                      <a16:colId xmlns:a16="http://schemas.microsoft.com/office/drawing/2014/main" val="3957177337"/>
                    </a:ext>
                  </a:extLst>
                </a:gridCol>
                <a:gridCol w="2484015">
                  <a:extLst>
                    <a:ext uri="{9D8B030D-6E8A-4147-A177-3AD203B41FA5}">
                      <a16:colId xmlns:a16="http://schemas.microsoft.com/office/drawing/2014/main" val="1446653984"/>
                    </a:ext>
                  </a:extLst>
                </a:gridCol>
                <a:gridCol w="2519089">
                  <a:extLst>
                    <a:ext uri="{9D8B030D-6E8A-4147-A177-3AD203B41FA5}">
                      <a16:colId xmlns:a16="http://schemas.microsoft.com/office/drawing/2014/main" val="3584202772"/>
                    </a:ext>
                  </a:extLst>
                </a:gridCol>
              </a:tblGrid>
              <a:tr h="1077403">
                <a:tc>
                  <a:txBody>
                    <a:bodyPr/>
                    <a:lstStyle/>
                    <a:p>
                      <a:pPr>
                        <a:lnSpc>
                          <a:spcPct val="130000"/>
                        </a:lnSpc>
                        <a:spcAft>
                          <a:spcPts val="800"/>
                        </a:spcAft>
                      </a:pPr>
                      <a:r>
                        <a:rPr lang="en-US" sz="1100">
                          <a:effectLst/>
                        </a:rPr>
                        <a:t>Field 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Data Type (with Size)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Constraint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Description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Sample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3600830"/>
                  </a:ext>
                </a:extLst>
              </a:tr>
              <a:tr h="1077403">
                <a:tc>
                  <a:txBody>
                    <a:bodyPr/>
                    <a:lstStyle/>
                    <a:p>
                      <a:pPr>
                        <a:lnSpc>
                          <a:spcPct val="130000"/>
                        </a:lnSpc>
                        <a:spcAft>
                          <a:spcPts val="800"/>
                        </a:spcAft>
                      </a:pPr>
                      <a:r>
                        <a:rPr lang="en-US" sz="1100">
                          <a:effectLst/>
                        </a:rPr>
                        <a:t>Role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Primary Key</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Role </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Student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886252"/>
                  </a:ext>
                </a:extLst>
              </a:tr>
              <a:tr h="514595">
                <a:tc>
                  <a:txBody>
                    <a:bodyPr/>
                    <a:lstStyle/>
                    <a:p>
                      <a:pPr>
                        <a:lnSpc>
                          <a:spcPct val="130000"/>
                        </a:lnSpc>
                        <a:spcAft>
                          <a:spcPts val="800"/>
                        </a:spcAft>
                      </a:pPr>
                      <a:r>
                        <a:rPr lang="en-IN" sz="1100">
                          <a:effectLst/>
                        </a:rPr>
                        <a:t>result_id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User 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7872983"/>
                  </a:ext>
                </a:extLst>
              </a:tr>
              <a:tr h="514595">
                <a:tc>
                  <a:txBody>
                    <a:bodyPr/>
                    <a:lstStyle/>
                    <a:p>
                      <a:pPr>
                        <a:lnSpc>
                          <a:spcPct val="130000"/>
                        </a:lnSpc>
                        <a:spcAft>
                          <a:spcPts val="800"/>
                        </a:spcAft>
                      </a:pPr>
                      <a:r>
                        <a:rPr lang="en-IN" sz="1100">
                          <a:effectLst/>
                        </a:rPr>
                        <a:t>user_id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Login Time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10-5-2024</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7173041"/>
                  </a:ext>
                </a:extLst>
              </a:tr>
              <a:tr h="514595">
                <a:tc>
                  <a:txBody>
                    <a:bodyPr/>
                    <a:lstStyle/>
                    <a:p>
                      <a:pPr>
                        <a:lnSpc>
                          <a:spcPct val="130000"/>
                        </a:lnSpc>
                        <a:spcAft>
                          <a:spcPts val="800"/>
                        </a:spcAft>
                      </a:pPr>
                      <a:r>
                        <a:rPr lang="en-IN" sz="1100">
                          <a:effectLst/>
                        </a:rPr>
                        <a:t>subject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Task</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ENGLISH</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1785722"/>
                  </a:ext>
                </a:extLst>
              </a:tr>
              <a:tr h="514595">
                <a:tc>
                  <a:txBody>
                    <a:bodyPr/>
                    <a:lstStyle/>
                    <a:p>
                      <a:pPr>
                        <a:lnSpc>
                          <a:spcPct val="130000"/>
                        </a:lnSpc>
                        <a:spcAft>
                          <a:spcPts val="800"/>
                        </a:spcAft>
                      </a:pPr>
                      <a:r>
                        <a:rPr lang="en-IN" sz="1100">
                          <a:effectLst/>
                        </a:rPr>
                        <a:t>marks_obtained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Marks Obtained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873113"/>
                  </a:ext>
                </a:extLst>
              </a:tr>
              <a:tr h="514595">
                <a:tc>
                  <a:txBody>
                    <a:bodyPr/>
                    <a:lstStyle/>
                    <a:p>
                      <a:pPr>
                        <a:lnSpc>
                          <a:spcPct val="130000"/>
                        </a:lnSpc>
                        <a:spcAft>
                          <a:spcPts val="800"/>
                        </a:spcAft>
                      </a:pPr>
                      <a:r>
                        <a:rPr lang="en-IN" sz="1100">
                          <a:effectLst/>
                        </a:rPr>
                        <a:t>total_marks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IN"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Total Marks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50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9516775"/>
                  </a:ext>
                </a:extLst>
              </a:tr>
              <a:tr h="514595">
                <a:tc>
                  <a:txBody>
                    <a:bodyPr/>
                    <a:lstStyle/>
                    <a:p>
                      <a:pPr>
                        <a:lnSpc>
                          <a:spcPct val="130000"/>
                        </a:lnSpc>
                        <a:spcAft>
                          <a:spcPts val="800"/>
                        </a:spcAft>
                      </a:pPr>
                      <a:r>
                        <a:rPr lang="en-IN" sz="1100">
                          <a:effectLst/>
                        </a:rPr>
                        <a:t>grade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IN" sz="1100">
                          <a:effectLst/>
                        </a:rPr>
                        <a:t>Char(10)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Grades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dirty="0">
                          <a:effectLst/>
                        </a:rPr>
                        <a:t>A</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2516935"/>
                  </a:ext>
                </a:extLst>
              </a:tr>
            </a:tbl>
          </a:graphicData>
        </a:graphic>
      </p:graphicFrame>
      <p:sp>
        <p:nvSpPr>
          <p:cNvPr id="8" name="Rectangle 2">
            <a:extLst>
              <a:ext uri="{FF2B5EF4-FFF2-40B4-BE49-F238E27FC236}">
                <a16:creationId xmlns:a16="http://schemas.microsoft.com/office/drawing/2014/main" id="{7E32B68B-6696-F288-9780-AB8CF656AF93}"/>
              </a:ext>
            </a:extLst>
          </p:cNvPr>
          <p:cNvSpPr>
            <a:spLocks noChangeArrowheads="1"/>
          </p:cNvSpPr>
          <p:nvPr/>
        </p:nvSpPr>
        <p:spPr bwMode="auto">
          <a:xfrm>
            <a:off x="377508" y="1218064"/>
            <a:ext cx="24050974" cy="118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0686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262466"/>
            <a:ext cx="7781544" cy="859055"/>
          </a:xfrm>
        </p:spPr>
        <p:txBody>
          <a:bodyPr>
            <a:normAutofit/>
          </a:bodyPr>
          <a:lstStyle/>
          <a:p>
            <a:r>
              <a:rPr lang="en-US" dirty="0"/>
              <a:t>Introduction</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9" y="1325880"/>
            <a:ext cx="8199261" cy="3675098"/>
          </a:xfrm>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centralized platform for managing student-related activities.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Streamlines attendance tracking, marks management, and result generation.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secure access to academic records for students.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transparency and accessibility in student progress tracking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manual effort for administrators and teachers.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8015F-9FEB-9834-4231-E87E09C206B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24E772-4740-3F2E-BEFA-B660369D8313}"/>
              </a:ext>
            </a:extLst>
          </p:cNvPr>
          <p:cNvSpPr>
            <a:spLocks noGrp="1"/>
          </p:cNvSpPr>
          <p:nvPr>
            <p:ph type="sldNum" sz="quarter" idx="12"/>
          </p:nvPr>
        </p:nvSpPr>
        <p:spPr/>
        <p:txBody>
          <a:bodyPr/>
          <a:lstStyle/>
          <a:p>
            <a:fld id="{C263D6C4-4840-40CC-AC84-17E24B3B7BDE}" type="slidenum">
              <a:rPr lang="en-US" smtClean="0"/>
              <a:pPr/>
              <a:t>30</a:t>
            </a:fld>
            <a:endParaRPr lang="en-US" dirty="0"/>
          </a:p>
        </p:txBody>
      </p:sp>
      <p:sp>
        <p:nvSpPr>
          <p:cNvPr id="4" name="Rectangle 1">
            <a:extLst>
              <a:ext uri="{FF2B5EF4-FFF2-40B4-BE49-F238E27FC236}">
                <a16:creationId xmlns:a16="http://schemas.microsoft.com/office/drawing/2014/main" id="{437ACDC8-9306-04BC-98AD-B104890CE88E}"/>
              </a:ext>
            </a:extLst>
          </p:cNvPr>
          <p:cNvSpPr>
            <a:spLocks noChangeArrowheads="1"/>
          </p:cNvSpPr>
          <p:nvPr/>
        </p:nvSpPr>
        <p:spPr bwMode="auto">
          <a:xfrm>
            <a:off x="161730" y="397464"/>
            <a:ext cx="70435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Name:</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Complaints</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Table Description:</a:t>
            </a:r>
            <a:r>
              <a:rPr kumimoji="0" lang="en-GB"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Stores Details of Each Credit Card Issued by a branch</a:t>
            </a:r>
            <a:endParaRPr kumimoji="0" lang="en-GB" altLang="en-US"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solidFill>
                <a:schemeClr val="bg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6CFE0DB-08DE-2A5D-C98A-05E028A05108}"/>
              </a:ext>
            </a:extLst>
          </p:cNvPr>
          <p:cNvGraphicFramePr>
            <a:graphicFrameLocks noGrp="1"/>
          </p:cNvGraphicFramePr>
          <p:nvPr/>
        </p:nvGraphicFramePr>
        <p:xfrm>
          <a:off x="377190" y="1218159"/>
          <a:ext cx="11281410" cy="5242376"/>
        </p:xfrm>
        <a:graphic>
          <a:graphicData uri="http://schemas.openxmlformats.org/drawingml/2006/table">
            <a:tbl>
              <a:tblPr firstRow="1" firstCol="1" bandRow="1">
                <a:tableStyleId>{5C22544A-7EE6-4342-B048-85BDC9FD1C3A}</a:tableStyleId>
              </a:tblPr>
              <a:tblGrid>
                <a:gridCol w="2388813">
                  <a:extLst>
                    <a:ext uri="{9D8B030D-6E8A-4147-A177-3AD203B41FA5}">
                      <a16:colId xmlns:a16="http://schemas.microsoft.com/office/drawing/2014/main" val="559499524"/>
                    </a:ext>
                  </a:extLst>
                </a:gridCol>
                <a:gridCol w="2167093">
                  <a:extLst>
                    <a:ext uri="{9D8B030D-6E8A-4147-A177-3AD203B41FA5}">
                      <a16:colId xmlns:a16="http://schemas.microsoft.com/office/drawing/2014/main" val="1618794249"/>
                    </a:ext>
                  </a:extLst>
                </a:gridCol>
                <a:gridCol w="1722400">
                  <a:extLst>
                    <a:ext uri="{9D8B030D-6E8A-4147-A177-3AD203B41FA5}">
                      <a16:colId xmlns:a16="http://schemas.microsoft.com/office/drawing/2014/main" val="3957177337"/>
                    </a:ext>
                  </a:extLst>
                </a:gridCol>
                <a:gridCol w="2484015">
                  <a:extLst>
                    <a:ext uri="{9D8B030D-6E8A-4147-A177-3AD203B41FA5}">
                      <a16:colId xmlns:a16="http://schemas.microsoft.com/office/drawing/2014/main" val="1446653984"/>
                    </a:ext>
                  </a:extLst>
                </a:gridCol>
                <a:gridCol w="2519089">
                  <a:extLst>
                    <a:ext uri="{9D8B030D-6E8A-4147-A177-3AD203B41FA5}">
                      <a16:colId xmlns:a16="http://schemas.microsoft.com/office/drawing/2014/main" val="3584202772"/>
                    </a:ext>
                  </a:extLst>
                </a:gridCol>
              </a:tblGrid>
              <a:tr h="1077403">
                <a:tc>
                  <a:txBody>
                    <a:bodyPr/>
                    <a:lstStyle/>
                    <a:p>
                      <a:pPr>
                        <a:lnSpc>
                          <a:spcPct val="130000"/>
                        </a:lnSpc>
                        <a:spcAft>
                          <a:spcPts val="800"/>
                        </a:spcAft>
                      </a:pPr>
                      <a:r>
                        <a:rPr lang="en-US" sz="1100">
                          <a:effectLst/>
                        </a:rPr>
                        <a:t>Field Name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Data Type (with Size)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Constraint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Description</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Sample Data</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3600830"/>
                  </a:ext>
                </a:extLst>
              </a:tr>
              <a:tr h="1077403">
                <a:tc>
                  <a:txBody>
                    <a:bodyPr/>
                    <a:lstStyle/>
                    <a:p>
                      <a:pPr>
                        <a:lnSpc>
                          <a:spcPct val="130000"/>
                        </a:lnSpc>
                        <a:spcAft>
                          <a:spcPts val="800"/>
                        </a:spcAft>
                      </a:pPr>
                      <a:r>
                        <a:rPr lang="en-US" sz="1100">
                          <a:effectLst/>
                        </a:rPr>
                        <a:t>Role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Primary Key</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Role </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Student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886252"/>
                  </a:ext>
                </a:extLst>
              </a:tr>
              <a:tr h="514595">
                <a:tc>
                  <a:txBody>
                    <a:bodyPr/>
                    <a:lstStyle/>
                    <a:p>
                      <a:pPr>
                        <a:lnSpc>
                          <a:spcPct val="130000"/>
                        </a:lnSpc>
                        <a:spcAft>
                          <a:spcPts val="800"/>
                        </a:spcAft>
                      </a:pPr>
                      <a:r>
                        <a:rPr lang="en-IN" sz="1100">
                          <a:effectLst/>
                        </a:rPr>
                        <a:t>result_id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User type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37872983"/>
                  </a:ext>
                </a:extLst>
              </a:tr>
              <a:tr h="514595">
                <a:tc>
                  <a:txBody>
                    <a:bodyPr/>
                    <a:lstStyle/>
                    <a:p>
                      <a:pPr>
                        <a:lnSpc>
                          <a:spcPct val="130000"/>
                        </a:lnSpc>
                        <a:spcAft>
                          <a:spcPts val="800"/>
                        </a:spcAft>
                      </a:pPr>
                      <a:r>
                        <a:rPr lang="en-IN" sz="1100">
                          <a:effectLst/>
                        </a:rPr>
                        <a:t>user_id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Date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Login Time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10-5-2024</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7173041"/>
                  </a:ext>
                </a:extLst>
              </a:tr>
              <a:tr h="514595">
                <a:tc>
                  <a:txBody>
                    <a:bodyPr/>
                    <a:lstStyle/>
                    <a:p>
                      <a:pPr>
                        <a:lnSpc>
                          <a:spcPct val="130000"/>
                        </a:lnSpc>
                        <a:spcAft>
                          <a:spcPts val="800"/>
                        </a:spcAft>
                      </a:pPr>
                      <a:r>
                        <a:rPr lang="en-IN" sz="1100">
                          <a:effectLst/>
                        </a:rPr>
                        <a:t>subject</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Task</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ENGLISH</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1785722"/>
                  </a:ext>
                </a:extLst>
              </a:tr>
              <a:tr h="514595">
                <a:tc>
                  <a:txBody>
                    <a:bodyPr/>
                    <a:lstStyle/>
                    <a:p>
                      <a:pPr>
                        <a:lnSpc>
                          <a:spcPct val="130000"/>
                        </a:lnSpc>
                        <a:spcAft>
                          <a:spcPts val="800"/>
                        </a:spcAft>
                      </a:pPr>
                      <a:r>
                        <a:rPr lang="en-IN" sz="1100">
                          <a:effectLst/>
                        </a:rPr>
                        <a:t>marks_obtained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Char(10)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Marks Obtained</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873113"/>
                  </a:ext>
                </a:extLst>
              </a:tr>
              <a:tr h="514595">
                <a:tc>
                  <a:txBody>
                    <a:bodyPr/>
                    <a:lstStyle/>
                    <a:p>
                      <a:pPr>
                        <a:lnSpc>
                          <a:spcPct val="130000"/>
                        </a:lnSpc>
                        <a:spcAft>
                          <a:spcPts val="800"/>
                        </a:spcAft>
                      </a:pPr>
                      <a:r>
                        <a:rPr lang="en-IN" sz="1100">
                          <a:effectLst/>
                        </a:rPr>
                        <a:t>total_marks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IN" sz="1100">
                          <a:effectLst/>
                        </a:rPr>
                        <a:t>Varchar(30)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Total Marks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50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9516775"/>
                  </a:ext>
                </a:extLst>
              </a:tr>
              <a:tr h="514595">
                <a:tc>
                  <a:txBody>
                    <a:bodyPr/>
                    <a:lstStyle/>
                    <a:p>
                      <a:pPr>
                        <a:lnSpc>
                          <a:spcPct val="130000"/>
                        </a:lnSpc>
                        <a:spcAft>
                          <a:spcPts val="800"/>
                        </a:spcAft>
                      </a:pPr>
                      <a:r>
                        <a:rPr lang="en-IN" sz="1100">
                          <a:effectLst/>
                        </a:rPr>
                        <a:t>grade</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IN" sz="1100">
                          <a:effectLst/>
                        </a:rPr>
                        <a:t>Char(10)</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Not Null</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a:effectLst/>
                        </a:rPr>
                        <a:t>Grades</a:t>
                      </a:r>
                      <a:endParaRPr lang="en-IN"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30000"/>
                        </a:lnSpc>
                        <a:spcAft>
                          <a:spcPts val="800"/>
                        </a:spcAft>
                      </a:pPr>
                      <a:r>
                        <a:rPr lang="en-US" sz="1100" dirty="0">
                          <a:effectLst/>
                        </a:rPr>
                        <a:t>A</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2516935"/>
                  </a:ext>
                </a:extLst>
              </a:tr>
            </a:tbl>
          </a:graphicData>
        </a:graphic>
      </p:graphicFrame>
      <p:sp>
        <p:nvSpPr>
          <p:cNvPr id="8" name="Rectangle 2">
            <a:extLst>
              <a:ext uri="{FF2B5EF4-FFF2-40B4-BE49-F238E27FC236}">
                <a16:creationId xmlns:a16="http://schemas.microsoft.com/office/drawing/2014/main" id="{EA3FF9B4-6701-A852-660D-64610A5929FE}"/>
              </a:ext>
            </a:extLst>
          </p:cNvPr>
          <p:cNvSpPr>
            <a:spLocks noChangeArrowheads="1"/>
          </p:cNvSpPr>
          <p:nvPr/>
        </p:nvSpPr>
        <p:spPr bwMode="auto">
          <a:xfrm>
            <a:off x="377508" y="1218064"/>
            <a:ext cx="24050974" cy="1180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995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9C191-DEFB-B6CA-67AF-61E264A7C81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32E6532-E44C-96DA-8359-2271BDF45E3C}"/>
              </a:ext>
            </a:extLst>
          </p:cNvPr>
          <p:cNvSpPr>
            <a:spLocks noGrp="1"/>
          </p:cNvSpPr>
          <p:nvPr>
            <p:ph type="title"/>
          </p:nvPr>
        </p:nvSpPr>
        <p:spPr>
          <a:xfrm>
            <a:off x="38100" y="440288"/>
            <a:ext cx="11214100" cy="424732"/>
          </a:xfrm>
        </p:spPr>
        <p:txBody>
          <a:bodyPr/>
          <a:lstStyle/>
          <a:p>
            <a:r>
              <a:rPr lang="en-US" sz="2400" dirty="0"/>
              <a:t>4.   Development</a:t>
            </a:r>
          </a:p>
        </p:txBody>
      </p:sp>
      <p:sp>
        <p:nvSpPr>
          <p:cNvPr id="2" name="Slide Number Placeholder 1">
            <a:extLst>
              <a:ext uri="{FF2B5EF4-FFF2-40B4-BE49-F238E27FC236}">
                <a16:creationId xmlns:a16="http://schemas.microsoft.com/office/drawing/2014/main" id="{F4CD0E53-2269-29C1-76FB-5CF85F8035F5}"/>
              </a:ext>
            </a:extLst>
          </p:cNvPr>
          <p:cNvSpPr>
            <a:spLocks noGrp="1"/>
          </p:cNvSpPr>
          <p:nvPr>
            <p:ph type="sldNum" sz="quarter" idx="12"/>
          </p:nvPr>
        </p:nvSpPr>
        <p:spPr/>
        <p:txBody>
          <a:bodyPr/>
          <a:lstStyle/>
          <a:p>
            <a:fld id="{C263D6C4-4840-40CC-AC84-17E24B3B7BDE}" type="slidenum">
              <a:rPr lang="en-US" smtClean="0"/>
              <a:pPr/>
              <a:t>31</a:t>
            </a:fld>
            <a:endParaRPr lang="en-US" dirty="0"/>
          </a:p>
        </p:txBody>
      </p:sp>
      <p:sp>
        <p:nvSpPr>
          <p:cNvPr id="8" name="Text Placeholder 9">
            <a:extLst>
              <a:ext uri="{FF2B5EF4-FFF2-40B4-BE49-F238E27FC236}">
                <a16:creationId xmlns:a16="http://schemas.microsoft.com/office/drawing/2014/main" id="{E8B5FB42-C7D4-1612-A2D1-928CD8818D47}"/>
              </a:ext>
            </a:extLst>
          </p:cNvPr>
          <p:cNvSpPr>
            <a:spLocks noGrp="1"/>
          </p:cNvSpPr>
          <p:nvPr>
            <p:ph type="body" sz="quarter" idx="13"/>
          </p:nvPr>
        </p:nvSpPr>
        <p:spPr>
          <a:xfrm>
            <a:off x="444500" y="1078456"/>
            <a:ext cx="9604569" cy="4093243"/>
          </a:xfrm>
        </p:spPr>
        <p:txBody>
          <a:bodyPr/>
          <a:lstStyle/>
          <a:p>
            <a:r>
              <a:rPr lang="en-US" sz="1800" b="1" dirty="0"/>
              <a:t>4.1.   Coding standards: </a:t>
            </a:r>
          </a:p>
          <a:p>
            <a:r>
              <a:rPr lang="en-US" sz="1800" b="1" dirty="0"/>
              <a:t>1.	Follow naming conventions in variable name and methods name.</a:t>
            </a:r>
          </a:p>
          <a:p>
            <a:r>
              <a:rPr lang="en-US" sz="1800" b="1" dirty="0"/>
              <a:t>2.	Give minimum two spaces between operator and operand.</a:t>
            </a:r>
          </a:p>
          <a:p>
            <a:r>
              <a:rPr lang="en-US" sz="1800" b="1" dirty="0"/>
              <a:t>3.	Give proper indentation.</a:t>
            </a:r>
          </a:p>
        </p:txBody>
      </p:sp>
    </p:spTree>
    <p:extLst>
      <p:ext uri="{BB962C8B-B14F-4D97-AF65-F5344CB8AC3E}">
        <p14:creationId xmlns:p14="http://schemas.microsoft.com/office/powerpoint/2010/main" val="20263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19EFF-19C6-7791-5DAD-98354B43B24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303581C-EE75-6DCF-7DCB-DC809BEC49BC}"/>
              </a:ext>
            </a:extLst>
          </p:cNvPr>
          <p:cNvSpPr>
            <a:spLocks noGrp="1"/>
          </p:cNvSpPr>
          <p:nvPr>
            <p:ph type="title"/>
          </p:nvPr>
        </p:nvSpPr>
        <p:spPr>
          <a:xfrm>
            <a:off x="38100" y="440288"/>
            <a:ext cx="11214100" cy="424732"/>
          </a:xfrm>
        </p:spPr>
        <p:txBody>
          <a:bodyPr/>
          <a:lstStyle/>
          <a:p>
            <a:r>
              <a:rPr lang="en-US" sz="2400" dirty="0"/>
              <a:t>•	</a:t>
            </a:r>
            <a:r>
              <a:rPr lang="en-US" sz="2400" dirty="0" err="1"/>
              <a:t>StudentRegistration</a:t>
            </a:r>
            <a:r>
              <a:rPr lang="en-US" sz="2400" dirty="0"/>
              <a:t> </a:t>
            </a:r>
            <a:r>
              <a:rPr lang="en-US" sz="2400" dirty="0" err="1"/>
              <a:t>BackEnd</a:t>
            </a:r>
            <a:r>
              <a:rPr lang="en-US" sz="2400" dirty="0"/>
              <a:t>:</a:t>
            </a:r>
          </a:p>
        </p:txBody>
      </p:sp>
      <p:sp>
        <p:nvSpPr>
          <p:cNvPr id="2" name="Slide Number Placeholder 1">
            <a:extLst>
              <a:ext uri="{FF2B5EF4-FFF2-40B4-BE49-F238E27FC236}">
                <a16:creationId xmlns:a16="http://schemas.microsoft.com/office/drawing/2014/main" id="{79F48D00-A63F-B0AB-4C80-C65A537B0313}"/>
              </a:ext>
            </a:extLst>
          </p:cNvPr>
          <p:cNvSpPr>
            <a:spLocks noGrp="1"/>
          </p:cNvSpPr>
          <p:nvPr>
            <p:ph type="sldNum" sz="quarter" idx="12"/>
          </p:nvPr>
        </p:nvSpPr>
        <p:spPr/>
        <p:txBody>
          <a:bodyPr/>
          <a:lstStyle/>
          <a:p>
            <a:fld id="{C263D6C4-4840-40CC-AC84-17E24B3B7BDE}" type="slidenum">
              <a:rPr lang="en-US" smtClean="0"/>
              <a:pPr/>
              <a:t>32</a:t>
            </a:fld>
            <a:endParaRPr lang="en-US" dirty="0"/>
          </a:p>
        </p:txBody>
      </p:sp>
      <p:pic>
        <p:nvPicPr>
          <p:cNvPr id="5" name="Picture 4">
            <a:extLst>
              <a:ext uri="{FF2B5EF4-FFF2-40B4-BE49-F238E27FC236}">
                <a16:creationId xmlns:a16="http://schemas.microsoft.com/office/drawing/2014/main" id="{9F8D9BF8-3672-F733-3A47-DBDDE97028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865020"/>
            <a:ext cx="9843200" cy="5981603"/>
          </a:xfrm>
          <a:prstGeom prst="rect">
            <a:avLst/>
          </a:prstGeom>
        </p:spPr>
      </p:pic>
    </p:spTree>
    <p:extLst>
      <p:ext uri="{BB962C8B-B14F-4D97-AF65-F5344CB8AC3E}">
        <p14:creationId xmlns:p14="http://schemas.microsoft.com/office/powerpoint/2010/main" val="35796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D5D0C-89CA-6101-5DDB-2BEDB507C48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2E62B7E-5867-610E-E189-C7F2FC6E47F6}"/>
              </a:ext>
            </a:extLst>
          </p:cNvPr>
          <p:cNvSpPr>
            <a:spLocks noGrp="1"/>
          </p:cNvSpPr>
          <p:nvPr>
            <p:ph type="title"/>
          </p:nvPr>
        </p:nvSpPr>
        <p:spPr>
          <a:xfrm>
            <a:off x="38100" y="107890"/>
            <a:ext cx="11214100" cy="757130"/>
          </a:xfrm>
        </p:spPr>
        <p:txBody>
          <a:bodyPr/>
          <a:lstStyle/>
          <a:p>
            <a:br>
              <a:rPr lang="en-US" sz="2400" dirty="0"/>
            </a:br>
            <a:r>
              <a:rPr lang="en-US" sz="2400" dirty="0"/>
              <a:t>•      Code Student Login</a:t>
            </a:r>
          </a:p>
        </p:txBody>
      </p:sp>
      <p:sp>
        <p:nvSpPr>
          <p:cNvPr id="2" name="Slide Number Placeholder 1">
            <a:extLst>
              <a:ext uri="{FF2B5EF4-FFF2-40B4-BE49-F238E27FC236}">
                <a16:creationId xmlns:a16="http://schemas.microsoft.com/office/drawing/2014/main" id="{7F150316-6FF6-207F-2EA7-EE575524BD5D}"/>
              </a:ext>
            </a:extLst>
          </p:cNvPr>
          <p:cNvSpPr>
            <a:spLocks noGrp="1"/>
          </p:cNvSpPr>
          <p:nvPr>
            <p:ph type="sldNum" sz="quarter" idx="12"/>
          </p:nvPr>
        </p:nvSpPr>
        <p:spPr/>
        <p:txBody>
          <a:bodyPr/>
          <a:lstStyle/>
          <a:p>
            <a:fld id="{C263D6C4-4840-40CC-AC84-17E24B3B7BDE}" type="slidenum">
              <a:rPr lang="en-US" smtClean="0"/>
              <a:pPr/>
              <a:t>33</a:t>
            </a:fld>
            <a:endParaRPr lang="en-US" dirty="0"/>
          </a:p>
        </p:txBody>
      </p:sp>
      <p:pic>
        <p:nvPicPr>
          <p:cNvPr id="3" name="Picture 2">
            <a:extLst>
              <a:ext uri="{FF2B5EF4-FFF2-40B4-BE49-F238E27FC236}">
                <a16:creationId xmlns:a16="http://schemas.microsoft.com/office/drawing/2014/main" id="{B15434FD-2045-86AB-EF23-6CF095A61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 y="865020"/>
            <a:ext cx="11214100" cy="5969494"/>
          </a:xfrm>
          <a:prstGeom prst="rect">
            <a:avLst/>
          </a:prstGeom>
        </p:spPr>
      </p:pic>
    </p:spTree>
    <p:extLst>
      <p:ext uri="{BB962C8B-B14F-4D97-AF65-F5344CB8AC3E}">
        <p14:creationId xmlns:p14="http://schemas.microsoft.com/office/powerpoint/2010/main" val="319933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2B880-D109-8862-6CCF-34F954BA36A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343E199-12D0-700E-F12F-71818B1FA3E1}"/>
              </a:ext>
            </a:extLst>
          </p:cNvPr>
          <p:cNvSpPr>
            <a:spLocks noGrp="1"/>
          </p:cNvSpPr>
          <p:nvPr>
            <p:ph type="title"/>
          </p:nvPr>
        </p:nvSpPr>
        <p:spPr>
          <a:xfrm>
            <a:off x="38100" y="107890"/>
            <a:ext cx="11214100" cy="424732"/>
          </a:xfrm>
        </p:spPr>
        <p:txBody>
          <a:bodyPr/>
          <a:lstStyle/>
          <a:p>
            <a:r>
              <a:rPr lang="en-US" sz="2400" dirty="0"/>
              <a:t>•	</a:t>
            </a:r>
            <a:r>
              <a:rPr lang="en-US" sz="2400" dirty="0" err="1"/>
              <a:t>StudentLogin</a:t>
            </a:r>
            <a:r>
              <a:rPr lang="en-US" sz="2400" dirty="0"/>
              <a:t> </a:t>
            </a:r>
            <a:r>
              <a:rPr lang="en-US" sz="2400" dirty="0" err="1"/>
              <a:t>BackEnd</a:t>
            </a:r>
            <a:endParaRPr lang="en-US" sz="2400" dirty="0"/>
          </a:p>
        </p:txBody>
      </p:sp>
      <p:sp>
        <p:nvSpPr>
          <p:cNvPr id="2" name="Slide Number Placeholder 1">
            <a:extLst>
              <a:ext uri="{FF2B5EF4-FFF2-40B4-BE49-F238E27FC236}">
                <a16:creationId xmlns:a16="http://schemas.microsoft.com/office/drawing/2014/main" id="{4FB70896-7A40-2AF9-F19B-A39ED02311A3}"/>
              </a:ext>
            </a:extLst>
          </p:cNvPr>
          <p:cNvSpPr>
            <a:spLocks noGrp="1"/>
          </p:cNvSpPr>
          <p:nvPr>
            <p:ph type="sldNum" sz="quarter" idx="12"/>
          </p:nvPr>
        </p:nvSpPr>
        <p:spPr/>
        <p:txBody>
          <a:bodyPr/>
          <a:lstStyle/>
          <a:p>
            <a:fld id="{C263D6C4-4840-40CC-AC84-17E24B3B7BDE}" type="slidenum">
              <a:rPr lang="en-US" smtClean="0"/>
              <a:pPr/>
              <a:t>34</a:t>
            </a:fld>
            <a:endParaRPr lang="en-US" dirty="0"/>
          </a:p>
        </p:txBody>
      </p:sp>
      <p:pic>
        <p:nvPicPr>
          <p:cNvPr id="4" name="Picture 3">
            <a:extLst>
              <a:ext uri="{FF2B5EF4-FFF2-40B4-BE49-F238E27FC236}">
                <a16:creationId xmlns:a16="http://schemas.microsoft.com/office/drawing/2014/main" id="{BCF3B919-DADC-C98E-3D1F-BEAFC0583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89" y="598240"/>
            <a:ext cx="11294111" cy="6279038"/>
          </a:xfrm>
          <a:prstGeom prst="rect">
            <a:avLst/>
          </a:prstGeom>
        </p:spPr>
      </p:pic>
    </p:spTree>
    <p:extLst>
      <p:ext uri="{BB962C8B-B14F-4D97-AF65-F5344CB8AC3E}">
        <p14:creationId xmlns:p14="http://schemas.microsoft.com/office/powerpoint/2010/main" val="145612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11D79-BA85-FBD8-7E08-3C50877CFCD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4BD1B90-60AF-2481-DEA6-DDEB6F6000E5}"/>
              </a:ext>
            </a:extLst>
          </p:cNvPr>
          <p:cNvSpPr>
            <a:spLocks noGrp="1"/>
          </p:cNvSpPr>
          <p:nvPr>
            <p:ph type="title"/>
          </p:nvPr>
        </p:nvSpPr>
        <p:spPr>
          <a:xfrm>
            <a:off x="38100" y="107890"/>
            <a:ext cx="11214100" cy="424732"/>
          </a:xfrm>
        </p:spPr>
        <p:txBody>
          <a:bodyPr/>
          <a:lstStyle/>
          <a:p>
            <a:r>
              <a:rPr lang="en-US" sz="2400" dirty="0"/>
              <a:t>•	Code Admin Panel</a:t>
            </a:r>
          </a:p>
        </p:txBody>
      </p:sp>
      <p:sp>
        <p:nvSpPr>
          <p:cNvPr id="2" name="Slide Number Placeholder 1">
            <a:extLst>
              <a:ext uri="{FF2B5EF4-FFF2-40B4-BE49-F238E27FC236}">
                <a16:creationId xmlns:a16="http://schemas.microsoft.com/office/drawing/2014/main" id="{B578900D-8069-10F6-D645-117EDAEEE69B}"/>
              </a:ext>
            </a:extLst>
          </p:cNvPr>
          <p:cNvSpPr>
            <a:spLocks noGrp="1"/>
          </p:cNvSpPr>
          <p:nvPr>
            <p:ph type="sldNum" sz="quarter" idx="12"/>
          </p:nvPr>
        </p:nvSpPr>
        <p:spPr/>
        <p:txBody>
          <a:bodyPr/>
          <a:lstStyle/>
          <a:p>
            <a:fld id="{C263D6C4-4840-40CC-AC84-17E24B3B7BDE}" type="slidenum">
              <a:rPr lang="en-US" smtClean="0"/>
              <a:pPr/>
              <a:t>35</a:t>
            </a:fld>
            <a:endParaRPr lang="en-US" dirty="0"/>
          </a:p>
        </p:txBody>
      </p:sp>
      <p:pic>
        <p:nvPicPr>
          <p:cNvPr id="3" name="Picture 2">
            <a:extLst>
              <a:ext uri="{FF2B5EF4-FFF2-40B4-BE49-F238E27FC236}">
                <a16:creationId xmlns:a16="http://schemas.microsoft.com/office/drawing/2014/main" id="{596DB96D-0203-3F2C-E618-3C71C071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89" y="532622"/>
            <a:ext cx="11294111" cy="6325378"/>
          </a:xfrm>
          <a:prstGeom prst="rect">
            <a:avLst/>
          </a:prstGeom>
        </p:spPr>
      </p:pic>
    </p:spTree>
    <p:extLst>
      <p:ext uri="{BB962C8B-B14F-4D97-AF65-F5344CB8AC3E}">
        <p14:creationId xmlns:p14="http://schemas.microsoft.com/office/powerpoint/2010/main" val="54096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B321C-9232-29D5-279F-16C4DC22231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8A8D3A8-1F91-4D5A-2B7E-88D0CD8A4710}"/>
              </a:ext>
            </a:extLst>
          </p:cNvPr>
          <p:cNvSpPr>
            <a:spLocks noGrp="1"/>
          </p:cNvSpPr>
          <p:nvPr>
            <p:ph type="title"/>
          </p:nvPr>
        </p:nvSpPr>
        <p:spPr>
          <a:xfrm>
            <a:off x="38100" y="107890"/>
            <a:ext cx="11214100" cy="424732"/>
          </a:xfrm>
        </p:spPr>
        <p:txBody>
          <a:bodyPr/>
          <a:lstStyle/>
          <a:p>
            <a:r>
              <a:rPr lang="en-US" sz="2400" dirty="0"/>
              <a:t>•	Code of Complain page</a:t>
            </a:r>
          </a:p>
        </p:txBody>
      </p:sp>
      <p:sp>
        <p:nvSpPr>
          <p:cNvPr id="2" name="Slide Number Placeholder 1">
            <a:extLst>
              <a:ext uri="{FF2B5EF4-FFF2-40B4-BE49-F238E27FC236}">
                <a16:creationId xmlns:a16="http://schemas.microsoft.com/office/drawing/2014/main" id="{F7EFF05F-F869-6A55-C13C-FF16538720C7}"/>
              </a:ext>
            </a:extLst>
          </p:cNvPr>
          <p:cNvSpPr>
            <a:spLocks noGrp="1"/>
          </p:cNvSpPr>
          <p:nvPr>
            <p:ph type="sldNum" sz="quarter" idx="12"/>
          </p:nvPr>
        </p:nvSpPr>
        <p:spPr/>
        <p:txBody>
          <a:bodyPr/>
          <a:lstStyle/>
          <a:p>
            <a:fld id="{C263D6C4-4840-40CC-AC84-17E24B3B7BDE}" type="slidenum">
              <a:rPr lang="en-US" smtClean="0"/>
              <a:pPr/>
              <a:t>36</a:t>
            </a:fld>
            <a:endParaRPr lang="en-US" dirty="0"/>
          </a:p>
        </p:txBody>
      </p:sp>
      <p:pic>
        <p:nvPicPr>
          <p:cNvPr id="4" name="Picture 3">
            <a:extLst>
              <a:ext uri="{FF2B5EF4-FFF2-40B4-BE49-F238E27FC236}">
                <a16:creationId xmlns:a16="http://schemas.microsoft.com/office/drawing/2014/main" id="{60AAE761-C639-D305-D11E-A4980928D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90" y="532622"/>
            <a:ext cx="11294110" cy="6325378"/>
          </a:xfrm>
          <a:prstGeom prst="rect">
            <a:avLst/>
          </a:prstGeom>
        </p:spPr>
      </p:pic>
    </p:spTree>
    <p:extLst>
      <p:ext uri="{BB962C8B-B14F-4D97-AF65-F5344CB8AC3E}">
        <p14:creationId xmlns:p14="http://schemas.microsoft.com/office/powerpoint/2010/main" val="185626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903F2-522F-333A-9606-303F26F1266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7838BE0-7374-4BBE-00DF-F384C8363925}"/>
              </a:ext>
            </a:extLst>
          </p:cNvPr>
          <p:cNvSpPr>
            <a:spLocks noGrp="1"/>
          </p:cNvSpPr>
          <p:nvPr>
            <p:ph type="title"/>
          </p:nvPr>
        </p:nvSpPr>
        <p:spPr>
          <a:xfrm>
            <a:off x="38100" y="107890"/>
            <a:ext cx="11214100" cy="424732"/>
          </a:xfrm>
        </p:spPr>
        <p:txBody>
          <a:bodyPr/>
          <a:lstStyle/>
          <a:p>
            <a:r>
              <a:rPr lang="en-US" sz="2400" dirty="0"/>
              <a:t>4.2.   Screen shots</a:t>
            </a:r>
          </a:p>
        </p:txBody>
      </p:sp>
      <p:sp>
        <p:nvSpPr>
          <p:cNvPr id="2" name="Slide Number Placeholder 1">
            <a:extLst>
              <a:ext uri="{FF2B5EF4-FFF2-40B4-BE49-F238E27FC236}">
                <a16:creationId xmlns:a16="http://schemas.microsoft.com/office/drawing/2014/main" id="{8C861DA3-7EB1-A55D-8841-2D829F20E3A8}"/>
              </a:ext>
            </a:extLst>
          </p:cNvPr>
          <p:cNvSpPr>
            <a:spLocks noGrp="1"/>
          </p:cNvSpPr>
          <p:nvPr>
            <p:ph type="sldNum" sz="quarter" idx="12"/>
          </p:nvPr>
        </p:nvSpPr>
        <p:spPr/>
        <p:txBody>
          <a:bodyPr/>
          <a:lstStyle/>
          <a:p>
            <a:fld id="{C263D6C4-4840-40CC-AC84-17E24B3B7BDE}" type="slidenum">
              <a:rPr lang="en-US" smtClean="0"/>
              <a:pPr/>
              <a:t>37</a:t>
            </a:fld>
            <a:endParaRPr lang="en-US" dirty="0"/>
          </a:p>
        </p:txBody>
      </p:sp>
      <p:pic>
        <p:nvPicPr>
          <p:cNvPr id="3" name="Picture 2">
            <a:extLst>
              <a:ext uri="{FF2B5EF4-FFF2-40B4-BE49-F238E27FC236}">
                <a16:creationId xmlns:a16="http://schemas.microsoft.com/office/drawing/2014/main" id="{C50FF213-6C7C-C6DB-18BC-05B5ED05E3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659291"/>
            <a:ext cx="11503248" cy="6198709"/>
          </a:xfrm>
          <a:prstGeom prst="rect">
            <a:avLst/>
          </a:prstGeom>
        </p:spPr>
      </p:pic>
    </p:spTree>
    <p:extLst>
      <p:ext uri="{BB962C8B-B14F-4D97-AF65-F5344CB8AC3E}">
        <p14:creationId xmlns:p14="http://schemas.microsoft.com/office/powerpoint/2010/main" val="147016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A4D44-A41F-DC39-0A00-282688F90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CE64D1-44D5-6377-FE5A-BC59071C2A14}"/>
              </a:ext>
            </a:extLst>
          </p:cNvPr>
          <p:cNvSpPr>
            <a:spLocks noGrp="1"/>
          </p:cNvSpPr>
          <p:nvPr>
            <p:ph type="title"/>
          </p:nvPr>
        </p:nvSpPr>
        <p:spPr>
          <a:xfrm>
            <a:off x="38100" y="107890"/>
            <a:ext cx="11214100" cy="424732"/>
          </a:xfrm>
        </p:spPr>
        <p:txBody>
          <a:bodyPr/>
          <a:lstStyle/>
          <a:p>
            <a:r>
              <a:rPr lang="en-US" sz="2400" dirty="0"/>
              <a:t>4.2.   Screen shots</a:t>
            </a:r>
          </a:p>
        </p:txBody>
      </p:sp>
      <p:sp>
        <p:nvSpPr>
          <p:cNvPr id="2" name="Slide Number Placeholder 1">
            <a:extLst>
              <a:ext uri="{FF2B5EF4-FFF2-40B4-BE49-F238E27FC236}">
                <a16:creationId xmlns:a16="http://schemas.microsoft.com/office/drawing/2014/main" id="{23A9BDF9-0468-F8B3-B94D-E771746C766A}"/>
              </a:ext>
            </a:extLst>
          </p:cNvPr>
          <p:cNvSpPr>
            <a:spLocks noGrp="1"/>
          </p:cNvSpPr>
          <p:nvPr>
            <p:ph type="sldNum" sz="quarter" idx="12"/>
          </p:nvPr>
        </p:nvSpPr>
        <p:spPr/>
        <p:txBody>
          <a:bodyPr/>
          <a:lstStyle/>
          <a:p>
            <a:fld id="{C263D6C4-4840-40CC-AC84-17E24B3B7BDE}" type="slidenum">
              <a:rPr lang="en-US" smtClean="0"/>
              <a:pPr/>
              <a:t>38</a:t>
            </a:fld>
            <a:endParaRPr lang="en-US" dirty="0"/>
          </a:p>
        </p:txBody>
      </p:sp>
      <p:pic>
        <p:nvPicPr>
          <p:cNvPr id="4" name="Picture 3">
            <a:extLst>
              <a:ext uri="{FF2B5EF4-FFF2-40B4-BE49-F238E27FC236}">
                <a16:creationId xmlns:a16="http://schemas.microsoft.com/office/drawing/2014/main" id="{68DBA05B-788B-4C8D-6CDD-68502A88BF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672432"/>
            <a:ext cx="11487550" cy="6007767"/>
          </a:xfrm>
          <a:prstGeom prst="rect">
            <a:avLst/>
          </a:prstGeom>
        </p:spPr>
      </p:pic>
    </p:spTree>
    <p:extLst>
      <p:ext uri="{BB962C8B-B14F-4D97-AF65-F5344CB8AC3E}">
        <p14:creationId xmlns:p14="http://schemas.microsoft.com/office/powerpoint/2010/main" val="227611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27C17-2A07-652E-6D1B-3B33B78C43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99A299A-9B4F-421A-A580-CCCC65C77C83}"/>
              </a:ext>
            </a:extLst>
          </p:cNvPr>
          <p:cNvSpPr>
            <a:spLocks noGrp="1"/>
          </p:cNvSpPr>
          <p:nvPr>
            <p:ph type="title"/>
          </p:nvPr>
        </p:nvSpPr>
        <p:spPr>
          <a:xfrm>
            <a:off x="38100" y="107890"/>
            <a:ext cx="11214100" cy="424732"/>
          </a:xfrm>
        </p:spPr>
        <p:txBody>
          <a:bodyPr/>
          <a:lstStyle/>
          <a:p>
            <a:r>
              <a:rPr lang="en-US" sz="2400" dirty="0"/>
              <a:t>4.2.   Screen shots</a:t>
            </a:r>
          </a:p>
        </p:txBody>
      </p:sp>
      <p:sp>
        <p:nvSpPr>
          <p:cNvPr id="2" name="Slide Number Placeholder 1">
            <a:extLst>
              <a:ext uri="{FF2B5EF4-FFF2-40B4-BE49-F238E27FC236}">
                <a16:creationId xmlns:a16="http://schemas.microsoft.com/office/drawing/2014/main" id="{549A4A3B-D6E2-4E66-91AB-2D862AB04D6B}"/>
              </a:ext>
            </a:extLst>
          </p:cNvPr>
          <p:cNvSpPr>
            <a:spLocks noGrp="1"/>
          </p:cNvSpPr>
          <p:nvPr>
            <p:ph type="sldNum" sz="quarter" idx="12"/>
          </p:nvPr>
        </p:nvSpPr>
        <p:spPr/>
        <p:txBody>
          <a:bodyPr/>
          <a:lstStyle/>
          <a:p>
            <a:fld id="{C263D6C4-4840-40CC-AC84-17E24B3B7BDE}" type="slidenum">
              <a:rPr lang="en-US" smtClean="0"/>
              <a:pPr/>
              <a:t>39</a:t>
            </a:fld>
            <a:endParaRPr lang="en-US" dirty="0"/>
          </a:p>
        </p:txBody>
      </p:sp>
      <p:pic>
        <p:nvPicPr>
          <p:cNvPr id="3" name="Picture 2">
            <a:extLst>
              <a:ext uri="{FF2B5EF4-FFF2-40B4-BE49-F238E27FC236}">
                <a16:creationId xmlns:a16="http://schemas.microsoft.com/office/drawing/2014/main" id="{110DED53-AC1E-10B6-C03F-920C0AA442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89" y="670968"/>
            <a:ext cx="11498061" cy="6009232"/>
          </a:xfrm>
          <a:prstGeom prst="rect">
            <a:avLst/>
          </a:prstGeom>
        </p:spPr>
      </p:pic>
    </p:spTree>
    <p:extLst>
      <p:ext uri="{BB962C8B-B14F-4D97-AF65-F5344CB8AC3E}">
        <p14:creationId xmlns:p14="http://schemas.microsoft.com/office/powerpoint/2010/main" val="320515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1.2	Need for the new system:</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9604569" cy="4093243"/>
          </a:xfrm>
        </p:spPr>
        <p:txBody>
          <a:bodyPr/>
          <a:lstStyle/>
          <a:p>
            <a:r>
              <a:rPr lang="en-US" dirty="0"/>
              <a:t>Modern and Efficient: The new system replaces old, slow methods, making everything faster and more accurate.</a:t>
            </a:r>
          </a:p>
          <a:p>
            <a:r>
              <a:rPr lang="en-US" dirty="0"/>
              <a:t>Simplified Tasks: It makes tracking attendance, managing grades, and monitoring progress easier for everyone.</a:t>
            </a:r>
          </a:p>
          <a:p>
            <a:r>
              <a:rPr lang="en-US" dirty="0"/>
              <a:t>Instant Access: Students, teachers, and administrators can see real-time information whenever they need it.</a:t>
            </a:r>
          </a:p>
          <a:p>
            <a:r>
              <a:rPr lang="en-US" dirty="0"/>
              <a:t>Student Responsibility: Students can check their grades and track their progress, helping them stay on top of their work.</a:t>
            </a:r>
          </a:p>
          <a:p>
            <a:r>
              <a:rPr lang="en-US" dirty="0"/>
              <a:t>Less Work for Admins: The system makes it easier for administrators to manage data and reduce errors.</a:t>
            </a:r>
          </a:p>
          <a:p>
            <a:r>
              <a:rPr lang="en-US" dirty="0"/>
              <a:t>Better Communication: Everyone gets the latest updates quickly, improving how people communicate.</a:t>
            </a:r>
          </a:p>
          <a:p>
            <a:r>
              <a:rPr lang="en-US" dirty="0"/>
              <a:t>Better Decisions and Growth: The system helps everyone make better decisions and supports student progress.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6D1F9-AC1A-E167-AAA1-C70D735EEE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7324311-ACAC-55CF-5C36-A0217F817225}"/>
              </a:ext>
            </a:extLst>
          </p:cNvPr>
          <p:cNvSpPr>
            <a:spLocks noGrp="1"/>
          </p:cNvSpPr>
          <p:nvPr>
            <p:ph type="title"/>
          </p:nvPr>
        </p:nvSpPr>
        <p:spPr>
          <a:xfrm>
            <a:off x="38100" y="107890"/>
            <a:ext cx="11214100" cy="424732"/>
          </a:xfrm>
        </p:spPr>
        <p:txBody>
          <a:bodyPr/>
          <a:lstStyle/>
          <a:p>
            <a:r>
              <a:rPr lang="en-US" sz="2400" dirty="0"/>
              <a:t>4.2.   Screen shots</a:t>
            </a:r>
          </a:p>
        </p:txBody>
      </p:sp>
      <p:sp>
        <p:nvSpPr>
          <p:cNvPr id="2" name="Slide Number Placeholder 1">
            <a:extLst>
              <a:ext uri="{FF2B5EF4-FFF2-40B4-BE49-F238E27FC236}">
                <a16:creationId xmlns:a16="http://schemas.microsoft.com/office/drawing/2014/main" id="{3C52A7C8-ACD0-9A27-D14B-8746E1087DFA}"/>
              </a:ext>
            </a:extLst>
          </p:cNvPr>
          <p:cNvSpPr>
            <a:spLocks noGrp="1"/>
          </p:cNvSpPr>
          <p:nvPr>
            <p:ph type="sldNum" sz="quarter" idx="12"/>
          </p:nvPr>
        </p:nvSpPr>
        <p:spPr/>
        <p:txBody>
          <a:bodyPr/>
          <a:lstStyle/>
          <a:p>
            <a:fld id="{C263D6C4-4840-40CC-AC84-17E24B3B7BDE}" type="slidenum">
              <a:rPr lang="en-US" smtClean="0"/>
              <a:pPr/>
              <a:t>40</a:t>
            </a:fld>
            <a:endParaRPr lang="en-US" dirty="0"/>
          </a:p>
        </p:txBody>
      </p:sp>
      <p:pic>
        <p:nvPicPr>
          <p:cNvPr id="4" name="Picture 3">
            <a:extLst>
              <a:ext uri="{FF2B5EF4-FFF2-40B4-BE49-F238E27FC236}">
                <a16:creationId xmlns:a16="http://schemas.microsoft.com/office/drawing/2014/main" id="{EB1CD3B3-BC26-8E7B-9864-82450E65EC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766372"/>
            <a:ext cx="11387348" cy="5913827"/>
          </a:xfrm>
          <a:prstGeom prst="rect">
            <a:avLst/>
          </a:prstGeom>
        </p:spPr>
      </p:pic>
    </p:spTree>
    <p:extLst>
      <p:ext uri="{BB962C8B-B14F-4D97-AF65-F5344CB8AC3E}">
        <p14:creationId xmlns:p14="http://schemas.microsoft.com/office/powerpoint/2010/main" val="1362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3025C-EA5F-3FAE-2BA7-912CCFD994B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FC5E2CD-998D-8766-8184-9956E3D66654}"/>
              </a:ext>
            </a:extLst>
          </p:cNvPr>
          <p:cNvSpPr>
            <a:spLocks noGrp="1"/>
          </p:cNvSpPr>
          <p:nvPr>
            <p:ph type="title"/>
          </p:nvPr>
        </p:nvSpPr>
        <p:spPr>
          <a:xfrm>
            <a:off x="38100" y="107890"/>
            <a:ext cx="11214100" cy="424732"/>
          </a:xfrm>
        </p:spPr>
        <p:txBody>
          <a:bodyPr/>
          <a:lstStyle/>
          <a:p>
            <a:r>
              <a:rPr lang="en-US" sz="2400" dirty="0"/>
              <a:t>4.2.   Screen shots</a:t>
            </a:r>
          </a:p>
        </p:txBody>
      </p:sp>
      <p:sp>
        <p:nvSpPr>
          <p:cNvPr id="2" name="Slide Number Placeholder 1">
            <a:extLst>
              <a:ext uri="{FF2B5EF4-FFF2-40B4-BE49-F238E27FC236}">
                <a16:creationId xmlns:a16="http://schemas.microsoft.com/office/drawing/2014/main" id="{D2429C66-D4A2-6659-9332-D1B2D3346777}"/>
              </a:ext>
            </a:extLst>
          </p:cNvPr>
          <p:cNvSpPr>
            <a:spLocks noGrp="1"/>
          </p:cNvSpPr>
          <p:nvPr>
            <p:ph type="sldNum" sz="quarter" idx="12"/>
          </p:nvPr>
        </p:nvSpPr>
        <p:spPr/>
        <p:txBody>
          <a:bodyPr/>
          <a:lstStyle/>
          <a:p>
            <a:fld id="{C263D6C4-4840-40CC-AC84-17E24B3B7BDE}" type="slidenum">
              <a:rPr lang="en-US" smtClean="0"/>
              <a:pPr/>
              <a:t>41</a:t>
            </a:fld>
            <a:endParaRPr lang="en-US" dirty="0"/>
          </a:p>
        </p:txBody>
      </p:sp>
      <p:pic>
        <p:nvPicPr>
          <p:cNvPr id="3" name="Picture 2">
            <a:extLst>
              <a:ext uri="{FF2B5EF4-FFF2-40B4-BE49-F238E27FC236}">
                <a16:creationId xmlns:a16="http://schemas.microsoft.com/office/drawing/2014/main" id="{07CB4CBF-064F-8B11-8A02-A9FC1C9348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4490" y="720653"/>
            <a:ext cx="11529090" cy="5959547"/>
          </a:xfrm>
          <a:prstGeom prst="rect">
            <a:avLst/>
          </a:prstGeom>
        </p:spPr>
      </p:pic>
    </p:spTree>
    <p:extLst>
      <p:ext uri="{BB962C8B-B14F-4D97-AF65-F5344CB8AC3E}">
        <p14:creationId xmlns:p14="http://schemas.microsoft.com/office/powerpoint/2010/main" val="390245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BA5B6-1679-1740-67BD-D8EEFFF68FE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480C45D-50C9-98EA-179D-79F682130866}"/>
              </a:ext>
            </a:extLst>
          </p:cNvPr>
          <p:cNvSpPr>
            <a:spLocks noGrp="1"/>
          </p:cNvSpPr>
          <p:nvPr>
            <p:ph type="title"/>
          </p:nvPr>
        </p:nvSpPr>
        <p:spPr>
          <a:xfrm>
            <a:off x="38100" y="107890"/>
            <a:ext cx="11214100" cy="757130"/>
          </a:xfrm>
        </p:spPr>
        <p:txBody>
          <a:bodyPr/>
          <a:lstStyle/>
          <a:p>
            <a:r>
              <a:rPr lang="fr-FR" sz="2400" dirty="0"/>
              <a:t>5. Agile Documentation</a:t>
            </a:r>
            <a:br>
              <a:rPr lang="fr-FR" sz="2400" dirty="0"/>
            </a:br>
            <a:r>
              <a:rPr lang="fr-FR" sz="2400" dirty="0"/>
              <a:t>	5.1 Agile Project Charter </a:t>
            </a:r>
          </a:p>
        </p:txBody>
      </p:sp>
      <p:sp>
        <p:nvSpPr>
          <p:cNvPr id="2" name="Slide Number Placeholder 1">
            <a:extLst>
              <a:ext uri="{FF2B5EF4-FFF2-40B4-BE49-F238E27FC236}">
                <a16:creationId xmlns:a16="http://schemas.microsoft.com/office/drawing/2014/main" id="{EEA6D095-65BF-A464-9C85-5E7FDA4D22AE}"/>
              </a:ext>
            </a:extLst>
          </p:cNvPr>
          <p:cNvSpPr>
            <a:spLocks noGrp="1"/>
          </p:cNvSpPr>
          <p:nvPr>
            <p:ph type="sldNum" sz="quarter" idx="12"/>
          </p:nvPr>
        </p:nvSpPr>
        <p:spPr/>
        <p:txBody>
          <a:bodyPr/>
          <a:lstStyle/>
          <a:p>
            <a:fld id="{C263D6C4-4840-40CC-AC84-17E24B3B7BDE}" type="slidenum">
              <a:rPr lang="en-US" smtClean="0"/>
              <a:pPr/>
              <a:t>42</a:t>
            </a:fld>
            <a:endParaRPr lang="en-US" dirty="0"/>
          </a:p>
        </p:txBody>
      </p:sp>
      <p:graphicFrame>
        <p:nvGraphicFramePr>
          <p:cNvPr id="4" name="Table 3">
            <a:extLst>
              <a:ext uri="{FF2B5EF4-FFF2-40B4-BE49-F238E27FC236}">
                <a16:creationId xmlns:a16="http://schemas.microsoft.com/office/drawing/2014/main" id="{6AD8B5B6-A1FF-B9DB-9B7C-DDA4FB9AED05}"/>
              </a:ext>
            </a:extLst>
          </p:cNvPr>
          <p:cNvGraphicFramePr>
            <a:graphicFrameLocks noGrp="1"/>
          </p:cNvGraphicFramePr>
          <p:nvPr>
            <p:extLst>
              <p:ext uri="{D42A27DB-BD31-4B8C-83A1-F6EECF244321}">
                <p14:modId xmlns:p14="http://schemas.microsoft.com/office/powerpoint/2010/main" val="1276300835"/>
              </p:ext>
            </p:extLst>
          </p:nvPr>
        </p:nvGraphicFramePr>
        <p:xfrm>
          <a:off x="222768" y="1090843"/>
          <a:ext cx="11435832" cy="5224230"/>
        </p:xfrm>
        <a:graphic>
          <a:graphicData uri="http://schemas.openxmlformats.org/drawingml/2006/table">
            <a:tbl>
              <a:tblPr bandRow="1">
                <a:tableStyleId>{5C22544A-7EE6-4342-B048-85BDC9FD1C3A}</a:tableStyleId>
              </a:tblPr>
              <a:tblGrid>
                <a:gridCol w="4572187">
                  <a:extLst>
                    <a:ext uri="{9D8B030D-6E8A-4147-A177-3AD203B41FA5}">
                      <a16:colId xmlns:a16="http://schemas.microsoft.com/office/drawing/2014/main" val="2206343438"/>
                    </a:ext>
                  </a:extLst>
                </a:gridCol>
                <a:gridCol w="6863645">
                  <a:extLst>
                    <a:ext uri="{9D8B030D-6E8A-4147-A177-3AD203B41FA5}">
                      <a16:colId xmlns:a16="http://schemas.microsoft.com/office/drawing/2014/main" val="1025593461"/>
                    </a:ext>
                  </a:extLst>
                </a:gridCol>
              </a:tblGrid>
              <a:tr h="822714">
                <a:tc gridSpan="2">
                  <a:txBody>
                    <a:bodyPr/>
                    <a:lstStyle/>
                    <a:p>
                      <a:pPr algn="ctr">
                        <a:lnSpc>
                          <a:spcPct val="130000"/>
                        </a:lnSpc>
                        <a:spcAft>
                          <a:spcPts val="800"/>
                        </a:spcAft>
                      </a:pPr>
                      <a:r>
                        <a:rPr lang="en-GB" sz="1200">
                          <a:effectLst/>
                        </a:rPr>
                        <a:t>General Project Information</a:t>
                      </a:r>
                      <a:endParaRPr lang="en-IN" sz="1050">
                        <a:effectLst/>
                        <a:latin typeface="Calibri" panose="020F0502020204030204" pitchFamily="34" charset="0"/>
                        <a:ea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375832428"/>
                  </a:ext>
                </a:extLst>
              </a:tr>
              <a:tr h="733586">
                <a:tc>
                  <a:txBody>
                    <a:bodyPr/>
                    <a:lstStyle/>
                    <a:p>
                      <a:pPr>
                        <a:lnSpc>
                          <a:spcPct val="130000"/>
                        </a:lnSpc>
                        <a:spcAft>
                          <a:spcPts val="800"/>
                        </a:spcAft>
                      </a:pPr>
                      <a:r>
                        <a:rPr lang="en-GB" sz="1200">
                          <a:effectLst/>
                        </a:rPr>
                        <a:t>Project Name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a:effectLst/>
                        </a:rPr>
                        <a:t>Student Management System</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318825107"/>
                  </a:ext>
                </a:extLst>
              </a:tr>
              <a:tr h="733586">
                <a:tc>
                  <a:txBody>
                    <a:bodyPr/>
                    <a:lstStyle/>
                    <a:p>
                      <a:pPr>
                        <a:lnSpc>
                          <a:spcPct val="130000"/>
                        </a:lnSpc>
                        <a:spcAft>
                          <a:spcPts val="800"/>
                        </a:spcAft>
                      </a:pPr>
                      <a:r>
                        <a:rPr lang="en-GB" sz="1200">
                          <a:effectLst/>
                        </a:rPr>
                        <a:t>Project Champion</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a:effectLst/>
                        </a:rPr>
                        <a:t>Malek Burhaan, Sarjil Sheth, Arsh shaikh</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69928088"/>
                  </a:ext>
                </a:extLst>
              </a:tr>
              <a:tr h="733586">
                <a:tc>
                  <a:txBody>
                    <a:bodyPr/>
                    <a:lstStyle/>
                    <a:p>
                      <a:pPr>
                        <a:lnSpc>
                          <a:spcPct val="130000"/>
                        </a:lnSpc>
                        <a:spcAft>
                          <a:spcPts val="800"/>
                        </a:spcAft>
                      </a:pPr>
                      <a:r>
                        <a:rPr lang="en-GB" sz="1200">
                          <a:effectLst/>
                        </a:rPr>
                        <a:t>Project Sponsor</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a:effectLst/>
                        </a:rPr>
                        <a:t>LJ Institute of Computer Application</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940546471"/>
                  </a:ext>
                </a:extLst>
              </a:tr>
              <a:tr h="733586">
                <a:tc>
                  <a:txBody>
                    <a:bodyPr/>
                    <a:lstStyle/>
                    <a:p>
                      <a:pPr>
                        <a:lnSpc>
                          <a:spcPct val="130000"/>
                        </a:lnSpc>
                        <a:spcAft>
                          <a:spcPts val="800"/>
                        </a:spcAft>
                      </a:pPr>
                      <a:r>
                        <a:rPr lang="en-GB" sz="1200">
                          <a:effectLst/>
                        </a:rPr>
                        <a:t>Project Manager</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a:effectLst/>
                        </a:rPr>
                        <a:t>Prof Harsh</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130439009"/>
                  </a:ext>
                </a:extLst>
              </a:tr>
              <a:tr h="733586">
                <a:tc>
                  <a:txBody>
                    <a:bodyPr/>
                    <a:lstStyle/>
                    <a:p>
                      <a:pPr>
                        <a:lnSpc>
                          <a:spcPct val="130000"/>
                        </a:lnSpc>
                        <a:spcAft>
                          <a:spcPts val="800"/>
                        </a:spcAft>
                      </a:pPr>
                      <a:r>
                        <a:rPr lang="en-GB" sz="1200">
                          <a:effectLst/>
                        </a:rPr>
                        <a:t>Expected Start Date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a:effectLst/>
                        </a:rPr>
                        <a:t>06/01/2025</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929882569"/>
                  </a:ext>
                </a:extLst>
              </a:tr>
              <a:tr h="733586">
                <a:tc>
                  <a:txBody>
                    <a:bodyPr/>
                    <a:lstStyle/>
                    <a:p>
                      <a:pPr>
                        <a:lnSpc>
                          <a:spcPct val="130000"/>
                        </a:lnSpc>
                        <a:spcAft>
                          <a:spcPts val="800"/>
                        </a:spcAft>
                      </a:pPr>
                      <a:r>
                        <a:rPr lang="en-GB" sz="1200">
                          <a:effectLst/>
                        </a:rPr>
                        <a:t>Expected Completion Date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30000"/>
                        </a:lnSpc>
                        <a:spcAft>
                          <a:spcPts val="800"/>
                        </a:spcAft>
                      </a:pPr>
                      <a:r>
                        <a:rPr lang="en-GB" sz="1200" dirty="0">
                          <a:effectLst/>
                        </a:rPr>
                        <a:t>12/02/2025</a:t>
                      </a:r>
                      <a:endParaRPr lang="en-IN" sz="105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481136443"/>
                  </a:ext>
                </a:extLst>
              </a:tr>
            </a:tbl>
          </a:graphicData>
        </a:graphic>
      </p:graphicFrame>
      <p:sp>
        <p:nvSpPr>
          <p:cNvPr id="5" name="Rectangle 1">
            <a:extLst>
              <a:ext uri="{FF2B5EF4-FFF2-40B4-BE49-F238E27FC236}">
                <a16:creationId xmlns:a16="http://schemas.microsoft.com/office/drawing/2014/main" id="{D554C494-A43A-C78F-1D26-6C5F2DDB0428}"/>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498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D5829-F87A-CF1F-8AD3-E3A8564E0DA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6EA626-0D1E-4049-2020-326E45DA4DEC}"/>
              </a:ext>
            </a:extLst>
          </p:cNvPr>
          <p:cNvSpPr>
            <a:spLocks noGrp="1"/>
          </p:cNvSpPr>
          <p:nvPr>
            <p:ph type="title"/>
          </p:nvPr>
        </p:nvSpPr>
        <p:spPr>
          <a:xfrm>
            <a:off x="38100" y="107890"/>
            <a:ext cx="11214100" cy="757130"/>
          </a:xfrm>
        </p:spPr>
        <p:txBody>
          <a:bodyPr/>
          <a:lstStyle/>
          <a:p>
            <a:r>
              <a:rPr lang="fr-FR" sz="2400" dirty="0"/>
              <a:t>5. Agile Documentation</a:t>
            </a:r>
            <a:br>
              <a:rPr lang="fr-FR" sz="2400" dirty="0"/>
            </a:br>
            <a:r>
              <a:rPr lang="fr-FR" sz="2400" dirty="0"/>
              <a:t>	5.1 Agile Project Charter </a:t>
            </a:r>
          </a:p>
        </p:txBody>
      </p:sp>
      <p:sp>
        <p:nvSpPr>
          <p:cNvPr id="2" name="Slide Number Placeholder 1">
            <a:extLst>
              <a:ext uri="{FF2B5EF4-FFF2-40B4-BE49-F238E27FC236}">
                <a16:creationId xmlns:a16="http://schemas.microsoft.com/office/drawing/2014/main" id="{663A9DAF-FDC7-48F3-D6C4-DF419AAB44DB}"/>
              </a:ext>
            </a:extLst>
          </p:cNvPr>
          <p:cNvSpPr>
            <a:spLocks noGrp="1"/>
          </p:cNvSpPr>
          <p:nvPr>
            <p:ph type="sldNum" sz="quarter" idx="12"/>
          </p:nvPr>
        </p:nvSpPr>
        <p:spPr/>
        <p:txBody>
          <a:bodyPr/>
          <a:lstStyle/>
          <a:p>
            <a:fld id="{C263D6C4-4840-40CC-AC84-17E24B3B7BDE}" type="slidenum">
              <a:rPr lang="en-US" smtClean="0"/>
              <a:pPr/>
              <a:t>43</a:t>
            </a:fld>
            <a:endParaRPr lang="en-US" dirty="0"/>
          </a:p>
        </p:txBody>
      </p:sp>
      <p:sp>
        <p:nvSpPr>
          <p:cNvPr id="5" name="Rectangle 1">
            <a:extLst>
              <a:ext uri="{FF2B5EF4-FFF2-40B4-BE49-F238E27FC236}">
                <a16:creationId xmlns:a16="http://schemas.microsoft.com/office/drawing/2014/main" id="{A0AAC15A-BF0D-78A6-7BFB-3909AB73C99E}"/>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BE93C7FA-90FB-62D9-8005-569FF316231E}"/>
              </a:ext>
            </a:extLst>
          </p:cNvPr>
          <p:cNvGraphicFramePr>
            <a:graphicFrameLocks noGrp="1"/>
          </p:cNvGraphicFramePr>
          <p:nvPr>
            <p:extLst>
              <p:ext uri="{D42A27DB-BD31-4B8C-83A1-F6EECF244321}">
                <p14:modId xmlns:p14="http://schemas.microsoft.com/office/powerpoint/2010/main" val="320115836"/>
              </p:ext>
            </p:extLst>
          </p:nvPr>
        </p:nvGraphicFramePr>
        <p:xfrm>
          <a:off x="222768" y="1091001"/>
          <a:ext cx="11435832" cy="5224074"/>
        </p:xfrm>
        <a:graphic>
          <a:graphicData uri="http://schemas.openxmlformats.org/drawingml/2006/table">
            <a:tbl>
              <a:tblPr bandRow="1">
                <a:tableStyleId>{5C22544A-7EE6-4342-B048-85BDC9FD1C3A}</a:tableStyleId>
              </a:tblPr>
              <a:tblGrid>
                <a:gridCol w="2866541">
                  <a:extLst>
                    <a:ext uri="{9D8B030D-6E8A-4147-A177-3AD203B41FA5}">
                      <a16:colId xmlns:a16="http://schemas.microsoft.com/office/drawing/2014/main" val="2063254265"/>
                    </a:ext>
                  </a:extLst>
                </a:gridCol>
                <a:gridCol w="8569291">
                  <a:extLst>
                    <a:ext uri="{9D8B030D-6E8A-4147-A177-3AD203B41FA5}">
                      <a16:colId xmlns:a16="http://schemas.microsoft.com/office/drawing/2014/main" val="1796394356"/>
                    </a:ext>
                  </a:extLst>
                </a:gridCol>
              </a:tblGrid>
              <a:tr h="265823">
                <a:tc gridSpan="2">
                  <a:txBody>
                    <a:bodyPr/>
                    <a:lstStyle/>
                    <a:p>
                      <a:pPr algn="ctr">
                        <a:lnSpc>
                          <a:spcPct val="130000"/>
                        </a:lnSpc>
                        <a:spcAft>
                          <a:spcPts val="800"/>
                        </a:spcAft>
                      </a:pPr>
                      <a:r>
                        <a:rPr lang="en-GB" sz="1000">
                          <a:effectLst/>
                        </a:rPr>
                        <a:t>Project Details</a:t>
                      </a:r>
                      <a:endParaRPr lang="en-IN" sz="900">
                        <a:effectLst/>
                        <a:latin typeface="Calibri" panose="020F0502020204030204" pitchFamily="34" charset="0"/>
                        <a:ea typeface="Times New Roman" panose="02020603050405020304" pitchFamily="18" charset="0"/>
                      </a:endParaRPr>
                    </a:p>
                  </a:txBody>
                  <a:tcPr marL="58127" marR="58127" marT="0" marB="0" anchor="ctr"/>
                </a:tc>
                <a:tc hMerge="1">
                  <a:txBody>
                    <a:bodyPr/>
                    <a:lstStyle/>
                    <a:p>
                      <a:endParaRPr lang="en-IN"/>
                    </a:p>
                  </a:txBody>
                  <a:tcPr/>
                </a:tc>
                <a:extLst>
                  <a:ext uri="{0D108BD9-81ED-4DB2-BD59-A6C34878D82A}">
                    <a16:rowId xmlns:a16="http://schemas.microsoft.com/office/drawing/2014/main" val="1140949736"/>
                  </a:ext>
                </a:extLst>
              </a:tr>
              <a:tr h="1760016">
                <a:tc>
                  <a:txBody>
                    <a:bodyPr/>
                    <a:lstStyle/>
                    <a:p>
                      <a:pPr algn="ctr">
                        <a:lnSpc>
                          <a:spcPct val="130000"/>
                        </a:lnSpc>
                        <a:spcAft>
                          <a:spcPts val="800"/>
                        </a:spcAft>
                      </a:pPr>
                      <a:r>
                        <a:rPr lang="en-GB" sz="1000">
                          <a:effectLst/>
                        </a:rPr>
                        <a:t>Mission</a:t>
                      </a:r>
                      <a:endParaRPr lang="en-IN" sz="900">
                        <a:effectLst/>
                        <a:latin typeface="Calibri" panose="020F0502020204030204" pitchFamily="34" charset="0"/>
                        <a:ea typeface="Times New Roman" panose="02020603050405020304" pitchFamily="18" charset="0"/>
                      </a:endParaRPr>
                    </a:p>
                  </a:txBody>
                  <a:tcPr marL="58127" marR="58127" marT="0" marB="0" anchor="ctr"/>
                </a:tc>
                <a:tc>
                  <a:txBody>
                    <a:bodyPr/>
                    <a:lstStyle/>
                    <a:p>
                      <a:pPr algn="l">
                        <a:lnSpc>
                          <a:spcPct val="130000"/>
                        </a:lnSpc>
                        <a:spcAft>
                          <a:spcPts val="800"/>
                        </a:spcAft>
                      </a:pPr>
                      <a:r>
                        <a:rPr lang="en-US" sz="1000">
                          <a:effectLst/>
                        </a:rPr>
                        <a:t>Our goal is to provide a safe and easy-to-use platform that helps both students and schools manage information. The system makes it easier to track student details, attendance, and grades, while also improving school operations. By allowing better communication between students, teachers, and staff, it aims to support learning and help make better decisions.</a:t>
                      </a:r>
                      <a:endParaRPr lang="en-IN" sz="900">
                        <a:effectLst/>
                        <a:latin typeface="Calibri" panose="020F0502020204030204" pitchFamily="34" charset="0"/>
                        <a:ea typeface="Times New Roman" panose="02020603050405020304" pitchFamily="18" charset="0"/>
                      </a:endParaRPr>
                    </a:p>
                  </a:txBody>
                  <a:tcPr marL="58127" marR="58127" marT="0" marB="0" anchor="ctr"/>
                </a:tc>
                <a:extLst>
                  <a:ext uri="{0D108BD9-81ED-4DB2-BD59-A6C34878D82A}">
                    <a16:rowId xmlns:a16="http://schemas.microsoft.com/office/drawing/2014/main" val="182930880"/>
                  </a:ext>
                </a:extLst>
              </a:tr>
              <a:tr h="1337997">
                <a:tc>
                  <a:txBody>
                    <a:bodyPr/>
                    <a:lstStyle/>
                    <a:p>
                      <a:pPr algn="ctr">
                        <a:lnSpc>
                          <a:spcPct val="130000"/>
                        </a:lnSpc>
                        <a:spcAft>
                          <a:spcPts val="800"/>
                        </a:spcAft>
                      </a:pPr>
                      <a:r>
                        <a:rPr lang="en-GB" sz="1000">
                          <a:effectLst/>
                        </a:rPr>
                        <a:t>Vision</a:t>
                      </a:r>
                      <a:endParaRPr lang="en-IN" sz="900">
                        <a:effectLst/>
                        <a:latin typeface="Calibri" panose="020F0502020204030204" pitchFamily="34" charset="0"/>
                        <a:ea typeface="Times New Roman" panose="02020603050405020304" pitchFamily="18" charset="0"/>
                      </a:endParaRPr>
                    </a:p>
                  </a:txBody>
                  <a:tcPr marL="58127" marR="58127" marT="0" marB="0" anchor="ctr"/>
                </a:tc>
                <a:tc>
                  <a:txBody>
                    <a:bodyPr/>
                    <a:lstStyle/>
                    <a:p>
                      <a:pPr algn="l">
                        <a:lnSpc>
                          <a:spcPct val="130000"/>
                        </a:lnSpc>
                        <a:spcAft>
                          <a:spcPts val="800"/>
                        </a:spcAft>
                      </a:pPr>
                      <a:r>
                        <a:rPr lang="en-US" sz="1000">
                          <a:effectLst/>
                        </a:rPr>
                        <a:t>Our vision is to build a simple and effective platform that helps schools easily manage student information and supports better communication. We want to make it easier for students and staff to work together, improving the overall learning experience and making University operations run smoothly.</a:t>
                      </a:r>
                      <a:endParaRPr lang="en-IN" sz="900">
                        <a:effectLst/>
                        <a:latin typeface="Calibri" panose="020F0502020204030204" pitchFamily="34" charset="0"/>
                        <a:ea typeface="Times New Roman" panose="02020603050405020304" pitchFamily="18" charset="0"/>
                      </a:endParaRPr>
                    </a:p>
                  </a:txBody>
                  <a:tcPr marL="58127" marR="58127" marT="0" marB="0" anchor="ctr"/>
                </a:tc>
                <a:extLst>
                  <a:ext uri="{0D108BD9-81ED-4DB2-BD59-A6C34878D82A}">
                    <a16:rowId xmlns:a16="http://schemas.microsoft.com/office/drawing/2014/main" val="1284117192"/>
                  </a:ext>
                </a:extLst>
              </a:tr>
              <a:tr h="1537626">
                <a:tc>
                  <a:txBody>
                    <a:bodyPr/>
                    <a:lstStyle/>
                    <a:p>
                      <a:pPr algn="ctr">
                        <a:lnSpc>
                          <a:spcPct val="130000"/>
                        </a:lnSpc>
                        <a:spcAft>
                          <a:spcPts val="800"/>
                        </a:spcAft>
                      </a:pPr>
                      <a:r>
                        <a:rPr lang="en-GB" sz="1000">
                          <a:effectLst/>
                        </a:rPr>
                        <a:t>Scope</a:t>
                      </a:r>
                      <a:endParaRPr lang="en-IN" sz="900">
                        <a:effectLst/>
                        <a:latin typeface="Calibri" panose="020F0502020204030204" pitchFamily="34" charset="0"/>
                        <a:ea typeface="Times New Roman" panose="02020603050405020304" pitchFamily="18" charset="0"/>
                      </a:endParaRPr>
                    </a:p>
                  </a:txBody>
                  <a:tcPr marL="58127" marR="58127" marT="0" marB="0" anchor="ctr"/>
                </a:tc>
                <a:tc>
                  <a:txBody>
                    <a:bodyPr/>
                    <a:lstStyle/>
                    <a:p>
                      <a:pPr algn="l">
                        <a:lnSpc>
                          <a:spcPct val="130000"/>
                        </a:lnSpc>
                        <a:spcAft>
                          <a:spcPts val="800"/>
                        </a:spcAft>
                      </a:pPr>
                      <a:r>
                        <a:rPr lang="en-US" sz="1000">
                          <a:effectLst/>
                        </a:rPr>
                        <a:t>The Student Management System will help schools keep track of student info like attendance, grades, and personal details. It will also let teachers and staff manage academic performance and send updates to students and parents. The system will be easy to use, safe, and designed to fit the needs of University of all sizes.</a:t>
                      </a:r>
                      <a:endParaRPr lang="en-IN" sz="900">
                        <a:effectLst/>
                        <a:latin typeface="Calibri" panose="020F0502020204030204" pitchFamily="34" charset="0"/>
                        <a:ea typeface="Times New Roman" panose="02020603050405020304" pitchFamily="18" charset="0"/>
                      </a:endParaRPr>
                    </a:p>
                  </a:txBody>
                  <a:tcPr marL="58127" marR="58127" marT="0" marB="0" anchor="ctr"/>
                </a:tc>
                <a:extLst>
                  <a:ext uri="{0D108BD9-81ED-4DB2-BD59-A6C34878D82A}">
                    <a16:rowId xmlns:a16="http://schemas.microsoft.com/office/drawing/2014/main" val="2397149992"/>
                  </a:ext>
                </a:extLst>
              </a:tr>
              <a:tr h="322612">
                <a:tc>
                  <a:txBody>
                    <a:bodyPr/>
                    <a:lstStyle/>
                    <a:p>
                      <a:pPr algn="ctr">
                        <a:lnSpc>
                          <a:spcPct val="130000"/>
                        </a:lnSpc>
                        <a:spcAft>
                          <a:spcPts val="800"/>
                        </a:spcAft>
                      </a:pPr>
                      <a:r>
                        <a:rPr lang="en-GB" sz="1000">
                          <a:effectLst/>
                        </a:rPr>
                        <a:t>Date</a:t>
                      </a:r>
                      <a:endParaRPr lang="en-IN" sz="900">
                        <a:effectLst/>
                        <a:latin typeface="Calibri" panose="020F0502020204030204" pitchFamily="34" charset="0"/>
                        <a:ea typeface="Times New Roman" panose="02020603050405020304" pitchFamily="18" charset="0"/>
                      </a:endParaRPr>
                    </a:p>
                  </a:txBody>
                  <a:tcPr marL="58127" marR="58127" marT="0" marB="0" anchor="ctr"/>
                </a:tc>
                <a:tc>
                  <a:txBody>
                    <a:bodyPr/>
                    <a:lstStyle/>
                    <a:p>
                      <a:pPr algn="ctr">
                        <a:lnSpc>
                          <a:spcPct val="130000"/>
                        </a:lnSpc>
                        <a:spcAft>
                          <a:spcPts val="800"/>
                        </a:spcAft>
                      </a:pPr>
                      <a:r>
                        <a:rPr lang="en-GB" sz="1000" dirty="0">
                          <a:effectLst/>
                        </a:rPr>
                        <a:t>06/01/2025</a:t>
                      </a:r>
                      <a:endParaRPr lang="en-IN" sz="900" dirty="0">
                        <a:effectLst/>
                        <a:latin typeface="Calibri" panose="020F0502020204030204" pitchFamily="34" charset="0"/>
                        <a:ea typeface="Times New Roman" panose="02020603050405020304" pitchFamily="18" charset="0"/>
                      </a:endParaRPr>
                    </a:p>
                  </a:txBody>
                  <a:tcPr marL="58127" marR="58127" marT="0" marB="0" anchor="ctr"/>
                </a:tc>
                <a:extLst>
                  <a:ext uri="{0D108BD9-81ED-4DB2-BD59-A6C34878D82A}">
                    <a16:rowId xmlns:a16="http://schemas.microsoft.com/office/drawing/2014/main" val="4286036051"/>
                  </a:ext>
                </a:extLst>
              </a:tr>
            </a:tbl>
          </a:graphicData>
        </a:graphic>
      </p:graphicFrame>
    </p:spTree>
    <p:extLst>
      <p:ext uri="{BB962C8B-B14F-4D97-AF65-F5344CB8AC3E}">
        <p14:creationId xmlns:p14="http://schemas.microsoft.com/office/powerpoint/2010/main" val="2368027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6E068-6A62-8C41-7AB9-F13DC551A83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B08B2FC-DEDB-14BF-DA1F-A03C266E0C05}"/>
              </a:ext>
            </a:extLst>
          </p:cNvPr>
          <p:cNvSpPr>
            <a:spLocks noGrp="1"/>
          </p:cNvSpPr>
          <p:nvPr>
            <p:ph type="title"/>
          </p:nvPr>
        </p:nvSpPr>
        <p:spPr>
          <a:xfrm>
            <a:off x="38100" y="107890"/>
            <a:ext cx="11214100" cy="424732"/>
          </a:xfrm>
        </p:spPr>
        <p:txBody>
          <a:bodyPr/>
          <a:lstStyle/>
          <a:p>
            <a:r>
              <a:rPr lang="fr-FR" sz="2400" dirty="0"/>
              <a:t>5.2 Agile Roadmap / Schedule </a:t>
            </a:r>
          </a:p>
        </p:txBody>
      </p:sp>
      <p:sp>
        <p:nvSpPr>
          <p:cNvPr id="2" name="Slide Number Placeholder 1">
            <a:extLst>
              <a:ext uri="{FF2B5EF4-FFF2-40B4-BE49-F238E27FC236}">
                <a16:creationId xmlns:a16="http://schemas.microsoft.com/office/drawing/2014/main" id="{BF99B782-3557-8315-C98B-CAEFC05671D6}"/>
              </a:ext>
            </a:extLst>
          </p:cNvPr>
          <p:cNvSpPr>
            <a:spLocks noGrp="1"/>
          </p:cNvSpPr>
          <p:nvPr>
            <p:ph type="sldNum" sz="quarter" idx="12"/>
          </p:nvPr>
        </p:nvSpPr>
        <p:spPr/>
        <p:txBody>
          <a:bodyPr/>
          <a:lstStyle/>
          <a:p>
            <a:fld id="{C263D6C4-4840-40CC-AC84-17E24B3B7BDE}" type="slidenum">
              <a:rPr lang="en-US" smtClean="0"/>
              <a:pPr/>
              <a:t>44</a:t>
            </a:fld>
            <a:endParaRPr lang="en-US" dirty="0"/>
          </a:p>
        </p:txBody>
      </p:sp>
      <p:sp>
        <p:nvSpPr>
          <p:cNvPr id="5" name="Rectangle 1">
            <a:extLst>
              <a:ext uri="{FF2B5EF4-FFF2-40B4-BE49-F238E27FC236}">
                <a16:creationId xmlns:a16="http://schemas.microsoft.com/office/drawing/2014/main" id="{B1D4BFCC-581E-80E4-D06A-FEF920F9F9B4}"/>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7909662C-2473-338B-1AFA-A546A0682F9B}"/>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3073" name="Picture 13">
            <a:extLst>
              <a:ext uri="{FF2B5EF4-FFF2-40B4-BE49-F238E27FC236}">
                <a16:creationId xmlns:a16="http://schemas.microsoft.com/office/drawing/2014/main" id="{35210483-CFED-2F2E-59A5-BFEA31833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4" y="565090"/>
            <a:ext cx="11515725" cy="617263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ED9440C-7A0A-3DBA-DE62-572F2A4F6BC4}"/>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403414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D8A29-4017-8A69-A507-3B6A88FFC9F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1BB20C7-EB82-11D7-FECA-159D69C8468D}"/>
              </a:ext>
            </a:extLst>
          </p:cNvPr>
          <p:cNvSpPr>
            <a:spLocks noGrp="1"/>
          </p:cNvSpPr>
          <p:nvPr>
            <p:ph type="title"/>
          </p:nvPr>
        </p:nvSpPr>
        <p:spPr>
          <a:xfrm>
            <a:off x="38100" y="107890"/>
            <a:ext cx="11214100" cy="424732"/>
          </a:xfrm>
        </p:spPr>
        <p:txBody>
          <a:bodyPr/>
          <a:lstStyle/>
          <a:p>
            <a:r>
              <a:rPr lang="fr-FR" sz="2400" dirty="0"/>
              <a:t>5.3 Agile Project Plan</a:t>
            </a:r>
          </a:p>
        </p:txBody>
      </p:sp>
      <p:sp>
        <p:nvSpPr>
          <p:cNvPr id="2" name="Slide Number Placeholder 1">
            <a:extLst>
              <a:ext uri="{FF2B5EF4-FFF2-40B4-BE49-F238E27FC236}">
                <a16:creationId xmlns:a16="http://schemas.microsoft.com/office/drawing/2014/main" id="{7644729A-153F-8CC7-8614-C318E366916D}"/>
              </a:ext>
            </a:extLst>
          </p:cNvPr>
          <p:cNvSpPr>
            <a:spLocks noGrp="1"/>
          </p:cNvSpPr>
          <p:nvPr>
            <p:ph type="sldNum" sz="quarter" idx="12"/>
          </p:nvPr>
        </p:nvSpPr>
        <p:spPr/>
        <p:txBody>
          <a:bodyPr/>
          <a:lstStyle/>
          <a:p>
            <a:fld id="{C263D6C4-4840-40CC-AC84-17E24B3B7BDE}" type="slidenum">
              <a:rPr lang="en-US" smtClean="0"/>
              <a:pPr/>
              <a:t>45</a:t>
            </a:fld>
            <a:endParaRPr lang="en-US" dirty="0"/>
          </a:p>
        </p:txBody>
      </p:sp>
      <p:sp>
        <p:nvSpPr>
          <p:cNvPr id="5" name="Rectangle 1">
            <a:extLst>
              <a:ext uri="{FF2B5EF4-FFF2-40B4-BE49-F238E27FC236}">
                <a16:creationId xmlns:a16="http://schemas.microsoft.com/office/drawing/2014/main" id="{36053AB5-0B18-8FA4-3DD2-D8BC4EA360AF}"/>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2881C191-60D6-7654-1420-A648B6075632}"/>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E1497790-119D-B460-10A4-703C36F65224}"/>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513878AF-09B3-1A6D-14BF-8AC39E1AC67B}"/>
              </a:ext>
            </a:extLst>
          </p:cNvPr>
          <p:cNvGraphicFramePr>
            <a:graphicFrameLocks noGrp="1"/>
          </p:cNvGraphicFramePr>
          <p:nvPr>
            <p:extLst>
              <p:ext uri="{D42A27DB-BD31-4B8C-83A1-F6EECF244321}">
                <p14:modId xmlns:p14="http://schemas.microsoft.com/office/powerpoint/2010/main" val="752771630"/>
              </p:ext>
            </p:extLst>
          </p:nvPr>
        </p:nvGraphicFramePr>
        <p:xfrm>
          <a:off x="222768" y="650080"/>
          <a:ext cx="11435833" cy="6030123"/>
        </p:xfrm>
        <a:graphic>
          <a:graphicData uri="http://schemas.openxmlformats.org/drawingml/2006/table">
            <a:tbl>
              <a:tblPr bandRow="1">
                <a:tableStyleId>{5C22544A-7EE6-4342-B048-85BDC9FD1C3A}</a:tableStyleId>
              </a:tblPr>
              <a:tblGrid>
                <a:gridCol w="4070106">
                  <a:extLst>
                    <a:ext uri="{9D8B030D-6E8A-4147-A177-3AD203B41FA5}">
                      <a16:colId xmlns:a16="http://schemas.microsoft.com/office/drawing/2014/main" val="3513800001"/>
                    </a:ext>
                  </a:extLst>
                </a:gridCol>
                <a:gridCol w="1809066">
                  <a:extLst>
                    <a:ext uri="{9D8B030D-6E8A-4147-A177-3AD203B41FA5}">
                      <a16:colId xmlns:a16="http://schemas.microsoft.com/office/drawing/2014/main" val="1431189863"/>
                    </a:ext>
                  </a:extLst>
                </a:gridCol>
                <a:gridCol w="1642608">
                  <a:extLst>
                    <a:ext uri="{9D8B030D-6E8A-4147-A177-3AD203B41FA5}">
                      <a16:colId xmlns:a16="http://schemas.microsoft.com/office/drawing/2014/main" val="2517598029"/>
                    </a:ext>
                  </a:extLst>
                </a:gridCol>
                <a:gridCol w="1807908">
                  <a:extLst>
                    <a:ext uri="{9D8B030D-6E8A-4147-A177-3AD203B41FA5}">
                      <a16:colId xmlns:a16="http://schemas.microsoft.com/office/drawing/2014/main" val="686895795"/>
                    </a:ext>
                  </a:extLst>
                </a:gridCol>
                <a:gridCol w="2106145">
                  <a:extLst>
                    <a:ext uri="{9D8B030D-6E8A-4147-A177-3AD203B41FA5}">
                      <a16:colId xmlns:a16="http://schemas.microsoft.com/office/drawing/2014/main" val="1788381092"/>
                    </a:ext>
                  </a:extLst>
                </a:gridCol>
              </a:tblGrid>
              <a:tr h="387954">
                <a:tc>
                  <a:txBody>
                    <a:bodyPr/>
                    <a:lstStyle/>
                    <a:p>
                      <a:pPr algn="ctr">
                        <a:lnSpc>
                          <a:spcPct val="130000"/>
                        </a:lnSpc>
                        <a:spcAft>
                          <a:spcPts val="800"/>
                        </a:spcAft>
                      </a:pPr>
                      <a:r>
                        <a:rPr lang="en-GB" sz="800">
                          <a:effectLst/>
                        </a:rPr>
                        <a:t>Task Name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Duration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Start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Finish</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Status</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412848316"/>
                  </a:ext>
                </a:extLst>
              </a:tr>
              <a:tr h="434013">
                <a:tc>
                  <a:txBody>
                    <a:bodyPr/>
                    <a:lstStyle/>
                    <a:p>
                      <a:pPr>
                        <a:lnSpc>
                          <a:spcPct val="130000"/>
                        </a:lnSpc>
                        <a:spcAft>
                          <a:spcPts val="800"/>
                        </a:spcAft>
                      </a:pPr>
                      <a:r>
                        <a:rPr lang="en-GB" sz="800">
                          <a:effectLst/>
                        </a:rPr>
                        <a:t>Sprint#1 : Project Structure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08/01/2025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926418951"/>
                  </a:ext>
                </a:extLst>
              </a:tr>
              <a:tr h="434013">
                <a:tc>
                  <a:txBody>
                    <a:bodyPr/>
                    <a:lstStyle/>
                    <a:p>
                      <a:pPr>
                        <a:lnSpc>
                          <a:spcPct val="130000"/>
                        </a:lnSpc>
                        <a:spcAft>
                          <a:spcPts val="800"/>
                        </a:spcAft>
                      </a:pPr>
                      <a:r>
                        <a:rPr lang="en-GB" sz="800">
                          <a:effectLst/>
                        </a:rPr>
                        <a:t>UI Designing</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08/01/2025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752678148"/>
                  </a:ext>
                </a:extLst>
              </a:tr>
              <a:tr h="434013">
                <a:tc>
                  <a:txBody>
                    <a:bodyPr/>
                    <a:lstStyle/>
                    <a:p>
                      <a:pPr>
                        <a:lnSpc>
                          <a:spcPct val="130000"/>
                        </a:lnSpc>
                        <a:spcAft>
                          <a:spcPts val="800"/>
                        </a:spcAft>
                      </a:pPr>
                      <a:r>
                        <a:rPr lang="en-GB" sz="800">
                          <a:effectLst/>
                        </a:rPr>
                        <a:t>Database Management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044145605"/>
                  </a:ext>
                </a:extLst>
              </a:tr>
              <a:tr h="434013">
                <a:tc>
                  <a:txBody>
                    <a:bodyPr/>
                    <a:lstStyle/>
                    <a:p>
                      <a:pPr>
                        <a:lnSpc>
                          <a:spcPct val="130000"/>
                        </a:lnSpc>
                        <a:spcAft>
                          <a:spcPts val="800"/>
                        </a:spcAft>
                      </a:pPr>
                      <a:r>
                        <a:rPr lang="en-GB" sz="800">
                          <a:effectLst/>
                        </a:rPr>
                        <a:t>Sprint#2 : Registration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899251362"/>
                  </a:ext>
                </a:extLst>
              </a:tr>
              <a:tr h="434013">
                <a:tc>
                  <a:txBody>
                    <a:bodyPr/>
                    <a:lstStyle/>
                    <a:p>
                      <a:pPr>
                        <a:lnSpc>
                          <a:spcPct val="130000"/>
                        </a:lnSpc>
                        <a:spcAft>
                          <a:spcPts val="800"/>
                        </a:spcAft>
                      </a:pPr>
                      <a:r>
                        <a:rPr lang="en-GB" sz="800">
                          <a:effectLst/>
                        </a:rPr>
                        <a:t>Student Registration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833828518"/>
                  </a:ext>
                </a:extLst>
              </a:tr>
              <a:tr h="434013">
                <a:tc>
                  <a:txBody>
                    <a:bodyPr/>
                    <a:lstStyle/>
                    <a:p>
                      <a:pPr>
                        <a:lnSpc>
                          <a:spcPct val="130000"/>
                        </a:lnSpc>
                        <a:spcAft>
                          <a:spcPts val="800"/>
                        </a:spcAft>
                      </a:pPr>
                      <a:r>
                        <a:rPr lang="en-GB" sz="800">
                          <a:effectLst/>
                        </a:rPr>
                        <a:t>Sprint#3 : Login and Logout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964585104"/>
                  </a:ext>
                </a:extLst>
              </a:tr>
              <a:tr h="434013">
                <a:tc>
                  <a:txBody>
                    <a:bodyPr/>
                    <a:lstStyle/>
                    <a:p>
                      <a:pPr>
                        <a:lnSpc>
                          <a:spcPct val="130000"/>
                        </a:lnSpc>
                        <a:spcAft>
                          <a:spcPts val="800"/>
                        </a:spcAft>
                      </a:pPr>
                      <a:r>
                        <a:rPr lang="en-GB" sz="800">
                          <a:effectLst/>
                        </a:rPr>
                        <a:t>Student Login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15/01/2025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926999015"/>
                  </a:ext>
                </a:extLst>
              </a:tr>
              <a:tr h="434013">
                <a:tc>
                  <a:txBody>
                    <a:bodyPr/>
                    <a:lstStyle/>
                    <a:p>
                      <a:pPr>
                        <a:lnSpc>
                          <a:spcPct val="130000"/>
                        </a:lnSpc>
                        <a:spcAft>
                          <a:spcPts val="800"/>
                        </a:spcAft>
                      </a:pPr>
                      <a:r>
                        <a:rPr lang="en-GB" sz="800">
                          <a:effectLst/>
                        </a:rPr>
                        <a:t>Admin Login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15/01/2025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709374931"/>
                  </a:ext>
                </a:extLst>
              </a:tr>
              <a:tr h="434013">
                <a:tc>
                  <a:txBody>
                    <a:bodyPr/>
                    <a:lstStyle/>
                    <a:p>
                      <a:pPr>
                        <a:lnSpc>
                          <a:spcPct val="130000"/>
                        </a:lnSpc>
                        <a:spcAft>
                          <a:spcPts val="800"/>
                        </a:spcAft>
                      </a:pPr>
                      <a:r>
                        <a:rPr lang="en-GB" sz="800">
                          <a:effectLst/>
                        </a:rPr>
                        <a:t>Sprint#4 : Voice Authetication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3d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523653708"/>
                  </a:ext>
                </a:extLst>
              </a:tr>
              <a:tr h="434013">
                <a:tc>
                  <a:txBody>
                    <a:bodyPr/>
                    <a:lstStyle/>
                    <a:p>
                      <a:pPr>
                        <a:lnSpc>
                          <a:spcPct val="130000"/>
                        </a:lnSpc>
                        <a:spcAft>
                          <a:spcPts val="800"/>
                        </a:spcAft>
                      </a:pPr>
                      <a:r>
                        <a:rPr lang="en-GB" sz="800">
                          <a:effectLst/>
                        </a:rPr>
                        <a:t>Stores Student voice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290510717"/>
                  </a:ext>
                </a:extLst>
              </a:tr>
              <a:tr h="434013">
                <a:tc>
                  <a:txBody>
                    <a:bodyPr/>
                    <a:lstStyle/>
                    <a:p>
                      <a:pPr>
                        <a:lnSpc>
                          <a:spcPct val="130000"/>
                        </a:lnSpc>
                        <a:spcAft>
                          <a:spcPts val="800"/>
                        </a:spcAft>
                      </a:pPr>
                      <a:r>
                        <a:rPr lang="en-GB" sz="800">
                          <a:effectLst/>
                        </a:rPr>
                        <a:t>Sprint#5 : Complains</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677666059"/>
                  </a:ext>
                </a:extLst>
              </a:tr>
              <a:tr h="434013">
                <a:tc>
                  <a:txBody>
                    <a:bodyPr/>
                    <a:lstStyle/>
                    <a:p>
                      <a:pPr>
                        <a:lnSpc>
                          <a:spcPct val="130000"/>
                        </a:lnSpc>
                        <a:spcAft>
                          <a:spcPts val="800"/>
                        </a:spcAft>
                      </a:pPr>
                      <a:r>
                        <a:rPr lang="en-GB" sz="800">
                          <a:effectLst/>
                        </a:rPr>
                        <a:t>Students Complains</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603253958"/>
                  </a:ext>
                </a:extLst>
              </a:tr>
              <a:tr h="434013">
                <a:tc>
                  <a:txBody>
                    <a:bodyPr/>
                    <a:lstStyle/>
                    <a:p>
                      <a:pPr>
                        <a:lnSpc>
                          <a:spcPct val="130000"/>
                        </a:lnSpc>
                        <a:spcAft>
                          <a:spcPts val="800"/>
                        </a:spcAft>
                      </a:pPr>
                      <a:r>
                        <a:rPr lang="en-GB" sz="800">
                          <a:effectLst/>
                        </a:rPr>
                        <a:t>Complains Solved by admin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dirty="0">
                          <a:effectLst/>
                        </a:rPr>
                        <a:t>Completed</a:t>
                      </a:r>
                      <a:endParaRPr lang="en-IN" sz="700" dirty="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752490730"/>
                  </a:ext>
                </a:extLst>
              </a:tr>
            </a:tbl>
          </a:graphicData>
        </a:graphic>
      </p:graphicFrame>
      <p:sp>
        <p:nvSpPr>
          <p:cNvPr id="8" name="Rectangle 1">
            <a:extLst>
              <a:ext uri="{FF2B5EF4-FFF2-40B4-BE49-F238E27FC236}">
                <a16:creationId xmlns:a16="http://schemas.microsoft.com/office/drawing/2014/main" id="{2D3091D4-E83D-467E-B4FF-DD719588B6BD}"/>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19539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131E-1CDF-504B-DDAE-F95816E88DB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CB698FD-A8F8-7A0C-3F10-9621182FE5D1}"/>
              </a:ext>
            </a:extLst>
          </p:cNvPr>
          <p:cNvSpPr>
            <a:spLocks noGrp="1"/>
          </p:cNvSpPr>
          <p:nvPr>
            <p:ph type="title"/>
          </p:nvPr>
        </p:nvSpPr>
        <p:spPr>
          <a:xfrm>
            <a:off x="38100" y="107890"/>
            <a:ext cx="11214100" cy="424732"/>
          </a:xfrm>
        </p:spPr>
        <p:txBody>
          <a:bodyPr/>
          <a:lstStyle/>
          <a:p>
            <a:r>
              <a:rPr lang="fr-FR" sz="2400" dirty="0"/>
              <a:t>5.4 Agile User Story</a:t>
            </a:r>
          </a:p>
        </p:txBody>
      </p:sp>
      <p:sp>
        <p:nvSpPr>
          <p:cNvPr id="2" name="Slide Number Placeholder 1">
            <a:extLst>
              <a:ext uri="{FF2B5EF4-FFF2-40B4-BE49-F238E27FC236}">
                <a16:creationId xmlns:a16="http://schemas.microsoft.com/office/drawing/2014/main" id="{AFF83633-8639-D424-7CE2-C0EF4C97ACA1}"/>
              </a:ext>
            </a:extLst>
          </p:cNvPr>
          <p:cNvSpPr>
            <a:spLocks noGrp="1"/>
          </p:cNvSpPr>
          <p:nvPr>
            <p:ph type="sldNum" sz="quarter" idx="12"/>
          </p:nvPr>
        </p:nvSpPr>
        <p:spPr/>
        <p:txBody>
          <a:bodyPr/>
          <a:lstStyle/>
          <a:p>
            <a:fld id="{C263D6C4-4840-40CC-AC84-17E24B3B7BDE}" type="slidenum">
              <a:rPr lang="en-US" smtClean="0"/>
              <a:pPr/>
              <a:t>46</a:t>
            </a:fld>
            <a:endParaRPr lang="en-US" dirty="0"/>
          </a:p>
        </p:txBody>
      </p:sp>
      <p:sp>
        <p:nvSpPr>
          <p:cNvPr id="5" name="Rectangle 1">
            <a:extLst>
              <a:ext uri="{FF2B5EF4-FFF2-40B4-BE49-F238E27FC236}">
                <a16:creationId xmlns:a16="http://schemas.microsoft.com/office/drawing/2014/main" id="{84E1A95A-7C5C-6684-09F3-ABAA955366EA}"/>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0FD961BB-3572-4B75-4F19-E36343ECBB5C}"/>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7F9F3412-CDCA-C8C6-2614-12B9C4FA4B33}"/>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F771021E-B93A-11A7-8D80-8FE64ADA62B9}"/>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id="{03C43732-CEE5-2089-085D-7C75BED592F3}"/>
              </a:ext>
            </a:extLst>
          </p:cNvPr>
          <p:cNvGraphicFramePr>
            <a:graphicFrameLocks noGrp="1"/>
          </p:cNvGraphicFramePr>
          <p:nvPr>
            <p:extLst>
              <p:ext uri="{D42A27DB-BD31-4B8C-83A1-F6EECF244321}">
                <p14:modId xmlns:p14="http://schemas.microsoft.com/office/powerpoint/2010/main" val="733749858"/>
              </p:ext>
            </p:extLst>
          </p:nvPr>
        </p:nvGraphicFramePr>
        <p:xfrm>
          <a:off x="142874" y="556476"/>
          <a:ext cx="11515725" cy="5996724"/>
        </p:xfrm>
        <a:graphic>
          <a:graphicData uri="http://schemas.openxmlformats.org/drawingml/2006/table">
            <a:tbl>
              <a:tblPr>
                <a:tableStyleId>{5C22544A-7EE6-4342-B048-85BDC9FD1C3A}</a:tableStyleId>
              </a:tblPr>
              <a:tblGrid>
                <a:gridCol w="2228444">
                  <a:extLst>
                    <a:ext uri="{9D8B030D-6E8A-4147-A177-3AD203B41FA5}">
                      <a16:colId xmlns:a16="http://schemas.microsoft.com/office/drawing/2014/main" val="3426201696"/>
                    </a:ext>
                  </a:extLst>
                </a:gridCol>
                <a:gridCol w="2922756">
                  <a:extLst>
                    <a:ext uri="{9D8B030D-6E8A-4147-A177-3AD203B41FA5}">
                      <a16:colId xmlns:a16="http://schemas.microsoft.com/office/drawing/2014/main" val="3929535016"/>
                    </a:ext>
                  </a:extLst>
                </a:gridCol>
                <a:gridCol w="3487600">
                  <a:extLst>
                    <a:ext uri="{9D8B030D-6E8A-4147-A177-3AD203B41FA5}">
                      <a16:colId xmlns:a16="http://schemas.microsoft.com/office/drawing/2014/main" val="3471978684"/>
                    </a:ext>
                  </a:extLst>
                </a:gridCol>
                <a:gridCol w="2876925">
                  <a:extLst>
                    <a:ext uri="{9D8B030D-6E8A-4147-A177-3AD203B41FA5}">
                      <a16:colId xmlns:a16="http://schemas.microsoft.com/office/drawing/2014/main" val="1278815571"/>
                    </a:ext>
                  </a:extLst>
                </a:gridCol>
              </a:tblGrid>
              <a:tr h="591174">
                <a:tc>
                  <a:txBody>
                    <a:bodyPr/>
                    <a:lstStyle/>
                    <a:p>
                      <a:pPr marL="65405" algn="ctr">
                        <a:lnSpc>
                          <a:spcPct val="121000"/>
                        </a:lnSpc>
                        <a:spcAft>
                          <a:spcPts val="600"/>
                        </a:spcAft>
                      </a:pPr>
                      <a:r>
                        <a:rPr lang="en-GB" sz="800">
                          <a:effectLst/>
                        </a:rPr>
                        <a:t>User Story ID</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gn="ctr">
                        <a:lnSpc>
                          <a:spcPct val="121000"/>
                        </a:lnSpc>
                        <a:spcAft>
                          <a:spcPts val="600"/>
                        </a:spcAft>
                      </a:pPr>
                      <a:r>
                        <a:rPr lang="en-GB" sz="800">
                          <a:effectLst/>
                        </a:rPr>
                        <a:t>As a (type of user)</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marR="321945" algn="ctr">
                        <a:lnSpc>
                          <a:spcPct val="114000"/>
                        </a:lnSpc>
                        <a:spcAft>
                          <a:spcPts val="600"/>
                        </a:spcAft>
                      </a:pPr>
                      <a:r>
                        <a:rPr lang="en-GB" sz="800">
                          <a:effectLst/>
                        </a:rPr>
                        <a:t>I want to (perform some task)</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142875" algn="ctr">
                        <a:lnSpc>
                          <a:spcPct val="114000"/>
                        </a:lnSpc>
                        <a:spcAft>
                          <a:spcPts val="600"/>
                        </a:spcAft>
                      </a:pPr>
                      <a:r>
                        <a:rPr lang="en-GB" sz="800">
                          <a:effectLst/>
                        </a:rPr>
                        <a:t>So that I can (achieve some goal)</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1998908258"/>
                  </a:ext>
                </a:extLst>
              </a:tr>
              <a:tr h="792337">
                <a:tc>
                  <a:txBody>
                    <a:bodyPr/>
                    <a:lstStyle/>
                    <a:p>
                      <a:pPr marL="65405">
                        <a:lnSpc>
                          <a:spcPct val="121000"/>
                        </a:lnSpc>
                        <a:spcAft>
                          <a:spcPts val="600"/>
                        </a:spcAft>
                      </a:pPr>
                      <a:r>
                        <a:rPr lang="en-GB" sz="800">
                          <a:effectLst/>
                        </a:rPr>
                        <a:t>1</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Admin</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21000"/>
                        </a:lnSpc>
                        <a:spcAft>
                          <a:spcPts val="600"/>
                        </a:spcAft>
                      </a:pPr>
                      <a:r>
                        <a:rPr lang="en-GB" sz="800">
                          <a:effectLst/>
                        </a:rPr>
                        <a:t>Manage Login Module</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250825">
                        <a:lnSpc>
                          <a:spcPct val="114000"/>
                        </a:lnSpc>
                        <a:spcAft>
                          <a:spcPts val="600"/>
                        </a:spcAft>
                      </a:pPr>
                      <a:r>
                        <a:rPr lang="en-GB" sz="800">
                          <a:effectLst/>
                        </a:rPr>
                        <a:t>Ensure that validate Students can join</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2260821372"/>
                  </a:ext>
                </a:extLst>
              </a:tr>
              <a:tr h="792337">
                <a:tc>
                  <a:txBody>
                    <a:bodyPr/>
                    <a:lstStyle/>
                    <a:p>
                      <a:pPr marL="65405">
                        <a:lnSpc>
                          <a:spcPct val="121000"/>
                        </a:lnSpc>
                        <a:spcAft>
                          <a:spcPts val="600"/>
                        </a:spcAft>
                      </a:pPr>
                      <a:r>
                        <a:rPr lang="en-GB" sz="800">
                          <a:effectLst/>
                        </a:rPr>
                        <a:t>2</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Admin</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21000"/>
                        </a:lnSpc>
                        <a:spcAft>
                          <a:spcPts val="600"/>
                        </a:spcAft>
                      </a:pPr>
                      <a:r>
                        <a:rPr lang="en-GB" sz="800">
                          <a:effectLst/>
                        </a:rPr>
                        <a:t>Manage Courses</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151130">
                        <a:lnSpc>
                          <a:spcPct val="114000"/>
                        </a:lnSpc>
                        <a:spcAft>
                          <a:spcPts val="600"/>
                        </a:spcAft>
                      </a:pPr>
                      <a:r>
                        <a:rPr lang="en-GB" sz="800">
                          <a:effectLst/>
                        </a:rPr>
                        <a:t>Insert, Update Delete and View the Courses</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2592065331"/>
                  </a:ext>
                </a:extLst>
              </a:tr>
              <a:tr h="792337">
                <a:tc>
                  <a:txBody>
                    <a:bodyPr/>
                    <a:lstStyle/>
                    <a:p>
                      <a:pPr marL="65405">
                        <a:lnSpc>
                          <a:spcPct val="114000"/>
                        </a:lnSpc>
                        <a:spcAft>
                          <a:spcPts val="600"/>
                        </a:spcAft>
                      </a:pPr>
                      <a:r>
                        <a:rPr lang="en-GB" sz="800">
                          <a:effectLst/>
                        </a:rPr>
                        <a:t>3</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14000"/>
                        </a:lnSpc>
                        <a:spcAft>
                          <a:spcPts val="600"/>
                        </a:spcAft>
                      </a:pPr>
                      <a:r>
                        <a:rPr lang="en-GB" sz="800">
                          <a:effectLst/>
                        </a:rPr>
                        <a:t>Admin</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14000"/>
                        </a:lnSpc>
                        <a:spcAft>
                          <a:spcPts val="600"/>
                        </a:spcAft>
                      </a:pPr>
                      <a:r>
                        <a:rPr lang="en-GB" sz="800">
                          <a:effectLst/>
                        </a:rPr>
                        <a:t>Manage Announcements</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298450">
                        <a:lnSpc>
                          <a:spcPct val="114000"/>
                        </a:lnSpc>
                        <a:spcAft>
                          <a:spcPts val="600"/>
                        </a:spcAft>
                      </a:pPr>
                      <a:r>
                        <a:rPr lang="en-GB" sz="800">
                          <a:effectLst/>
                        </a:rPr>
                        <a:t>Make announcements for the students</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2259597541"/>
                  </a:ext>
                </a:extLst>
              </a:tr>
              <a:tr h="591174">
                <a:tc>
                  <a:txBody>
                    <a:bodyPr/>
                    <a:lstStyle/>
                    <a:p>
                      <a:pPr marL="65405">
                        <a:lnSpc>
                          <a:spcPct val="121000"/>
                        </a:lnSpc>
                        <a:spcAft>
                          <a:spcPts val="600"/>
                        </a:spcAft>
                      </a:pPr>
                      <a:r>
                        <a:rPr lang="en-GB" sz="800">
                          <a:effectLst/>
                        </a:rPr>
                        <a:t>4</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Student</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21000"/>
                        </a:lnSpc>
                        <a:spcAft>
                          <a:spcPts val="600"/>
                        </a:spcAft>
                      </a:pPr>
                      <a:r>
                        <a:rPr lang="en-GB" sz="800">
                          <a:effectLst/>
                        </a:rPr>
                        <a:t>View Results</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721995">
                        <a:lnSpc>
                          <a:spcPct val="114000"/>
                        </a:lnSpc>
                        <a:spcAft>
                          <a:spcPts val="600"/>
                        </a:spcAft>
                      </a:pPr>
                      <a:r>
                        <a:rPr lang="en-GB" sz="800" dirty="0">
                          <a:effectLst/>
                        </a:rPr>
                        <a:t>View Results</a:t>
                      </a:r>
                      <a:endParaRPr lang="en-IN" sz="700" dirty="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3664430285"/>
                  </a:ext>
                </a:extLst>
              </a:tr>
              <a:tr h="629899">
                <a:tc>
                  <a:txBody>
                    <a:bodyPr/>
                    <a:lstStyle/>
                    <a:p>
                      <a:pPr marL="65405">
                        <a:lnSpc>
                          <a:spcPct val="121000"/>
                        </a:lnSpc>
                        <a:spcAft>
                          <a:spcPts val="600"/>
                        </a:spcAft>
                      </a:pPr>
                      <a:r>
                        <a:rPr lang="en-GB" sz="800">
                          <a:effectLst/>
                        </a:rPr>
                        <a:t>5</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Student</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21000"/>
                        </a:lnSpc>
                        <a:spcAft>
                          <a:spcPts val="600"/>
                        </a:spcAft>
                      </a:pPr>
                      <a:r>
                        <a:rPr lang="en-GB" sz="800">
                          <a:effectLst/>
                        </a:rPr>
                        <a:t>Select Results</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82550">
                        <a:lnSpc>
                          <a:spcPct val="114000"/>
                        </a:lnSpc>
                        <a:spcAft>
                          <a:spcPts val="600"/>
                        </a:spcAft>
                      </a:pPr>
                      <a:r>
                        <a:rPr lang="en-GB" sz="800">
                          <a:effectLst/>
                        </a:rPr>
                        <a:t>Select the Results</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4127608841"/>
                  </a:ext>
                </a:extLst>
              </a:tr>
              <a:tr h="1395826">
                <a:tc>
                  <a:txBody>
                    <a:bodyPr/>
                    <a:lstStyle/>
                    <a:p>
                      <a:pPr marL="65405">
                        <a:lnSpc>
                          <a:spcPct val="121000"/>
                        </a:lnSpc>
                        <a:spcAft>
                          <a:spcPts val="600"/>
                        </a:spcAft>
                      </a:pPr>
                      <a:r>
                        <a:rPr lang="en-GB" sz="800">
                          <a:effectLst/>
                        </a:rPr>
                        <a:t>6</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Student</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55880">
                        <a:lnSpc>
                          <a:spcPct val="121000"/>
                        </a:lnSpc>
                        <a:spcAft>
                          <a:spcPts val="600"/>
                        </a:spcAft>
                      </a:pPr>
                      <a:r>
                        <a:rPr lang="en-GB" sz="800">
                          <a:effectLst/>
                        </a:rPr>
                        <a:t>Make complains</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marR="164465">
                        <a:lnSpc>
                          <a:spcPct val="114000"/>
                        </a:lnSpc>
                        <a:spcAft>
                          <a:spcPts val="600"/>
                        </a:spcAft>
                      </a:pPr>
                      <a:r>
                        <a:rPr lang="en-GB" sz="800">
                          <a:effectLst/>
                        </a:rPr>
                        <a:t>Complains abouts any problems that student is facing so that admin can solved it </a:t>
                      </a:r>
                      <a:endParaRPr lang="en-IN" sz="70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824468683"/>
                  </a:ext>
                </a:extLst>
              </a:tr>
              <a:tr h="411640">
                <a:tc>
                  <a:txBody>
                    <a:bodyPr/>
                    <a:lstStyle/>
                    <a:p>
                      <a:pPr marL="65405">
                        <a:lnSpc>
                          <a:spcPct val="121000"/>
                        </a:lnSpc>
                        <a:spcAft>
                          <a:spcPts val="600"/>
                        </a:spcAft>
                      </a:pPr>
                      <a:r>
                        <a:rPr lang="en-GB" sz="800">
                          <a:effectLst/>
                        </a:rPr>
                        <a:t>7</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4770">
                        <a:lnSpc>
                          <a:spcPct val="121000"/>
                        </a:lnSpc>
                        <a:spcAft>
                          <a:spcPts val="600"/>
                        </a:spcAft>
                      </a:pPr>
                      <a:r>
                        <a:rPr lang="en-GB" sz="800">
                          <a:effectLst/>
                        </a:rPr>
                        <a:t>Admin</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945">
                        <a:lnSpc>
                          <a:spcPct val="121000"/>
                        </a:lnSpc>
                        <a:spcAft>
                          <a:spcPts val="600"/>
                        </a:spcAft>
                      </a:pPr>
                      <a:r>
                        <a:rPr lang="en-GB" sz="800">
                          <a:effectLst/>
                        </a:rPr>
                        <a:t>Add Attendence</a:t>
                      </a:r>
                      <a:endParaRPr lang="en-IN" sz="700">
                        <a:effectLst/>
                        <a:latin typeface="Calibri" panose="020F0502020204030204" pitchFamily="34" charset="0"/>
                        <a:ea typeface="Times New Roman" panose="02020603050405020304" pitchFamily="18" charset="0"/>
                      </a:endParaRPr>
                    </a:p>
                  </a:txBody>
                  <a:tcPr marL="48019" marR="48019" marT="0" marB="0"/>
                </a:tc>
                <a:tc>
                  <a:txBody>
                    <a:bodyPr/>
                    <a:lstStyle/>
                    <a:p>
                      <a:pPr marL="67310">
                        <a:lnSpc>
                          <a:spcPct val="121000"/>
                        </a:lnSpc>
                        <a:spcAft>
                          <a:spcPts val="600"/>
                        </a:spcAft>
                      </a:pPr>
                      <a:r>
                        <a:rPr lang="en-GB" sz="800" dirty="0">
                          <a:effectLst/>
                        </a:rPr>
                        <a:t>Add attendance for student</a:t>
                      </a:r>
                      <a:endParaRPr lang="en-IN" sz="700" dirty="0">
                        <a:effectLst/>
                        <a:latin typeface="Calibri" panose="020F0502020204030204" pitchFamily="34" charset="0"/>
                        <a:ea typeface="Times New Roman" panose="02020603050405020304" pitchFamily="18" charset="0"/>
                      </a:endParaRPr>
                    </a:p>
                  </a:txBody>
                  <a:tcPr marL="48019" marR="48019" marT="0" marB="0"/>
                </a:tc>
                <a:extLst>
                  <a:ext uri="{0D108BD9-81ED-4DB2-BD59-A6C34878D82A}">
                    <a16:rowId xmlns:a16="http://schemas.microsoft.com/office/drawing/2014/main" val="3397440815"/>
                  </a:ext>
                </a:extLst>
              </a:tr>
            </a:tbl>
          </a:graphicData>
        </a:graphic>
      </p:graphicFrame>
      <p:sp>
        <p:nvSpPr>
          <p:cNvPr id="12" name="Rectangle 2">
            <a:extLst>
              <a:ext uri="{FF2B5EF4-FFF2-40B4-BE49-F238E27FC236}">
                <a16:creationId xmlns:a16="http://schemas.microsoft.com/office/drawing/2014/main" id="{601C33B8-1105-093A-3D64-0EA90A426C72}"/>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5322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DF467-FFB9-6B05-8F97-73B68089002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CFC51B6-F3A0-06E2-701A-0E40E25F18F4}"/>
              </a:ext>
            </a:extLst>
          </p:cNvPr>
          <p:cNvSpPr>
            <a:spLocks noGrp="1"/>
          </p:cNvSpPr>
          <p:nvPr>
            <p:ph type="title"/>
          </p:nvPr>
        </p:nvSpPr>
        <p:spPr>
          <a:xfrm>
            <a:off x="38100" y="107890"/>
            <a:ext cx="11214100" cy="424732"/>
          </a:xfrm>
        </p:spPr>
        <p:txBody>
          <a:bodyPr/>
          <a:lstStyle/>
          <a:p>
            <a:r>
              <a:rPr lang="fr-FR" sz="2400" dirty="0"/>
              <a:t>5.5 Agile Release Plan:</a:t>
            </a:r>
          </a:p>
        </p:txBody>
      </p:sp>
      <p:sp>
        <p:nvSpPr>
          <p:cNvPr id="2" name="Slide Number Placeholder 1">
            <a:extLst>
              <a:ext uri="{FF2B5EF4-FFF2-40B4-BE49-F238E27FC236}">
                <a16:creationId xmlns:a16="http://schemas.microsoft.com/office/drawing/2014/main" id="{9D5063E1-3A58-2A5F-06AF-96318DE58398}"/>
              </a:ext>
            </a:extLst>
          </p:cNvPr>
          <p:cNvSpPr>
            <a:spLocks noGrp="1"/>
          </p:cNvSpPr>
          <p:nvPr>
            <p:ph type="sldNum" sz="quarter" idx="12"/>
          </p:nvPr>
        </p:nvSpPr>
        <p:spPr/>
        <p:txBody>
          <a:bodyPr/>
          <a:lstStyle/>
          <a:p>
            <a:fld id="{C263D6C4-4840-40CC-AC84-17E24B3B7BDE}" type="slidenum">
              <a:rPr lang="en-US" smtClean="0"/>
              <a:pPr/>
              <a:t>47</a:t>
            </a:fld>
            <a:endParaRPr lang="en-US" dirty="0"/>
          </a:p>
        </p:txBody>
      </p:sp>
      <p:sp>
        <p:nvSpPr>
          <p:cNvPr id="5" name="Rectangle 1">
            <a:extLst>
              <a:ext uri="{FF2B5EF4-FFF2-40B4-BE49-F238E27FC236}">
                <a16:creationId xmlns:a16="http://schemas.microsoft.com/office/drawing/2014/main" id="{A8D76014-282B-57AC-F16D-EF8E36663C35}"/>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AAC6E16-024C-6748-1061-9F6462437C98}"/>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DF940F9B-8FDC-9274-F9B8-6FCBFA3107FB}"/>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8AD4D28E-5505-124B-E461-A5A0EB553B1A}"/>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0110AA71-FCC3-CC5E-221A-C1014C086CC5}"/>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C5D62BC0-62B6-7481-EBDB-38A2B96F20B5}"/>
              </a:ext>
            </a:extLst>
          </p:cNvPr>
          <p:cNvGraphicFramePr>
            <a:graphicFrameLocks noGrp="1"/>
          </p:cNvGraphicFramePr>
          <p:nvPr>
            <p:extLst>
              <p:ext uri="{D42A27DB-BD31-4B8C-83A1-F6EECF244321}">
                <p14:modId xmlns:p14="http://schemas.microsoft.com/office/powerpoint/2010/main" val="4231348403"/>
              </p:ext>
            </p:extLst>
          </p:nvPr>
        </p:nvGraphicFramePr>
        <p:xfrm>
          <a:off x="142874" y="556476"/>
          <a:ext cx="11515725" cy="6123726"/>
        </p:xfrm>
        <a:graphic>
          <a:graphicData uri="http://schemas.openxmlformats.org/drawingml/2006/table">
            <a:tbl>
              <a:tblPr bandRow="1">
                <a:tableStyleId>{5C22544A-7EE6-4342-B048-85BDC9FD1C3A}</a:tableStyleId>
              </a:tblPr>
              <a:tblGrid>
                <a:gridCol w="4098541">
                  <a:extLst>
                    <a:ext uri="{9D8B030D-6E8A-4147-A177-3AD203B41FA5}">
                      <a16:colId xmlns:a16="http://schemas.microsoft.com/office/drawing/2014/main" val="3871541985"/>
                    </a:ext>
                  </a:extLst>
                </a:gridCol>
                <a:gridCol w="1821704">
                  <a:extLst>
                    <a:ext uri="{9D8B030D-6E8A-4147-A177-3AD203B41FA5}">
                      <a16:colId xmlns:a16="http://schemas.microsoft.com/office/drawing/2014/main" val="198922081"/>
                    </a:ext>
                  </a:extLst>
                </a:gridCol>
                <a:gridCol w="1654083">
                  <a:extLst>
                    <a:ext uri="{9D8B030D-6E8A-4147-A177-3AD203B41FA5}">
                      <a16:colId xmlns:a16="http://schemas.microsoft.com/office/drawing/2014/main" val="1327182730"/>
                    </a:ext>
                  </a:extLst>
                </a:gridCol>
                <a:gridCol w="1820539">
                  <a:extLst>
                    <a:ext uri="{9D8B030D-6E8A-4147-A177-3AD203B41FA5}">
                      <a16:colId xmlns:a16="http://schemas.microsoft.com/office/drawing/2014/main" val="2082062872"/>
                    </a:ext>
                  </a:extLst>
                </a:gridCol>
                <a:gridCol w="2120858">
                  <a:extLst>
                    <a:ext uri="{9D8B030D-6E8A-4147-A177-3AD203B41FA5}">
                      <a16:colId xmlns:a16="http://schemas.microsoft.com/office/drawing/2014/main" val="1904706848"/>
                    </a:ext>
                  </a:extLst>
                </a:gridCol>
              </a:tblGrid>
              <a:tr h="393976">
                <a:tc>
                  <a:txBody>
                    <a:bodyPr/>
                    <a:lstStyle/>
                    <a:p>
                      <a:pPr algn="ctr">
                        <a:lnSpc>
                          <a:spcPct val="130000"/>
                        </a:lnSpc>
                        <a:spcAft>
                          <a:spcPts val="800"/>
                        </a:spcAft>
                      </a:pPr>
                      <a:r>
                        <a:rPr lang="en-GB" sz="800">
                          <a:effectLst/>
                        </a:rPr>
                        <a:t>Task Name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Duration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Start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Finish</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gn="ctr">
                        <a:lnSpc>
                          <a:spcPct val="130000"/>
                        </a:lnSpc>
                        <a:spcAft>
                          <a:spcPts val="800"/>
                        </a:spcAft>
                      </a:pPr>
                      <a:r>
                        <a:rPr lang="en-GB" sz="800">
                          <a:effectLst/>
                        </a:rPr>
                        <a:t>Status</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57003077"/>
                  </a:ext>
                </a:extLst>
              </a:tr>
              <a:tr h="440750">
                <a:tc>
                  <a:txBody>
                    <a:bodyPr/>
                    <a:lstStyle/>
                    <a:p>
                      <a:pPr>
                        <a:lnSpc>
                          <a:spcPct val="130000"/>
                        </a:lnSpc>
                        <a:spcAft>
                          <a:spcPts val="800"/>
                        </a:spcAft>
                      </a:pPr>
                      <a:r>
                        <a:rPr lang="en-GB" sz="800">
                          <a:effectLst/>
                        </a:rPr>
                        <a:t>Sprint#1 : Project Structure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08/01/2025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659187611"/>
                  </a:ext>
                </a:extLst>
              </a:tr>
              <a:tr h="440750">
                <a:tc>
                  <a:txBody>
                    <a:bodyPr/>
                    <a:lstStyle/>
                    <a:p>
                      <a:pPr>
                        <a:lnSpc>
                          <a:spcPct val="130000"/>
                        </a:lnSpc>
                        <a:spcAft>
                          <a:spcPts val="800"/>
                        </a:spcAft>
                      </a:pPr>
                      <a:r>
                        <a:rPr lang="en-GB" sz="800">
                          <a:effectLst/>
                        </a:rPr>
                        <a:t>UI Designing</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08/01/2025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617242932"/>
                  </a:ext>
                </a:extLst>
              </a:tr>
              <a:tr h="440750">
                <a:tc>
                  <a:txBody>
                    <a:bodyPr/>
                    <a:lstStyle/>
                    <a:p>
                      <a:pPr>
                        <a:lnSpc>
                          <a:spcPct val="130000"/>
                        </a:lnSpc>
                        <a:spcAft>
                          <a:spcPts val="800"/>
                        </a:spcAft>
                      </a:pPr>
                      <a:r>
                        <a:rPr lang="en-GB" sz="800">
                          <a:effectLst/>
                        </a:rPr>
                        <a:t>Database Management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09/01/2025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651945525"/>
                  </a:ext>
                </a:extLst>
              </a:tr>
              <a:tr h="440750">
                <a:tc>
                  <a:txBody>
                    <a:bodyPr/>
                    <a:lstStyle/>
                    <a:p>
                      <a:pPr>
                        <a:lnSpc>
                          <a:spcPct val="130000"/>
                        </a:lnSpc>
                        <a:spcAft>
                          <a:spcPts val="800"/>
                        </a:spcAft>
                      </a:pPr>
                      <a:r>
                        <a:rPr lang="en-GB" sz="800">
                          <a:effectLst/>
                        </a:rPr>
                        <a:t>Sprint#2 : Registration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505504442"/>
                  </a:ext>
                </a:extLst>
              </a:tr>
              <a:tr h="440750">
                <a:tc>
                  <a:txBody>
                    <a:bodyPr/>
                    <a:lstStyle/>
                    <a:p>
                      <a:pPr>
                        <a:lnSpc>
                          <a:spcPct val="130000"/>
                        </a:lnSpc>
                        <a:spcAft>
                          <a:spcPts val="800"/>
                        </a:spcAft>
                      </a:pPr>
                      <a:r>
                        <a:rPr lang="en-GB" sz="800">
                          <a:effectLst/>
                        </a:rPr>
                        <a:t>Student Registration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869207413"/>
                  </a:ext>
                </a:extLst>
              </a:tr>
              <a:tr h="440750">
                <a:tc>
                  <a:txBody>
                    <a:bodyPr/>
                    <a:lstStyle/>
                    <a:p>
                      <a:pPr>
                        <a:lnSpc>
                          <a:spcPct val="130000"/>
                        </a:lnSpc>
                        <a:spcAft>
                          <a:spcPts val="800"/>
                        </a:spcAft>
                      </a:pPr>
                      <a:r>
                        <a:rPr lang="en-GB" sz="800">
                          <a:effectLst/>
                        </a:rPr>
                        <a:t>Sprint#3 : Login and Logout</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062096908"/>
                  </a:ext>
                </a:extLst>
              </a:tr>
              <a:tr h="440750">
                <a:tc>
                  <a:txBody>
                    <a:bodyPr/>
                    <a:lstStyle/>
                    <a:p>
                      <a:pPr>
                        <a:lnSpc>
                          <a:spcPct val="130000"/>
                        </a:lnSpc>
                        <a:spcAft>
                          <a:spcPts val="800"/>
                        </a:spcAft>
                      </a:pPr>
                      <a:r>
                        <a:rPr lang="en-GB" sz="800">
                          <a:effectLst/>
                        </a:rPr>
                        <a:t>Student Login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15/01/2025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2189917503"/>
                  </a:ext>
                </a:extLst>
              </a:tr>
              <a:tr h="440750">
                <a:tc>
                  <a:txBody>
                    <a:bodyPr/>
                    <a:lstStyle/>
                    <a:p>
                      <a:pPr>
                        <a:lnSpc>
                          <a:spcPct val="130000"/>
                        </a:lnSpc>
                        <a:spcAft>
                          <a:spcPts val="800"/>
                        </a:spcAft>
                      </a:pPr>
                      <a:r>
                        <a:rPr lang="en-GB" sz="800">
                          <a:effectLst/>
                        </a:rPr>
                        <a:t>Admin Login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15/01/2025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1784763738"/>
                  </a:ext>
                </a:extLst>
              </a:tr>
              <a:tr h="440750">
                <a:tc>
                  <a:txBody>
                    <a:bodyPr/>
                    <a:lstStyle/>
                    <a:p>
                      <a:pPr>
                        <a:lnSpc>
                          <a:spcPct val="130000"/>
                        </a:lnSpc>
                        <a:spcAft>
                          <a:spcPts val="800"/>
                        </a:spcAft>
                      </a:pPr>
                      <a:r>
                        <a:rPr lang="en-GB" sz="800">
                          <a:effectLst/>
                        </a:rPr>
                        <a:t>Sprint#4 : Voice Authetication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3d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16/01/2025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1017277925"/>
                  </a:ext>
                </a:extLst>
              </a:tr>
              <a:tr h="440750">
                <a:tc>
                  <a:txBody>
                    <a:bodyPr/>
                    <a:lstStyle/>
                    <a:p>
                      <a:pPr>
                        <a:lnSpc>
                          <a:spcPct val="130000"/>
                        </a:lnSpc>
                        <a:spcAft>
                          <a:spcPts val="800"/>
                        </a:spcAft>
                      </a:pPr>
                      <a:r>
                        <a:rPr lang="en-GB" sz="800">
                          <a:effectLst/>
                        </a:rPr>
                        <a:t>Stores Student voice</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19/01/2025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015606427"/>
                  </a:ext>
                </a:extLst>
              </a:tr>
              <a:tr h="440750">
                <a:tc>
                  <a:txBody>
                    <a:bodyPr/>
                    <a:lstStyle/>
                    <a:p>
                      <a:pPr>
                        <a:lnSpc>
                          <a:spcPct val="130000"/>
                        </a:lnSpc>
                        <a:spcAft>
                          <a:spcPts val="800"/>
                        </a:spcAft>
                      </a:pPr>
                      <a:r>
                        <a:rPr lang="en-GB" sz="800">
                          <a:effectLst/>
                        </a:rPr>
                        <a:t>Sprint#5 : Complains</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21/01/2025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3276063564"/>
                  </a:ext>
                </a:extLst>
              </a:tr>
              <a:tr h="440750">
                <a:tc>
                  <a:txBody>
                    <a:bodyPr/>
                    <a:lstStyle/>
                    <a:p>
                      <a:pPr>
                        <a:lnSpc>
                          <a:spcPct val="130000"/>
                        </a:lnSpc>
                        <a:spcAft>
                          <a:spcPts val="800"/>
                        </a:spcAft>
                      </a:pPr>
                      <a:r>
                        <a:rPr lang="en-GB" sz="800">
                          <a:effectLst/>
                        </a:rPr>
                        <a:t>Students Complains</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22/01/2025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Completed</a:t>
                      </a:r>
                      <a:endParaRPr lang="en-IN" sz="70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4037251254"/>
                  </a:ext>
                </a:extLst>
              </a:tr>
              <a:tr h="440750">
                <a:tc>
                  <a:txBody>
                    <a:bodyPr/>
                    <a:lstStyle/>
                    <a:p>
                      <a:pPr>
                        <a:lnSpc>
                          <a:spcPct val="130000"/>
                        </a:lnSpc>
                        <a:spcAft>
                          <a:spcPts val="800"/>
                        </a:spcAft>
                      </a:pPr>
                      <a:r>
                        <a:rPr lang="en-GB" sz="800">
                          <a:effectLst/>
                        </a:rPr>
                        <a:t>Complains Solved by admin</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1d</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23/01/2025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a:effectLst/>
                        </a:rPr>
                        <a:t>24/01/2025</a:t>
                      </a:r>
                      <a:endParaRPr lang="en-IN" sz="700">
                        <a:effectLst/>
                        <a:latin typeface="Calibri" panose="020F0502020204030204" pitchFamily="34" charset="0"/>
                        <a:ea typeface="Times New Roman" panose="02020603050405020304" pitchFamily="18" charset="0"/>
                      </a:endParaRPr>
                    </a:p>
                  </a:txBody>
                  <a:tcPr marL="47168" marR="47168" marT="0" marB="0"/>
                </a:tc>
                <a:tc>
                  <a:txBody>
                    <a:bodyPr/>
                    <a:lstStyle/>
                    <a:p>
                      <a:pPr>
                        <a:lnSpc>
                          <a:spcPct val="130000"/>
                        </a:lnSpc>
                        <a:spcAft>
                          <a:spcPts val="800"/>
                        </a:spcAft>
                      </a:pPr>
                      <a:r>
                        <a:rPr lang="en-GB" sz="800" dirty="0">
                          <a:effectLst/>
                        </a:rPr>
                        <a:t>Completed</a:t>
                      </a:r>
                      <a:endParaRPr lang="en-IN" sz="700" dirty="0">
                        <a:effectLst/>
                        <a:latin typeface="Calibri" panose="020F0502020204030204" pitchFamily="34" charset="0"/>
                        <a:ea typeface="Times New Roman" panose="02020603050405020304" pitchFamily="18" charset="0"/>
                      </a:endParaRPr>
                    </a:p>
                  </a:txBody>
                  <a:tcPr marL="47168" marR="47168" marT="0" marB="0"/>
                </a:tc>
                <a:extLst>
                  <a:ext uri="{0D108BD9-81ED-4DB2-BD59-A6C34878D82A}">
                    <a16:rowId xmlns:a16="http://schemas.microsoft.com/office/drawing/2014/main" val="932226458"/>
                  </a:ext>
                </a:extLst>
              </a:tr>
            </a:tbl>
          </a:graphicData>
        </a:graphic>
      </p:graphicFrame>
    </p:spTree>
    <p:extLst>
      <p:ext uri="{BB962C8B-B14F-4D97-AF65-F5344CB8AC3E}">
        <p14:creationId xmlns:p14="http://schemas.microsoft.com/office/powerpoint/2010/main" val="3611046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D51BD-E55E-0335-0330-541C2B11156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FF215E7-B16B-4BF3-73E2-EE5A3C0B416F}"/>
              </a:ext>
            </a:extLst>
          </p:cNvPr>
          <p:cNvSpPr>
            <a:spLocks noGrp="1"/>
          </p:cNvSpPr>
          <p:nvPr>
            <p:ph type="title"/>
          </p:nvPr>
        </p:nvSpPr>
        <p:spPr>
          <a:xfrm>
            <a:off x="38100" y="107890"/>
            <a:ext cx="11214100" cy="424732"/>
          </a:xfrm>
        </p:spPr>
        <p:txBody>
          <a:bodyPr/>
          <a:lstStyle/>
          <a:p>
            <a:r>
              <a:rPr lang="fr-FR" sz="2400" dirty="0"/>
              <a:t>5.6 Agile Sprint </a:t>
            </a:r>
            <a:r>
              <a:rPr lang="fr-FR" sz="2400" dirty="0" err="1"/>
              <a:t>Backlog</a:t>
            </a:r>
            <a:endParaRPr lang="fr-FR" sz="2400" dirty="0"/>
          </a:p>
        </p:txBody>
      </p:sp>
      <p:sp>
        <p:nvSpPr>
          <p:cNvPr id="2" name="Slide Number Placeholder 1">
            <a:extLst>
              <a:ext uri="{FF2B5EF4-FFF2-40B4-BE49-F238E27FC236}">
                <a16:creationId xmlns:a16="http://schemas.microsoft.com/office/drawing/2014/main" id="{09789F4A-32C6-1F28-BEFB-90F7C4844C14}"/>
              </a:ext>
            </a:extLst>
          </p:cNvPr>
          <p:cNvSpPr>
            <a:spLocks noGrp="1"/>
          </p:cNvSpPr>
          <p:nvPr>
            <p:ph type="sldNum" sz="quarter" idx="12"/>
          </p:nvPr>
        </p:nvSpPr>
        <p:spPr/>
        <p:txBody>
          <a:bodyPr/>
          <a:lstStyle/>
          <a:p>
            <a:fld id="{C263D6C4-4840-40CC-AC84-17E24B3B7BDE}" type="slidenum">
              <a:rPr lang="en-US" smtClean="0"/>
              <a:pPr/>
              <a:t>48</a:t>
            </a:fld>
            <a:endParaRPr lang="en-US" dirty="0"/>
          </a:p>
        </p:txBody>
      </p:sp>
      <p:sp>
        <p:nvSpPr>
          <p:cNvPr id="5" name="Rectangle 1">
            <a:extLst>
              <a:ext uri="{FF2B5EF4-FFF2-40B4-BE49-F238E27FC236}">
                <a16:creationId xmlns:a16="http://schemas.microsoft.com/office/drawing/2014/main" id="{CE25F223-570C-CB1A-482F-B1FB8F70B28E}"/>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F93582F9-1872-D390-1582-09EEBDD24BB9}"/>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6CC2562F-D9E5-8949-1842-3690DF3ED886}"/>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52127A17-AF6A-1104-BEE4-1A79325EB37F}"/>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5841626D-9525-2BC8-F1D2-B6C72DA6A2E6}"/>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Table 8">
            <a:extLst>
              <a:ext uri="{FF2B5EF4-FFF2-40B4-BE49-F238E27FC236}">
                <a16:creationId xmlns:a16="http://schemas.microsoft.com/office/drawing/2014/main" id="{AD5B43B6-90CB-E9B5-3FEE-FBB13B03B038}"/>
              </a:ext>
            </a:extLst>
          </p:cNvPr>
          <p:cNvGraphicFramePr>
            <a:graphicFrameLocks noGrp="1"/>
          </p:cNvGraphicFramePr>
          <p:nvPr>
            <p:extLst>
              <p:ext uri="{D42A27DB-BD31-4B8C-83A1-F6EECF244321}">
                <p14:modId xmlns:p14="http://schemas.microsoft.com/office/powerpoint/2010/main" val="901643487"/>
              </p:ext>
            </p:extLst>
          </p:nvPr>
        </p:nvGraphicFramePr>
        <p:xfrm>
          <a:off x="142874" y="650080"/>
          <a:ext cx="11515725" cy="6030118"/>
        </p:xfrm>
        <a:graphic>
          <a:graphicData uri="http://schemas.openxmlformats.org/drawingml/2006/table">
            <a:tbl>
              <a:tblPr>
                <a:tableStyleId>{5C22544A-7EE6-4342-B048-85BDC9FD1C3A}</a:tableStyleId>
              </a:tblPr>
              <a:tblGrid>
                <a:gridCol w="4262895">
                  <a:extLst>
                    <a:ext uri="{9D8B030D-6E8A-4147-A177-3AD203B41FA5}">
                      <a16:colId xmlns:a16="http://schemas.microsoft.com/office/drawing/2014/main" val="51007569"/>
                    </a:ext>
                  </a:extLst>
                </a:gridCol>
                <a:gridCol w="1093257">
                  <a:extLst>
                    <a:ext uri="{9D8B030D-6E8A-4147-A177-3AD203B41FA5}">
                      <a16:colId xmlns:a16="http://schemas.microsoft.com/office/drawing/2014/main" val="10285066"/>
                    </a:ext>
                  </a:extLst>
                </a:gridCol>
                <a:gridCol w="1201075">
                  <a:extLst>
                    <a:ext uri="{9D8B030D-6E8A-4147-A177-3AD203B41FA5}">
                      <a16:colId xmlns:a16="http://schemas.microsoft.com/office/drawing/2014/main" val="1777370181"/>
                    </a:ext>
                  </a:extLst>
                </a:gridCol>
                <a:gridCol w="1356428">
                  <a:extLst>
                    <a:ext uri="{9D8B030D-6E8A-4147-A177-3AD203B41FA5}">
                      <a16:colId xmlns:a16="http://schemas.microsoft.com/office/drawing/2014/main" val="1904360962"/>
                    </a:ext>
                  </a:extLst>
                </a:gridCol>
                <a:gridCol w="2228252">
                  <a:extLst>
                    <a:ext uri="{9D8B030D-6E8A-4147-A177-3AD203B41FA5}">
                      <a16:colId xmlns:a16="http://schemas.microsoft.com/office/drawing/2014/main" val="1905952917"/>
                    </a:ext>
                  </a:extLst>
                </a:gridCol>
                <a:gridCol w="1373818">
                  <a:extLst>
                    <a:ext uri="{9D8B030D-6E8A-4147-A177-3AD203B41FA5}">
                      <a16:colId xmlns:a16="http://schemas.microsoft.com/office/drawing/2014/main" val="1716076910"/>
                    </a:ext>
                  </a:extLst>
                </a:gridCol>
              </a:tblGrid>
              <a:tr h="1644414">
                <a:tc>
                  <a:txBody>
                    <a:bodyPr/>
                    <a:lstStyle/>
                    <a:p>
                      <a:pPr marL="65405">
                        <a:lnSpc>
                          <a:spcPct val="133000"/>
                        </a:lnSpc>
                        <a:spcAft>
                          <a:spcPts val="600"/>
                        </a:spcAft>
                      </a:pPr>
                      <a:r>
                        <a:rPr lang="en-GB" sz="1000">
                          <a:effectLst/>
                        </a:rPr>
                        <a:t>Task Name</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3000"/>
                        </a:lnSpc>
                        <a:spcAft>
                          <a:spcPts val="600"/>
                        </a:spcAft>
                      </a:pPr>
                      <a:r>
                        <a:rPr lang="en-GB" sz="1000">
                          <a:effectLst/>
                        </a:rPr>
                        <a:t>Story</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marR="92075">
                        <a:lnSpc>
                          <a:spcPct val="114000"/>
                        </a:lnSpc>
                        <a:spcAft>
                          <a:spcPts val="600"/>
                        </a:spcAft>
                      </a:pPr>
                      <a:r>
                        <a:rPr lang="en-GB" sz="1000">
                          <a:effectLst/>
                        </a:rPr>
                        <a:t>Sprint Ready</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3000"/>
                        </a:lnSpc>
                        <a:spcAft>
                          <a:spcPts val="600"/>
                        </a:spcAft>
                      </a:pPr>
                      <a:r>
                        <a:rPr lang="en-GB" sz="1000">
                          <a:effectLst/>
                        </a:rPr>
                        <a:t>Priority</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3000"/>
                        </a:lnSpc>
                        <a:spcAft>
                          <a:spcPts val="600"/>
                        </a:spcAft>
                      </a:pPr>
                      <a:r>
                        <a:rPr lang="en-GB" sz="1000">
                          <a:effectLst/>
                        </a:rPr>
                        <a:t>Status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marR="254000">
                        <a:lnSpc>
                          <a:spcPct val="114000"/>
                        </a:lnSpc>
                        <a:spcAft>
                          <a:spcPts val="600"/>
                        </a:spcAft>
                      </a:pPr>
                      <a:r>
                        <a:rPr lang="en-GB" sz="1000">
                          <a:effectLst/>
                        </a:rPr>
                        <a:t>Story Point</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2147706918"/>
                  </a:ext>
                </a:extLst>
              </a:tr>
              <a:tr h="528551">
                <a:tc>
                  <a:txBody>
                    <a:bodyPr/>
                    <a:lstStyle/>
                    <a:p>
                      <a:pPr marL="109220">
                        <a:lnSpc>
                          <a:spcPct val="133000"/>
                        </a:lnSpc>
                        <a:spcAft>
                          <a:spcPts val="600"/>
                        </a:spcAft>
                      </a:pPr>
                      <a:r>
                        <a:rPr lang="en-GB" sz="1000">
                          <a:effectLst/>
                        </a:rPr>
                        <a:t>Sprint#1: Project Structure</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29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29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29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29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29000"/>
                        </a:lnSpc>
                        <a:spcAft>
                          <a:spcPts val="600"/>
                        </a:spcAft>
                      </a:pPr>
                      <a:r>
                        <a:rPr lang="en-GB" sz="1000">
                          <a:effectLst/>
                        </a:rPr>
                        <a:t>9</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4192175214"/>
                  </a:ext>
                </a:extLst>
              </a:tr>
              <a:tr h="411464">
                <a:tc>
                  <a:txBody>
                    <a:bodyPr/>
                    <a:lstStyle/>
                    <a:p>
                      <a:pPr marL="65405">
                        <a:lnSpc>
                          <a:spcPct val="130000"/>
                        </a:lnSpc>
                        <a:spcAft>
                          <a:spcPts val="600"/>
                        </a:spcAft>
                      </a:pPr>
                      <a:r>
                        <a:rPr lang="en-GB" sz="1000">
                          <a:effectLst/>
                        </a:rPr>
                        <a:t>UI Designing</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0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0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0000"/>
                        </a:lnSpc>
                        <a:spcAft>
                          <a:spcPts val="600"/>
                        </a:spcAft>
                      </a:pPr>
                      <a:r>
                        <a:rPr lang="en-GB" sz="1000">
                          <a:effectLst/>
                        </a:rPr>
                        <a:t>10</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86204072"/>
                  </a:ext>
                </a:extLst>
              </a:tr>
              <a:tr h="386920">
                <a:tc>
                  <a:txBody>
                    <a:bodyPr/>
                    <a:lstStyle/>
                    <a:p>
                      <a:pPr marL="65405">
                        <a:lnSpc>
                          <a:spcPct val="130000"/>
                        </a:lnSpc>
                        <a:spcAft>
                          <a:spcPts val="600"/>
                        </a:spcAft>
                      </a:pPr>
                      <a:r>
                        <a:rPr lang="en-GB" sz="1000">
                          <a:effectLst/>
                        </a:rPr>
                        <a:t>Database Management</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0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0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0000"/>
                        </a:lnSpc>
                        <a:spcAft>
                          <a:spcPts val="600"/>
                        </a:spcAft>
                      </a:pPr>
                      <a:r>
                        <a:rPr lang="en-GB" sz="1000">
                          <a:effectLst/>
                        </a:rPr>
                        <a:t>9</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1009029491"/>
                  </a:ext>
                </a:extLst>
              </a:tr>
              <a:tr h="402802">
                <a:tc>
                  <a:txBody>
                    <a:bodyPr/>
                    <a:lstStyle/>
                    <a:p>
                      <a:pPr marL="65405">
                        <a:lnSpc>
                          <a:spcPct val="131000"/>
                        </a:lnSpc>
                        <a:spcAft>
                          <a:spcPts val="600"/>
                        </a:spcAft>
                      </a:pPr>
                      <a:r>
                        <a:rPr lang="en-GB" sz="1000">
                          <a:effectLst/>
                        </a:rPr>
                        <a:t>Sprint#2 : Registration</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0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0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0000"/>
                        </a:lnSpc>
                        <a:spcAft>
                          <a:spcPts val="600"/>
                        </a:spcAft>
                      </a:pPr>
                      <a:r>
                        <a:rPr lang="en-GB" sz="1000">
                          <a:effectLst/>
                        </a:rPr>
                        <a:t>9</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2947773073"/>
                  </a:ext>
                </a:extLst>
              </a:tr>
              <a:tr h="408576">
                <a:tc>
                  <a:txBody>
                    <a:bodyPr/>
                    <a:lstStyle/>
                    <a:p>
                      <a:pPr marL="65405">
                        <a:lnSpc>
                          <a:spcPct val="131000"/>
                        </a:lnSpc>
                        <a:spcAft>
                          <a:spcPts val="600"/>
                        </a:spcAft>
                      </a:pPr>
                      <a:r>
                        <a:rPr lang="en-GB" sz="1000">
                          <a:effectLst/>
                        </a:rPr>
                        <a:t>Student Registration</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0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0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0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0000"/>
                        </a:lnSpc>
                        <a:spcAft>
                          <a:spcPts val="600"/>
                        </a:spcAft>
                      </a:pPr>
                      <a:r>
                        <a:rPr lang="en-GB" sz="1000">
                          <a:effectLst/>
                        </a:rPr>
                        <a:t>8</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4254894813"/>
                  </a:ext>
                </a:extLst>
              </a:tr>
              <a:tr h="521333">
                <a:tc>
                  <a:txBody>
                    <a:bodyPr/>
                    <a:lstStyle/>
                    <a:p>
                      <a:pPr marL="65405">
                        <a:lnSpc>
                          <a:spcPct val="131000"/>
                        </a:lnSpc>
                        <a:spcAft>
                          <a:spcPts val="600"/>
                        </a:spcAft>
                      </a:pPr>
                      <a:r>
                        <a:rPr lang="en-GB" sz="1000">
                          <a:effectLst/>
                        </a:rPr>
                        <a:t>Sprint#3 : Login and Logout</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1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1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1000"/>
                        </a:lnSpc>
                        <a:spcAft>
                          <a:spcPts val="600"/>
                        </a:spcAft>
                      </a:pPr>
                      <a:r>
                        <a:rPr lang="en-GB" sz="1000">
                          <a:effectLst/>
                        </a:rPr>
                        <a:t>8</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4059602547"/>
                  </a:ext>
                </a:extLst>
              </a:tr>
              <a:tr h="410020">
                <a:tc>
                  <a:txBody>
                    <a:bodyPr/>
                    <a:lstStyle/>
                    <a:p>
                      <a:pPr marL="65405">
                        <a:lnSpc>
                          <a:spcPct val="131000"/>
                        </a:lnSpc>
                        <a:spcAft>
                          <a:spcPts val="600"/>
                        </a:spcAft>
                      </a:pPr>
                      <a:r>
                        <a:rPr lang="en-GB" sz="1000">
                          <a:effectLst/>
                        </a:rPr>
                        <a:t>Student Login</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1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1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1000"/>
                        </a:lnSpc>
                        <a:spcAft>
                          <a:spcPts val="600"/>
                        </a:spcAft>
                      </a:pPr>
                      <a:r>
                        <a:rPr lang="en-GB" sz="1000">
                          <a:effectLst/>
                        </a:rPr>
                        <a:t>8</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780289253"/>
                  </a:ext>
                </a:extLst>
              </a:tr>
              <a:tr h="405690">
                <a:tc>
                  <a:txBody>
                    <a:bodyPr/>
                    <a:lstStyle/>
                    <a:p>
                      <a:pPr marL="65405">
                        <a:lnSpc>
                          <a:spcPct val="130000"/>
                        </a:lnSpc>
                        <a:spcAft>
                          <a:spcPts val="600"/>
                        </a:spcAft>
                      </a:pPr>
                      <a:r>
                        <a:rPr lang="en-GB" sz="1000">
                          <a:effectLst/>
                        </a:rPr>
                        <a:t>Admin Login</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1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1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1000"/>
                        </a:lnSpc>
                        <a:spcAft>
                          <a:spcPts val="600"/>
                        </a:spcAft>
                      </a:pPr>
                      <a:r>
                        <a:rPr lang="en-GB" sz="1000">
                          <a:effectLst/>
                        </a:rPr>
                        <a:t>8</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585469491"/>
                  </a:ext>
                </a:extLst>
              </a:tr>
              <a:tr h="517652">
                <a:tc>
                  <a:txBody>
                    <a:bodyPr/>
                    <a:lstStyle/>
                    <a:p>
                      <a:pPr marL="65405">
                        <a:lnSpc>
                          <a:spcPct val="130000"/>
                        </a:lnSpc>
                        <a:spcAft>
                          <a:spcPts val="600"/>
                        </a:spcAft>
                      </a:pPr>
                      <a:r>
                        <a:rPr lang="en-GB" sz="1000">
                          <a:effectLst/>
                        </a:rPr>
                        <a:t>Sprint#4 : Voice Authenticaton</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1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1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1000"/>
                        </a:lnSpc>
                        <a:spcAft>
                          <a:spcPts val="600"/>
                        </a:spcAft>
                      </a:pPr>
                      <a:r>
                        <a:rPr lang="en-GB" sz="1000">
                          <a:effectLst/>
                        </a:rPr>
                        <a:t>10</a:t>
                      </a:r>
                      <a:endParaRPr lang="en-IN" sz="90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502397911"/>
                  </a:ext>
                </a:extLst>
              </a:tr>
              <a:tr h="392696">
                <a:tc>
                  <a:txBody>
                    <a:bodyPr/>
                    <a:lstStyle/>
                    <a:p>
                      <a:pPr marL="65405">
                        <a:lnSpc>
                          <a:spcPct val="131000"/>
                        </a:lnSpc>
                        <a:spcAft>
                          <a:spcPts val="600"/>
                        </a:spcAft>
                      </a:pPr>
                      <a:r>
                        <a:rPr lang="en-GB" sz="1000">
                          <a:effectLst/>
                        </a:rPr>
                        <a:t>Student store voice</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5405">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8580">
                        <a:lnSpc>
                          <a:spcPct val="131000"/>
                        </a:lnSpc>
                        <a:spcAft>
                          <a:spcPts val="600"/>
                        </a:spcAft>
                      </a:pPr>
                      <a:r>
                        <a:rPr lang="en-GB" sz="1000">
                          <a:effectLst/>
                        </a:rPr>
                        <a:t>Yes</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215">
                        <a:lnSpc>
                          <a:spcPct val="131000"/>
                        </a:lnSpc>
                        <a:spcAft>
                          <a:spcPts val="600"/>
                        </a:spcAft>
                      </a:pPr>
                      <a:r>
                        <a:rPr lang="en-GB" sz="1000">
                          <a:effectLst/>
                        </a:rPr>
                        <a:t>High</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69850">
                        <a:lnSpc>
                          <a:spcPct val="131000"/>
                        </a:lnSpc>
                        <a:spcAft>
                          <a:spcPts val="600"/>
                        </a:spcAft>
                      </a:pPr>
                      <a:r>
                        <a:rPr lang="en-GB" sz="1000">
                          <a:effectLst/>
                        </a:rPr>
                        <a:t>Completed</a:t>
                      </a:r>
                      <a:endParaRPr lang="en-IN" sz="900">
                        <a:effectLst/>
                        <a:latin typeface="Calibri" panose="020F0502020204030204" pitchFamily="34" charset="0"/>
                        <a:ea typeface="Times New Roman" panose="02020603050405020304" pitchFamily="18" charset="0"/>
                      </a:endParaRPr>
                    </a:p>
                  </a:txBody>
                  <a:tcPr marL="56257" marR="56257" marT="0" marB="0"/>
                </a:tc>
                <a:tc>
                  <a:txBody>
                    <a:bodyPr/>
                    <a:lstStyle/>
                    <a:p>
                      <a:pPr marL="70485">
                        <a:lnSpc>
                          <a:spcPct val="131000"/>
                        </a:lnSpc>
                        <a:spcAft>
                          <a:spcPts val="600"/>
                        </a:spcAft>
                      </a:pPr>
                      <a:r>
                        <a:rPr lang="en-GB" sz="1000" dirty="0">
                          <a:effectLst/>
                        </a:rPr>
                        <a:t>10</a:t>
                      </a:r>
                      <a:endParaRPr lang="en-IN" sz="900" dirty="0">
                        <a:effectLst/>
                        <a:latin typeface="Calibri" panose="020F0502020204030204" pitchFamily="34" charset="0"/>
                        <a:ea typeface="Times New Roman" panose="02020603050405020304" pitchFamily="18" charset="0"/>
                      </a:endParaRPr>
                    </a:p>
                  </a:txBody>
                  <a:tcPr marL="56257" marR="56257" marT="0" marB="0"/>
                </a:tc>
                <a:extLst>
                  <a:ext uri="{0D108BD9-81ED-4DB2-BD59-A6C34878D82A}">
                    <a16:rowId xmlns:a16="http://schemas.microsoft.com/office/drawing/2014/main" val="2231471834"/>
                  </a:ext>
                </a:extLst>
              </a:tr>
            </a:tbl>
          </a:graphicData>
        </a:graphic>
      </p:graphicFrame>
    </p:spTree>
    <p:extLst>
      <p:ext uri="{BB962C8B-B14F-4D97-AF65-F5344CB8AC3E}">
        <p14:creationId xmlns:p14="http://schemas.microsoft.com/office/powerpoint/2010/main" val="147624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1C5DC-FF86-5E14-1836-D95887953D6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4315922-51FD-DF50-4A96-D5205B1ED531}"/>
              </a:ext>
            </a:extLst>
          </p:cNvPr>
          <p:cNvSpPr>
            <a:spLocks noGrp="1"/>
          </p:cNvSpPr>
          <p:nvPr>
            <p:ph type="title"/>
          </p:nvPr>
        </p:nvSpPr>
        <p:spPr>
          <a:xfrm>
            <a:off x="38100" y="107890"/>
            <a:ext cx="11214100" cy="424732"/>
          </a:xfrm>
        </p:spPr>
        <p:txBody>
          <a:bodyPr/>
          <a:lstStyle/>
          <a:p>
            <a:r>
              <a:rPr lang="fr-FR" sz="2400" dirty="0"/>
              <a:t>5.7 Agile Test Plan:</a:t>
            </a:r>
          </a:p>
        </p:txBody>
      </p:sp>
      <p:sp>
        <p:nvSpPr>
          <p:cNvPr id="2" name="Slide Number Placeholder 1">
            <a:extLst>
              <a:ext uri="{FF2B5EF4-FFF2-40B4-BE49-F238E27FC236}">
                <a16:creationId xmlns:a16="http://schemas.microsoft.com/office/drawing/2014/main" id="{DC57FE25-8E73-9E55-8B9C-C6A7B1579E64}"/>
              </a:ext>
            </a:extLst>
          </p:cNvPr>
          <p:cNvSpPr>
            <a:spLocks noGrp="1"/>
          </p:cNvSpPr>
          <p:nvPr>
            <p:ph type="sldNum" sz="quarter" idx="12"/>
          </p:nvPr>
        </p:nvSpPr>
        <p:spPr/>
        <p:txBody>
          <a:bodyPr/>
          <a:lstStyle/>
          <a:p>
            <a:fld id="{C263D6C4-4840-40CC-AC84-17E24B3B7BDE}" type="slidenum">
              <a:rPr lang="en-US" smtClean="0"/>
              <a:pPr/>
              <a:t>49</a:t>
            </a:fld>
            <a:endParaRPr lang="en-US" dirty="0"/>
          </a:p>
        </p:txBody>
      </p:sp>
      <p:sp>
        <p:nvSpPr>
          <p:cNvPr id="5" name="Rectangle 1">
            <a:extLst>
              <a:ext uri="{FF2B5EF4-FFF2-40B4-BE49-F238E27FC236}">
                <a16:creationId xmlns:a16="http://schemas.microsoft.com/office/drawing/2014/main" id="{665774D5-FD88-A076-3F54-1FD25B933D28}"/>
              </a:ext>
            </a:extLst>
          </p:cNvPr>
          <p:cNvSpPr>
            <a:spLocks noChangeArrowheads="1"/>
          </p:cNvSpPr>
          <p:nvPr/>
        </p:nvSpPr>
        <p:spPr bwMode="auto">
          <a:xfrm>
            <a:off x="222768" y="1091001"/>
            <a:ext cx="28589580" cy="123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8F5430F5-3745-E67D-61E5-48772FE4965B}"/>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57127740-6D88-D2F4-419F-2485CC68468C}"/>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B6E63D5E-4996-0486-CD0F-9EE28AC78965}"/>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A4E039DA-4980-1D6F-C244-B012B22B221B}"/>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67C84E0B-FF4F-215F-0C65-903BD7A2DCCC}"/>
              </a:ext>
            </a:extLst>
          </p:cNvPr>
          <p:cNvGraphicFramePr>
            <a:graphicFrameLocks noGrp="1"/>
          </p:cNvGraphicFramePr>
          <p:nvPr>
            <p:extLst>
              <p:ext uri="{D42A27DB-BD31-4B8C-83A1-F6EECF244321}">
                <p14:modId xmlns:p14="http://schemas.microsoft.com/office/powerpoint/2010/main" val="2356481572"/>
              </p:ext>
            </p:extLst>
          </p:nvPr>
        </p:nvGraphicFramePr>
        <p:xfrm>
          <a:off x="142874" y="700717"/>
          <a:ext cx="11515726" cy="5909632"/>
        </p:xfrm>
        <a:graphic>
          <a:graphicData uri="http://schemas.openxmlformats.org/drawingml/2006/table">
            <a:tbl>
              <a:tblPr>
                <a:tableStyleId>{5C22544A-7EE6-4342-B048-85BDC9FD1C3A}</a:tableStyleId>
              </a:tblPr>
              <a:tblGrid>
                <a:gridCol w="5641965">
                  <a:extLst>
                    <a:ext uri="{9D8B030D-6E8A-4147-A177-3AD203B41FA5}">
                      <a16:colId xmlns:a16="http://schemas.microsoft.com/office/drawing/2014/main" val="3662978850"/>
                    </a:ext>
                  </a:extLst>
                </a:gridCol>
                <a:gridCol w="5873761">
                  <a:extLst>
                    <a:ext uri="{9D8B030D-6E8A-4147-A177-3AD203B41FA5}">
                      <a16:colId xmlns:a16="http://schemas.microsoft.com/office/drawing/2014/main" val="3933567771"/>
                    </a:ext>
                  </a:extLst>
                </a:gridCol>
              </a:tblGrid>
              <a:tr h="849071">
                <a:tc>
                  <a:txBody>
                    <a:bodyPr/>
                    <a:lstStyle/>
                    <a:p>
                      <a:pPr marL="65405" algn="ctr">
                        <a:lnSpc>
                          <a:spcPct val="132000"/>
                        </a:lnSpc>
                        <a:spcAft>
                          <a:spcPts val="600"/>
                        </a:spcAft>
                      </a:pPr>
                      <a:r>
                        <a:rPr lang="en-GB" sz="1300">
                          <a:effectLst/>
                        </a:rPr>
                        <a:t>Test Case ID : 101</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65405" algn="ctr">
                        <a:lnSpc>
                          <a:spcPct val="132000"/>
                        </a:lnSpc>
                        <a:spcAft>
                          <a:spcPts val="600"/>
                        </a:spcAft>
                      </a:pPr>
                      <a:r>
                        <a:rPr lang="en-GB" sz="1300">
                          <a:effectLst/>
                        </a:rPr>
                        <a:t>Test Case Name : Customer Login</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1320436502"/>
                  </a:ext>
                </a:extLst>
              </a:tr>
              <a:tr h="384471">
                <a:tc>
                  <a:txBody>
                    <a:bodyPr/>
                    <a:lstStyle/>
                    <a:p>
                      <a:pPr marL="65405" algn="ctr">
                        <a:lnSpc>
                          <a:spcPct val="113000"/>
                        </a:lnSpc>
                        <a:spcAft>
                          <a:spcPts val="600"/>
                        </a:spcAft>
                      </a:pPr>
                      <a:r>
                        <a:rPr lang="en-GB" sz="1400">
                          <a:effectLst/>
                        </a:rPr>
                        <a:t>Designed by : Buri</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65405" algn="ctr">
                        <a:lnSpc>
                          <a:spcPct val="113000"/>
                        </a:lnSpc>
                        <a:spcAft>
                          <a:spcPts val="600"/>
                        </a:spcAft>
                      </a:pPr>
                      <a:r>
                        <a:rPr lang="en-GB" sz="1400">
                          <a:effectLst/>
                        </a:rPr>
                        <a:t>Design Date :- 07/04/2023</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1430104816"/>
                  </a:ext>
                </a:extLst>
              </a:tr>
              <a:tr h="384471">
                <a:tc>
                  <a:txBody>
                    <a:bodyPr/>
                    <a:lstStyle/>
                    <a:p>
                      <a:pPr marL="65405" algn="ctr">
                        <a:lnSpc>
                          <a:spcPct val="113000"/>
                        </a:lnSpc>
                        <a:spcAft>
                          <a:spcPts val="600"/>
                        </a:spcAft>
                      </a:pPr>
                      <a:r>
                        <a:rPr lang="en-GB" sz="1400">
                          <a:effectLst/>
                        </a:rPr>
                        <a:t>Module Name : User Login</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65405" algn="ctr">
                        <a:lnSpc>
                          <a:spcPct val="113000"/>
                        </a:lnSpc>
                        <a:spcAft>
                          <a:spcPts val="600"/>
                        </a:spcAft>
                      </a:pPr>
                      <a:r>
                        <a:rPr lang="en-GB" sz="1400">
                          <a:effectLst/>
                        </a:rPr>
                        <a:t>Sub Module Name : Login</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1733827397"/>
                  </a:ext>
                </a:extLst>
              </a:tr>
              <a:tr h="381774">
                <a:tc>
                  <a:txBody>
                    <a:bodyPr/>
                    <a:lstStyle/>
                    <a:p>
                      <a:pPr marL="65405" algn="ctr">
                        <a:lnSpc>
                          <a:spcPct val="112000"/>
                        </a:lnSpc>
                        <a:spcAft>
                          <a:spcPts val="600"/>
                        </a:spcAft>
                      </a:pPr>
                      <a:r>
                        <a:rPr lang="en-GB" sz="1400">
                          <a:effectLst/>
                        </a:rPr>
                        <a:t>Executed by : Buri</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65405" algn="ctr">
                        <a:lnSpc>
                          <a:spcPct val="112000"/>
                        </a:lnSpc>
                        <a:spcAft>
                          <a:spcPts val="600"/>
                        </a:spcAft>
                      </a:pPr>
                      <a:r>
                        <a:rPr lang="en-GB" sz="1400">
                          <a:effectLst/>
                        </a:rPr>
                        <a:t>Execution Date : 12/04/2023</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3002016371"/>
                  </a:ext>
                </a:extLst>
              </a:tr>
              <a:tr h="2632734">
                <a:tc>
                  <a:txBody>
                    <a:bodyPr/>
                    <a:lstStyle/>
                    <a:p>
                      <a:pPr marL="65405" algn="ctr">
                        <a:lnSpc>
                          <a:spcPct val="121000"/>
                        </a:lnSpc>
                        <a:spcAft>
                          <a:spcPts val="600"/>
                        </a:spcAft>
                      </a:pPr>
                      <a:r>
                        <a:rPr lang="en-GB" sz="1400">
                          <a:effectLst/>
                        </a:rPr>
                        <a:t>Brief Description : User Login</a:t>
                      </a:r>
                      <a:endParaRPr lang="en-IN" sz="1050">
                        <a:effectLst/>
                      </a:endParaRPr>
                    </a:p>
                    <a:p>
                      <a:pPr marL="65405" marR="631190" indent="34925" algn="ctr">
                        <a:lnSpc>
                          <a:spcPct val="114000"/>
                        </a:lnSpc>
                        <a:spcAft>
                          <a:spcPts val="600"/>
                        </a:spcAft>
                      </a:pPr>
                      <a:r>
                        <a:rPr lang="en-GB" sz="1400">
                          <a:effectLst/>
                        </a:rPr>
                        <a:t>(wit Data : “EnrollmentNo : 21018501210001 &amp; password:1234”)</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65405" algn="ctr">
                        <a:lnSpc>
                          <a:spcPct val="121000"/>
                        </a:lnSpc>
                        <a:spcAft>
                          <a:spcPts val="600"/>
                        </a:spcAft>
                      </a:pPr>
                      <a:r>
                        <a:rPr lang="en-GB" sz="1400">
                          <a:effectLst/>
                        </a:rPr>
                        <a:t>Test Priority (Low/Medium/High) : High</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3485127209"/>
                  </a:ext>
                </a:extLst>
              </a:tr>
              <a:tr h="793961">
                <a:tc>
                  <a:txBody>
                    <a:bodyPr/>
                    <a:lstStyle/>
                    <a:p>
                      <a:pPr marL="65405" algn="ctr">
                        <a:lnSpc>
                          <a:spcPct val="113000"/>
                        </a:lnSpc>
                        <a:spcAft>
                          <a:spcPts val="600"/>
                        </a:spcAft>
                      </a:pPr>
                      <a:r>
                        <a:rPr lang="en-GB" sz="1400">
                          <a:effectLst/>
                        </a:rPr>
                        <a:t>Pre-Conditions: User Must Registered &amp; have</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111125" algn="ctr">
                        <a:lnSpc>
                          <a:spcPct val="113000"/>
                        </a:lnSpc>
                        <a:spcAft>
                          <a:spcPts val="600"/>
                        </a:spcAft>
                      </a:pPr>
                      <a:r>
                        <a:rPr lang="en-GB" sz="1400">
                          <a:effectLst/>
                        </a:rPr>
                        <a:t>Correct Username &amp; Password.</a:t>
                      </a:r>
                      <a:endParaRPr lang="en-IN" sz="105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86719247"/>
                  </a:ext>
                </a:extLst>
              </a:tr>
              <a:tr h="483150">
                <a:tc>
                  <a:txBody>
                    <a:bodyPr/>
                    <a:lstStyle/>
                    <a:p>
                      <a:pPr marL="65405" algn="ctr">
                        <a:lnSpc>
                          <a:spcPct val="121000"/>
                        </a:lnSpc>
                        <a:spcAft>
                          <a:spcPts val="600"/>
                        </a:spcAft>
                      </a:pPr>
                      <a:r>
                        <a:rPr lang="en-GB" sz="1400">
                          <a:effectLst/>
                        </a:rPr>
                        <a:t>Dependencies : None</a:t>
                      </a:r>
                      <a:endParaRPr lang="en-IN" sz="1050">
                        <a:effectLst/>
                        <a:latin typeface="Calibri" panose="020F0502020204030204" pitchFamily="34" charset="0"/>
                        <a:ea typeface="Times New Roman" panose="02020603050405020304" pitchFamily="18" charset="0"/>
                      </a:endParaRPr>
                    </a:p>
                  </a:txBody>
                  <a:tcPr marL="68580" marR="68580" marT="0" marB="0" anchor="b"/>
                </a:tc>
                <a:tc>
                  <a:txBody>
                    <a:bodyPr/>
                    <a:lstStyle/>
                    <a:p>
                      <a:pPr marL="55880" algn="ctr">
                        <a:lnSpc>
                          <a:spcPct val="114000"/>
                        </a:lnSpc>
                        <a:spcAft>
                          <a:spcPts val="600"/>
                        </a:spcAft>
                      </a:pPr>
                      <a:r>
                        <a:rPr lang="en-GB" sz="1400" dirty="0">
                          <a:effectLst/>
                        </a:rPr>
                        <a:t> </a:t>
                      </a:r>
                      <a:endParaRPr lang="en-IN" sz="1050" dirty="0">
                        <a:effectLst/>
                        <a:latin typeface="Calibri" panose="020F0502020204030204" pitchFamily="34" charset="0"/>
                        <a:ea typeface="Times New Roman" panose="02020603050405020304" pitchFamily="18" charset="0"/>
                      </a:endParaRPr>
                    </a:p>
                  </a:txBody>
                  <a:tcPr marL="68580" marR="68580" marT="0" marB="0" anchor="b"/>
                </a:tc>
                <a:extLst>
                  <a:ext uri="{0D108BD9-81ED-4DB2-BD59-A6C34878D82A}">
                    <a16:rowId xmlns:a16="http://schemas.microsoft.com/office/drawing/2014/main" val="70969927"/>
                  </a:ext>
                </a:extLst>
              </a:tr>
            </a:tbl>
          </a:graphicData>
        </a:graphic>
      </p:graphicFrame>
      <p:sp>
        <p:nvSpPr>
          <p:cNvPr id="10" name="Rectangle 1">
            <a:extLst>
              <a:ext uri="{FF2B5EF4-FFF2-40B4-BE49-F238E27FC236}">
                <a16:creationId xmlns:a16="http://schemas.microsoft.com/office/drawing/2014/main" id="{D1B5FBFB-84C1-A896-3A0C-3003AD8E2091}"/>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27227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2F774-468F-CC20-657A-01414B5BC1E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841D282-9A5C-EBAE-419D-C27966FC8D10}"/>
              </a:ext>
            </a:extLst>
          </p:cNvPr>
          <p:cNvSpPr>
            <a:spLocks noGrp="1"/>
          </p:cNvSpPr>
          <p:nvPr>
            <p:ph type="title"/>
          </p:nvPr>
        </p:nvSpPr>
        <p:spPr>
          <a:xfrm>
            <a:off x="444500" y="542925"/>
            <a:ext cx="11214100" cy="535531"/>
          </a:xfrm>
        </p:spPr>
        <p:txBody>
          <a:bodyPr/>
          <a:lstStyle/>
          <a:p>
            <a:r>
              <a:rPr lang="en-US" dirty="0"/>
              <a:t>1.3 Problem Definition:</a:t>
            </a:r>
          </a:p>
        </p:txBody>
      </p:sp>
      <p:sp>
        <p:nvSpPr>
          <p:cNvPr id="10" name="Text Placeholder 9">
            <a:extLst>
              <a:ext uri="{FF2B5EF4-FFF2-40B4-BE49-F238E27FC236}">
                <a16:creationId xmlns:a16="http://schemas.microsoft.com/office/drawing/2014/main" id="{27103239-7F2D-7B7F-0649-6CBDC52EC6CB}"/>
              </a:ext>
            </a:extLst>
          </p:cNvPr>
          <p:cNvSpPr>
            <a:spLocks noGrp="1"/>
          </p:cNvSpPr>
          <p:nvPr>
            <p:ph type="body" sz="quarter" idx="13"/>
          </p:nvPr>
        </p:nvSpPr>
        <p:spPr>
          <a:xfrm>
            <a:off x="444499" y="1625385"/>
            <a:ext cx="9604569" cy="4093243"/>
          </a:xfrm>
        </p:spPr>
        <p:txBody>
          <a:bodyPr/>
          <a:lstStyle/>
          <a:p>
            <a:r>
              <a:rPr lang="en-US" dirty="0"/>
              <a:t>Old and Slow: The current manual system is outdated, causing delays and frequent mistakes in tracking attendance, marks, and results.</a:t>
            </a:r>
          </a:p>
          <a:p>
            <a:r>
              <a:rPr lang="en-US" dirty="0"/>
              <a:t>Hard for Students: Students have trouble accessing their academic records quickly.</a:t>
            </a:r>
          </a:p>
          <a:p>
            <a:r>
              <a:rPr lang="en-US" dirty="0"/>
              <a:t>Time-Consuming for Admins: Administrators spend too much time managing data manually.</a:t>
            </a:r>
          </a:p>
          <a:p>
            <a:r>
              <a:rPr lang="en-US" dirty="0"/>
              <a:t>Poor Communication: Without a centralized system, there are missed updates and a lack of transparency.</a:t>
            </a:r>
          </a:p>
          <a:p>
            <a:r>
              <a:rPr lang="en-US" dirty="0"/>
              <a:t>Need for Change: The system must be replaced with an automated one to ensure accurate, real-time data and improve overall efficiency.</a:t>
            </a:r>
          </a:p>
        </p:txBody>
      </p:sp>
      <p:sp>
        <p:nvSpPr>
          <p:cNvPr id="2" name="Slide Number Placeholder 1">
            <a:extLst>
              <a:ext uri="{FF2B5EF4-FFF2-40B4-BE49-F238E27FC236}">
                <a16:creationId xmlns:a16="http://schemas.microsoft.com/office/drawing/2014/main" id="{74FF965E-21A3-AA6B-27A1-A03F6E8ECF43}"/>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7300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D7943-D4DD-165E-B8AD-FB326E7015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B7B078D-54A9-6E3B-20B3-E6F28A9F2AFC}"/>
              </a:ext>
            </a:extLst>
          </p:cNvPr>
          <p:cNvSpPr>
            <a:spLocks noGrp="1"/>
          </p:cNvSpPr>
          <p:nvPr>
            <p:ph type="title"/>
          </p:nvPr>
        </p:nvSpPr>
        <p:spPr>
          <a:xfrm>
            <a:off x="38100" y="107890"/>
            <a:ext cx="11214100" cy="424732"/>
          </a:xfrm>
        </p:spPr>
        <p:txBody>
          <a:bodyPr/>
          <a:lstStyle/>
          <a:p>
            <a:r>
              <a:rPr lang="fr-FR" sz="2400" dirty="0"/>
              <a:t>5.7 Agile Test Plan:</a:t>
            </a:r>
          </a:p>
        </p:txBody>
      </p:sp>
      <p:sp>
        <p:nvSpPr>
          <p:cNvPr id="2" name="Slide Number Placeholder 1">
            <a:extLst>
              <a:ext uri="{FF2B5EF4-FFF2-40B4-BE49-F238E27FC236}">
                <a16:creationId xmlns:a16="http://schemas.microsoft.com/office/drawing/2014/main" id="{B317428C-072E-4B9F-5921-B34D6093403C}"/>
              </a:ext>
            </a:extLst>
          </p:cNvPr>
          <p:cNvSpPr>
            <a:spLocks noGrp="1"/>
          </p:cNvSpPr>
          <p:nvPr>
            <p:ph type="sldNum" sz="quarter" idx="12"/>
          </p:nvPr>
        </p:nvSpPr>
        <p:spPr/>
        <p:txBody>
          <a:bodyPr/>
          <a:lstStyle/>
          <a:p>
            <a:fld id="{C263D6C4-4840-40CC-AC84-17E24B3B7BDE}" type="slidenum">
              <a:rPr lang="en-US" smtClean="0"/>
              <a:pPr/>
              <a:t>50</a:t>
            </a:fld>
            <a:endParaRPr lang="en-US" dirty="0"/>
          </a:p>
        </p:txBody>
      </p:sp>
      <p:sp>
        <p:nvSpPr>
          <p:cNvPr id="4" name="Rectangle 2">
            <a:extLst>
              <a:ext uri="{FF2B5EF4-FFF2-40B4-BE49-F238E27FC236}">
                <a16:creationId xmlns:a16="http://schemas.microsoft.com/office/drawing/2014/main" id="{D1074466-CA75-831B-8520-63D8DC35B748}"/>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82ED3AFA-E34E-D818-A4CF-9E6822A29C1C}"/>
              </a:ext>
            </a:extLst>
          </p:cNvPr>
          <p:cNvSpPr>
            <a:spLocks noChangeArrowheads="1"/>
          </p:cNvSpPr>
          <p:nvPr/>
        </p:nvSpPr>
        <p:spPr bwMode="auto">
          <a:xfrm>
            <a:off x="142874" y="3597215"/>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B7C1D3C8-17CE-3D86-D465-DA8F00680F27}"/>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5F63E64E-DDC3-3CE5-067E-C9904D0E31AC}"/>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22081F32-9A6A-1E1C-0B1F-AE6633C4F15B}"/>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4" name="Table 13">
            <a:extLst>
              <a:ext uri="{FF2B5EF4-FFF2-40B4-BE49-F238E27FC236}">
                <a16:creationId xmlns:a16="http://schemas.microsoft.com/office/drawing/2014/main" id="{7D5E9F59-9472-D4EB-F8DE-233A2CFEF2B2}"/>
              </a:ext>
            </a:extLst>
          </p:cNvPr>
          <p:cNvGraphicFramePr>
            <a:graphicFrameLocks noGrp="1"/>
          </p:cNvGraphicFramePr>
          <p:nvPr>
            <p:extLst>
              <p:ext uri="{D42A27DB-BD31-4B8C-83A1-F6EECF244321}">
                <p14:modId xmlns:p14="http://schemas.microsoft.com/office/powerpoint/2010/main" val="4169438948"/>
              </p:ext>
            </p:extLst>
          </p:nvPr>
        </p:nvGraphicFramePr>
        <p:xfrm>
          <a:off x="142659" y="532622"/>
          <a:ext cx="11825884" cy="2373125"/>
        </p:xfrm>
        <a:graphic>
          <a:graphicData uri="http://schemas.openxmlformats.org/drawingml/2006/table">
            <a:tbl>
              <a:tblPr>
                <a:tableStyleId>{5C22544A-7EE6-4342-B048-85BDC9FD1C3A}</a:tableStyleId>
              </a:tblPr>
              <a:tblGrid>
                <a:gridCol w="1054983">
                  <a:extLst>
                    <a:ext uri="{9D8B030D-6E8A-4147-A177-3AD203B41FA5}">
                      <a16:colId xmlns:a16="http://schemas.microsoft.com/office/drawing/2014/main" val="2443543261"/>
                    </a:ext>
                  </a:extLst>
                </a:gridCol>
                <a:gridCol w="2491923">
                  <a:extLst>
                    <a:ext uri="{9D8B030D-6E8A-4147-A177-3AD203B41FA5}">
                      <a16:colId xmlns:a16="http://schemas.microsoft.com/office/drawing/2014/main" val="1917427441"/>
                    </a:ext>
                  </a:extLst>
                </a:gridCol>
                <a:gridCol w="2187338">
                  <a:extLst>
                    <a:ext uri="{9D8B030D-6E8A-4147-A177-3AD203B41FA5}">
                      <a16:colId xmlns:a16="http://schemas.microsoft.com/office/drawing/2014/main" val="1847580744"/>
                    </a:ext>
                  </a:extLst>
                </a:gridCol>
                <a:gridCol w="2881247">
                  <a:extLst>
                    <a:ext uri="{9D8B030D-6E8A-4147-A177-3AD203B41FA5}">
                      <a16:colId xmlns:a16="http://schemas.microsoft.com/office/drawing/2014/main" val="3285485514"/>
                    </a:ext>
                  </a:extLst>
                </a:gridCol>
                <a:gridCol w="1673974">
                  <a:extLst>
                    <a:ext uri="{9D8B030D-6E8A-4147-A177-3AD203B41FA5}">
                      <a16:colId xmlns:a16="http://schemas.microsoft.com/office/drawing/2014/main" val="3645561538"/>
                    </a:ext>
                  </a:extLst>
                </a:gridCol>
                <a:gridCol w="1536419">
                  <a:extLst>
                    <a:ext uri="{9D8B030D-6E8A-4147-A177-3AD203B41FA5}">
                      <a16:colId xmlns:a16="http://schemas.microsoft.com/office/drawing/2014/main" val="989229766"/>
                    </a:ext>
                  </a:extLst>
                </a:gridCol>
              </a:tblGrid>
              <a:tr h="737174">
                <a:tc>
                  <a:txBody>
                    <a:bodyPr/>
                    <a:lstStyle/>
                    <a:p>
                      <a:pPr algn="l">
                        <a:lnSpc>
                          <a:spcPct val="130000"/>
                        </a:lnSpc>
                        <a:spcAft>
                          <a:spcPts val="800"/>
                        </a:spcAft>
                      </a:pPr>
                      <a:r>
                        <a:rPr lang="en-GB" sz="900">
                          <a:effectLst/>
                        </a:rPr>
                        <a:t>Test Step</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74295" marR="344170" indent="635" algn="l">
                        <a:lnSpc>
                          <a:spcPct val="116000"/>
                        </a:lnSpc>
                        <a:spcBef>
                          <a:spcPts val="20"/>
                        </a:spcBef>
                        <a:spcAft>
                          <a:spcPts val="600"/>
                        </a:spcAft>
                        <a:tabLst>
                          <a:tab pos="814705" algn="l"/>
                        </a:tabLst>
                      </a:pPr>
                      <a:r>
                        <a:rPr lang="en-GB" sz="900">
                          <a:effectLst/>
                        </a:rPr>
                        <a:t>Test Data</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332740" marR="224790" indent="-97790" algn="l">
                        <a:lnSpc>
                          <a:spcPct val="116000"/>
                        </a:lnSpc>
                        <a:spcBef>
                          <a:spcPts val="20"/>
                        </a:spcBef>
                        <a:spcAft>
                          <a:spcPts val="600"/>
                        </a:spcAft>
                      </a:pPr>
                      <a:r>
                        <a:rPr lang="en-GB" sz="900">
                          <a:effectLst/>
                        </a:rPr>
                        <a:t>Expected Result</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107315" marR="107315" algn="ctr">
                        <a:lnSpc>
                          <a:spcPct val="114000"/>
                        </a:lnSpc>
                        <a:spcAft>
                          <a:spcPts val="600"/>
                        </a:spcAft>
                      </a:pPr>
                      <a:r>
                        <a:rPr lang="en-GB" sz="900">
                          <a:effectLst/>
                        </a:rPr>
                        <a:t>Actual Result</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62865" marR="48895" indent="170180" algn="l">
                        <a:lnSpc>
                          <a:spcPct val="116000"/>
                        </a:lnSpc>
                        <a:spcBef>
                          <a:spcPts val="20"/>
                        </a:spcBef>
                        <a:spcAft>
                          <a:spcPts val="600"/>
                        </a:spcAft>
                      </a:pPr>
                      <a:r>
                        <a:rPr lang="en-GB" sz="900">
                          <a:effectLst/>
                        </a:rPr>
                        <a:t>Status (Pass/Fail)</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66675" marR="65405" algn="ctr">
                        <a:lnSpc>
                          <a:spcPct val="114000"/>
                        </a:lnSpc>
                        <a:spcAft>
                          <a:spcPts val="600"/>
                        </a:spcAft>
                      </a:pPr>
                      <a:r>
                        <a:rPr lang="en-GB" sz="900">
                          <a:effectLst/>
                        </a:rPr>
                        <a:t>Remarks</a:t>
                      </a:r>
                      <a:endParaRPr lang="en-IN" sz="700">
                        <a:effectLst/>
                        <a:latin typeface="Calibri" panose="020F0502020204030204" pitchFamily="34" charset="0"/>
                        <a:ea typeface="Times New Roman" panose="02020603050405020304" pitchFamily="18" charset="0"/>
                      </a:endParaRPr>
                    </a:p>
                  </a:txBody>
                  <a:tcPr marL="45708" marR="45708" marT="0" marB="0"/>
                </a:tc>
                <a:extLst>
                  <a:ext uri="{0D108BD9-81ED-4DB2-BD59-A6C34878D82A}">
                    <a16:rowId xmlns:a16="http://schemas.microsoft.com/office/drawing/2014/main" val="4049400911"/>
                  </a:ext>
                </a:extLst>
              </a:tr>
              <a:tr h="685810">
                <a:tc>
                  <a:txBody>
                    <a:bodyPr/>
                    <a:lstStyle/>
                    <a:p>
                      <a:pPr marL="182880" algn="just">
                        <a:lnSpc>
                          <a:spcPct val="116000"/>
                        </a:lnSpc>
                        <a:spcAft>
                          <a:spcPts val="600"/>
                        </a:spcAft>
                      </a:pPr>
                      <a:r>
                        <a:rPr lang="en-GB" sz="900">
                          <a:effectLst/>
                        </a:rPr>
                        <a:t>1</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algn="just">
                        <a:lnSpc>
                          <a:spcPct val="116000"/>
                        </a:lnSpc>
                        <a:spcAft>
                          <a:spcPts val="600"/>
                        </a:spcAft>
                      </a:pPr>
                      <a:r>
                        <a:rPr lang="en-GB" sz="900">
                          <a:effectLst/>
                        </a:rPr>
                        <a:t>EnrollementNO: 2101850121001</a:t>
                      </a:r>
                      <a:endParaRPr lang="en-IN" sz="700">
                        <a:effectLst/>
                      </a:endParaRPr>
                    </a:p>
                    <a:p>
                      <a:pPr algn="just">
                        <a:lnSpc>
                          <a:spcPct val="114000"/>
                        </a:lnSpc>
                        <a:spcBef>
                          <a:spcPts val="10"/>
                        </a:spcBef>
                        <a:spcAft>
                          <a:spcPts val="600"/>
                        </a:spcAft>
                      </a:pPr>
                      <a:r>
                        <a:rPr lang="en-GB" sz="900">
                          <a:effectLst/>
                        </a:rPr>
                        <a:t>Password: 1234</a:t>
                      </a:r>
                      <a:endParaRPr lang="en-IN" sz="700">
                        <a:effectLst/>
                      </a:endParaRPr>
                    </a:p>
                    <a:p>
                      <a:pPr algn="just">
                        <a:lnSpc>
                          <a:spcPct val="114000"/>
                        </a:lnSpc>
                        <a:spcBef>
                          <a:spcPts val="10"/>
                        </a:spcBef>
                        <a:spcAft>
                          <a:spcPts val="600"/>
                        </a:spcAft>
                      </a:pPr>
                      <a:r>
                        <a:rPr lang="en-GB" sz="900">
                          <a:effectLst/>
                        </a:rPr>
                        <a:t>Voice Authentication: Page</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159385" marR="159385" algn="just">
                        <a:lnSpc>
                          <a:spcPct val="114000"/>
                        </a:lnSpc>
                        <a:spcAft>
                          <a:spcPts val="600"/>
                        </a:spcAft>
                      </a:pPr>
                      <a:r>
                        <a:rPr lang="en-GB" sz="900">
                          <a:effectLst/>
                        </a:rPr>
                        <a:t>Successfully login &amp; redirect to</a:t>
                      </a:r>
                      <a:endParaRPr lang="en-IN" sz="700">
                        <a:effectLst/>
                      </a:endParaRPr>
                    </a:p>
                    <a:p>
                      <a:pPr marL="159385" marR="159385" algn="just">
                        <a:lnSpc>
                          <a:spcPct val="107000"/>
                        </a:lnSpc>
                        <a:spcAft>
                          <a:spcPts val="600"/>
                        </a:spcAft>
                      </a:pPr>
                      <a:r>
                        <a:rPr lang="en-GB" sz="900">
                          <a:effectLst/>
                        </a:rPr>
                        <a:t>Home Page.</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107315" marR="107950" algn="just">
                        <a:lnSpc>
                          <a:spcPct val="116000"/>
                        </a:lnSpc>
                        <a:spcAft>
                          <a:spcPts val="600"/>
                        </a:spcAft>
                      </a:pPr>
                      <a:r>
                        <a:rPr lang="en-GB" sz="900">
                          <a:effectLst/>
                        </a:rPr>
                        <a:t>Login Successful.</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305435" algn="just">
                        <a:lnSpc>
                          <a:spcPct val="116000"/>
                        </a:lnSpc>
                        <a:spcAft>
                          <a:spcPts val="600"/>
                        </a:spcAft>
                      </a:pPr>
                      <a:r>
                        <a:rPr lang="en-GB" sz="900">
                          <a:effectLst/>
                        </a:rPr>
                        <a:t>Pass</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65405" marR="65405" algn="just">
                        <a:lnSpc>
                          <a:spcPct val="116000"/>
                        </a:lnSpc>
                        <a:spcAft>
                          <a:spcPts val="600"/>
                        </a:spcAft>
                      </a:pPr>
                      <a:r>
                        <a:rPr lang="en-GB" sz="900">
                          <a:effectLst/>
                        </a:rPr>
                        <a:t>None</a:t>
                      </a:r>
                      <a:endParaRPr lang="en-IN" sz="700">
                        <a:effectLst/>
                        <a:latin typeface="Calibri" panose="020F0502020204030204" pitchFamily="34" charset="0"/>
                        <a:ea typeface="Times New Roman" panose="02020603050405020304" pitchFamily="18" charset="0"/>
                      </a:endParaRPr>
                    </a:p>
                  </a:txBody>
                  <a:tcPr marL="45708" marR="45708" marT="0" marB="0"/>
                </a:tc>
                <a:extLst>
                  <a:ext uri="{0D108BD9-81ED-4DB2-BD59-A6C34878D82A}">
                    <a16:rowId xmlns:a16="http://schemas.microsoft.com/office/drawing/2014/main" val="170836758"/>
                  </a:ext>
                </a:extLst>
              </a:tr>
              <a:tr h="950141">
                <a:tc>
                  <a:txBody>
                    <a:bodyPr/>
                    <a:lstStyle/>
                    <a:p>
                      <a:pPr marL="182880" algn="just">
                        <a:lnSpc>
                          <a:spcPct val="115000"/>
                        </a:lnSpc>
                        <a:spcAft>
                          <a:spcPts val="600"/>
                        </a:spcAft>
                      </a:pPr>
                      <a:r>
                        <a:rPr lang="en-GB" sz="900">
                          <a:effectLst/>
                        </a:rPr>
                        <a:t>2</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71755" algn="just">
                        <a:lnSpc>
                          <a:spcPct val="116000"/>
                        </a:lnSpc>
                        <a:spcAft>
                          <a:spcPts val="600"/>
                        </a:spcAft>
                      </a:pPr>
                      <a:r>
                        <a:rPr lang="en-GB" sz="900">
                          <a:effectLst/>
                        </a:rPr>
                        <a:t>Email: t1@g.com</a:t>
                      </a:r>
                      <a:endParaRPr lang="en-IN" sz="700">
                        <a:effectLst/>
                      </a:endParaRPr>
                    </a:p>
                    <a:p>
                      <a:pPr marL="55880" algn="just">
                        <a:lnSpc>
                          <a:spcPct val="117000"/>
                        </a:lnSpc>
                        <a:spcAft>
                          <a:spcPts val="600"/>
                        </a:spcAft>
                      </a:pPr>
                      <a:r>
                        <a:rPr lang="en-GB" sz="900">
                          <a:effectLst/>
                        </a:rPr>
                        <a:t>  Password: 1234</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140970" marR="90170" indent="-34925" algn="just">
                        <a:lnSpc>
                          <a:spcPct val="114000"/>
                        </a:lnSpc>
                        <a:spcAft>
                          <a:spcPts val="600"/>
                        </a:spcAft>
                      </a:pPr>
                      <a:r>
                        <a:rPr lang="en-GB" sz="900">
                          <a:effectLst/>
                        </a:rPr>
                        <a:t>Show “Invalid Credentials.”</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375920" marR="365125" indent="17145" algn="just">
                        <a:lnSpc>
                          <a:spcPct val="114000"/>
                        </a:lnSpc>
                        <a:spcAft>
                          <a:spcPts val="600"/>
                        </a:spcAft>
                      </a:pPr>
                      <a:r>
                        <a:rPr lang="en-GB" sz="900" dirty="0">
                          <a:effectLst/>
                        </a:rPr>
                        <a:t>Login Not Successful</a:t>
                      </a:r>
                      <a:endParaRPr lang="en-IN" sz="700" dirty="0">
                        <a:effectLst/>
                        <a:latin typeface="Calibri" panose="020F0502020204030204" pitchFamily="34" charset="0"/>
                        <a:ea typeface="Times New Roman" panose="02020603050405020304" pitchFamily="18" charset="0"/>
                      </a:endParaRPr>
                    </a:p>
                  </a:txBody>
                  <a:tcPr marL="45708" marR="45708" marT="0" marB="0"/>
                </a:tc>
                <a:tc>
                  <a:txBody>
                    <a:bodyPr/>
                    <a:lstStyle/>
                    <a:p>
                      <a:pPr marL="331470" algn="just">
                        <a:lnSpc>
                          <a:spcPct val="115000"/>
                        </a:lnSpc>
                        <a:spcAft>
                          <a:spcPts val="600"/>
                        </a:spcAft>
                      </a:pPr>
                      <a:r>
                        <a:rPr lang="en-GB" sz="900">
                          <a:effectLst/>
                        </a:rPr>
                        <a:t>Fail</a:t>
                      </a:r>
                      <a:endParaRPr lang="en-IN" sz="700">
                        <a:effectLst/>
                        <a:latin typeface="Calibri" panose="020F0502020204030204" pitchFamily="34" charset="0"/>
                        <a:ea typeface="Times New Roman" panose="02020603050405020304" pitchFamily="18" charset="0"/>
                      </a:endParaRPr>
                    </a:p>
                  </a:txBody>
                  <a:tcPr marL="45708" marR="45708" marT="0" marB="0"/>
                </a:tc>
                <a:tc>
                  <a:txBody>
                    <a:bodyPr/>
                    <a:lstStyle/>
                    <a:p>
                      <a:pPr marL="215265" marR="130175" indent="-73660" algn="just">
                        <a:lnSpc>
                          <a:spcPct val="114000"/>
                        </a:lnSpc>
                        <a:spcAft>
                          <a:spcPts val="600"/>
                        </a:spcAft>
                      </a:pPr>
                      <a:r>
                        <a:rPr lang="en-GB" sz="900" dirty="0">
                          <a:effectLst/>
                        </a:rPr>
                        <a:t>Need to Show Error</a:t>
                      </a:r>
                      <a:endParaRPr lang="en-IN" sz="700" dirty="0">
                        <a:effectLst/>
                      </a:endParaRPr>
                    </a:p>
                    <a:p>
                      <a:pPr marL="100965" algn="just">
                        <a:lnSpc>
                          <a:spcPct val="108000"/>
                        </a:lnSpc>
                        <a:spcAft>
                          <a:spcPts val="600"/>
                        </a:spcAft>
                      </a:pPr>
                      <a:r>
                        <a:rPr lang="en-GB" sz="900" dirty="0">
                          <a:effectLst/>
                        </a:rPr>
                        <a:t>Message.</a:t>
                      </a:r>
                      <a:endParaRPr lang="en-IN" sz="700" dirty="0">
                        <a:effectLst/>
                        <a:latin typeface="Calibri" panose="020F0502020204030204" pitchFamily="34" charset="0"/>
                        <a:ea typeface="Times New Roman" panose="02020603050405020304" pitchFamily="18" charset="0"/>
                      </a:endParaRPr>
                    </a:p>
                  </a:txBody>
                  <a:tcPr marL="45708" marR="45708" marT="0" marB="0"/>
                </a:tc>
                <a:extLst>
                  <a:ext uri="{0D108BD9-81ED-4DB2-BD59-A6C34878D82A}">
                    <a16:rowId xmlns:a16="http://schemas.microsoft.com/office/drawing/2014/main" val="2492400691"/>
                  </a:ext>
                </a:extLst>
              </a:tr>
            </a:tbl>
          </a:graphicData>
        </a:graphic>
      </p:graphicFrame>
      <p:sp>
        <p:nvSpPr>
          <p:cNvPr id="15" name="Rectangle 2">
            <a:extLst>
              <a:ext uri="{FF2B5EF4-FFF2-40B4-BE49-F238E27FC236}">
                <a16:creationId xmlns:a16="http://schemas.microsoft.com/office/drawing/2014/main" id="{36887604-F9E7-7DC7-3C10-7EF5972721C2}"/>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6" name="Table 15">
            <a:extLst>
              <a:ext uri="{FF2B5EF4-FFF2-40B4-BE49-F238E27FC236}">
                <a16:creationId xmlns:a16="http://schemas.microsoft.com/office/drawing/2014/main" id="{1F6DB20E-D66E-ABDC-F911-0B749626EDAE}"/>
              </a:ext>
            </a:extLst>
          </p:cNvPr>
          <p:cNvGraphicFramePr>
            <a:graphicFrameLocks noGrp="1"/>
          </p:cNvGraphicFramePr>
          <p:nvPr>
            <p:extLst>
              <p:ext uri="{D42A27DB-BD31-4B8C-83A1-F6EECF244321}">
                <p14:modId xmlns:p14="http://schemas.microsoft.com/office/powerpoint/2010/main" val="1044240824"/>
              </p:ext>
            </p:extLst>
          </p:nvPr>
        </p:nvGraphicFramePr>
        <p:xfrm>
          <a:off x="142555" y="3073684"/>
          <a:ext cx="11825883" cy="3606518"/>
        </p:xfrm>
        <a:graphic>
          <a:graphicData uri="http://schemas.openxmlformats.org/drawingml/2006/table">
            <a:tbl>
              <a:tblPr>
                <a:tableStyleId>{5C22544A-7EE6-4342-B048-85BDC9FD1C3A}</a:tableStyleId>
              </a:tblPr>
              <a:tblGrid>
                <a:gridCol w="5481726">
                  <a:extLst>
                    <a:ext uri="{9D8B030D-6E8A-4147-A177-3AD203B41FA5}">
                      <a16:colId xmlns:a16="http://schemas.microsoft.com/office/drawing/2014/main" val="922060091"/>
                    </a:ext>
                  </a:extLst>
                </a:gridCol>
                <a:gridCol w="6344157">
                  <a:extLst>
                    <a:ext uri="{9D8B030D-6E8A-4147-A177-3AD203B41FA5}">
                      <a16:colId xmlns:a16="http://schemas.microsoft.com/office/drawing/2014/main" val="2641623164"/>
                    </a:ext>
                  </a:extLst>
                </a:gridCol>
              </a:tblGrid>
              <a:tr h="391734">
                <a:tc>
                  <a:txBody>
                    <a:bodyPr/>
                    <a:lstStyle/>
                    <a:p>
                      <a:pPr marL="65405" algn="ctr">
                        <a:lnSpc>
                          <a:spcPct val="118000"/>
                        </a:lnSpc>
                        <a:spcAft>
                          <a:spcPts val="600"/>
                        </a:spcAft>
                      </a:pPr>
                      <a:r>
                        <a:rPr lang="en-GB" sz="1300">
                          <a:effectLst/>
                        </a:rPr>
                        <a:t>Test Case ID : 102</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8580" algn="ctr">
                        <a:lnSpc>
                          <a:spcPct val="118000"/>
                        </a:lnSpc>
                        <a:spcAft>
                          <a:spcPts val="600"/>
                        </a:spcAft>
                      </a:pPr>
                      <a:r>
                        <a:rPr lang="en-GB" sz="1300">
                          <a:effectLst/>
                        </a:rPr>
                        <a:t>Test Case Name : User Registration</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658059453"/>
                  </a:ext>
                </a:extLst>
              </a:tr>
              <a:tr h="378365">
                <a:tc>
                  <a:txBody>
                    <a:bodyPr/>
                    <a:lstStyle/>
                    <a:p>
                      <a:pPr marL="65405" algn="ctr">
                        <a:lnSpc>
                          <a:spcPct val="113000"/>
                        </a:lnSpc>
                        <a:spcAft>
                          <a:spcPts val="600"/>
                        </a:spcAft>
                      </a:pPr>
                      <a:r>
                        <a:rPr lang="en-GB" sz="1300">
                          <a:effectLst/>
                        </a:rPr>
                        <a:t>Designed by : Sarjil Sheth</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3000"/>
                        </a:lnSpc>
                        <a:spcAft>
                          <a:spcPts val="600"/>
                        </a:spcAft>
                      </a:pPr>
                      <a:r>
                        <a:rPr lang="en-GB" sz="1300">
                          <a:effectLst/>
                        </a:rPr>
                        <a:t>Design Date : 12/01/2025</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3414052"/>
                  </a:ext>
                </a:extLst>
              </a:tr>
              <a:tr h="375622">
                <a:tc>
                  <a:txBody>
                    <a:bodyPr/>
                    <a:lstStyle/>
                    <a:p>
                      <a:pPr marL="65405" algn="ctr">
                        <a:lnSpc>
                          <a:spcPct val="112000"/>
                        </a:lnSpc>
                        <a:spcAft>
                          <a:spcPts val="600"/>
                        </a:spcAft>
                      </a:pPr>
                      <a:r>
                        <a:rPr lang="en-GB" sz="1300">
                          <a:effectLst/>
                        </a:rPr>
                        <a:t>Module Name : User Registration</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2000"/>
                        </a:lnSpc>
                        <a:spcAft>
                          <a:spcPts val="600"/>
                        </a:spcAft>
                      </a:pPr>
                      <a:r>
                        <a:rPr lang="en-GB" sz="1300">
                          <a:effectLst/>
                        </a:rPr>
                        <a:t>Sub Module Name : Register</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802585655"/>
                  </a:ext>
                </a:extLst>
              </a:tr>
              <a:tr h="375622">
                <a:tc>
                  <a:txBody>
                    <a:bodyPr/>
                    <a:lstStyle/>
                    <a:p>
                      <a:pPr marL="65405" algn="ctr">
                        <a:lnSpc>
                          <a:spcPct val="112000"/>
                        </a:lnSpc>
                        <a:spcAft>
                          <a:spcPts val="600"/>
                        </a:spcAft>
                      </a:pPr>
                      <a:r>
                        <a:rPr lang="en-GB" sz="1300">
                          <a:effectLst/>
                        </a:rPr>
                        <a:t>Executed by : Sarjil Sheth</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2000"/>
                        </a:lnSpc>
                        <a:spcAft>
                          <a:spcPts val="600"/>
                        </a:spcAft>
                      </a:pPr>
                      <a:r>
                        <a:rPr lang="en-GB" sz="1300">
                          <a:effectLst/>
                        </a:rPr>
                        <a:t>Execution Date : 13/01/2025</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51826283"/>
                  </a:ext>
                </a:extLst>
              </a:tr>
              <a:tr h="1328445">
                <a:tc>
                  <a:txBody>
                    <a:bodyPr/>
                    <a:lstStyle/>
                    <a:p>
                      <a:pPr marL="65405" marR="179070" algn="ctr">
                        <a:lnSpc>
                          <a:spcPct val="114000"/>
                        </a:lnSpc>
                        <a:spcAft>
                          <a:spcPts val="600"/>
                        </a:spcAft>
                      </a:pPr>
                      <a:r>
                        <a:rPr lang="en-GB" sz="1300" dirty="0">
                          <a:effectLst/>
                        </a:rPr>
                        <a:t>Brief Description: User Registration page for the new user. User needs to provide</a:t>
                      </a:r>
                      <a:endParaRPr lang="en-IN" sz="1050" dirty="0">
                        <a:effectLst/>
                      </a:endParaRPr>
                    </a:p>
                    <a:p>
                      <a:pPr marL="65405" algn="ctr">
                        <a:lnSpc>
                          <a:spcPct val="113000"/>
                        </a:lnSpc>
                        <a:spcAft>
                          <a:spcPts val="600"/>
                        </a:spcAft>
                      </a:pPr>
                      <a:r>
                        <a:rPr lang="en-GB" sz="1300" dirty="0">
                          <a:effectLst/>
                        </a:rPr>
                        <a:t>the correct details for Registration.</a:t>
                      </a:r>
                      <a:endParaRPr lang="en-IN" sz="1050" dirty="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21000"/>
                        </a:lnSpc>
                        <a:spcAft>
                          <a:spcPts val="600"/>
                        </a:spcAft>
                      </a:pPr>
                      <a:r>
                        <a:rPr lang="en-GB" sz="1300">
                          <a:effectLst/>
                        </a:rPr>
                        <a:t>Test Priority (Low/Medium/High) : High</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79395861"/>
                  </a:ext>
                </a:extLst>
              </a:tr>
              <a:tr h="378365">
                <a:tc gridSpan="2">
                  <a:txBody>
                    <a:bodyPr/>
                    <a:lstStyle/>
                    <a:p>
                      <a:pPr marL="65405" algn="ctr">
                        <a:lnSpc>
                          <a:spcPct val="113000"/>
                        </a:lnSpc>
                        <a:spcAft>
                          <a:spcPts val="600"/>
                        </a:spcAft>
                      </a:pPr>
                      <a:r>
                        <a:rPr lang="en-GB" sz="1300">
                          <a:effectLst/>
                        </a:rPr>
                        <a:t>Pre-conditions : None</a:t>
                      </a:r>
                      <a:endParaRPr lang="en-IN" sz="105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694681616"/>
                  </a:ext>
                </a:extLst>
              </a:tr>
              <a:tr h="378365">
                <a:tc gridSpan="2">
                  <a:txBody>
                    <a:bodyPr/>
                    <a:lstStyle/>
                    <a:p>
                      <a:pPr marL="65405" algn="ctr">
                        <a:lnSpc>
                          <a:spcPct val="113000"/>
                        </a:lnSpc>
                        <a:spcAft>
                          <a:spcPts val="600"/>
                        </a:spcAft>
                      </a:pPr>
                      <a:r>
                        <a:rPr lang="en-GB" sz="1300" dirty="0">
                          <a:effectLst/>
                        </a:rPr>
                        <a:t>Dependencies: Username &amp; Password are store &amp; fetch from </a:t>
                      </a:r>
                      <a:r>
                        <a:rPr lang="en-GB" sz="1300" dirty="0" err="1">
                          <a:effectLst/>
                        </a:rPr>
                        <a:t>auth_user</a:t>
                      </a:r>
                      <a:r>
                        <a:rPr lang="en-GB" sz="1300" dirty="0">
                          <a:effectLst/>
                        </a:rPr>
                        <a:t> Table.</a:t>
                      </a:r>
                      <a:endParaRPr lang="en-IN" sz="1050" dirty="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2256317953"/>
                  </a:ext>
                </a:extLst>
              </a:tr>
            </a:tbl>
          </a:graphicData>
        </a:graphic>
      </p:graphicFrame>
    </p:spTree>
    <p:extLst>
      <p:ext uri="{BB962C8B-B14F-4D97-AF65-F5344CB8AC3E}">
        <p14:creationId xmlns:p14="http://schemas.microsoft.com/office/powerpoint/2010/main" val="364597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7B55-35B6-8210-CC79-7EFE4CCC5D4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CE1EFAC-A25C-EEF8-03D3-9018778485FB}"/>
              </a:ext>
            </a:extLst>
          </p:cNvPr>
          <p:cNvSpPr>
            <a:spLocks noGrp="1"/>
          </p:cNvSpPr>
          <p:nvPr>
            <p:ph type="title"/>
          </p:nvPr>
        </p:nvSpPr>
        <p:spPr>
          <a:xfrm>
            <a:off x="38100" y="107890"/>
            <a:ext cx="11214100" cy="424732"/>
          </a:xfrm>
        </p:spPr>
        <p:txBody>
          <a:bodyPr/>
          <a:lstStyle/>
          <a:p>
            <a:r>
              <a:rPr lang="fr-FR" sz="2400" dirty="0"/>
              <a:t>5.7 Agile Test Plan:</a:t>
            </a:r>
          </a:p>
        </p:txBody>
      </p:sp>
      <p:sp>
        <p:nvSpPr>
          <p:cNvPr id="2" name="Slide Number Placeholder 1">
            <a:extLst>
              <a:ext uri="{FF2B5EF4-FFF2-40B4-BE49-F238E27FC236}">
                <a16:creationId xmlns:a16="http://schemas.microsoft.com/office/drawing/2014/main" id="{9FF8DCBE-9B64-BEB2-558D-129D7229D89D}"/>
              </a:ext>
            </a:extLst>
          </p:cNvPr>
          <p:cNvSpPr>
            <a:spLocks noGrp="1"/>
          </p:cNvSpPr>
          <p:nvPr>
            <p:ph type="sldNum" sz="quarter" idx="12"/>
          </p:nvPr>
        </p:nvSpPr>
        <p:spPr/>
        <p:txBody>
          <a:bodyPr/>
          <a:lstStyle/>
          <a:p>
            <a:fld id="{C263D6C4-4840-40CC-AC84-17E24B3B7BDE}" type="slidenum">
              <a:rPr lang="en-US" smtClean="0"/>
              <a:pPr/>
              <a:t>51</a:t>
            </a:fld>
            <a:endParaRPr lang="en-US" dirty="0"/>
          </a:p>
        </p:txBody>
      </p:sp>
      <p:sp>
        <p:nvSpPr>
          <p:cNvPr id="4" name="Rectangle 2">
            <a:extLst>
              <a:ext uri="{FF2B5EF4-FFF2-40B4-BE49-F238E27FC236}">
                <a16:creationId xmlns:a16="http://schemas.microsoft.com/office/drawing/2014/main" id="{E7BF5490-0276-07C9-8BF3-A3E9C6F0C768}"/>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1EEB9238-6D4D-0788-D627-7E53267D7CED}"/>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91BC198A-8584-7713-F41E-9841F77C4F21}"/>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8642412F-F4F6-F779-EEB6-2C53AB50707E}"/>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2">
            <a:extLst>
              <a:ext uri="{FF2B5EF4-FFF2-40B4-BE49-F238E27FC236}">
                <a16:creationId xmlns:a16="http://schemas.microsoft.com/office/drawing/2014/main" id="{13592D72-BE55-20DC-19B1-34778BFCFF16}"/>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D2364A22-9E9C-4E00-4762-3880C65CB1EF}"/>
              </a:ext>
            </a:extLst>
          </p:cNvPr>
          <p:cNvGraphicFramePr>
            <a:graphicFrameLocks noGrp="1"/>
          </p:cNvGraphicFramePr>
          <p:nvPr>
            <p:extLst>
              <p:ext uri="{D42A27DB-BD31-4B8C-83A1-F6EECF244321}">
                <p14:modId xmlns:p14="http://schemas.microsoft.com/office/powerpoint/2010/main" val="3228723929"/>
              </p:ext>
            </p:extLst>
          </p:nvPr>
        </p:nvGraphicFramePr>
        <p:xfrm>
          <a:off x="142556" y="477996"/>
          <a:ext cx="11825988" cy="3322479"/>
        </p:xfrm>
        <a:graphic>
          <a:graphicData uri="http://schemas.openxmlformats.org/drawingml/2006/table">
            <a:tbl>
              <a:tblPr>
                <a:tableStyleId>{5C22544A-7EE6-4342-B048-85BDC9FD1C3A}</a:tableStyleId>
              </a:tblPr>
              <a:tblGrid>
                <a:gridCol w="876188">
                  <a:extLst>
                    <a:ext uri="{9D8B030D-6E8A-4147-A177-3AD203B41FA5}">
                      <a16:colId xmlns:a16="http://schemas.microsoft.com/office/drawing/2014/main" val="1865234390"/>
                    </a:ext>
                  </a:extLst>
                </a:gridCol>
                <a:gridCol w="3122527">
                  <a:extLst>
                    <a:ext uri="{9D8B030D-6E8A-4147-A177-3AD203B41FA5}">
                      <a16:colId xmlns:a16="http://schemas.microsoft.com/office/drawing/2014/main" val="4140624711"/>
                    </a:ext>
                  </a:extLst>
                </a:gridCol>
                <a:gridCol w="2547293">
                  <a:extLst>
                    <a:ext uri="{9D8B030D-6E8A-4147-A177-3AD203B41FA5}">
                      <a16:colId xmlns:a16="http://schemas.microsoft.com/office/drawing/2014/main" val="113764260"/>
                    </a:ext>
                  </a:extLst>
                </a:gridCol>
                <a:gridCol w="2214593">
                  <a:extLst>
                    <a:ext uri="{9D8B030D-6E8A-4147-A177-3AD203B41FA5}">
                      <a16:colId xmlns:a16="http://schemas.microsoft.com/office/drawing/2014/main" val="1118109823"/>
                    </a:ext>
                  </a:extLst>
                </a:gridCol>
                <a:gridCol w="1707931">
                  <a:extLst>
                    <a:ext uri="{9D8B030D-6E8A-4147-A177-3AD203B41FA5}">
                      <a16:colId xmlns:a16="http://schemas.microsoft.com/office/drawing/2014/main" val="1816914353"/>
                    </a:ext>
                  </a:extLst>
                </a:gridCol>
                <a:gridCol w="1357456">
                  <a:extLst>
                    <a:ext uri="{9D8B030D-6E8A-4147-A177-3AD203B41FA5}">
                      <a16:colId xmlns:a16="http://schemas.microsoft.com/office/drawing/2014/main" val="3627435811"/>
                    </a:ext>
                  </a:extLst>
                </a:gridCol>
              </a:tblGrid>
              <a:tr h="848605">
                <a:tc>
                  <a:txBody>
                    <a:bodyPr/>
                    <a:lstStyle/>
                    <a:p>
                      <a:pPr marL="62230" marR="62230" algn="just">
                        <a:lnSpc>
                          <a:spcPct val="118000"/>
                        </a:lnSpc>
                        <a:spcAft>
                          <a:spcPts val="600"/>
                        </a:spcAft>
                      </a:pPr>
                      <a:r>
                        <a:rPr lang="en-GB" sz="800">
                          <a:effectLst/>
                        </a:rPr>
                        <a:t>Test Step</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447675" algn="just">
                        <a:lnSpc>
                          <a:spcPct val="114000"/>
                        </a:lnSpc>
                        <a:spcAft>
                          <a:spcPts val="600"/>
                        </a:spcAft>
                      </a:pPr>
                      <a:r>
                        <a:rPr lang="en-GB" sz="800">
                          <a:effectLst/>
                        </a:rPr>
                        <a:t>Test Data</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87630" algn="just">
                        <a:lnSpc>
                          <a:spcPct val="114000"/>
                        </a:lnSpc>
                        <a:spcAft>
                          <a:spcPts val="600"/>
                        </a:spcAft>
                      </a:pPr>
                      <a:r>
                        <a:rPr lang="en-GB" sz="800">
                          <a:effectLst/>
                        </a:rPr>
                        <a:t>Expected Result</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102235" algn="just">
                        <a:lnSpc>
                          <a:spcPct val="114000"/>
                        </a:lnSpc>
                        <a:spcAft>
                          <a:spcPts val="600"/>
                        </a:spcAft>
                      </a:pPr>
                      <a:r>
                        <a:rPr lang="en-GB" sz="800">
                          <a:effectLst/>
                        </a:rPr>
                        <a:t>Actual Result</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62865" marR="48260" indent="170180" algn="just">
                        <a:lnSpc>
                          <a:spcPct val="118000"/>
                        </a:lnSpc>
                        <a:spcAft>
                          <a:spcPts val="600"/>
                        </a:spcAft>
                      </a:pPr>
                      <a:r>
                        <a:rPr lang="en-GB" sz="800">
                          <a:effectLst/>
                        </a:rPr>
                        <a:t>Status (Pass/Fail)</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251460" marR="81915" indent="-154305" algn="just">
                        <a:lnSpc>
                          <a:spcPct val="118000"/>
                        </a:lnSpc>
                        <a:spcAft>
                          <a:spcPts val="600"/>
                        </a:spcAft>
                      </a:pPr>
                      <a:r>
                        <a:rPr lang="en-GB" sz="800">
                          <a:effectLst/>
                        </a:rPr>
                        <a:t>Remar ks</a:t>
                      </a:r>
                      <a:endParaRPr lang="en-IN" sz="700">
                        <a:effectLst/>
                        <a:latin typeface="Calibri" panose="020F0502020204030204" pitchFamily="34" charset="0"/>
                        <a:ea typeface="Times New Roman" panose="02020603050405020304" pitchFamily="18" charset="0"/>
                      </a:endParaRPr>
                    </a:p>
                  </a:txBody>
                  <a:tcPr marL="44531" marR="44531" marT="0" marB="0"/>
                </a:tc>
                <a:extLst>
                  <a:ext uri="{0D108BD9-81ED-4DB2-BD59-A6C34878D82A}">
                    <a16:rowId xmlns:a16="http://schemas.microsoft.com/office/drawing/2014/main" val="3457107633"/>
                  </a:ext>
                </a:extLst>
              </a:tr>
              <a:tr h="1202100">
                <a:tc>
                  <a:txBody>
                    <a:bodyPr/>
                    <a:lstStyle/>
                    <a:p>
                      <a:pPr marL="182880" algn="just">
                        <a:lnSpc>
                          <a:spcPct val="115000"/>
                        </a:lnSpc>
                        <a:spcAft>
                          <a:spcPts val="600"/>
                        </a:spcAft>
                      </a:pPr>
                      <a:r>
                        <a:rPr lang="en-GB" sz="800">
                          <a:effectLst/>
                        </a:rPr>
                        <a:t>1</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111125" marR="120650" algn="just">
                        <a:lnSpc>
                          <a:spcPct val="114000"/>
                        </a:lnSpc>
                        <a:spcAft>
                          <a:spcPts val="600"/>
                        </a:spcAft>
                      </a:pPr>
                      <a:r>
                        <a:rPr lang="en-GB" sz="800">
                          <a:effectLst/>
                        </a:rPr>
                        <a:t>First Name: Sarjil</a:t>
                      </a:r>
                      <a:endParaRPr lang="en-IN" sz="700">
                        <a:effectLst/>
                      </a:endParaRPr>
                    </a:p>
                    <a:p>
                      <a:pPr marL="111125" marR="120650" algn="just">
                        <a:lnSpc>
                          <a:spcPct val="114000"/>
                        </a:lnSpc>
                        <a:spcAft>
                          <a:spcPts val="600"/>
                        </a:spcAft>
                      </a:pPr>
                      <a:r>
                        <a:rPr lang="en-GB" sz="800">
                          <a:effectLst/>
                        </a:rPr>
                        <a:t>Last Name: Sheth EnrollmentNo:</a:t>
                      </a:r>
                      <a:r>
                        <a:rPr lang="en-GB" sz="700">
                          <a:effectLst/>
                        </a:rPr>
                        <a:t>2101</a:t>
                      </a:r>
                      <a:r>
                        <a:rPr lang="en-GB" sz="800">
                          <a:effectLst/>
                        </a:rPr>
                        <a:t>  Password: 1234 Confirm Password:</a:t>
                      </a:r>
                      <a:endParaRPr lang="en-IN" sz="700">
                        <a:effectLst/>
                      </a:endParaRPr>
                    </a:p>
                    <a:p>
                      <a:pPr marL="110490" marR="120650" algn="just">
                        <a:lnSpc>
                          <a:spcPct val="108000"/>
                        </a:lnSpc>
                        <a:spcAft>
                          <a:spcPts val="600"/>
                        </a:spcAft>
                      </a:pPr>
                      <a:r>
                        <a:rPr lang="en-GB" sz="800">
                          <a:effectLst/>
                        </a:rPr>
                        <a:t>1234</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87630" marR="92710" indent="635" algn="just">
                        <a:lnSpc>
                          <a:spcPct val="114000"/>
                        </a:lnSpc>
                        <a:spcAft>
                          <a:spcPts val="600"/>
                        </a:spcAft>
                      </a:pPr>
                      <a:r>
                        <a:rPr lang="en-GB" sz="800">
                          <a:effectLst/>
                        </a:rPr>
                        <a:t>Successfully Registered &amp; Redirect to Login Page.</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155575" marR="140970" indent="58420" algn="just">
                        <a:lnSpc>
                          <a:spcPct val="114000"/>
                        </a:lnSpc>
                        <a:spcAft>
                          <a:spcPts val="600"/>
                        </a:spcAft>
                      </a:pPr>
                      <a:r>
                        <a:rPr lang="en-GB" sz="800">
                          <a:effectLst/>
                        </a:rPr>
                        <a:t>Registered Successfully.</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305435" algn="just">
                        <a:lnSpc>
                          <a:spcPct val="115000"/>
                        </a:lnSpc>
                        <a:spcAft>
                          <a:spcPts val="600"/>
                        </a:spcAft>
                      </a:pPr>
                      <a:r>
                        <a:rPr lang="en-GB" sz="800">
                          <a:effectLst/>
                        </a:rPr>
                        <a:t>Pass</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55880" algn="just">
                        <a:lnSpc>
                          <a:spcPct val="114000"/>
                        </a:lnSpc>
                        <a:spcBef>
                          <a:spcPts val="35"/>
                        </a:spcBef>
                        <a:spcAft>
                          <a:spcPts val="600"/>
                        </a:spcAft>
                      </a:pPr>
                      <a:r>
                        <a:rPr lang="en-GB" sz="800">
                          <a:effectLst/>
                        </a:rPr>
                        <a:t> </a:t>
                      </a:r>
                      <a:endParaRPr lang="en-IN" sz="700">
                        <a:effectLst/>
                      </a:endParaRPr>
                    </a:p>
                    <a:p>
                      <a:pPr marL="86360" marR="67945" indent="-15240" algn="just">
                        <a:lnSpc>
                          <a:spcPct val="114000"/>
                        </a:lnSpc>
                        <a:spcAft>
                          <a:spcPts val="600"/>
                        </a:spcAft>
                      </a:pPr>
                      <a:r>
                        <a:rPr lang="en-GB" sz="800">
                          <a:effectLst/>
                        </a:rPr>
                        <a:t>Redirect to login Page.</a:t>
                      </a:r>
                      <a:endParaRPr lang="en-IN" sz="700">
                        <a:effectLst/>
                        <a:latin typeface="Calibri" panose="020F0502020204030204" pitchFamily="34" charset="0"/>
                        <a:ea typeface="Times New Roman" panose="02020603050405020304" pitchFamily="18" charset="0"/>
                      </a:endParaRPr>
                    </a:p>
                  </a:txBody>
                  <a:tcPr marL="44531" marR="44531" marT="0" marB="0"/>
                </a:tc>
                <a:extLst>
                  <a:ext uri="{0D108BD9-81ED-4DB2-BD59-A6C34878D82A}">
                    <a16:rowId xmlns:a16="http://schemas.microsoft.com/office/drawing/2014/main" val="1440362012"/>
                  </a:ext>
                </a:extLst>
              </a:tr>
              <a:tr h="1271774">
                <a:tc>
                  <a:txBody>
                    <a:bodyPr/>
                    <a:lstStyle/>
                    <a:p>
                      <a:pPr marL="182880" algn="just">
                        <a:lnSpc>
                          <a:spcPct val="117000"/>
                        </a:lnSpc>
                        <a:spcAft>
                          <a:spcPts val="600"/>
                        </a:spcAft>
                      </a:pPr>
                      <a:r>
                        <a:rPr lang="en-GB" sz="800">
                          <a:effectLst/>
                        </a:rPr>
                        <a:t>2</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111125" marR="120650" algn="just">
                        <a:lnSpc>
                          <a:spcPct val="114000"/>
                        </a:lnSpc>
                        <a:spcAft>
                          <a:spcPts val="600"/>
                        </a:spcAft>
                      </a:pPr>
                      <a:r>
                        <a:rPr lang="en-GB" sz="800">
                          <a:effectLst/>
                        </a:rPr>
                        <a:t>First Name: nisheeth Last Name: bhatt Email: </a:t>
                      </a:r>
                      <a:r>
                        <a:rPr lang="en-GB" sz="600" u="sng">
                          <a:effectLst/>
                          <a:hlinkClick r:id="rId2"/>
                        </a:rPr>
                        <a:t>nisheeth</a:t>
                      </a:r>
                      <a:r>
                        <a:rPr lang="en-GB" sz="800" u="sng">
                          <a:effectLst/>
                          <a:hlinkClick r:id="rId2"/>
                        </a:rPr>
                        <a:t>@gmail.com</a:t>
                      </a:r>
                      <a:r>
                        <a:rPr lang="en-GB" sz="800">
                          <a:effectLst/>
                        </a:rPr>
                        <a:t>  Password: 1234 Confirm Password:</a:t>
                      </a:r>
                      <a:endParaRPr lang="en-IN" sz="700">
                        <a:effectLst/>
                      </a:endParaRPr>
                    </a:p>
                    <a:p>
                      <a:pPr marL="111125" marR="118110" algn="just">
                        <a:lnSpc>
                          <a:spcPct val="108000"/>
                        </a:lnSpc>
                        <a:spcBef>
                          <a:spcPts val="5"/>
                        </a:spcBef>
                        <a:spcAft>
                          <a:spcPts val="600"/>
                        </a:spcAft>
                      </a:pPr>
                      <a:r>
                        <a:rPr lang="en-GB" sz="800">
                          <a:effectLst/>
                        </a:rPr>
                        <a:t>12345</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230505" marR="233045" indent="635" algn="just">
                        <a:lnSpc>
                          <a:spcPct val="114000"/>
                        </a:lnSpc>
                        <a:spcAft>
                          <a:spcPts val="600"/>
                        </a:spcAft>
                      </a:pPr>
                      <a:r>
                        <a:rPr lang="en-GB" sz="800">
                          <a:effectLst/>
                        </a:rPr>
                        <a:t>Show Error Message as “Password &amp; Confirm</a:t>
                      </a:r>
                      <a:endParaRPr lang="en-IN" sz="700">
                        <a:effectLst/>
                      </a:endParaRPr>
                    </a:p>
                    <a:p>
                      <a:pPr marL="148590" marR="149860" algn="just">
                        <a:lnSpc>
                          <a:spcPct val="114000"/>
                        </a:lnSpc>
                        <a:spcAft>
                          <a:spcPts val="600"/>
                        </a:spcAft>
                      </a:pPr>
                      <a:r>
                        <a:rPr lang="en-GB" sz="800">
                          <a:effectLst/>
                        </a:rPr>
                        <a:t>Password must be Equal”</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81280" marR="77470" algn="just">
                        <a:lnSpc>
                          <a:spcPct val="114000"/>
                        </a:lnSpc>
                        <a:spcAft>
                          <a:spcPts val="600"/>
                        </a:spcAft>
                      </a:pPr>
                      <a:r>
                        <a:rPr lang="en-GB" sz="800">
                          <a:effectLst/>
                        </a:rPr>
                        <a:t>Not Registered &amp; remain in Registration page.</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331470" algn="just">
                        <a:lnSpc>
                          <a:spcPct val="117000"/>
                        </a:lnSpc>
                        <a:spcAft>
                          <a:spcPts val="600"/>
                        </a:spcAft>
                      </a:pPr>
                      <a:r>
                        <a:rPr lang="en-GB" sz="800">
                          <a:effectLst/>
                        </a:rPr>
                        <a:t>Fail</a:t>
                      </a:r>
                      <a:endParaRPr lang="en-IN" sz="700">
                        <a:effectLst/>
                        <a:latin typeface="Calibri" panose="020F0502020204030204" pitchFamily="34" charset="0"/>
                        <a:ea typeface="Times New Roman" panose="02020603050405020304" pitchFamily="18" charset="0"/>
                      </a:endParaRPr>
                    </a:p>
                  </a:txBody>
                  <a:tcPr marL="44531" marR="44531" marT="0" marB="0"/>
                </a:tc>
                <a:tc>
                  <a:txBody>
                    <a:bodyPr/>
                    <a:lstStyle/>
                    <a:p>
                      <a:pPr marL="147320" marR="144145" algn="just">
                        <a:lnSpc>
                          <a:spcPct val="117000"/>
                        </a:lnSpc>
                        <a:spcAft>
                          <a:spcPts val="600"/>
                        </a:spcAft>
                      </a:pPr>
                      <a:r>
                        <a:rPr lang="en-GB" sz="800" dirty="0">
                          <a:effectLst/>
                        </a:rPr>
                        <a:t>None</a:t>
                      </a:r>
                      <a:endParaRPr lang="en-IN" sz="700" dirty="0">
                        <a:effectLst/>
                        <a:latin typeface="Calibri" panose="020F0502020204030204" pitchFamily="34" charset="0"/>
                        <a:ea typeface="Times New Roman" panose="02020603050405020304" pitchFamily="18" charset="0"/>
                      </a:endParaRPr>
                    </a:p>
                  </a:txBody>
                  <a:tcPr marL="44531" marR="44531" marT="0" marB="0"/>
                </a:tc>
                <a:extLst>
                  <a:ext uri="{0D108BD9-81ED-4DB2-BD59-A6C34878D82A}">
                    <a16:rowId xmlns:a16="http://schemas.microsoft.com/office/drawing/2014/main" val="2179916249"/>
                  </a:ext>
                </a:extLst>
              </a:tr>
            </a:tbl>
          </a:graphicData>
        </a:graphic>
      </p:graphicFrame>
      <p:graphicFrame>
        <p:nvGraphicFramePr>
          <p:cNvPr id="5" name="Table 4">
            <a:extLst>
              <a:ext uri="{FF2B5EF4-FFF2-40B4-BE49-F238E27FC236}">
                <a16:creationId xmlns:a16="http://schemas.microsoft.com/office/drawing/2014/main" id="{2C88D2D2-C74D-C0CD-BCBD-64A0566B9DB1}"/>
              </a:ext>
            </a:extLst>
          </p:cNvPr>
          <p:cNvGraphicFramePr>
            <a:graphicFrameLocks noGrp="1"/>
          </p:cNvGraphicFramePr>
          <p:nvPr>
            <p:extLst>
              <p:ext uri="{D42A27DB-BD31-4B8C-83A1-F6EECF244321}">
                <p14:modId xmlns:p14="http://schemas.microsoft.com/office/powerpoint/2010/main" val="1456008156"/>
              </p:ext>
            </p:extLst>
          </p:nvPr>
        </p:nvGraphicFramePr>
        <p:xfrm>
          <a:off x="142556" y="3917933"/>
          <a:ext cx="11825988" cy="2004063"/>
        </p:xfrm>
        <a:graphic>
          <a:graphicData uri="http://schemas.openxmlformats.org/drawingml/2006/table">
            <a:tbl>
              <a:tblPr>
                <a:tableStyleId>{5C22544A-7EE6-4342-B048-85BDC9FD1C3A}</a:tableStyleId>
              </a:tblPr>
              <a:tblGrid>
                <a:gridCol w="5481774">
                  <a:extLst>
                    <a:ext uri="{9D8B030D-6E8A-4147-A177-3AD203B41FA5}">
                      <a16:colId xmlns:a16="http://schemas.microsoft.com/office/drawing/2014/main" val="4232785255"/>
                    </a:ext>
                  </a:extLst>
                </a:gridCol>
                <a:gridCol w="6344214">
                  <a:extLst>
                    <a:ext uri="{9D8B030D-6E8A-4147-A177-3AD203B41FA5}">
                      <a16:colId xmlns:a16="http://schemas.microsoft.com/office/drawing/2014/main" val="3363971045"/>
                    </a:ext>
                  </a:extLst>
                </a:gridCol>
              </a:tblGrid>
              <a:tr h="193040">
                <a:tc>
                  <a:txBody>
                    <a:bodyPr/>
                    <a:lstStyle/>
                    <a:p>
                      <a:pPr marL="65405" algn="ctr">
                        <a:lnSpc>
                          <a:spcPct val="118000"/>
                        </a:lnSpc>
                        <a:spcAft>
                          <a:spcPts val="600"/>
                        </a:spcAft>
                      </a:pPr>
                      <a:r>
                        <a:rPr lang="en-GB" sz="1300">
                          <a:effectLst/>
                        </a:rPr>
                        <a:t>Test Case ID : 103</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8580" algn="ctr">
                        <a:lnSpc>
                          <a:spcPct val="118000"/>
                        </a:lnSpc>
                        <a:spcAft>
                          <a:spcPts val="600"/>
                        </a:spcAft>
                      </a:pPr>
                      <a:r>
                        <a:rPr lang="en-GB" sz="1300">
                          <a:effectLst/>
                        </a:rPr>
                        <a:t>Test Case Name : View Result</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2345158"/>
                  </a:ext>
                </a:extLst>
              </a:tr>
              <a:tr h="185420">
                <a:tc>
                  <a:txBody>
                    <a:bodyPr/>
                    <a:lstStyle/>
                    <a:p>
                      <a:pPr marL="65405" algn="ctr">
                        <a:lnSpc>
                          <a:spcPct val="113000"/>
                        </a:lnSpc>
                        <a:spcAft>
                          <a:spcPts val="600"/>
                        </a:spcAft>
                      </a:pPr>
                      <a:r>
                        <a:rPr lang="en-GB" sz="1300">
                          <a:effectLst/>
                        </a:rPr>
                        <a:t>Designed by : Sarjil Sheth</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3000"/>
                        </a:lnSpc>
                        <a:spcAft>
                          <a:spcPts val="600"/>
                        </a:spcAft>
                      </a:pPr>
                      <a:r>
                        <a:rPr lang="en-GB" sz="1300">
                          <a:effectLst/>
                        </a:rPr>
                        <a:t>Design Date : 12/01/2025</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35464370"/>
                  </a:ext>
                </a:extLst>
              </a:tr>
              <a:tr h="184785">
                <a:tc>
                  <a:txBody>
                    <a:bodyPr/>
                    <a:lstStyle/>
                    <a:p>
                      <a:pPr marL="65405" algn="ctr">
                        <a:lnSpc>
                          <a:spcPct val="112000"/>
                        </a:lnSpc>
                        <a:spcAft>
                          <a:spcPts val="600"/>
                        </a:spcAft>
                      </a:pPr>
                      <a:r>
                        <a:rPr lang="en-GB" sz="1300">
                          <a:effectLst/>
                        </a:rPr>
                        <a:t>Module Name : User Registration</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2000"/>
                        </a:lnSpc>
                        <a:spcAft>
                          <a:spcPts val="600"/>
                        </a:spcAft>
                      </a:pPr>
                      <a:r>
                        <a:rPr lang="en-GB" sz="1300">
                          <a:effectLst/>
                        </a:rPr>
                        <a:t>Sub Module Name : Register</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954267455"/>
                  </a:ext>
                </a:extLst>
              </a:tr>
              <a:tr h="184785">
                <a:tc>
                  <a:txBody>
                    <a:bodyPr/>
                    <a:lstStyle/>
                    <a:p>
                      <a:pPr marL="65405" algn="ctr">
                        <a:lnSpc>
                          <a:spcPct val="112000"/>
                        </a:lnSpc>
                        <a:spcAft>
                          <a:spcPts val="600"/>
                        </a:spcAft>
                      </a:pPr>
                      <a:r>
                        <a:rPr lang="en-GB" sz="1300">
                          <a:effectLst/>
                        </a:rPr>
                        <a:t>Executed by : Sarjil Sheth</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12000"/>
                        </a:lnSpc>
                        <a:spcAft>
                          <a:spcPts val="600"/>
                        </a:spcAft>
                      </a:pPr>
                      <a:r>
                        <a:rPr lang="en-GB" sz="1300">
                          <a:effectLst/>
                        </a:rPr>
                        <a:t>Execution Date : 13/01/2025</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0000427"/>
                  </a:ext>
                </a:extLst>
              </a:tr>
              <a:tr h="556895">
                <a:tc>
                  <a:txBody>
                    <a:bodyPr/>
                    <a:lstStyle/>
                    <a:p>
                      <a:pPr marL="65405" marR="179070" algn="ctr">
                        <a:lnSpc>
                          <a:spcPct val="114000"/>
                        </a:lnSpc>
                        <a:spcAft>
                          <a:spcPts val="600"/>
                        </a:spcAft>
                      </a:pPr>
                      <a:r>
                        <a:rPr lang="en-GB" sz="1300">
                          <a:effectLst/>
                        </a:rPr>
                        <a:t>Brief Description: View Result page for the  user. User needs to provide</a:t>
                      </a:r>
                      <a:endParaRPr lang="en-IN" sz="1050">
                        <a:effectLst/>
                      </a:endParaRPr>
                    </a:p>
                    <a:p>
                      <a:pPr marL="65405" algn="ctr">
                        <a:lnSpc>
                          <a:spcPct val="113000"/>
                        </a:lnSpc>
                        <a:spcAft>
                          <a:spcPts val="600"/>
                        </a:spcAft>
                      </a:pPr>
                      <a:r>
                        <a:rPr lang="en-GB" sz="1300">
                          <a:effectLst/>
                        </a:rPr>
                        <a:t>the correct details for Login.</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5405" algn="ctr">
                        <a:lnSpc>
                          <a:spcPct val="121000"/>
                        </a:lnSpc>
                        <a:spcAft>
                          <a:spcPts val="600"/>
                        </a:spcAft>
                      </a:pPr>
                      <a:r>
                        <a:rPr lang="en-GB" sz="1300">
                          <a:effectLst/>
                        </a:rPr>
                        <a:t>Test Priority (Low/Medium/High) : High</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0064089"/>
                  </a:ext>
                </a:extLst>
              </a:tr>
              <a:tr h="185420">
                <a:tc gridSpan="2">
                  <a:txBody>
                    <a:bodyPr/>
                    <a:lstStyle/>
                    <a:p>
                      <a:pPr marL="65405" algn="ctr">
                        <a:lnSpc>
                          <a:spcPct val="113000"/>
                        </a:lnSpc>
                        <a:spcAft>
                          <a:spcPts val="600"/>
                        </a:spcAft>
                      </a:pPr>
                      <a:r>
                        <a:rPr lang="en-GB" sz="1300">
                          <a:effectLst/>
                        </a:rPr>
                        <a:t>Pre-conditions : None</a:t>
                      </a:r>
                      <a:endParaRPr lang="en-IN" sz="105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671434237"/>
                  </a:ext>
                </a:extLst>
              </a:tr>
              <a:tr h="185420">
                <a:tc gridSpan="2">
                  <a:txBody>
                    <a:bodyPr/>
                    <a:lstStyle/>
                    <a:p>
                      <a:pPr marL="65405" algn="ctr">
                        <a:lnSpc>
                          <a:spcPct val="113000"/>
                        </a:lnSpc>
                        <a:spcAft>
                          <a:spcPts val="600"/>
                        </a:spcAft>
                      </a:pPr>
                      <a:r>
                        <a:rPr lang="en-GB" sz="1300" dirty="0">
                          <a:effectLst/>
                        </a:rPr>
                        <a:t>Dependencies: Username &amp; Password are store &amp; fetch from </a:t>
                      </a:r>
                      <a:r>
                        <a:rPr lang="en-GB" sz="1300" dirty="0" err="1">
                          <a:effectLst/>
                        </a:rPr>
                        <a:t>auth_user</a:t>
                      </a:r>
                      <a:r>
                        <a:rPr lang="en-GB" sz="1300" dirty="0">
                          <a:effectLst/>
                        </a:rPr>
                        <a:t> Table.</a:t>
                      </a:r>
                      <a:endParaRPr lang="en-IN" sz="1050" dirty="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3654586046"/>
                  </a:ext>
                </a:extLst>
              </a:tr>
            </a:tbl>
          </a:graphicData>
        </a:graphic>
      </p:graphicFrame>
    </p:spTree>
    <p:extLst>
      <p:ext uri="{BB962C8B-B14F-4D97-AF65-F5344CB8AC3E}">
        <p14:creationId xmlns:p14="http://schemas.microsoft.com/office/powerpoint/2010/main" val="449882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FD103-6A40-8AFA-B189-F5CF8EC8C98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E3514EE-ABBF-D0B5-DD88-6CCAA485EA1C}"/>
              </a:ext>
            </a:extLst>
          </p:cNvPr>
          <p:cNvSpPr>
            <a:spLocks noGrp="1"/>
          </p:cNvSpPr>
          <p:nvPr>
            <p:ph type="title"/>
          </p:nvPr>
        </p:nvSpPr>
        <p:spPr>
          <a:xfrm>
            <a:off x="38100" y="107890"/>
            <a:ext cx="11214100" cy="424732"/>
          </a:xfrm>
        </p:spPr>
        <p:txBody>
          <a:bodyPr/>
          <a:lstStyle/>
          <a:p>
            <a:r>
              <a:rPr lang="fr-FR" sz="2400" dirty="0"/>
              <a:t>5.7 Agile Test Plan:</a:t>
            </a:r>
          </a:p>
        </p:txBody>
      </p:sp>
      <p:sp>
        <p:nvSpPr>
          <p:cNvPr id="2" name="Slide Number Placeholder 1">
            <a:extLst>
              <a:ext uri="{FF2B5EF4-FFF2-40B4-BE49-F238E27FC236}">
                <a16:creationId xmlns:a16="http://schemas.microsoft.com/office/drawing/2014/main" id="{046A4DF3-FC76-A008-8A9A-FE418A20C811}"/>
              </a:ext>
            </a:extLst>
          </p:cNvPr>
          <p:cNvSpPr>
            <a:spLocks noGrp="1"/>
          </p:cNvSpPr>
          <p:nvPr>
            <p:ph type="sldNum" sz="quarter" idx="12"/>
          </p:nvPr>
        </p:nvSpPr>
        <p:spPr/>
        <p:txBody>
          <a:bodyPr/>
          <a:lstStyle/>
          <a:p>
            <a:fld id="{C263D6C4-4840-40CC-AC84-17E24B3B7BDE}" type="slidenum">
              <a:rPr lang="en-US" smtClean="0"/>
              <a:pPr/>
              <a:t>52</a:t>
            </a:fld>
            <a:endParaRPr lang="en-US" dirty="0"/>
          </a:p>
        </p:txBody>
      </p:sp>
      <p:sp>
        <p:nvSpPr>
          <p:cNvPr id="4" name="Rectangle 2">
            <a:extLst>
              <a:ext uri="{FF2B5EF4-FFF2-40B4-BE49-F238E27FC236}">
                <a16:creationId xmlns:a16="http://schemas.microsoft.com/office/drawing/2014/main" id="{F2A1302F-9FE2-3570-3799-30E9BBCD9F4F}"/>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0699F43D-A26A-27C2-B9D9-148E65063064}"/>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76E25D3E-171F-1D44-6FA0-D4B5CAE690D0}"/>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4C10F82A-8275-2755-5881-B23C0449FCD7}"/>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2">
            <a:extLst>
              <a:ext uri="{FF2B5EF4-FFF2-40B4-BE49-F238E27FC236}">
                <a16:creationId xmlns:a16="http://schemas.microsoft.com/office/drawing/2014/main" id="{BAAB9997-5613-F3F1-94B3-86529B073190}"/>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B9B9F521-F8BE-DBF5-A63F-8D453FEB8BC4}"/>
              </a:ext>
            </a:extLst>
          </p:cNvPr>
          <p:cNvGraphicFramePr>
            <a:graphicFrameLocks noGrp="1"/>
          </p:cNvGraphicFramePr>
          <p:nvPr>
            <p:extLst>
              <p:ext uri="{D42A27DB-BD31-4B8C-83A1-F6EECF244321}">
                <p14:modId xmlns:p14="http://schemas.microsoft.com/office/powerpoint/2010/main" val="722847183"/>
              </p:ext>
            </p:extLst>
          </p:nvPr>
        </p:nvGraphicFramePr>
        <p:xfrm>
          <a:off x="142554" y="556477"/>
          <a:ext cx="11825989" cy="2777273"/>
        </p:xfrm>
        <a:graphic>
          <a:graphicData uri="http://schemas.openxmlformats.org/drawingml/2006/table">
            <a:tbl>
              <a:tblPr>
                <a:tableStyleId>{5C22544A-7EE6-4342-B048-85BDC9FD1C3A}</a:tableStyleId>
              </a:tblPr>
              <a:tblGrid>
                <a:gridCol w="903201">
                  <a:extLst>
                    <a:ext uri="{9D8B030D-6E8A-4147-A177-3AD203B41FA5}">
                      <a16:colId xmlns:a16="http://schemas.microsoft.com/office/drawing/2014/main" val="1762806515"/>
                    </a:ext>
                  </a:extLst>
                </a:gridCol>
                <a:gridCol w="1988781">
                  <a:extLst>
                    <a:ext uri="{9D8B030D-6E8A-4147-A177-3AD203B41FA5}">
                      <a16:colId xmlns:a16="http://schemas.microsoft.com/office/drawing/2014/main" val="3578430693"/>
                    </a:ext>
                  </a:extLst>
                </a:gridCol>
                <a:gridCol w="2204657">
                  <a:extLst>
                    <a:ext uri="{9D8B030D-6E8A-4147-A177-3AD203B41FA5}">
                      <a16:colId xmlns:a16="http://schemas.microsoft.com/office/drawing/2014/main" val="1587720825"/>
                    </a:ext>
                  </a:extLst>
                </a:gridCol>
                <a:gridCol w="2312594">
                  <a:extLst>
                    <a:ext uri="{9D8B030D-6E8A-4147-A177-3AD203B41FA5}">
                      <a16:colId xmlns:a16="http://schemas.microsoft.com/office/drawing/2014/main" val="685011309"/>
                    </a:ext>
                  </a:extLst>
                </a:gridCol>
                <a:gridCol w="2382072">
                  <a:extLst>
                    <a:ext uri="{9D8B030D-6E8A-4147-A177-3AD203B41FA5}">
                      <a16:colId xmlns:a16="http://schemas.microsoft.com/office/drawing/2014/main" val="2403919845"/>
                    </a:ext>
                  </a:extLst>
                </a:gridCol>
                <a:gridCol w="2034684">
                  <a:extLst>
                    <a:ext uri="{9D8B030D-6E8A-4147-A177-3AD203B41FA5}">
                      <a16:colId xmlns:a16="http://schemas.microsoft.com/office/drawing/2014/main" val="4113367797"/>
                    </a:ext>
                  </a:extLst>
                </a:gridCol>
              </a:tblGrid>
              <a:tr h="488064">
                <a:tc>
                  <a:txBody>
                    <a:bodyPr/>
                    <a:lstStyle/>
                    <a:p>
                      <a:pPr marL="50165" marR="37465" algn="ctr">
                        <a:lnSpc>
                          <a:spcPct val="114000"/>
                        </a:lnSpc>
                        <a:spcAft>
                          <a:spcPts val="600"/>
                        </a:spcAft>
                      </a:pPr>
                      <a:r>
                        <a:rPr lang="en-GB" sz="1100">
                          <a:effectLst/>
                        </a:rPr>
                        <a:t>Test</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99060" marR="120650" algn="ctr">
                        <a:lnSpc>
                          <a:spcPct val="114000"/>
                        </a:lnSpc>
                        <a:spcAft>
                          <a:spcPts val="600"/>
                        </a:spcAft>
                      </a:pPr>
                      <a:r>
                        <a:rPr lang="en-GB" sz="1100">
                          <a:effectLst/>
                        </a:rPr>
                        <a:t>Test Step</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246380">
                        <a:lnSpc>
                          <a:spcPct val="114000"/>
                        </a:lnSpc>
                        <a:spcAft>
                          <a:spcPts val="600"/>
                        </a:spcAft>
                      </a:pPr>
                      <a:r>
                        <a:rPr lang="en-GB" sz="1100">
                          <a:effectLst/>
                        </a:rPr>
                        <a:t>Action</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423545" marR="76200" indent="-104140">
                        <a:lnSpc>
                          <a:spcPct val="114000"/>
                        </a:lnSpc>
                        <a:spcAft>
                          <a:spcPts val="600"/>
                        </a:spcAft>
                      </a:pPr>
                      <a:r>
                        <a:rPr lang="en-GB" sz="1100">
                          <a:effectLst/>
                        </a:rPr>
                        <a:t>Expected Result</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09220">
                        <a:lnSpc>
                          <a:spcPct val="114000"/>
                        </a:lnSpc>
                        <a:spcAft>
                          <a:spcPts val="600"/>
                        </a:spcAft>
                      </a:pPr>
                      <a:r>
                        <a:rPr lang="en-GB" sz="1100">
                          <a:effectLst/>
                        </a:rPr>
                        <a:t>Actual Result</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06680" indent="186690">
                        <a:lnSpc>
                          <a:spcPct val="114000"/>
                        </a:lnSpc>
                        <a:spcAft>
                          <a:spcPts val="600"/>
                        </a:spcAft>
                      </a:pPr>
                      <a:r>
                        <a:rPr lang="en-GB" sz="1100">
                          <a:effectLst/>
                        </a:rPr>
                        <a:t>Status (Pass/Fail)</a:t>
                      </a:r>
                      <a:endParaRPr lang="en-IN" sz="900">
                        <a:effectLst/>
                        <a:latin typeface="Calibri" panose="020F0502020204030204" pitchFamily="34" charset="0"/>
                        <a:ea typeface="Times New Roman" panose="02020603050405020304" pitchFamily="18" charset="0"/>
                      </a:endParaRPr>
                    </a:p>
                  </a:txBody>
                  <a:tcPr marL="58956" marR="58956" marT="0" marB="0"/>
                </a:tc>
                <a:extLst>
                  <a:ext uri="{0D108BD9-81ED-4DB2-BD59-A6C34878D82A}">
                    <a16:rowId xmlns:a16="http://schemas.microsoft.com/office/drawing/2014/main" val="3142923422"/>
                  </a:ext>
                </a:extLst>
              </a:tr>
              <a:tr h="527679">
                <a:tc>
                  <a:txBody>
                    <a:bodyPr/>
                    <a:lstStyle/>
                    <a:p>
                      <a:pPr marL="11430" algn="ctr">
                        <a:lnSpc>
                          <a:spcPct val="112000"/>
                        </a:lnSpc>
                        <a:spcAft>
                          <a:spcPts val="600"/>
                        </a:spcAft>
                      </a:pPr>
                      <a:r>
                        <a:rPr lang="en-GB" sz="1100">
                          <a:effectLst/>
                        </a:rPr>
                        <a:t>1</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97790" marR="106680" algn="ctr">
                        <a:lnSpc>
                          <a:spcPct val="112000"/>
                        </a:lnSpc>
                        <a:spcAft>
                          <a:spcPts val="600"/>
                        </a:spcAft>
                      </a:pPr>
                      <a:r>
                        <a:rPr lang="en-GB" sz="1100">
                          <a:effectLst/>
                        </a:rPr>
                        <a:t>Click on Login page</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55880" marR="300355" algn="ctr">
                        <a:lnSpc>
                          <a:spcPct val="112000"/>
                        </a:lnSpc>
                        <a:spcAft>
                          <a:spcPts val="600"/>
                        </a:spcAft>
                      </a:pPr>
                      <a:r>
                        <a:rPr lang="en-GB" sz="1100">
                          <a:effectLst/>
                        </a:rPr>
                        <a:t>Open</a:t>
                      </a:r>
                      <a:endParaRPr lang="en-IN" sz="900">
                        <a:effectLst/>
                      </a:endParaRPr>
                    </a:p>
                    <a:p>
                      <a:pPr marL="114935" marR="107315" indent="-635" algn="ctr">
                        <a:lnSpc>
                          <a:spcPct val="114000"/>
                        </a:lnSpc>
                        <a:spcAft>
                          <a:spcPts val="600"/>
                        </a:spcAft>
                      </a:pPr>
                      <a:r>
                        <a:rPr lang="en-GB" sz="1100">
                          <a:effectLst/>
                        </a:rPr>
                        <a:t>Result details page</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77800" algn="ctr">
                        <a:lnSpc>
                          <a:spcPct val="114000"/>
                        </a:lnSpc>
                        <a:spcAft>
                          <a:spcPts val="600"/>
                        </a:spcAft>
                      </a:pPr>
                      <a:r>
                        <a:rPr lang="en-GB" sz="1100">
                          <a:effectLst/>
                        </a:rPr>
                        <a:t>Can see the result</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24460" algn="ctr">
                        <a:lnSpc>
                          <a:spcPct val="114000"/>
                        </a:lnSpc>
                        <a:spcAft>
                          <a:spcPts val="600"/>
                        </a:spcAft>
                      </a:pPr>
                      <a:r>
                        <a:rPr lang="en-GB" sz="1100">
                          <a:effectLst/>
                        </a:rPr>
                        <a:t>Can see the result</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372745" marR="361950" algn="ctr">
                        <a:lnSpc>
                          <a:spcPct val="112000"/>
                        </a:lnSpc>
                        <a:spcAft>
                          <a:spcPts val="600"/>
                        </a:spcAft>
                      </a:pPr>
                      <a:r>
                        <a:rPr lang="en-GB" sz="1100">
                          <a:effectLst/>
                        </a:rPr>
                        <a:t>Pass</a:t>
                      </a:r>
                      <a:endParaRPr lang="en-IN" sz="900">
                        <a:effectLst/>
                        <a:latin typeface="Calibri" panose="020F0502020204030204" pitchFamily="34" charset="0"/>
                        <a:ea typeface="Times New Roman" panose="02020603050405020304" pitchFamily="18" charset="0"/>
                      </a:endParaRPr>
                    </a:p>
                  </a:txBody>
                  <a:tcPr marL="58956" marR="58956" marT="0" marB="0"/>
                </a:tc>
                <a:extLst>
                  <a:ext uri="{0D108BD9-81ED-4DB2-BD59-A6C34878D82A}">
                    <a16:rowId xmlns:a16="http://schemas.microsoft.com/office/drawing/2014/main" val="3640246438"/>
                  </a:ext>
                </a:extLst>
              </a:tr>
              <a:tr h="983792">
                <a:tc>
                  <a:txBody>
                    <a:bodyPr/>
                    <a:lstStyle/>
                    <a:p>
                      <a:pPr marL="11430" algn="ctr">
                        <a:lnSpc>
                          <a:spcPct val="121000"/>
                        </a:lnSpc>
                        <a:spcAft>
                          <a:spcPts val="600"/>
                        </a:spcAft>
                      </a:pPr>
                      <a:r>
                        <a:rPr lang="en-GB" sz="1100">
                          <a:effectLst/>
                        </a:rPr>
                        <a:t>2</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259080" marR="146685" indent="-117475" algn="ctr">
                        <a:lnSpc>
                          <a:spcPct val="114000"/>
                        </a:lnSpc>
                        <a:spcAft>
                          <a:spcPts val="600"/>
                        </a:spcAft>
                      </a:pPr>
                      <a:r>
                        <a:rPr lang="en-GB" sz="1100">
                          <a:effectLst/>
                        </a:rPr>
                        <a:t>Fill Enroll- mentNO Details.</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16840" marR="117475" algn="ctr">
                        <a:lnSpc>
                          <a:spcPct val="114000"/>
                        </a:lnSpc>
                        <a:spcAft>
                          <a:spcPts val="600"/>
                        </a:spcAft>
                      </a:pPr>
                      <a:r>
                        <a:rPr lang="en-GB" sz="1100">
                          <a:effectLst/>
                        </a:rPr>
                        <a:t>Taking Valid</a:t>
                      </a:r>
                      <a:endParaRPr lang="en-IN" sz="900">
                        <a:effectLst/>
                      </a:endParaRPr>
                    </a:p>
                    <a:p>
                      <a:pPr marL="116840" marR="116205" algn="ctr">
                        <a:lnSpc>
                          <a:spcPct val="112000"/>
                        </a:lnSpc>
                        <a:spcAft>
                          <a:spcPts val="600"/>
                        </a:spcAft>
                      </a:pPr>
                      <a:r>
                        <a:rPr lang="en-GB" sz="1100">
                          <a:effectLst/>
                        </a:rPr>
                        <a:t>details</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527050" marR="76200" indent="-438150" algn="ctr">
                        <a:lnSpc>
                          <a:spcPct val="114000"/>
                        </a:lnSpc>
                        <a:spcAft>
                          <a:spcPts val="600"/>
                        </a:spcAft>
                      </a:pPr>
                      <a:r>
                        <a:rPr lang="en-GB" sz="1100">
                          <a:effectLst/>
                        </a:rPr>
                        <a:t>Validation of input data</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290830" marR="201295" indent="-76200" algn="ctr">
                        <a:lnSpc>
                          <a:spcPct val="114000"/>
                        </a:lnSpc>
                        <a:spcAft>
                          <a:spcPts val="600"/>
                        </a:spcAft>
                      </a:pPr>
                      <a:r>
                        <a:rPr lang="en-GB" sz="1100">
                          <a:effectLst/>
                        </a:rPr>
                        <a:t>Validation of input data</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379095" marR="365125" algn="ctr">
                        <a:lnSpc>
                          <a:spcPct val="121000"/>
                        </a:lnSpc>
                        <a:spcAft>
                          <a:spcPts val="600"/>
                        </a:spcAft>
                      </a:pPr>
                      <a:r>
                        <a:rPr lang="en-GB" sz="1100">
                          <a:effectLst/>
                        </a:rPr>
                        <a:t>Pass</a:t>
                      </a:r>
                      <a:endParaRPr lang="en-IN" sz="900">
                        <a:effectLst/>
                        <a:latin typeface="Calibri" panose="020F0502020204030204" pitchFamily="34" charset="0"/>
                        <a:ea typeface="Times New Roman" panose="02020603050405020304" pitchFamily="18" charset="0"/>
                      </a:endParaRPr>
                    </a:p>
                  </a:txBody>
                  <a:tcPr marL="58956" marR="58956" marT="0" marB="0"/>
                </a:tc>
                <a:extLst>
                  <a:ext uri="{0D108BD9-81ED-4DB2-BD59-A6C34878D82A}">
                    <a16:rowId xmlns:a16="http://schemas.microsoft.com/office/drawing/2014/main" val="4072290430"/>
                  </a:ext>
                </a:extLst>
              </a:tr>
              <a:tr h="777738">
                <a:tc>
                  <a:txBody>
                    <a:bodyPr/>
                    <a:lstStyle/>
                    <a:p>
                      <a:pPr marL="11430" algn="ctr">
                        <a:lnSpc>
                          <a:spcPct val="120000"/>
                        </a:lnSpc>
                        <a:spcAft>
                          <a:spcPts val="600"/>
                        </a:spcAft>
                      </a:pPr>
                      <a:r>
                        <a:rPr lang="en-GB" sz="1100">
                          <a:effectLst/>
                        </a:rPr>
                        <a:t>3</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02870" marR="120650" algn="ctr">
                        <a:lnSpc>
                          <a:spcPct val="120000"/>
                        </a:lnSpc>
                        <a:spcAft>
                          <a:spcPts val="600"/>
                        </a:spcAft>
                      </a:pPr>
                      <a:r>
                        <a:rPr lang="en-GB" sz="1100">
                          <a:effectLst/>
                        </a:rPr>
                        <a:t>Voice Authentica--tion</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280035" marR="83185" indent="-184785" algn="ctr">
                        <a:lnSpc>
                          <a:spcPct val="114000"/>
                        </a:lnSpc>
                        <a:spcAft>
                          <a:spcPts val="600"/>
                        </a:spcAft>
                      </a:pPr>
                      <a:r>
                        <a:rPr lang="en-GB" sz="1100">
                          <a:effectLst/>
                        </a:rPr>
                        <a:t>Click on start</a:t>
                      </a:r>
                      <a:endParaRPr lang="en-IN" sz="900">
                        <a:effectLst/>
                      </a:endParaRPr>
                    </a:p>
                    <a:p>
                      <a:pPr marL="280035" marR="83185" indent="-184785" algn="ctr">
                        <a:lnSpc>
                          <a:spcPct val="114000"/>
                        </a:lnSpc>
                        <a:spcAft>
                          <a:spcPts val="600"/>
                        </a:spcAft>
                      </a:pPr>
                      <a:r>
                        <a:rPr lang="en-GB" sz="1100">
                          <a:effectLst/>
                        </a:rPr>
                        <a:t>recording button</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146050" marR="130175" indent="-1905" algn="ctr">
                        <a:lnSpc>
                          <a:spcPct val="114000"/>
                        </a:lnSpc>
                        <a:spcAft>
                          <a:spcPts val="600"/>
                        </a:spcAft>
                      </a:pPr>
                      <a:r>
                        <a:rPr lang="en-GB" sz="1100">
                          <a:effectLst/>
                        </a:rPr>
                        <a:t>Read the correct Phrase </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91440" marR="74930" indent="-1905" algn="ctr">
                        <a:lnSpc>
                          <a:spcPct val="114000"/>
                        </a:lnSpc>
                        <a:spcAft>
                          <a:spcPts val="600"/>
                        </a:spcAft>
                      </a:pPr>
                      <a:r>
                        <a:rPr lang="en-GB" sz="1100">
                          <a:effectLst/>
                        </a:rPr>
                        <a:t>Read the correct Phrase</a:t>
                      </a:r>
                      <a:endParaRPr lang="en-IN" sz="900">
                        <a:effectLst/>
                        <a:latin typeface="Calibri" panose="020F0502020204030204" pitchFamily="34" charset="0"/>
                        <a:ea typeface="Times New Roman" panose="02020603050405020304" pitchFamily="18" charset="0"/>
                      </a:endParaRPr>
                    </a:p>
                  </a:txBody>
                  <a:tcPr marL="58956" marR="58956" marT="0" marB="0"/>
                </a:tc>
                <a:tc>
                  <a:txBody>
                    <a:bodyPr/>
                    <a:lstStyle/>
                    <a:p>
                      <a:pPr marL="379095" marR="365125" algn="ctr">
                        <a:lnSpc>
                          <a:spcPct val="120000"/>
                        </a:lnSpc>
                        <a:spcAft>
                          <a:spcPts val="600"/>
                        </a:spcAft>
                      </a:pPr>
                      <a:r>
                        <a:rPr lang="en-GB" sz="1100" dirty="0">
                          <a:effectLst/>
                        </a:rPr>
                        <a:t>Pass</a:t>
                      </a:r>
                      <a:endParaRPr lang="en-IN" sz="900" dirty="0">
                        <a:effectLst/>
                        <a:latin typeface="Calibri" panose="020F0502020204030204" pitchFamily="34" charset="0"/>
                        <a:ea typeface="Times New Roman" panose="02020603050405020304" pitchFamily="18" charset="0"/>
                      </a:endParaRPr>
                    </a:p>
                  </a:txBody>
                  <a:tcPr marL="58956" marR="58956" marT="0" marB="0"/>
                </a:tc>
                <a:extLst>
                  <a:ext uri="{0D108BD9-81ED-4DB2-BD59-A6C34878D82A}">
                    <a16:rowId xmlns:a16="http://schemas.microsoft.com/office/drawing/2014/main" val="4037466707"/>
                  </a:ext>
                </a:extLst>
              </a:tr>
            </a:tbl>
          </a:graphicData>
        </a:graphic>
      </p:graphicFrame>
      <p:graphicFrame>
        <p:nvGraphicFramePr>
          <p:cNvPr id="9" name="Table 8">
            <a:extLst>
              <a:ext uri="{FF2B5EF4-FFF2-40B4-BE49-F238E27FC236}">
                <a16:creationId xmlns:a16="http://schemas.microsoft.com/office/drawing/2014/main" id="{251C5088-8397-98BC-BC85-C06DB966CE85}"/>
              </a:ext>
            </a:extLst>
          </p:cNvPr>
          <p:cNvGraphicFramePr>
            <a:graphicFrameLocks noGrp="1"/>
          </p:cNvGraphicFramePr>
          <p:nvPr>
            <p:extLst>
              <p:ext uri="{D42A27DB-BD31-4B8C-83A1-F6EECF244321}">
                <p14:modId xmlns:p14="http://schemas.microsoft.com/office/powerpoint/2010/main" val="1367569429"/>
              </p:ext>
            </p:extLst>
          </p:nvPr>
        </p:nvGraphicFramePr>
        <p:xfrm>
          <a:off x="142553" y="3544252"/>
          <a:ext cx="11825989" cy="3027999"/>
        </p:xfrm>
        <a:graphic>
          <a:graphicData uri="http://schemas.openxmlformats.org/drawingml/2006/table">
            <a:tbl>
              <a:tblPr>
                <a:tableStyleId>{5C22544A-7EE6-4342-B048-85BDC9FD1C3A}</a:tableStyleId>
              </a:tblPr>
              <a:tblGrid>
                <a:gridCol w="5367901">
                  <a:extLst>
                    <a:ext uri="{9D8B030D-6E8A-4147-A177-3AD203B41FA5}">
                      <a16:colId xmlns:a16="http://schemas.microsoft.com/office/drawing/2014/main" val="3250765648"/>
                    </a:ext>
                  </a:extLst>
                </a:gridCol>
                <a:gridCol w="6458088">
                  <a:extLst>
                    <a:ext uri="{9D8B030D-6E8A-4147-A177-3AD203B41FA5}">
                      <a16:colId xmlns:a16="http://schemas.microsoft.com/office/drawing/2014/main" val="1175353683"/>
                    </a:ext>
                  </a:extLst>
                </a:gridCol>
              </a:tblGrid>
              <a:tr h="339324">
                <a:tc>
                  <a:txBody>
                    <a:bodyPr/>
                    <a:lstStyle/>
                    <a:p>
                      <a:pPr marL="65405" algn="ctr">
                        <a:lnSpc>
                          <a:spcPct val="108000"/>
                        </a:lnSpc>
                        <a:spcAft>
                          <a:spcPts val="600"/>
                        </a:spcAft>
                      </a:pPr>
                      <a:r>
                        <a:rPr lang="en-GB" sz="1300">
                          <a:effectLst/>
                        </a:rPr>
                        <a:t>Test Case ID : 104</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7310" algn="ctr">
                        <a:lnSpc>
                          <a:spcPct val="108000"/>
                        </a:lnSpc>
                        <a:spcAft>
                          <a:spcPts val="600"/>
                        </a:spcAft>
                      </a:pPr>
                      <a:r>
                        <a:rPr lang="en-GB" sz="1300">
                          <a:effectLst/>
                        </a:rPr>
                        <a:t>Test Case Name : Cart</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49422832"/>
                  </a:ext>
                </a:extLst>
              </a:tr>
              <a:tr h="403917">
                <a:tc>
                  <a:txBody>
                    <a:bodyPr/>
                    <a:lstStyle/>
                    <a:p>
                      <a:pPr marL="65405" algn="ctr">
                        <a:lnSpc>
                          <a:spcPct val="121000"/>
                        </a:lnSpc>
                        <a:spcAft>
                          <a:spcPts val="600"/>
                        </a:spcAft>
                      </a:pPr>
                      <a:r>
                        <a:rPr lang="en-GB" sz="1300">
                          <a:effectLst/>
                        </a:rPr>
                        <a:t>Designed by : Munish Prajapati</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2865" algn="ctr">
                        <a:lnSpc>
                          <a:spcPct val="134000"/>
                        </a:lnSpc>
                        <a:spcAft>
                          <a:spcPts val="600"/>
                        </a:spcAft>
                      </a:pPr>
                      <a:r>
                        <a:rPr lang="en-GB" sz="1300">
                          <a:effectLst/>
                        </a:rPr>
                        <a:t>Design Date : 20/04/2023</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01296867"/>
                  </a:ext>
                </a:extLst>
              </a:tr>
              <a:tr h="351755">
                <a:tc>
                  <a:txBody>
                    <a:bodyPr/>
                    <a:lstStyle/>
                    <a:p>
                      <a:pPr marL="65405" algn="ctr">
                        <a:lnSpc>
                          <a:spcPct val="113000"/>
                        </a:lnSpc>
                        <a:spcAft>
                          <a:spcPts val="600"/>
                        </a:spcAft>
                      </a:pPr>
                      <a:r>
                        <a:rPr lang="en-GB" sz="1300">
                          <a:effectLst/>
                        </a:rPr>
                        <a:t>Module Name : Course Module</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2865" algn="ctr">
                        <a:lnSpc>
                          <a:spcPct val="113000"/>
                        </a:lnSpc>
                        <a:spcAft>
                          <a:spcPts val="600"/>
                        </a:spcAft>
                      </a:pPr>
                      <a:r>
                        <a:rPr lang="en-GB" sz="1300">
                          <a:effectLst/>
                        </a:rPr>
                        <a:t>Sub Module Name : Add Course</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137934583"/>
                  </a:ext>
                </a:extLst>
              </a:tr>
              <a:tr h="351755">
                <a:tc>
                  <a:txBody>
                    <a:bodyPr/>
                    <a:lstStyle/>
                    <a:p>
                      <a:pPr marL="65405" algn="ctr">
                        <a:lnSpc>
                          <a:spcPct val="113000"/>
                        </a:lnSpc>
                        <a:spcAft>
                          <a:spcPts val="600"/>
                        </a:spcAft>
                      </a:pPr>
                      <a:r>
                        <a:rPr lang="en-GB" sz="1300">
                          <a:effectLst/>
                        </a:rPr>
                        <a:t>Executed by : Nisheeth bhatt</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2865" algn="ctr">
                        <a:lnSpc>
                          <a:spcPct val="113000"/>
                        </a:lnSpc>
                        <a:spcAft>
                          <a:spcPts val="600"/>
                        </a:spcAft>
                      </a:pPr>
                      <a:r>
                        <a:rPr lang="en-GB" sz="1300">
                          <a:effectLst/>
                        </a:rPr>
                        <a:t>Execution Date : 13/04/2023</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084621993"/>
                  </a:ext>
                </a:extLst>
              </a:tr>
              <a:tr h="880288">
                <a:tc>
                  <a:txBody>
                    <a:bodyPr/>
                    <a:lstStyle/>
                    <a:p>
                      <a:pPr marL="65405" algn="ctr">
                        <a:lnSpc>
                          <a:spcPct val="121000"/>
                        </a:lnSpc>
                        <a:spcAft>
                          <a:spcPts val="600"/>
                        </a:spcAft>
                      </a:pPr>
                      <a:r>
                        <a:rPr lang="en-GB" sz="1300">
                          <a:effectLst/>
                        </a:rPr>
                        <a:t>Brief Description: User can Add the</a:t>
                      </a:r>
                      <a:endParaRPr lang="en-IN" sz="1050">
                        <a:effectLst/>
                      </a:endParaRPr>
                    </a:p>
                    <a:p>
                      <a:pPr marL="65405" algn="ctr">
                        <a:lnSpc>
                          <a:spcPct val="113000"/>
                        </a:lnSpc>
                        <a:spcAft>
                          <a:spcPts val="600"/>
                        </a:spcAft>
                      </a:pPr>
                      <a:r>
                        <a:rPr lang="en-GB" sz="1300">
                          <a:effectLst/>
                        </a:rPr>
                        <a:t>Courses</a:t>
                      </a:r>
                      <a:endParaRPr lang="en-IN" sz="1050">
                        <a:effectLst/>
                        <a:latin typeface="Calibri" panose="020F0502020204030204" pitchFamily="34" charset="0"/>
                        <a:ea typeface="Times New Roman" panose="02020603050405020304" pitchFamily="18" charset="0"/>
                      </a:endParaRPr>
                    </a:p>
                  </a:txBody>
                  <a:tcPr marL="68580" marR="68580" marT="0" marB="0" anchor="ctr"/>
                </a:tc>
                <a:tc>
                  <a:txBody>
                    <a:bodyPr/>
                    <a:lstStyle/>
                    <a:p>
                      <a:pPr marL="62865" algn="ctr">
                        <a:lnSpc>
                          <a:spcPct val="121000"/>
                        </a:lnSpc>
                        <a:spcAft>
                          <a:spcPts val="600"/>
                        </a:spcAft>
                      </a:pPr>
                      <a:r>
                        <a:rPr lang="en-GB" sz="1300">
                          <a:effectLst/>
                        </a:rPr>
                        <a:t>Test Priority (Low/Medium/High) : High</a:t>
                      </a:r>
                      <a:endParaRPr lang="en-IN" sz="1050">
                        <a:effectLst/>
                        <a:latin typeface="Calibri" panose="020F050202020403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1226104477"/>
                  </a:ext>
                </a:extLst>
              </a:tr>
              <a:tr h="349205">
                <a:tc gridSpan="2">
                  <a:txBody>
                    <a:bodyPr/>
                    <a:lstStyle/>
                    <a:p>
                      <a:pPr marL="65405" algn="ctr">
                        <a:lnSpc>
                          <a:spcPct val="112000"/>
                        </a:lnSpc>
                        <a:spcAft>
                          <a:spcPts val="600"/>
                        </a:spcAft>
                      </a:pPr>
                      <a:r>
                        <a:rPr lang="en-GB" sz="1300">
                          <a:effectLst/>
                        </a:rPr>
                        <a:t>Pre-conditions : User must be Logged in.</a:t>
                      </a:r>
                      <a:endParaRPr lang="en-IN" sz="105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1211899008"/>
                  </a:ext>
                </a:extLst>
              </a:tr>
              <a:tr h="351755">
                <a:tc gridSpan="2">
                  <a:txBody>
                    <a:bodyPr/>
                    <a:lstStyle/>
                    <a:p>
                      <a:pPr marL="65405" algn="ctr">
                        <a:lnSpc>
                          <a:spcPct val="113000"/>
                        </a:lnSpc>
                        <a:spcAft>
                          <a:spcPts val="600"/>
                        </a:spcAft>
                      </a:pPr>
                      <a:r>
                        <a:rPr lang="en-GB" sz="1300" dirty="0">
                          <a:effectLst/>
                        </a:rPr>
                        <a:t>Dependencies : None</a:t>
                      </a:r>
                      <a:endParaRPr lang="en-IN" sz="1050" dirty="0">
                        <a:effectLst/>
                        <a:latin typeface="Calibri" panose="020F0502020204030204" pitchFamily="34" charset="0"/>
                        <a:ea typeface="Times New Roman" panose="02020603050405020304" pitchFamily="18" charset="0"/>
                      </a:endParaRPr>
                    </a:p>
                  </a:txBody>
                  <a:tcPr marL="68580" marR="68580" marT="0" marB="0" anchor="ctr"/>
                </a:tc>
                <a:tc hMerge="1">
                  <a:txBody>
                    <a:bodyPr/>
                    <a:lstStyle/>
                    <a:p>
                      <a:endParaRPr lang="en-IN"/>
                    </a:p>
                  </a:txBody>
                  <a:tcPr/>
                </a:tc>
                <a:extLst>
                  <a:ext uri="{0D108BD9-81ED-4DB2-BD59-A6C34878D82A}">
                    <a16:rowId xmlns:a16="http://schemas.microsoft.com/office/drawing/2014/main" val="3298376555"/>
                  </a:ext>
                </a:extLst>
              </a:tr>
            </a:tbl>
          </a:graphicData>
        </a:graphic>
      </p:graphicFrame>
    </p:spTree>
    <p:extLst>
      <p:ext uri="{BB962C8B-B14F-4D97-AF65-F5344CB8AC3E}">
        <p14:creationId xmlns:p14="http://schemas.microsoft.com/office/powerpoint/2010/main" val="317292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A8549-0D78-0BD9-69D4-8D8881B3C04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2F15607-3B5F-5927-2225-8A87661443A6}"/>
              </a:ext>
            </a:extLst>
          </p:cNvPr>
          <p:cNvSpPr>
            <a:spLocks noGrp="1"/>
          </p:cNvSpPr>
          <p:nvPr>
            <p:ph type="title"/>
          </p:nvPr>
        </p:nvSpPr>
        <p:spPr>
          <a:xfrm>
            <a:off x="38100" y="107890"/>
            <a:ext cx="11214100" cy="424732"/>
          </a:xfrm>
        </p:spPr>
        <p:txBody>
          <a:bodyPr/>
          <a:lstStyle/>
          <a:p>
            <a:r>
              <a:rPr lang="fr-FR" sz="2400" dirty="0"/>
              <a:t>5.7 Agile Test Plan:</a:t>
            </a:r>
          </a:p>
        </p:txBody>
      </p:sp>
      <p:sp>
        <p:nvSpPr>
          <p:cNvPr id="2" name="Slide Number Placeholder 1">
            <a:extLst>
              <a:ext uri="{FF2B5EF4-FFF2-40B4-BE49-F238E27FC236}">
                <a16:creationId xmlns:a16="http://schemas.microsoft.com/office/drawing/2014/main" id="{6608DC21-7A72-6DAB-02A9-150571A5EA54}"/>
              </a:ext>
            </a:extLst>
          </p:cNvPr>
          <p:cNvSpPr>
            <a:spLocks noGrp="1"/>
          </p:cNvSpPr>
          <p:nvPr>
            <p:ph type="sldNum" sz="quarter" idx="12"/>
          </p:nvPr>
        </p:nvSpPr>
        <p:spPr/>
        <p:txBody>
          <a:bodyPr/>
          <a:lstStyle/>
          <a:p>
            <a:fld id="{C263D6C4-4840-40CC-AC84-17E24B3B7BDE}" type="slidenum">
              <a:rPr lang="en-US" smtClean="0"/>
              <a:pPr/>
              <a:t>53</a:t>
            </a:fld>
            <a:endParaRPr lang="en-US" dirty="0"/>
          </a:p>
        </p:txBody>
      </p:sp>
      <p:sp>
        <p:nvSpPr>
          <p:cNvPr id="4" name="Rectangle 2">
            <a:extLst>
              <a:ext uri="{FF2B5EF4-FFF2-40B4-BE49-F238E27FC236}">
                <a16:creationId xmlns:a16="http://schemas.microsoft.com/office/drawing/2014/main" id="{66FD7888-EFEA-E732-D667-57A3B4C7C76A}"/>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F7A2268C-1CD0-946C-8F5C-F5B8C692BA35}"/>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BEC13100-62C1-915D-1DE4-AA32D8E91A78}"/>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6DFBF486-1A66-92BA-120C-23A730B1E57B}"/>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2">
            <a:extLst>
              <a:ext uri="{FF2B5EF4-FFF2-40B4-BE49-F238E27FC236}">
                <a16:creationId xmlns:a16="http://schemas.microsoft.com/office/drawing/2014/main" id="{0279CB10-90BC-0E36-75D5-FC2AF48F3D69}"/>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AA0C0888-0EBB-0303-DA8E-62701FA8F4D1}"/>
              </a:ext>
            </a:extLst>
          </p:cNvPr>
          <p:cNvGraphicFramePr>
            <a:graphicFrameLocks noGrp="1"/>
          </p:cNvGraphicFramePr>
          <p:nvPr>
            <p:extLst>
              <p:ext uri="{D42A27DB-BD31-4B8C-83A1-F6EECF244321}">
                <p14:modId xmlns:p14="http://schemas.microsoft.com/office/powerpoint/2010/main" val="80836231"/>
              </p:ext>
            </p:extLst>
          </p:nvPr>
        </p:nvGraphicFramePr>
        <p:xfrm>
          <a:off x="142554" y="532495"/>
          <a:ext cx="11906571" cy="6077855"/>
        </p:xfrm>
        <a:graphic>
          <a:graphicData uri="http://schemas.openxmlformats.org/drawingml/2006/table">
            <a:tbl>
              <a:tblPr>
                <a:tableStyleId>{5C22544A-7EE6-4342-B048-85BDC9FD1C3A}</a:tableStyleId>
              </a:tblPr>
              <a:tblGrid>
                <a:gridCol w="909355">
                  <a:extLst>
                    <a:ext uri="{9D8B030D-6E8A-4147-A177-3AD203B41FA5}">
                      <a16:colId xmlns:a16="http://schemas.microsoft.com/office/drawing/2014/main" val="1690045860"/>
                    </a:ext>
                  </a:extLst>
                </a:gridCol>
                <a:gridCol w="2002335">
                  <a:extLst>
                    <a:ext uri="{9D8B030D-6E8A-4147-A177-3AD203B41FA5}">
                      <a16:colId xmlns:a16="http://schemas.microsoft.com/office/drawing/2014/main" val="2574703774"/>
                    </a:ext>
                  </a:extLst>
                </a:gridCol>
                <a:gridCol w="1933630">
                  <a:extLst>
                    <a:ext uri="{9D8B030D-6E8A-4147-A177-3AD203B41FA5}">
                      <a16:colId xmlns:a16="http://schemas.microsoft.com/office/drawing/2014/main" val="885018607"/>
                    </a:ext>
                  </a:extLst>
                </a:gridCol>
                <a:gridCol w="2614398">
                  <a:extLst>
                    <a:ext uri="{9D8B030D-6E8A-4147-A177-3AD203B41FA5}">
                      <a16:colId xmlns:a16="http://schemas.microsoft.com/office/drawing/2014/main" val="3737167930"/>
                    </a:ext>
                  </a:extLst>
                </a:gridCol>
                <a:gridCol w="2398302">
                  <a:extLst>
                    <a:ext uri="{9D8B030D-6E8A-4147-A177-3AD203B41FA5}">
                      <a16:colId xmlns:a16="http://schemas.microsoft.com/office/drawing/2014/main" val="2711839821"/>
                    </a:ext>
                  </a:extLst>
                </a:gridCol>
                <a:gridCol w="2048551">
                  <a:extLst>
                    <a:ext uri="{9D8B030D-6E8A-4147-A177-3AD203B41FA5}">
                      <a16:colId xmlns:a16="http://schemas.microsoft.com/office/drawing/2014/main" val="3410678674"/>
                    </a:ext>
                  </a:extLst>
                </a:gridCol>
              </a:tblGrid>
              <a:tr h="599007">
                <a:tc>
                  <a:txBody>
                    <a:bodyPr/>
                    <a:lstStyle/>
                    <a:p>
                      <a:pPr marL="50165" marR="37465" algn="ctr">
                        <a:lnSpc>
                          <a:spcPct val="114000"/>
                        </a:lnSpc>
                        <a:spcAft>
                          <a:spcPts val="600"/>
                        </a:spcAft>
                      </a:pPr>
                      <a:r>
                        <a:rPr lang="en-GB" sz="600">
                          <a:effectLst/>
                        </a:rPr>
                        <a:t>Test</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40335">
                        <a:lnSpc>
                          <a:spcPct val="114000"/>
                        </a:lnSpc>
                        <a:spcAft>
                          <a:spcPts val="600"/>
                        </a:spcAft>
                      </a:pPr>
                      <a:r>
                        <a:rPr lang="en-GB" sz="600">
                          <a:effectLst/>
                        </a:rPr>
                        <a:t>Test Step</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236855">
                        <a:lnSpc>
                          <a:spcPct val="114000"/>
                        </a:lnSpc>
                        <a:spcAft>
                          <a:spcPts val="600"/>
                        </a:spcAft>
                      </a:pPr>
                      <a:r>
                        <a:rPr lang="en-GB" sz="600">
                          <a:effectLst/>
                        </a:rPr>
                        <a:t>Action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417195" marR="78105" indent="-104140">
                        <a:lnSpc>
                          <a:spcPct val="114000"/>
                        </a:lnSpc>
                        <a:spcAft>
                          <a:spcPts val="600"/>
                        </a:spcAft>
                      </a:pPr>
                      <a:r>
                        <a:rPr lang="en-GB" sz="600">
                          <a:effectLst/>
                        </a:rPr>
                        <a:t>Expected Result</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99695">
                        <a:lnSpc>
                          <a:spcPct val="114000"/>
                        </a:lnSpc>
                        <a:spcAft>
                          <a:spcPts val="600"/>
                        </a:spcAft>
                      </a:pPr>
                      <a:r>
                        <a:rPr lang="en-GB" sz="600">
                          <a:effectLst/>
                        </a:rPr>
                        <a:t>Actual Result</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00330" indent="186690">
                        <a:lnSpc>
                          <a:spcPct val="114000"/>
                        </a:lnSpc>
                        <a:spcAft>
                          <a:spcPts val="600"/>
                        </a:spcAft>
                      </a:pPr>
                      <a:r>
                        <a:rPr lang="en-GB" sz="600">
                          <a:effectLst/>
                        </a:rPr>
                        <a:t>Status (Pass/Fail)</a:t>
                      </a:r>
                      <a:endParaRPr lang="en-IN" sz="50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3641976621"/>
                  </a:ext>
                </a:extLst>
              </a:tr>
              <a:tr h="650321">
                <a:tc>
                  <a:txBody>
                    <a:bodyPr/>
                    <a:lstStyle/>
                    <a:p>
                      <a:pPr marL="11430" algn="ctr">
                        <a:lnSpc>
                          <a:spcPct val="121000"/>
                        </a:lnSpc>
                        <a:spcAft>
                          <a:spcPts val="600"/>
                        </a:spcAft>
                      </a:pPr>
                      <a:r>
                        <a:rPr lang="en-GB" sz="600">
                          <a:effectLst/>
                        </a:rPr>
                        <a:t>1</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54610" marR="53975" indent="58420" algn="ctr">
                        <a:lnSpc>
                          <a:spcPct val="114000"/>
                        </a:lnSpc>
                        <a:spcAft>
                          <a:spcPts val="600"/>
                        </a:spcAft>
                      </a:pPr>
                      <a:r>
                        <a:rPr lang="en-GB" sz="600">
                          <a:effectLst/>
                        </a:rPr>
                        <a:t>Click on add course Button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66040" marR="68580" indent="-635" algn="ctr">
                        <a:lnSpc>
                          <a:spcPct val="114000"/>
                        </a:lnSpc>
                        <a:spcAft>
                          <a:spcPts val="600"/>
                        </a:spcAft>
                      </a:pPr>
                      <a:r>
                        <a:rPr lang="en-GB" sz="600">
                          <a:effectLst/>
                        </a:rPr>
                        <a:t>Course</a:t>
                      </a:r>
                      <a:endParaRPr lang="en-IN" sz="500">
                        <a:effectLst/>
                      </a:endParaRPr>
                    </a:p>
                    <a:p>
                      <a:pPr marL="66040" marR="68580" indent="-635" algn="ctr">
                        <a:lnSpc>
                          <a:spcPct val="114000"/>
                        </a:lnSpc>
                        <a:spcAft>
                          <a:spcPts val="600"/>
                        </a:spcAft>
                      </a:pPr>
                      <a:r>
                        <a:rPr lang="en-GB" sz="600">
                          <a:effectLst/>
                        </a:rPr>
                        <a:t>should be added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76835" marR="71120" algn="ctr">
                        <a:lnSpc>
                          <a:spcPct val="114000"/>
                        </a:lnSpc>
                        <a:spcAft>
                          <a:spcPts val="600"/>
                        </a:spcAft>
                      </a:pPr>
                      <a:r>
                        <a:rPr lang="en-GB" sz="600">
                          <a:effectLst/>
                        </a:rPr>
                        <a:t>Course should be added and</a:t>
                      </a:r>
                      <a:endParaRPr lang="en-IN" sz="500">
                        <a:effectLst/>
                      </a:endParaRPr>
                    </a:p>
                    <a:p>
                      <a:pPr marL="76835" marR="71120" algn="ctr">
                        <a:lnSpc>
                          <a:spcPct val="114000"/>
                        </a:lnSpc>
                        <a:spcAft>
                          <a:spcPts val="600"/>
                        </a:spcAft>
                      </a:pPr>
                      <a:r>
                        <a:rPr lang="en-GB" sz="600">
                          <a:effectLst/>
                        </a:rPr>
                        <a:t>display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75565" marR="76200" algn="ctr">
                        <a:lnSpc>
                          <a:spcPct val="114000"/>
                        </a:lnSpc>
                        <a:spcAft>
                          <a:spcPts val="600"/>
                        </a:spcAft>
                      </a:pPr>
                      <a:r>
                        <a:rPr lang="en-GB" sz="600">
                          <a:effectLst/>
                        </a:rPr>
                        <a:t>Course should not be added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370840" marR="363855" algn="ctr">
                        <a:lnSpc>
                          <a:spcPct val="121000"/>
                        </a:lnSpc>
                        <a:spcAft>
                          <a:spcPts val="600"/>
                        </a:spcAft>
                      </a:pPr>
                      <a:r>
                        <a:rPr lang="en-GB" sz="600">
                          <a:effectLst/>
                        </a:rPr>
                        <a:t>Fail</a:t>
                      </a:r>
                      <a:endParaRPr lang="en-IN" sz="50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3827899855"/>
                  </a:ext>
                </a:extLst>
              </a:tr>
              <a:tr h="650321">
                <a:tc>
                  <a:txBody>
                    <a:bodyPr/>
                    <a:lstStyle/>
                    <a:p>
                      <a:pPr marL="11430" algn="ctr">
                        <a:lnSpc>
                          <a:spcPct val="121000"/>
                        </a:lnSpc>
                        <a:spcAft>
                          <a:spcPts val="600"/>
                        </a:spcAft>
                      </a:pPr>
                      <a:r>
                        <a:rPr lang="en-GB" sz="600">
                          <a:effectLst/>
                        </a:rPr>
                        <a:t>2</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56515" marR="52070" indent="59055" algn="ctr">
                        <a:lnSpc>
                          <a:spcPct val="114000"/>
                        </a:lnSpc>
                        <a:spcAft>
                          <a:spcPts val="600"/>
                        </a:spcAft>
                      </a:pPr>
                      <a:r>
                        <a:rPr lang="en-GB" sz="600">
                          <a:effectLst/>
                        </a:rPr>
                        <a:t>Click on add course Button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66040" marR="67310" indent="-2540" algn="ctr">
                        <a:lnSpc>
                          <a:spcPct val="114000"/>
                        </a:lnSpc>
                        <a:spcAft>
                          <a:spcPts val="600"/>
                        </a:spcAft>
                      </a:pPr>
                      <a:r>
                        <a:rPr lang="en-GB" sz="600">
                          <a:effectLst/>
                        </a:rPr>
                        <a:t>Course</a:t>
                      </a:r>
                      <a:endParaRPr lang="en-IN" sz="500">
                        <a:effectLst/>
                      </a:endParaRPr>
                    </a:p>
                    <a:p>
                      <a:pPr marL="66040" marR="67310" indent="-2540" algn="ctr">
                        <a:lnSpc>
                          <a:spcPct val="114000"/>
                        </a:lnSpc>
                        <a:spcAft>
                          <a:spcPts val="600"/>
                        </a:spcAft>
                      </a:pPr>
                      <a:r>
                        <a:rPr lang="en-GB" sz="600">
                          <a:effectLst/>
                        </a:rPr>
                        <a:t>should be added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09220" marR="90170" indent="-15240" algn="ctr">
                        <a:lnSpc>
                          <a:spcPct val="114000"/>
                        </a:lnSpc>
                        <a:spcAft>
                          <a:spcPts val="600"/>
                        </a:spcAft>
                      </a:pPr>
                      <a:r>
                        <a:rPr lang="en-GB" sz="600">
                          <a:effectLst/>
                        </a:rPr>
                        <a:t>Course should be added and display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89535" marR="91440" indent="42545" algn="ctr">
                        <a:lnSpc>
                          <a:spcPct val="114000"/>
                        </a:lnSpc>
                        <a:spcAft>
                          <a:spcPts val="600"/>
                        </a:spcAft>
                      </a:pPr>
                      <a:r>
                        <a:rPr lang="en-GB" sz="600">
                          <a:effectLst/>
                        </a:rPr>
                        <a:t>Course should be added to display </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371475" marR="363855" algn="ctr">
                        <a:lnSpc>
                          <a:spcPct val="121000"/>
                        </a:lnSpc>
                        <a:spcAft>
                          <a:spcPts val="600"/>
                        </a:spcAft>
                      </a:pPr>
                      <a:r>
                        <a:rPr lang="en-GB" sz="600">
                          <a:effectLst/>
                        </a:rPr>
                        <a:t>Pass</a:t>
                      </a:r>
                      <a:endParaRPr lang="en-IN" sz="50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1065243821"/>
                  </a:ext>
                </a:extLst>
              </a:tr>
              <a:tr h="1967938">
                <a:tc>
                  <a:txBody>
                    <a:bodyPr/>
                    <a:lstStyle/>
                    <a:p>
                      <a:pPr marL="11430" algn="ctr">
                        <a:lnSpc>
                          <a:spcPct val="121000"/>
                        </a:lnSpc>
                        <a:spcAft>
                          <a:spcPts val="600"/>
                        </a:spcAft>
                      </a:pPr>
                      <a:r>
                        <a:rPr lang="en-GB" sz="600">
                          <a:effectLst/>
                        </a:rPr>
                        <a:t>3</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59055" marR="70485" algn="ctr">
                        <a:lnSpc>
                          <a:spcPct val="114000"/>
                        </a:lnSpc>
                        <a:spcAft>
                          <a:spcPts val="600"/>
                        </a:spcAft>
                      </a:pPr>
                      <a:r>
                        <a:rPr lang="en-GB" sz="600">
                          <a:effectLst/>
                        </a:rPr>
                        <a:t>Click on(+) Increase Button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221615" marR="222885" indent="-635" algn="ctr">
                        <a:lnSpc>
                          <a:spcPct val="114000"/>
                        </a:lnSpc>
                        <a:spcAft>
                          <a:spcPts val="600"/>
                        </a:spcAft>
                      </a:pPr>
                      <a:r>
                        <a:rPr lang="en-GB" sz="600">
                          <a:effectLst/>
                        </a:rPr>
                        <a:t>Added Course count Increase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34620" marR="128270" algn="ctr">
                        <a:lnSpc>
                          <a:spcPct val="114000"/>
                        </a:lnSpc>
                        <a:spcAft>
                          <a:spcPts val="600"/>
                        </a:spcAft>
                      </a:pPr>
                      <a:r>
                        <a:rPr lang="en-GB" sz="600">
                          <a:effectLst/>
                        </a:rPr>
                        <a:t>Course count Increase add same item multiple time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76835" marR="76200" algn="ctr">
                        <a:lnSpc>
                          <a:spcPct val="114000"/>
                        </a:lnSpc>
                        <a:spcAft>
                          <a:spcPts val="600"/>
                        </a:spcAft>
                      </a:pPr>
                      <a:r>
                        <a:rPr lang="en-GB" sz="600">
                          <a:effectLst/>
                        </a:rPr>
                        <a:t> Course count Increase add same</a:t>
                      </a:r>
                      <a:endParaRPr lang="en-IN" sz="500">
                        <a:effectLst/>
                      </a:endParaRPr>
                    </a:p>
                    <a:p>
                      <a:pPr marL="76835" marR="74295" algn="ctr">
                        <a:lnSpc>
                          <a:spcPct val="114000"/>
                        </a:lnSpc>
                        <a:spcBef>
                          <a:spcPts val="5"/>
                        </a:spcBef>
                        <a:spcAft>
                          <a:spcPts val="600"/>
                        </a:spcAft>
                      </a:pPr>
                      <a:r>
                        <a:rPr lang="en-GB" sz="600">
                          <a:effectLst/>
                        </a:rPr>
                        <a:t>Course multiple time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371475" marR="363855" algn="ctr">
                        <a:lnSpc>
                          <a:spcPct val="121000"/>
                        </a:lnSpc>
                        <a:spcAft>
                          <a:spcPts val="600"/>
                        </a:spcAft>
                      </a:pPr>
                      <a:r>
                        <a:rPr lang="en-GB" sz="600">
                          <a:effectLst/>
                        </a:rPr>
                        <a:t>Pass</a:t>
                      </a:r>
                      <a:endParaRPr lang="en-IN" sz="50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2749872007"/>
                  </a:ext>
                </a:extLst>
              </a:tr>
              <a:tr h="1307055">
                <a:tc>
                  <a:txBody>
                    <a:bodyPr/>
                    <a:lstStyle/>
                    <a:p>
                      <a:pPr marL="11430" algn="ctr">
                        <a:lnSpc>
                          <a:spcPct val="121000"/>
                        </a:lnSpc>
                        <a:spcAft>
                          <a:spcPts val="600"/>
                        </a:spcAft>
                      </a:pPr>
                      <a:r>
                        <a:rPr lang="en-GB" sz="600">
                          <a:effectLst/>
                        </a:rPr>
                        <a:t>4</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64770" marR="70485" algn="ctr">
                        <a:lnSpc>
                          <a:spcPct val="114000"/>
                        </a:lnSpc>
                        <a:spcAft>
                          <a:spcPts val="600"/>
                        </a:spcAft>
                      </a:pPr>
                      <a:r>
                        <a:rPr lang="en-GB" sz="600">
                          <a:effectLst/>
                        </a:rPr>
                        <a:t>Click on(-) Increase Button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27000" marR="126365" indent="-1905" algn="ctr">
                        <a:lnSpc>
                          <a:spcPct val="114000"/>
                        </a:lnSpc>
                        <a:spcAft>
                          <a:spcPts val="600"/>
                        </a:spcAft>
                      </a:pPr>
                      <a:r>
                        <a:rPr lang="en-GB" sz="600">
                          <a:effectLst/>
                        </a:rPr>
                        <a:t>Added Course</a:t>
                      </a:r>
                      <a:endParaRPr lang="en-IN" sz="500">
                        <a:effectLst/>
                      </a:endParaRPr>
                    </a:p>
                    <a:p>
                      <a:pPr marL="127000" marR="126365" indent="-1905" algn="ctr">
                        <a:lnSpc>
                          <a:spcPct val="114000"/>
                        </a:lnSpc>
                        <a:spcAft>
                          <a:spcPts val="600"/>
                        </a:spcAft>
                      </a:pPr>
                      <a:r>
                        <a:rPr lang="en-GB" sz="600">
                          <a:effectLst/>
                        </a:rPr>
                        <a:t>count Decrease &amp;</a:t>
                      </a:r>
                      <a:endParaRPr lang="en-IN" sz="500">
                        <a:effectLst/>
                      </a:endParaRPr>
                    </a:p>
                    <a:p>
                      <a:pPr marL="94615" marR="95250" algn="ctr">
                        <a:lnSpc>
                          <a:spcPct val="111000"/>
                        </a:lnSpc>
                        <a:spcAft>
                          <a:spcPts val="600"/>
                        </a:spcAft>
                      </a:pPr>
                      <a:r>
                        <a:rPr lang="en-GB" sz="600">
                          <a:effectLst/>
                        </a:rPr>
                        <a:t>Delete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90805" marR="85725" algn="ctr">
                        <a:lnSpc>
                          <a:spcPct val="114000"/>
                        </a:lnSpc>
                        <a:spcAft>
                          <a:spcPts val="600"/>
                        </a:spcAft>
                      </a:pPr>
                      <a:r>
                        <a:rPr lang="en-GB" sz="600">
                          <a:effectLst/>
                        </a:rPr>
                        <a:t> Course count Decrease &amp; Delete/remove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60325" marR="59690" indent="9525" algn="ctr">
                        <a:lnSpc>
                          <a:spcPct val="114000"/>
                        </a:lnSpc>
                        <a:spcAft>
                          <a:spcPts val="600"/>
                        </a:spcAft>
                      </a:pPr>
                      <a:r>
                        <a:rPr lang="en-GB" sz="600">
                          <a:effectLst/>
                        </a:rPr>
                        <a:t>Course count Decrease &amp; Delete/remove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371475" marR="363855" algn="ctr">
                        <a:lnSpc>
                          <a:spcPct val="121000"/>
                        </a:lnSpc>
                        <a:spcAft>
                          <a:spcPts val="600"/>
                        </a:spcAft>
                      </a:pPr>
                      <a:r>
                        <a:rPr lang="en-GB" sz="600">
                          <a:effectLst/>
                        </a:rPr>
                        <a:t>Pass</a:t>
                      </a:r>
                      <a:endParaRPr lang="en-IN" sz="50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3444259022"/>
                  </a:ext>
                </a:extLst>
              </a:tr>
              <a:tr h="903213">
                <a:tc>
                  <a:txBody>
                    <a:bodyPr/>
                    <a:lstStyle/>
                    <a:p>
                      <a:pPr marL="11430" algn="ctr">
                        <a:lnSpc>
                          <a:spcPct val="120000"/>
                        </a:lnSpc>
                        <a:spcAft>
                          <a:spcPts val="600"/>
                        </a:spcAft>
                      </a:pPr>
                      <a:r>
                        <a:rPr lang="en-GB" sz="600">
                          <a:effectLst/>
                        </a:rPr>
                        <a:t>5</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275590" marR="102235" indent="-173990" algn="ctr">
                        <a:lnSpc>
                          <a:spcPct val="114000"/>
                        </a:lnSpc>
                        <a:spcAft>
                          <a:spcPts val="600"/>
                        </a:spcAft>
                      </a:pPr>
                      <a:r>
                        <a:rPr lang="en-GB" sz="600">
                          <a:effectLst/>
                        </a:rPr>
                        <a:t>Click on Course Button</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45415" marR="146685" indent="-635" algn="ctr">
                        <a:lnSpc>
                          <a:spcPct val="114000"/>
                        </a:lnSpc>
                        <a:spcAft>
                          <a:spcPts val="600"/>
                        </a:spcAft>
                      </a:pPr>
                      <a:r>
                        <a:rPr lang="en-GB" sz="600">
                          <a:effectLst/>
                        </a:rPr>
                        <a:t>Add the Course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40970" marR="133350" indent="-635" algn="ctr">
                        <a:lnSpc>
                          <a:spcPct val="114000"/>
                        </a:lnSpc>
                        <a:spcAft>
                          <a:spcPts val="600"/>
                        </a:spcAft>
                      </a:pPr>
                      <a:r>
                        <a:rPr lang="en-GB" sz="600">
                          <a:effectLst/>
                        </a:rPr>
                        <a:t>able to add multiple Course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182245" marR="179705" indent="-635" algn="ctr">
                        <a:lnSpc>
                          <a:spcPct val="114000"/>
                        </a:lnSpc>
                        <a:spcAft>
                          <a:spcPts val="600"/>
                        </a:spcAft>
                      </a:pPr>
                      <a:r>
                        <a:rPr lang="en-GB" sz="600">
                          <a:effectLst/>
                        </a:rPr>
                        <a:t>able to add multiple Course</a:t>
                      </a:r>
                      <a:endParaRPr lang="en-IN" sz="500">
                        <a:effectLst/>
                        <a:latin typeface="Calibri" panose="020F0502020204030204" pitchFamily="34" charset="0"/>
                        <a:ea typeface="Times New Roman" panose="02020603050405020304" pitchFamily="18" charset="0"/>
                      </a:endParaRPr>
                    </a:p>
                  </a:txBody>
                  <a:tcPr marL="33064" marR="33064" marT="0" marB="0"/>
                </a:tc>
                <a:tc>
                  <a:txBody>
                    <a:bodyPr/>
                    <a:lstStyle/>
                    <a:p>
                      <a:pPr marL="371475" marR="363855" algn="ctr">
                        <a:lnSpc>
                          <a:spcPct val="120000"/>
                        </a:lnSpc>
                        <a:spcAft>
                          <a:spcPts val="600"/>
                        </a:spcAft>
                      </a:pPr>
                      <a:r>
                        <a:rPr lang="en-GB" sz="600" dirty="0">
                          <a:effectLst/>
                        </a:rPr>
                        <a:t>Pass</a:t>
                      </a:r>
                      <a:endParaRPr lang="en-IN" sz="500" dirty="0">
                        <a:effectLst/>
                        <a:latin typeface="Calibri" panose="020F0502020204030204" pitchFamily="34" charset="0"/>
                        <a:ea typeface="Times New Roman" panose="02020603050405020304" pitchFamily="18" charset="0"/>
                      </a:endParaRPr>
                    </a:p>
                  </a:txBody>
                  <a:tcPr marL="33064" marR="33064" marT="0" marB="0"/>
                </a:tc>
                <a:extLst>
                  <a:ext uri="{0D108BD9-81ED-4DB2-BD59-A6C34878D82A}">
                    <a16:rowId xmlns:a16="http://schemas.microsoft.com/office/drawing/2014/main" val="1326445025"/>
                  </a:ext>
                </a:extLst>
              </a:tr>
            </a:tbl>
          </a:graphicData>
        </a:graphic>
      </p:graphicFrame>
      <p:sp>
        <p:nvSpPr>
          <p:cNvPr id="5" name="Rectangle 1">
            <a:extLst>
              <a:ext uri="{FF2B5EF4-FFF2-40B4-BE49-F238E27FC236}">
                <a16:creationId xmlns:a16="http://schemas.microsoft.com/office/drawing/2014/main" id="{0A7D7904-0B20-8EC8-633E-25E356FA7C86}"/>
              </a:ext>
            </a:extLst>
          </p:cNvPr>
          <p:cNvSpPr>
            <a:spLocks noChangeArrowheads="1"/>
          </p:cNvSpPr>
          <p:nvPr/>
        </p:nvSpPr>
        <p:spPr bwMode="auto">
          <a:xfrm>
            <a:off x="-17363860" y="532494"/>
            <a:ext cx="62227011" cy="63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01978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6D249-B33E-4D30-6459-499368BC34D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965118F-6E63-AE54-351D-DCAC4E6615C4}"/>
              </a:ext>
            </a:extLst>
          </p:cNvPr>
          <p:cNvSpPr>
            <a:spLocks noGrp="1"/>
          </p:cNvSpPr>
          <p:nvPr>
            <p:ph type="title"/>
          </p:nvPr>
        </p:nvSpPr>
        <p:spPr>
          <a:xfrm>
            <a:off x="38100" y="107890"/>
            <a:ext cx="11214100" cy="424732"/>
          </a:xfrm>
        </p:spPr>
        <p:txBody>
          <a:bodyPr/>
          <a:lstStyle/>
          <a:p>
            <a:r>
              <a:rPr lang="fr-FR" sz="2400" dirty="0"/>
              <a:t>5.8 </a:t>
            </a:r>
            <a:r>
              <a:rPr lang="fr-FR" sz="2400" dirty="0" err="1"/>
              <a:t>Earned</a:t>
            </a:r>
            <a:r>
              <a:rPr lang="fr-FR" sz="2400" dirty="0"/>
              <a:t>-Value </a:t>
            </a:r>
            <a:r>
              <a:rPr lang="fr-FR" sz="2400" dirty="0" err="1"/>
              <a:t>Burned</a:t>
            </a:r>
            <a:r>
              <a:rPr lang="fr-FR" sz="2400" dirty="0"/>
              <a:t> Chart</a:t>
            </a:r>
          </a:p>
        </p:txBody>
      </p:sp>
      <p:sp>
        <p:nvSpPr>
          <p:cNvPr id="2" name="Slide Number Placeholder 1">
            <a:extLst>
              <a:ext uri="{FF2B5EF4-FFF2-40B4-BE49-F238E27FC236}">
                <a16:creationId xmlns:a16="http://schemas.microsoft.com/office/drawing/2014/main" id="{2D69D528-C4C8-C7C6-F64C-40F5F63FCCAB}"/>
              </a:ext>
            </a:extLst>
          </p:cNvPr>
          <p:cNvSpPr>
            <a:spLocks noGrp="1"/>
          </p:cNvSpPr>
          <p:nvPr>
            <p:ph type="sldNum" sz="quarter" idx="12"/>
          </p:nvPr>
        </p:nvSpPr>
        <p:spPr/>
        <p:txBody>
          <a:bodyPr/>
          <a:lstStyle/>
          <a:p>
            <a:fld id="{C263D6C4-4840-40CC-AC84-17E24B3B7BDE}" type="slidenum">
              <a:rPr lang="en-US" smtClean="0"/>
              <a:pPr/>
              <a:t>54</a:t>
            </a:fld>
            <a:endParaRPr lang="en-US" dirty="0"/>
          </a:p>
        </p:txBody>
      </p:sp>
      <p:sp>
        <p:nvSpPr>
          <p:cNvPr id="4" name="Rectangle 2">
            <a:extLst>
              <a:ext uri="{FF2B5EF4-FFF2-40B4-BE49-F238E27FC236}">
                <a16:creationId xmlns:a16="http://schemas.microsoft.com/office/drawing/2014/main" id="{57FB360B-2547-81A3-A62C-FE3EA30A2426}"/>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F5C45980-A6D8-C524-6BC9-573F6CA9275C}"/>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3F9F31A7-138D-A39F-7B1E-FAB78CA23A98}"/>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3A053FDF-DBF9-8BA9-8CD2-87695DB69569}"/>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2">
            <a:extLst>
              <a:ext uri="{FF2B5EF4-FFF2-40B4-BE49-F238E27FC236}">
                <a16:creationId xmlns:a16="http://schemas.microsoft.com/office/drawing/2014/main" id="{E341BCF4-8223-9A51-C7E0-1602270C8F04}"/>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3403183F-CF4C-8741-272E-DD46D5F66F16}"/>
              </a:ext>
            </a:extLst>
          </p:cNvPr>
          <p:cNvSpPr>
            <a:spLocks noChangeArrowheads="1"/>
          </p:cNvSpPr>
          <p:nvPr/>
        </p:nvSpPr>
        <p:spPr bwMode="auto">
          <a:xfrm>
            <a:off x="-17363860" y="532494"/>
            <a:ext cx="62227011" cy="63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84708969-650A-5309-3471-7B590D1BF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54" y="650080"/>
            <a:ext cx="11817447" cy="6030120"/>
          </a:xfrm>
          <a:prstGeom prst="rect">
            <a:avLst/>
          </a:prstGeom>
        </p:spPr>
      </p:pic>
    </p:spTree>
    <p:extLst>
      <p:ext uri="{BB962C8B-B14F-4D97-AF65-F5344CB8AC3E}">
        <p14:creationId xmlns:p14="http://schemas.microsoft.com/office/powerpoint/2010/main" val="121927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2898A-9E49-A907-7B26-461EFBF164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3DF30ED-0F73-17EB-647E-6B336E432544}"/>
              </a:ext>
            </a:extLst>
          </p:cNvPr>
          <p:cNvSpPr>
            <a:spLocks noGrp="1"/>
          </p:cNvSpPr>
          <p:nvPr>
            <p:ph type="title"/>
          </p:nvPr>
        </p:nvSpPr>
        <p:spPr>
          <a:xfrm>
            <a:off x="38100" y="107890"/>
            <a:ext cx="11214100" cy="424732"/>
          </a:xfrm>
        </p:spPr>
        <p:txBody>
          <a:bodyPr/>
          <a:lstStyle/>
          <a:p>
            <a:r>
              <a:rPr lang="fr-FR" sz="2400" dirty="0"/>
              <a:t>6. </a:t>
            </a:r>
            <a:r>
              <a:rPr lang="fr-FR" sz="2400" dirty="0" err="1"/>
              <a:t>Proposed</a:t>
            </a:r>
            <a:r>
              <a:rPr lang="fr-FR" sz="2400" dirty="0"/>
              <a:t> </a:t>
            </a:r>
            <a:r>
              <a:rPr lang="fr-FR" sz="2400" dirty="0" err="1"/>
              <a:t>Enhancement</a:t>
            </a:r>
            <a:r>
              <a:rPr lang="fr-FR" sz="2400" dirty="0"/>
              <a:t>:</a:t>
            </a:r>
          </a:p>
        </p:txBody>
      </p:sp>
      <p:sp>
        <p:nvSpPr>
          <p:cNvPr id="2" name="Slide Number Placeholder 1">
            <a:extLst>
              <a:ext uri="{FF2B5EF4-FFF2-40B4-BE49-F238E27FC236}">
                <a16:creationId xmlns:a16="http://schemas.microsoft.com/office/drawing/2014/main" id="{9BFB82FE-EA3E-9F62-A084-D53AF65241DD}"/>
              </a:ext>
            </a:extLst>
          </p:cNvPr>
          <p:cNvSpPr>
            <a:spLocks noGrp="1"/>
          </p:cNvSpPr>
          <p:nvPr>
            <p:ph type="sldNum" sz="quarter" idx="12"/>
          </p:nvPr>
        </p:nvSpPr>
        <p:spPr/>
        <p:txBody>
          <a:bodyPr/>
          <a:lstStyle/>
          <a:p>
            <a:fld id="{C263D6C4-4840-40CC-AC84-17E24B3B7BDE}" type="slidenum">
              <a:rPr lang="en-US" smtClean="0"/>
              <a:pPr/>
              <a:t>55</a:t>
            </a:fld>
            <a:endParaRPr lang="en-US" dirty="0"/>
          </a:p>
        </p:txBody>
      </p:sp>
      <p:sp>
        <p:nvSpPr>
          <p:cNvPr id="4" name="Rectangle 2">
            <a:extLst>
              <a:ext uri="{FF2B5EF4-FFF2-40B4-BE49-F238E27FC236}">
                <a16:creationId xmlns:a16="http://schemas.microsoft.com/office/drawing/2014/main" id="{C3E5C5FE-0C96-05AA-004E-D3322DE969C2}"/>
              </a:ext>
            </a:extLst>
          </p:cNvPr>
          <p:cNvSpPr>
            <a:spLocks noChangeArrowheads="1"/>
          </p:cNvSpPr>
          <p:nvPr/>
        </p:nvSpPr>
        <p:spPr bwMode="auto">
          <a:xfrm>
            <a:off x="142874" y="107890"/>
            <a:ext cx="25912909" cy="89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8A6B05DA-CBBF-ABE3-7E18-D65B72AFADA8}"/>
              </a:ext>
            </a:extLst>
          </p:cNvPr>
          <p:cNvSpPr>
            <a:spLocks noChangeArrowheads="1"/>
          </p:cNvSpPr>
          <p:nvPr/>
        </p:nvSpPr>
        <p:spPr bwMode="auto">
          <a:xfrm>
            <a:off x="223456" y="650080"/>
            <a:ext cx="40308656" cy="633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2" name="Rectangle 2">
            <a:extLst>
              <a:ext uri="{FF2B5EF4-FFF2-40B4-BE49-F238E27FC236}">
                <a16:creationId xmlns:a16="http://schemas.microsoft.com/office/drawing/2014/main" id="{57E14731-EAD0-39F0-99EF-ADB75D4FB56A}"/>
              </a:ext>
            </a:extLst>
          </p:cNvPr>
          <p:cNvSpPr>
            <a:spLocks noChangeArrowheads="1"/>
          </p:cNvSpPr>
          <p:nvPr/>
        </p:nvSpPr>
        <p:spPr bwMode="auto">
          <a:xfrm>
            <a:off x="4460875" y="122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1">
            <a:extLst>
              <a:ext uri="{FF2B5EF4-FFF2-40B4-BE49-F238E27FC236}">
                <a16:creationId xmlns:a16="http://schemas.microsoft.com/office/drawing/2014/main" id="{36B14900-5CCB-A14B-B5D7-B5A1D5BD3645}"/>
              </a:ext>
            </a:extLst>
          </p:cNvPr>
          <p:cNvSpPr>
            <a:spLocks noChangeArrowheads="1"/>
          </p:cNvSpPr>
          <p:nvPr/>
        </p:nvSpPr>
        <p:spPr bwMode="auto">
          <a:xfrm>
            <a:off x="142557" y="700559"/>
            <a:ext cx="28259450" cy="7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2">
            <a:extLst>
              <a:ext uri="{FF2B5EF4-FFF2-40B4-BE49-F238E27FC236}">
                <a16:creationId xmlns:a16="http://schemas.microsoft.com/office/drawing/2014/main" id="{690966EC-BC26-17ED-B66C-4759DC3481F3}"/>
              </a:ext>
            </a:extLst>
          </p:cNvPr>
          <p:cNvSpPr>
            <a:spLocks noChangeArrowheads="1"/>
          </p:cNvSpPr>
          <p:nvPr/>
        </p:nvSpPr>
        <p:spPr bwMode="auto">
          <a:xfrm>
            <a:off x="142556" y="532495"/>
            <a:ext cx="442203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1">
            <a:extLst>
              <a:ext uri="{FF2B5EF4-FFF2-40B4-BE49-F238E27FC236}">
                <a16:creationId xmlns:a16="http://schemas.microsoft.com/office/drawing/2014/main" id="{48FEFED0-7FF0-B1E4-7D46-1D86FBB1A241}"/>
              </a:ext>
            </a:extLst>
          </p:cNvPr>
          <p:cNvSpPr>
            <a:spLocks noChangeArrowheads="1"/>
          </p:cNvSpPr>
          <p:nvPr/>
        </p:nvSpPr>
        <p:spPr bwMode="auto">
          <a:xfrm>
            <a:off x="-17363860" y="532494"/>
            <a:ext cx="62227011" cy="63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Text Placeholder 9">
            <a:extLst>
              <a:ext uri="{FF2B5EF4-FFF2-40B4-BE49-F238E27FC236}">
                <a16:creationId xmlns:a16="http://schemas.microsoft.com/office/drawing/2014/main" id="{D741C34C-A809-119F-3FD9-3713B6E91C10}"/>
              </a:ext>
            </a:extLst>
          </p:cNvPr>
          <p:cNvSpPr>
            <a:spLocks noGrp="1"/>
          </p:cNvSpPr>
          <p:nvPr>
            <p:ph type="body" sz="quarter" idx="13"/>
          </p:nvPr>
        </p:nvSpPr>
        <p:spPr>
          <a:xfrm>
            <a:off x="444499" y="1625385"/>
            <a:ext cx="9604569" cy="4093243"/>
          </a:xfrm>
        </p:spPr>
        <p:txBody>
          <a:bodyPr/>
          <a:lstStyle/>
          <a:p>
            <a:r>
              <a:rPr lang="en-US" dirty="0"/>
              <a:t>We try to implement SMS functionality in our system like sending weakly student reports.</a:t>
            </a:r>
          </a:p>
          <a:p>
            <a:r>
              <a:rPr lang="en-US" dirty="0"/>
              <a:t>Try to implement online payment facility.</a:t>
            </a:r>
          </a:p>
          <a:p>
            <a:r>
              <a:rPr lang="en-US" dirty="0"/>
              <a:t>Try to implement automated testing functionality.</a:t>
            </a:r>
          </a:p>
          <a:p>
            <a:r>
              <a:rPr lang="en-US" dirty="0"/>
              <a:t>Make a common web application that multiple courses for student who can use it.</a:t>
            </a:r>
          </a:p>
          <a:p>
            <a:endParaRPr lang="en-US" dirty="0"/>
          </a:p>
        </p:txBody>
      </p:sp>
    </p:spTree>
    <p:extLst>
      <p:ext uri="{BB962C8B-B14F-4D97-AF65-F5344CB8AC3E}">
        <p14:creationId xmlns:p14="http://schemas.microsoft.com/office/powerpoint/2010/main" val="78499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1E6FB-E606-778F-ACEB-5E9B8DE986B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6BFC7A3-24D7-4427-1218-FEA709AFD1AC}"/>
              </a:ext>
            </a:extLst>
          </p:cNvPr>
          <p:cNvSpPr>
            <a:spLocks noGrp="1"/>
          </p:cNvSpPr>
          <p:nvPr>
            <p:ph type="title"/>
          </p:nvPr>
        </p:nvSpPr>
        <p:spPr>
          <a:xfrm>
            <a:off x="444500" y="542925"/>
            <a:ext cx="11214100" cy="535531"/>
          </a:xfrm>
        </p:spPr>
        <p:txBody>
          <a:bodyPr/>
          <a:lstStyle/>
          <a:p>
            <a:r>
              <a:rPr lang="en-US" dirty="0"/>
              <a:t>1.4 Objective of New System: </a:t>
            </a:r>
          </a:p>
        </p:txBody>
      </p:sp>
      <p:sp>
        <p:nvSpPr>
          <p:cNvPr id="10" name="Text Placeholder 9">
            <a:extLst>
              <a:ext uri="{FF2B5EF4-FFF2-40B4-BE49-F238E27FC236}">
                <a16:creationId xmlns:a16="http://schemas.microsoft.com/office/drawing/2014/main" id="{3FC028B4-88E1-93D4-5BFC-E2C53409E0B1}"/>
              </a:ext>
            </a:extLst>
          </p:cNvPr>
          <p:cNvSpPr>
            <a:spLocks noGrp="1"/>
          </p:cNvSpPr>
          <p:nvPr>
            <p:ph type="body" sz="quarter" idx="13"/>
          </p:nvPr>
        </p:nvSpPr>
        <p:spPr>
          <a:xfrm>
            <a:off x="444499" y="1625385"/>
            <a:ext cx="9604569" cy="4093243"/>
          </a:xfrm>
        </p:spPr>
        <p:txBody>
          <a:bodyPr/>
          <a:lstStyle/>
          <a:p>
            <a:r>
              <a:rPr lang="en-US" dirty="0"/>
              <a:t>Automate Tasks: The new system will automate tasks like attendance, marks, and results to make everything faster and more accurate.</a:t>
            </a:r>
          </a:p>
          <a:p>
            <a:r>
              <a:rPr lang="en-US" dirty="0"/>
              <a:t>User-Friendly: It will be easy for both students and administrators to use, improving the overall experience.</a:t>
            </a:r>
          </a:p>
          <a:p>
            <a:r>
              <a:rPr lang="en-US" dirty="0"/>
              <a:t>Reduce Manual Work: The system will cut down on the time and effort needed for manual work, making processes more efficient.</a:t>
            </a:r>
          </a:p>
          <a:p>
            <a:r>
              <a:rPr lang="en-US" dirty="0"/>
              <a:t>Better Communication: It will improve communication and ensure everyone has timely access to important information.</a:t>
            </a:r>
          </a:p>
          <a:p>
            <a:r>
              <a:rPr lang="en-US" dirty="0"/>
              <a:t>Improved Experience: The system will make managing academic information easier, leading to a better educational experience for all.</a:t>
            </a:r>
          </a:p>
        </p:txBody>
      </p:sp>
      <p:sp>
        <p:nvSpPr>
          <p:cNvPr id="2" name="Slide Number Placeholder 1">
            <a:extLst>
              <a:ext uri="{FF2B5EF4-FFF2-40B4-BE49-F238E27FC236}">
                <a16:creationId xmlns:a16="http://schemas.microsoft.com/office/drawing/2014/main" id="{4BF57C7E-1B88-2F2B-CE5C-D13282F38360}"/>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299731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41F0A-626A-768C-55BD-CB386FCCD6A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570453A-8F87-6B56-C13D-58B0DEF8EE32}"/>
              </a:ext>
            </a:extLst>
          </p:cNvPr>
          <p:cNvSpPr>
            <a:spLocks noGrp="1"/>
          </p:cNvSpPr>
          <p:nvPr>
            <p:ph type="title"/>
          </p:nvPr>
        </p:nvSpPr>
        <p:spPr>
          <a:xfrm>
            <a:off x="444500" y="542925"/>
            <a:ext cx="11214100" cy="535531"/>
          </a:xfrm>
        </p:spPr>
        <p:txBody>
          <a:bodyPr/>
          <a:lstStyle/>
          <a:p>
            <a:r>
              <a:rPr lang="en-US" dirty="0"/>
              <a:t> 1.5 Core Component:</a:t>
            </a:r>
          </a:p>
        </p:txBody>
      </p:sp>
      <p:sp>
        <p:nvSpPr>
          <p:cNvPr id="10" name="Text Placeholder 9">
            <a:extLst>
              <a:ext uri="{FF2B5EF4-FFF2-40B4-BE49-F238E27FC236}">
                <a16:creationId xmlns:a16="http://schemas.microsoft.com/office/drawing/2014/main" id="{97AB80E8-8177-9BC4-D853-D2AA5A4F9C49}"/>
              </a:ext>
            </a:extLst>
          </p:cNvPr>
          <p:cNvSpPr>
            <a:spLocks noGrp="1"/>
          </p:cNvSpPr>
          <p:nvPr>
            <p:ph type="body" sz="quarter" idx="13"/>
          </p:nvPr>
        </p:nvSpPr>
        <p:spPr>
          <a:xfrm>
            <a:off x="444499" y="1625385"/>
            <a:ext cx="9604569" cy="4093243"/>
          </a:xfrm>
        </p:spPr>
        <p:txBody>
          <a:bodyPr/>
          <a:lstStyle/>
          <a:p>
            <a:r>
              <a:rPr lang="en-US" dirty="0"/>
              <a:t>Student Profile Management: Stores student details and academic history.</a:t>
            </a:r>
          </a:p>
          <a:p>
            <a:r>
              <a:rPr lang="en-US" dirty="0"/>
              <a:t>Attendance Tracking: Records and monitors student attendance.</a:t>
            </a:r>
          </a:p>
          <a:p>
            <a:r>
              <a:rPr lang="en-US" dirty="0"/>
              <a:t>Marks Management: Tracks and updates student marks.</a:t>
            </a:r>
          </a:p>
          <a:p>
            <a:r>
              <a:rPr lang="en-US" dirty="0"/>
              <a:t>Result Posting &amp; Access: Allows administrators to post and students to access results securely.</a:t>
            </a:r>
          </a:p>
          <a:p>
            <a:r>
              <a:rPr lang="en-US" dirty="0"/>
              <a:t>Progress Monitoring: Tracks student progress over time.</a:t>
            </a:r>
          </a:p>
          <a:p>
            <a:r>
              <a:rPr lang="en-US" dirty="0"/>
              <a:t>Admin Dashboard: Centralized management of student records and reports.</a:t>
            </a:r>
          </a:p>
          <a:p>
            <a:r>
              <a:rPr lang="en-US" dirty="0"/>
              <a:t>Communication System: Enables communication between students, and administrators.</a:t>
            </a:r>
          </a:p>
          <a:p>
            <a:r>
              <a:rPr lang="en-US" dirty="0"/>
              <a:t>Security &amp; Data Protection: Ensures secure access and protects student data.</a:t>
            </a:r>
          </a:p>
        </p:txBody>
      </p:sp>
      <p:sp>
        <p:nvSpPr>
          <p:cNvPr id="2" name="Slide Number Placeholder 1">
            <a:extLst>
              <a:ext uri="{FF2B5EF4-FFF2-40B4-BE49-F238E27FC236}">
                <a16:creationId xmlns:a16="http://schemas.microsoft.com/office/drawing/2014/main" id="{C6E7A264-43B9-50B8-0B75-6FA9591CECA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310129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B3C03-33D9-52DE-32A8-D5205729EF9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EE1F86D-C634-4998-AE0D-61E4F666D7E4}"/>
              </a:ext>
            </a:extLst>
          </p:cNvPr>
          <p:cNvSpPr>
            <a:spLocks noGrp="1"/>
          </p:cNvSpPr>
          <p:nvPr>
            <p:ph type="title"/>
          </p:nvPr>
        </p:nvSpPr>
        <p:spPr>
          <a:xfrm>
            <a:off x="444500" y="542925"/>
            <a:ext cx="11214100" cy="535531"/>
          </a:xfrm>
        </p:spPr>
        <p:txBody>
          <a:bodyPr/>
          <a:lstStyle/>
          <a:p>
            <a:r>
              <a:rPr lang="en-US" dirty="0"/>
              <a:t>1.6 Project Profile:</a:t>
            </a:r>
          </a:p>
        </p:txBody>
      </p:sp>
      <p:sp>
        <p:nvSpPr>
          <p:cNvPr id="2" name="Slide Number Placeholder 1">
            <a:extLst>
              <a:ext uri="{FF2B5EF4-FFF2-40B4-BE49-F238E27FC236}">
                <a16:creationId xmlns:a16="http://schemas.microsoft.com/office/drawing/2014/main" id="{CF68D22C-FDC3-21AD-2C81-D50CE4C82934}"/>
              </a:ext>
            </a:extLst>
          </p:cNvPr>
          <p:cNvSpPr>
            <a:spLocks noGrp="1"/>
          </p:cNvSpPr>
          <p:nvPr>
            <p:ph type="sldNum" sz="quarter" idx="12"/>
          </p:nvPr>
        </p:nvSpPr>
        <p:spPr/>
        <p:txBody>
          <a:bodyPr/>
          <a:lstStyle/>
          <a:p>
            <a:fld id="{C263D6C4-4840-40CC-AC84-17E24B3B7BDE}" type="slidenum">
              <a:rPr lang="en-US" smtClean="0"/>
              <a:pPr/>
              <a:t>8</a:t>
            </a:fld>
            <a:endParaRPr lang="en-US" dirty="0"/>
          </a:p>
        </p:txBody>
      </p:sp>
      <p:graphicFrame>
        <p:nvGraphicFramePr>
          <p:cNvPr id="11" name="Table 10">
            <a:extLst>
              <a:ext uri="{FF2B5EF4-FFF2-40B4-BE49-F238E27FC236}">
                <a16:creationId xmlns:a16="http://schemas.microsoft.com/office/drawing/2014/main" id="{E1D2A765-7A38-0496-EF30-539E80C6964E}"/>
              </a:ext>
            </a:extLst>
          </p:cNvPr>
          <p:cNvGraphicFramePr>
            <a:graphicFrameLocks noGrp="1"/>
          </p:cNvGraphicFramePr>
          <p:nvPr>
            <p:extLst>
              <p:ext uri="{D42A27DB-BD31-4B8C-83A1-F6EECF244321}">
                <p14:modId xmlns:p14="http://schemas.microsoft.com/office/powerpoint/2010/main" val="3485229267"/>
              </p:ext>
            </p:extLst>
          </p:nvPr>
        </p:nvGraphicFramePr>
        <p:xfrm>
          <a:off x="12700" y="1078456"/>
          <a:ext cx="12169775" cy="5779543"/>
        </p:xfrm>
        <a:graphic>
          <a:graphicData uri="http://schemas.openxmlformats.org/drawingml/2006/table">
            <a:tbl>
              <a:tblPr firstRow="1" firstCol="1" bandRow="1">
                <a:tableStyleId>{5C22544A-7EE6-4342-B048-85BDC9FD1C3A}</a:tableStyleId>
              </a:tblPr>
              <a:tblGrid>
                <a:gridCol w="3756499">
                  <a:extLst>
                    <a:ext uri="{9D8B030D-6E8A-4147-A177-3AD203B41FA5}">
                      <a16:colId xmlns:a16="http://schemas.microsoft.com/office/drawing/2014/main" val="1269526654"/>
                    </a:ext>
                  </a:extLst>
                </a:gridCol>
                <a:gridCol w="8413276">
                  <a:extLst>
                    <a:ext uri="{9D8B030D-6E8A-4147-A177-3AD203B41FA5}">
                      <a16:colId xmlns:a16="http://schemas.microsoft.com/office/drawing/2014/main" val="25463750"/>
                    </a:ext>
                  </a:extLst>
                </a:gridCol>
              </a:tblGrid>
              <a:tr h="262722">
                <a:tc>
                  <a:txBody>
                    <a:bodyPr/>
                    <a:lstStyle/>
                    <a:p>
                      <a:pPr algn="just">
                        <a:lnSpc>
                          <a:spcPct val="115000"/>
                        </a:lnSpc>
                        <a:spcAft>
                          <a:spcPts val="1000"/>
                        </a:spcAft>
                      </a:pPr>
                      <a:r>
                        <a:rPr lang="en-GB" sz="1200">
                          <a:effectLst/>
                        </a:rPr>
                        <a:t>Project Title </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Student Management System</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285795696"/>
                  </a:ext>
                </a:extLst>
              </a:tr>
              <a:tr h="1163386">
                <a:tc>
                  <a:txBody>
                    <a:bodyPr/>
                    <a:lstStyle/>
                    <a:p>
                      <a:pPr algn="just">
                        <a:lnSpc>
                          <a:spcPct val="115000"/>
                        </a:lnSpc>
                        <a:spcAft>
                          <a:spcPts val="1000"/>
                        </a:spcAft>
                      </a:pPr>
                      <a:r>
                        <a:rPr lang="en-GB" sz="1200">
                          <a:effectLst/>
                        </a:rPr>
                        <a:t>Project Developer</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nSpc>
                          <a:spcPct val="115000"/>
                        </a:lnSpc>
                        <a:spcAft>
                          <a:spcPts val="1000"/>
                        </a:spcAft>
                      </a:pPr>
                      <a:r>
                        <a:rPr lang="en-GB" sz="1200">
                          <a:effectLst/>
                        </a:rPr>
                        <a:t>Malek Burhaan  (Eno.21018501210027)</a:t>
                      </a:r>
                      <a:endParaRPr lang="en-IN" sz="1050">
                        <a:effectLst/>
                      </a:endParaRPr>
                    </a:p>
                    <a:p>
                      <a:pPr algn="just">
                        <a:lnSpc>
                          <a:spcPct val="115000"/>
                        </a:lnSpc>
                        <a:spcAft>
                          <a:spcPts val="1000"/>
                        </a:spcAft>
                      </a:pPr>
                      <a:r>
                        <a:rPr lang="en-GB" sz="1200">
                          <a:effectLst/>
                        </a:rPr>
                        <a:t>Shaikh Arsh (Eno. 21018501210060)</a:t>
                      </a:r>
                      <a:endParaRPr lang="en-IN" sz="1050">
                        <a:effectLst/>
                      </a:endParaRPr>
                    </a:p>
                    <a:p>
                      <a:pPr algn="just">
                        <a:lnSpc>
                          <a:spcPct val="115000"/>
                        </a:lnSpc>
                        <a:spcAft>
                          <a:spcPts val="1000"/>
                        </a:spcAft>
                      </a:pPr>
                      <a:r>
                        <a:rPr lang="en-GB" sz="1200">
                          <a:effectLst/>
                        </a:rPr>
                        <a:t>Sheth Sarjil (Eno. 21018501210060)</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4081788931"/>
                  </a:ext>
                </a:extLst>
              </a:tr>
              <a:tr h="1163386">
                <a:tc>
                  <a:txBody>
                    <a:bodyPr/>
                    <a:lstStyle/>
                    <a:p>
                      <a:pPr algn="just">
                        <a:lnSpc>
                          <a:spcPct val="115000"/>
                        </a:lnSpc>
                        <a:spcAft>
                          <a:spcPts val="1000"/>
                        </a:spcAft>
                      </a:pPr>
                      <a:r>
                        <a:rPr lang="en-GB" sz="1200">
                          <a:effectLst/>
                        </a:rPr>
                        <a:t>Hardware Require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Pentium 4 Micro Processor or Above</a:t>
                      </a:r>
                      <a:endParaRPr lang="en-IN" sz="1050">
                        <a:effectLst/>
                      </a:endParaRPr>
                    </a:p>
                    <a:p>
                      <a:pPr algn="just">
                        <a:lnSpc>
                          <a:spcPct val="115000"/>
                        </a:lnSpc>
                        <a:spcAft>
                          <a:spcPts val="1000"/>
                        </a:spcAft>
                      </a:pPr>
                      <a:r>
                        <a:rPr lang="en-GB" sz="1200">
                          <a:effectLst/>
                        </a:rPr>
                        <a:t>RAM 1 GB or Above </a:t>
                      </a:r>
                      <a:endParaRPr lang="en-IN" sz="1050">
                        <a:effectLst/>
                      </a:endParaRPr>
                    </a:p>
                    <a:p>
                      <a:pPr algn="just">
                        <a:lnSpc>
                          <a:spcPct val="115000"/>
                        </a:lnSpc>
                        <a:spcAft>
                          <a:spcPts val="1000"/>
                        </a:spcAft>
                      </a:pPr>
                      <a:r>
                        <a:rPr lang="en-GB" sz="1200">
                          <a:effectLst/>
                        </a:rPr>
                        <a:t>Hard Disk 60 GB or Above</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9293487"/>
                  </a:ext>
                </a:extLst>
              </a:tr>
              <a:tr h="262722">
                <a:tc>
                  <a:txBody>
                    <a:bodyPr/>
                    <a:lstStyle/>
                    <a:p>
                      <a:pPr algn="just">
                        <a:lnSpc>
                          <a:spcPct val="115000"/>
                        </a:lnSpc>
                        <a:spcAft>
                          <a:spcPts val="1000"/>
                        </a:spcAft>
                      </a:pPr>
                      <a:r>
                        <a:rPr lang="en-GB" sz="1200">
                          <a:effectLst/>
                        </a:rPr>
                        <a:t>Software Require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Window XP or Above</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871357131"/>
                  </a:ext>
                </a:extLst>
              </a:tr>
              <a:tr h="262722">
                <a:tc>
                  <a:txBody>
                    <a:bodyPr/>
                    <a:lstStyle/>
                    <a:p>
                      <a:pPr algn="just">
                        <a:lnSpc>
                          <a:spcPct val="115000"/>
                        </a:lnSpc>
                        <a:spcAft>
                          <a:spcPts val="1000"/>
                        </a:spcAft>
                      </a:pPr>
                      <a:r>
                        <a:rPr lang="en-GB" sz="1200">
                          <a:effectLst/>
                        </a:rPr>
                        <a:t>Front End</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React Js</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147559632"/>
                  </a:ext>
                </a:extLst>
              </a:tr>
              <a:tr h="262722">
                <a:tc>
                  <a:txBody>
                    <a:bodyPr/>
                    <a:lstStyle/>
                    <a:p>
                      <a:pPr algn="just">
                        <a:lnSpc>
                          <a:spcPct val="115000"/>
                        </a:lnSpc>
                        <a:spcAft>
                          <a:spcPts val="1000"/>
                        </a:spcAft>
                      </a:pPr>
                      <a:r>
                        <a:rPr lang="en-GB" sz="1200">
                          <a:effectLst/>
                        </a:rPr>
                        <a:t>Framework</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MERN Stack</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531306915"/>
                  </a:ext>
                </a:extLst>
              </a:tr>
              <a:tr h="262722">
                <a:tc>
                  <a:txBody>
                    <a:bodyPr/>
                    <a:lstStyle/>
                    <a:p>
                      <a:pPr algn="just">
                        <a:lnSpc>
                          <a:spcPct val="115000"/>
                        </a:lnSpc>
                        <a:spcAft>
                          <a:spcPts val="1000"/>
                        </a:spcAft>
                      </a:pPr>
                      <a:r>
                        <a:rPr lang="en-GB" sz="1200">
                          <a:effectLst/>
                        </a:rPr>
                        <a:t>Back End</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Node Js Express Js</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893670162"/>
                  </a:ext>
                </a:extLst>
              </a:tr>
              <a:tr h="1613717">
                <a:tc>
                  <a:txBody>
                    <a:bodyPr/>
                    <a:lstStyle/>
                    <a:p>
                      <a:pPr algn="just">
                        <a:lnSpc>
                          <a:spcPct val="115000"/>
                        </a:lnSpc>
                        <a:spcAft>
                          <a:spcPts val="1000"/>
                        </a:spcAft>
                      </a:pPr>
                      <a:r>
                        <a:rPr lang="en-GB" sz="1200">
                          <a:effectLst/>
                        </a:rPr>
                        <a:t>Other Tools</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MS Word 365 (Documentation)</a:t>
                      </a:r>
                      <a:endParaRPr lang="en-IN" sz="1050">
                        <a:effectLst/>
                      </a:endParaRPr>
                    </a:p>
                    <a:p>
                      <a:pPr algn="just">
                        <a:lnSpc>
                          <a:spcPct val="115000"/>
                        </a:lnSpc>
                        <a:spcAft>
                          <a:spcPts val="1000"/>
                        </a:spcAft>
                      </a:pPr>
                      <a:r>
                        <a:rPr lang="en-GB" sz="1200">
                          <a:effectLst/>
                        </a:rPr>
                        <a:t>MS PowerPoint (Presentation)</a:t>
                      </a:r>
                      <a:endParaRPr lang="en-IN" sz="1050">
                        <a:effectLst/>
                      </a:endParaRPr>
                    </a:p>
                    <a:p>
                      <a:pPr algn="just">
                        <a:lnSpc>
                          <a:spcPct val="115000"/>
                        </a:lnSpc>
                        <a:spcAft>
                          <a:spcPts val="1000"/>
                        </a:spcAft>
                      </a:pPr>
                      <a:r>
                        <a:rPr lang="en-GB" sz="1200">
                          <a:effectLst/>
                        </a:rPr>
                        <a:t>Dia (Diagram)</a:t>
                      </a:r>
                      <a:endParaRPr lang="en-IN" sz="1050">
                        <a:effectLst/>
                      </a:endParaRPr>
                    </a:p>
                    <a:p>
                      <a:pPr algn="just">
                        <a:lnSpc>
                          <a:spcPct val="115000"/>
                        </a:lnSpc>
                        <a:spcAft>
                          <a:spcPts val="1000"/>
                        </a:spcAft>
                      </a:pPr>
                      <a:r>
                        <a:rPr lang="en-GB" sz="1200">
                          <a:effectLst/>
                        </a:rPr>
                        <a:t> </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3979207197"/>
                  </a:ext>
                </a:extLst>
              </a:tr>
              <a:tr h="262722">
                <a:tc>
                  <a:txBody>
                    <a:bodyPr/>
                    <a:lstStyle/>
                    <a:p>
                      <a:pPr algn="just">
                        <a:lnSpc>
                          <a:spcPct val="115000"/>
                        </a:lnSpc>
                        <a:spcAft>
                          <a:spcPts val="1000"/>
                        </a:spcAft>
                      </a:pPr>
                      <a:r>
                        <a:rPr lang="en-GB" sz="1200">
                          <a:effectLst/>
                        </a:rPr>
                        <a:t>Project Internal Guide</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a:effectLst/>
                        </a:rPr>
                        <a:t>Prof. Harsh</a:t>
                      </a:r>
                      <a:endParaRPr lang="en-IN" sz="105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714087838"/>
                  </a:ext>
                </a:extLst>
              </a:tr>
              <a:tr h="262722">
                <a:tc>
                  <a:txBody>
                    <a:bodyPr/>
                    <a:lstStyle/>
                    <a:p>
                      <a:pPr algn="just">
                        <a:lnSpc>
                          <a:spcPct val="115000"/>
                        </a:lnSpc>
                        <a:spcAft>
                          <a:spcPts val="1000"/>
                        </a:spcAft>
                      </a:pPr>
                      <a:r>
                        <a:rPr lang="en-GB" sz="1200">
                          <a:effectLst/>
                        </a:rPr>
                        <a:t>Duration	</a:t>
                      </a:r>
                      <a:endParaRPr lang="en-IN" sz="1050">
                        <a:effectLst/>
                        <a:latin typeface="Calibri" panose="020F0502020204030204" pitchFamily="34" charset="0"/>
                        <a:ea typeface="Times New Roman" panose="02020603050405020304" pitchFamily="18" charset="0"/>
                      </a:endParaRPr>
                    </a:p>
                  </a:txBody>
                  <a:tcPr marL="68580" marR="68580" marT="0" marB="0"/>
                </a:tc>
                <a:tc>
                  <a:txBody>
                    <a:bodyPr/>
                    <a:lstStyle/>
                    <a:p>
                      <a:pPr algn="just">
                        <a:lnSpc>
                          <a:spcPct val="115000"/>
                        </a:lnSpc>
                        <a:spcAft>
                          <a:spcPts val="1000"/>
                        </a:spcAft>
                      </a:pPr>
                      <a:r>
                        <a:rPr lang="en-GB" sz="1200" dirty="0">
                          <a:effectLst/>
                        </a:rPr>
                        <a:t>36 Days</a:t>
                      </a:r>
                      <a:endParaRPr lang="en-IN" sz="1050" dirty="0">
                        <a:effectLst/>
                        <a:latin typeface="Calibri" panose="020F0502020204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628547538"/>
                  </a:ext>
                </a:extLst>
              </a:tr>
            </a:tbl>
          </a:graphicData>
        </a:graphic>
      </p:graphicFrame>
      <p:sp>
        <p:nvSpPr>
          <p:cNvPr id="12" name="Rectangle 3">
            <a:extLst>
              <a:ext uri="{FF2B5EF4-FFF2-40B4-BE49-F238E27FC236}">
                <a16:creationId xmlns:a16="http://schemas.microsoft.com/office/drawing/2014/main" id="{32A4B273-4816-D789-F2CA-1ED7A6E23D35}"/>
              </a:ext>
            </a:extLst>
          </p:cNvPr>
          <p:cNvSpPr>
            <a:spLocks noChangeArrowheads="1"/>
          </p:cNvSpPr>
          <p:nvPr/>
        </p:nvSpPr>
        <p:spPr bwMode="auto">
          <a:xfrm>
            <a:off x="-3512761" y="1755197"/>
            <a:ext cx="19065499" cy="537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16086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FC226-5F81-0CAA-DF8E-153A4DB4674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5347B22-7534-5B99-4903-1D793200DA22}"/>
              </a:ext>
            </a:extLst>
          </p:cNvPr>
          <p:cNvSpPr>
            <a:spLocks noGrp="1"/>
          </p:cNvSpPr>
          <p:nvPr>
            <p:ph type="title"/>
          </p:nvPr>
        </p:nvSpPr>
        <p:spPr>
          <a:xfrm>
            <a:off x="444500" y="542925"/>
            <a:ext cx="11214100" cy="978729"/>
          </a:xfrm>
        </p:spPr>
        <p:txBody>
          <a:bodyPr/>
          <a:lstStyle/>
          <a:p>
            <a:r>
              <a:rPr lang="en-US" dirty="0"/>
              <a:t>1.7	Advantages and Limitations of the Proposed System</a:t>
            </a:r>
            <a:br>
              <a:rPr lang="en-US" dirty="0"/>
            </a:br>
            <a:r>
              <a:rPr lang="en-US" dirty="0"/>
              <a:t>	Advantages:</a:t>
            </a:r>
          </a:p>
        </p:txBody>
      </p:sp>
      <p:sp>
        <p:nvSpPr>
          <p:cNvPr id="10" name="Text Placeholder 9">
            <a:extLst>
              <a:ext uri="{FF2B5EF4-FFF2-40B4-BE49-F238E27FC236}">
                <a16:creationId xmlns:a16="http://schemas.microsoft.com/office/drawing/2014/main" id="{142E591B-3B7F-067E-F88D-8569D92AD670}"/>
              </a:ext>
            </a:extLst>
          </p:cNvPr>
          <p:cNvSpPr>
            <a:spLocks noGrp="1"/>
          </p:cNvSpPr>
          <p:nvPr>
            <p:ph type="body" sz="quarter" idx="13"/>
          </p:nvPr>
        </p:nvSpPr>
        <p:spPr>
          <a:xfrm>
            <a:off x="444499" y="1625385"/>
            <a:ext cx="9604569" cy="4093243"/>
          </a:xfrm>
        </p:spPr>
        <p:txBody>
          <a:bodyPr/>
          <a:lstStyle/>
          <a:p>
            <a:r>
              <a:rPr lang="en-US" dirty="0"/>
              <a:t>Efficiency: Automates tasks like attendance tracking, marks management, and result posting, reducing manual effort and saving time.</a:t>
            </a:r>
          </a:p>
          <a:p>
            <a:r>
              <a:rPr lang="en-US" dirty="0"/>
              <a:t>Accuracy: Minimizes human errors in data entry and record-keeping.</a:t>
            </a:r>
          </a:p>
          <a:p>
            <a:r>
              <a:rPr lang="en-US" dirty="0"/>
              <a:t>Real-time Access: Provides students and administrators with immediate access to academic records and results.</a:t>
            </a:r>
          </a:p>
          <a:p>
            <a:r>
              <a:rPr lang="en-US" dirty="0"/>
              <a:t>Transparency: Enhances visibility and accountability by allowing students to track attendance and academic progress.</a:t>
            </a:r>
          </a:p>
          <a:p>
            <a:r>
              <a:rPr lang="en-US" dirty="0"/>
              <a:t>Improved Communication: Facilitates better communication between students , administrators through a centralized platform.</a:t>
            </a:r>
          </a:p>
          <a:p>
            <a:r>
              <a:rPr lang="en-US" dirty="0"/>
              <a:t>Data Security: Ensures secure handling and access to student data through robust protection measures.</a:t>
            </a:r>
          </a:p>
          <a:p>
            <a:endParaRPr lang="en-US" dirty="0"/>
          </a:p>
        </p:txBody>
      </p:sp>
      <p:sp>
        <p:nvSpPr>
          <p:cNvPr id="2" name="Slide Number Placeholder 1">
            <a:extLst>
              <a:ext uri="{FF2B5EF4-FFF2-40B4-BE49-F238E27FC236}">
                <a16:creationId xmlns:a16="http://schemas.microsoft.com/office/drawing/2014/main" id="{C5F03B40-3795-C680-FF7B-FF6650F15D6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16384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270</TotalTime>
  <Words>3547</Words>
  <Application>Microsoft Office PowerPoint</Application>
  <PresentationFormat>Widescreen</PresentationFormat>
  <Paragraphs>865</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Times New Roman</vt:lpstr>
      <vt:lpstr>Trade Gothic LT Pro</vt:lpstr>
      <vt:lpstr>Trebuchet MS</vt:lpstr>
      <vt:lpstr>Office Theme</vt:lpstr>
      <vt:lpstr>Student Management System</vt:lpstr>
      <vt:lpstr>Members</vt:lpstr>
      <vt:lpstr>Introduction</vt:lpstr>
      <vt:lpstr>1.2 Need for the new system:</vt:lpstr>
      <vt:lpstr>1.3 Problem Definition:</vt:lpstr>
      <vt:lpstr>1.4 Objective of New System: </vt:lpstr>
      <vt:lpstr> 1.5 Core Component:</vt:lpstr>
      <vt:lpstr>1.6 Project Profile:</vt:lpstr>
      <vt:lpstr>1.7 Advantages and Limitations of the Proposed System  Advantages:</vt:lpstr>
      <vt:lpstr>1.7 Advantages and Limitations of the Proposed System  Limitations:</vt:lpstr>
      <vt:lpstr>1.8 Assumptions and Constraints</vt:lpstr>
      <vt:lpstr>2.Requirement Determination &amp; Analysis     2.1. Requirement Determination</vt:lpstr>
      <vt:lpstr>2.Requirement Determination &amp; Analysis     2.1. Requirement Determination</vt:lpstr>
      <vt:lpstr>PowerPoint Presentation</vt:lpstr>
      <vt:lpstr>2.2. Targeted user:</vt:lpstr>
      <vt:lpstr>2.3. Proposed Timeline Chart</vt:lpstr>
      <vt:lpstr>3.   System Design  3.1.   Use Case Diagram</vt:lpstr>
      <vt:lpstr>3.2.   Class Diagram</vt:lpstr>
      <vt:lpstr>3.3.   Interaction Diagram  ⮊ Interaction Diagram for Blocking user</vt:lpstr>
      <vt:lpstr>3.3.   Interaction Diagram  ⮊ Interaction Diagram for Announcment</vt:lpstr>
      <vt:lpstr>3.3.   Interaction Diagram  ⮊ Interaction Diagram for Result :</vt:lpstr>
      <vt:lpstr>3.4.   Activity Diagram   Activity Diagram for View Result </vt:lpstr>
      <vt:lpstr>Activity Diagram for Add/Update Result :</vt:lpstr>
      <vt:lpstr>Activity Diagram for Blocking Student :</vt:lpstr>
      <vt:lpstr>5.   Data dictionary:</vt:lpstr>
      <vt:lpstr>PowerPoint Presentation</vt:lpstr>
      <vt:lpstr>PowerPoint Presentation</vt:lpstr>
      <vt:lpstr>PowerPoint Presentation</vt:lpstr>
      <vt:lpstr>PowerPoint Presentation</vt:lpstr>
      <vt:lpstr>PowerPoint Presentation</vt:lpstr>
      <vt:lpstr>4.   Development</vt:lpstr>
      <vt:lpstr>• StudentRegistration BackEnd:</vt:lpstr>
      <vt:lpstr> •      Code Student Login</vt:lpstr>
      <vt:lpstr>• StudentLogin BackEnd</vt:lpstr>
      <vt:lpstr>• Code Admin Panel</vt:lpstr>
      <vt:lpstr>• Code of Complain page</vt:lpstr>
      <vt:lpstr>4.2.   Screen shots</vt:lpstr>
      <vt:lpstr>4.2.   Screen shots</vt:lpstr>
      <vt:lpstr>4.2.   Screen shots</vt:lpstr>
      <vt:lpstr>4.2.   Screen shots</vt:lpstr>
      <vt:lpstr>4.2.   Screen shots</vt:lpstr>
      <vt:lpstr>5. Agile Documentation  5.1 Agile Project Charter </vt:lpstr>
      <vt:lpstr>5. Agile Documentation  5.1 Agile Project Charter </vt:lpstr>
      <vt:lpstr>5.2 Agile Roadmap / Schedule </vt:lpstr>
      <vt:lpstr>5.3 Agile Project Plan</vt:lpstr>
      <vt:lpstr>5.4 Agile User Story</vt:lpstr>
      <vt:lpstr>5.5 Agile Release Plan:</vt:lpstr>
      <vt:lpstr>5.6 Agile Sprint Backlog</vt:lpstr>
      <vt:lpstr>5.7 Agile Test Plan:</vt:lpstr>
      <vt:lpstr>5.7 Agile Test Plan:</vt:lpstr>
      <vt:lpstr>5.7 Agile Test Plan:</vt:lpstr>
      <vt:lpstr>5.7 Agile Test Plan:</vt:lpstr>
      <vt:lpstr>5.7 Agile Test Plan:</vt:lpstr>
      <vt:lpstr>5.8 Earned-Value Burned Chart</vt:lpstr>
      <vt:lpstr>6. Proposed Enhancement: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 shaikh</dc:creator>
  <cp:lastModifiedBy>arsh shaikh</cp:lastModifiedBy>
  <cp:revision>1</cp:revision>
  <dcterms:created xsi:type="dcterms:W3CDTF">2025-01-29T15:52:34Z</dcterms:created>
  <dcterms:modified xsi:type="dcterms:W3CDTF">2025-01-30T19:59:00Z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