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80700" cy="7556500"/>
  <p:notesSz cx="106807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991"/>
            <a:ext cx="492759" cy="3074670"/>
          </a:xfrm>
          <a:custGeom>
            <a:avLst/>
            <a:gdLst/>
            <a:ahLst/>
            <a:cxnLst/>
            <a:rect l="l" t="t" r="r" b="b"/>
            <a:pathLst>
              <a:path w="492759" h="3074670">
                <a:moveTo>
                  <a:pt x="492231" y="3074508"/>
                </a:moveTo>
                <a:lnTo>
                  <a:pt x="65223" y="3074508"/>
                </a:lnTo>
                <a:lnTo>
                  <a:pt x="0" y="3073296"/>
                </a:lnTo>
                <a:lnTo>
                  <a:pt x="0" y="0"/>
                </a:lnTo>
                <a:lnTo>
                  <a:pt x="492231" y="3074508"/>
                </a:lnTo>
                <a:close/>
              </a:path>
            </a:pathLst>
          </a:custGeom>
          <a:solidFill>
            <a:srgbClr val="5ECBEF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3882" y="0"/>
            <a:ext cx="4431030" cy="7557134"/>
          </a:xfrm>
          <a:custGeom>
            <a:avLst/>
            <a:gdLst/>
            <a:ahLst/>
            <a:cxnLst/>
            <a:rect l="l" t="t" r="r" b="b"/>
            <a:pathLst>
              <a:path w="4431030" h="7557134">
                <a:moveTo>
                  <a:pt x="0" y="7556510"/>
                </a:moveTo>
                <a:lnTo>
                  <a:pt x="4430444" y="4598649"/>
                </a:lnTo>
              </a:path>
              <a:path w="4431030" h="7557134">
                <a:moveTo>
                  <a:pt x="2107317" y="0"/>
                </a:moveTo>
                <a:lnTo>
                  <a:pt x="3448206" y="7554936"/>
                </a:lnTo>
              </a:path>
            </a:pathLst>
          </a:custGeom>
          <a:ln w="9521">
            <a:solidFill>
              <a:srgbClr val="5EC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94594" y="0"/>
            <a:ext cx="2499360" cy="7556500"/>
          </a:xfrm>
          <a:custGeom>
            <a:avLst/>
            <a:gdLst/>
            <a:ahLst/>
            <a:cxnLst/>
            <a:rect l="l" t="t" r="r" b="b"/>
            <a:pathLst>
              <a:path w="2499359" h="7556500">
                <a:moveTo>
                  <a:pt x="2498862" y="7556499"/>
                </a:moveTo>
                <a:lnTo>
                  <a:pt x="371303" y="7556499"/>
                </a:lnTo>
                <a:lnTo>
                  <a:pt x="0" y="7555111"/>
                </a:lnTo>
                <a:lnTo>
                  <a:pt x="2228466" y="0"/>
                </a:lnTo>
                <a:lnTo>
                  <a:pt x="2489532" y="9326"/>
                </a:lnTo>
                <a:lnTo>
                  <a:pt x="2489366" y="161442"/>
                </a:lnTo>
                <a:lnTo>
                  <a:pt x="2489162" y="465674"/>
                </a:lnTo>
                <a:lnTo>
                  <a:pt x="2489118" y="769906"/>
                </a:lnTo>
                <a:lnTo>
                  <a:pt x="2489249" y="1124844"/>
                </a:lnTo>
                <a:lnTo>
                  <a:pt x="2489611" y="1530487"/>
                </a:lnTo>
                <a:lnTo>
                  <a:pt x="2490247" y="1986836"/>
                </a:lnTo>
                <a:lnTo>
                  <a:pt x="2491389" y="2595301"/>
                </a:lnTo>
                <a:lnTo>
                  <a:pt x="2496979" y="4978462"/>
                </a:lnTo>
                <a:lnTo>
                  <a:pt x="2498284" y="5688341"/>
                </a:lnTo>
                <a:lnTo>
                  <a:pt x="2498923" y="6195399"/>
                </a:lnTo>
                <a:lnTo>
                  <a:pt x="2499206" y="6601045"/>
                </a:lnTo>
                <a:lnTo>
                  <a:pt x="2499139" y="7260221"/>
                </a:lnTo>
                <a:lnTo>
                  <a:pt x="2498862" y="7556499"/>
                </a:lnTo>
                <a:close/>
              </a:path>
            </a:pathLst>
          </a:custGeom>
          <a:solidFill>
            <a:srgbClr val="5ECBEF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940591" y="0"/>
            <a:ext cx="2143760" cy="7555230"/>
          </a:xfrm>
          <a:custGeom>
            <a:avLst/>
            <a:gdLst/>
            <a:ahLst/>
            <a:cxnLst/>
            <a:rect l="l" t="t" r="r" b="b"/>
            <a:pathLst>
              <a:path w="2143759" h="7555230">
                <a:moveTo>
                  <a:pt x="2142860" y="7554936"/>
                </a:moveTo>
                <a:lnTo>
                  <a:pt x="1322354" y="7554936"/>
                </a:lnTo>
                <a:lnTo>
                  <a:pt x="0" y="0"/>
                </a:lnTo>
                <a:lnTo>
                  <a:pt x="2142871" y="0"/>
                </a:lnTo>
                <a:lnTo>
                  <a:pt x="2142921" y="41246"/>
                </a:lnTo>
                <a:lnTo>
                  <a:pt x="2142980" y="92014"/>
                </a:lnTo>
                <a:lnTo>
                  <a:pt x="2143036" y="142782"/>
                </a:lnTo>
                <a:lnTo>
                  <a:pt x="2143090" y="193550"/>
                </a:lnTo>
                <a:lnTo>
                  <a:pt x="2143141" y="244318"/>
                </a:lnTo>
                <a:lnTo>
                  <a:pt x="2143190" y="295086"/>
                </a:lnTo>
                <a:lnTo>
                  <a:pt x="2143237" y="345854"/>
                </a:lnTo>
                <a:lnTo>
                  <a:pt x="2143281" y="396622"/>
                </a:lnTo>
                <a:lnTo>
                  <a:pt x="2143324" y="447389"/>
                </a:lnTo>
                <a:lnTo>
                  <a:pt x="2143364" y="498157"/>
                </a:lnTo>
                <a:lnTo>
                  <a:pt x="2143401" y="548925"/>
                </a:lnTo>
                <a:lnTo>
                  <a:pt x="2143437" y="599693"/>
                </a:lnTo>
                <a:lnTo>
                  <a:pt x="2143471" y="650461"/>
                </a:lnTo>
                <a:lnTo>
                  <a:pt x="2143502" y="701229"/>
                </a:lnTo>
                <a:lnTo>
                  <a:pt x="2143531" y="751997"/>
                </a:lnTo>
                <a:lnTo>
                  <a:pt x="2143559" y="802765"/>
                </a:lnTo>
                <a:lnTo>
                  <a:pt x="2143584" y="853533"/>
                </a:lnTo>
                <a:lnTo>
                  <a:pt x="2143608" y="904301"/>
                </a:lnTo>
                <a:lnTo>
                  <a:pt x="2143629" y="955069"/>
                </a:lnTo>
                <a:lnTo>
                  <a:pt x="2143649" y="1005837"/>
                </a:lnTo>
                <a:lnTo>
                  <a:pt x="2143667" y="1056605"/>
                </a:lnTo>
                <a:lnTo>
                  <a:pt x="2143683" y="1107373"/>
                </a:lnTo>
                <a:lnTo>
                  <a:pt x="2143697" y="1158141"/>
                </a:lnTo>
                <a:lnTo>
                  <a:pt x="2143710" y="1208909"/>
                </a:lnTo>
                <a:lnTo>
                  <a:pt x="2143721" y="1259677"/>
                </a:lnTo>
                <a:lnTo>
                  <a:pt x="2143730" y="1310444"/>
                </a:lnTo>
                <a:lnTo>
                  <a:pt x="2143737" y="1361212"/>
                </a:lnTo>
                <a:lnTo>
                  <a:pt x="2143743" y="1411980"/>
                </a:lnTo>
                <a:lnTo>
                  <a:pt x="2143748" y="1462749"/>
                </a:lnTo>
                <a:lnTo>
                  <a:pt x="2143750" y="1513517"/>
                </a:lnTo>
                <a:lnTo>
                  <a:pt x="2143752" y="1564285"/>
                </a:lnTo>
                <a:lnTo>
                  <a:pt x="2143752" y="1615053"/>
                </a:lnTo>
                <a:lnTo>
                  <a:pt x="2143750" y="1665821"/>
                </a:lnTo>
                <a:lnTo>
                  <a:pt x="2143747" y="1716589"/>
                </a:lnTo>
                <a:lnTo>
                  <a:pt x="2143743" y="1767357"/>
                </a:lnTo>
                <a:lnTo>
                  <a:pt x="2143737" y="1818125"/>
                </a:lnTo>
                <a:lnTo>
                  <a:pt x="2143730" y="1868893"/>
                </a:lnTo>
                <a:lnTo>
                  <a:pt x="2143722" y="1919661"/>
                </a:lnTo>
                <a:lnTo>
                  <a:pt x="2143712" y="1970429"/>
                </a:lnTo>
                <a:lnTo>
                  <a:pt x="2143701" y="2021197"/>
                </a:lnTo>
                <a:lnTo>
                  <a:pt x="2143690" y="2071965"/>
                </a:lnTo>
                <a:lnTo>
                  <a:pt x="2143677" y="2122733"/>
                </a:lnTo>
                <a:lnTo>
                  <a:pt x="2143663" y="2173501"/>
                </a:lnTo>
                <a:lnTo>
                  <a:pt x="2143647" y="2224269"/>
                </a:lnTo>
                <a:lnTo>
                  <a:pt x="2143631" y="2275037"/>
                </a:lnTo>
                <a:lnTo>
                  <a:pt x="2143614" y="2325805"/>
                </a:lnTo>
                <a:lnTo>
                  <a:pt x="2143596" y="2376574"/>
                </a:lnTo>
                <a:lnTo>
                  <a:pt x="2143577" y="2427342"/>
                </a:lnTo>
                <a:lnTo>
                  <a:pt x="2143557" y="2478110"/>
                </a:lnTo>
                <a:lnTo>
                  <a:pt x="2143536" y="2528878"/>
                </a:lnTo>
                <a:lnTo>
                  <a:pt x="2143514" y="2579646"/>
                </a:lnTo>
                <a:lnTo>
                  <a:pt x="2143492" y="2630414"/>
                </a:lnTo>
                <a:lnTo>
                  <a:pt x="2143469" y="2681182"/>
                </a:lnTo>
                <a:lnTo>
                  <a:pt x="2143445" y="2731950"/>
                </a:lnTo>
                <a:lnTo>
                  <a:pt x="2143420" y="2782718"/>
                </a:lnTo>
                <a:lnTo>
                  <a:pt x="2143395" y="2833487"/>
                </a:lnTo>
                <a:lnTo>
                  <a:pt x="2143369" y="2884255"/>
                </a:lnTo>
                <a:lnTo>
                  <a:pt x="2143343" y="2935023"/>
                </a:lnTo>
                <a:lnTo>
                  <a:pt x="2143315" y="2985791"/>
                </a:lnTo>
                <a:lnTo>
                  <a:pt x="2143260" y="3087327"/>
                </a:lnTo>
                <a:lnTo>
                  <a:pt x="2143202" y="3188864"/>
                </a:lnTo>
                <a:lnTo>
                  <a:pt x="2143143" y="3290400"/>
                </a:lnTo>
                <a:lnTo>
                  <a:pt x="2143083" y="3391936"/>
                </a:lnTo>
                <a:lnTo>
                  <a:pt x="2142991" y="3544241"/>
                </a:lnTo>
                <a:lnTo>
                  <a:pt x="2142710" y="4001155"/>
                </a:lnTo>
                <a:lnTo>
                  <a:pt x="2142618" y="4153460"/>
                </a:lnTo>
                <a:lnTo>
                  <a:pt x="2142558" y="4254996"/>
                </a:lnTo>
                <a:lnTo>
                  <a:pt x="2142499" y="4356533"/>
                </a:lnTo>
                <a:lnTo>
                  <a:pt x="2142442" y="4458069"/>
                </a:lnTo>
                <a:lnTo>
                  <a:pt x="2142387" y="4559606"/>
                </a:lnTo>
                <a:lnTo>
                  <a:pt x="2142360" y="4610374"/>
                </a:lnTo>
                <a:lnTo>
                  <a:pt x="2142333" y="4661142"/>
                </a:lnTo>
                <a:lnTo>
                  <a:pt x="2142307" y="4711910"/>
                </a:lnTo>
                <a:lnTo>
                  <a:pt x="2142282" y="4762679"/>
                </a:lnTo>
                <a:lnTo>
                  <a:pt x="2142258" y="4813447"/>
                </a:lnTo>
                <a:lnTo>
                  <a:pt x="2142234" y="4864215"/>
                </a:lnTo>
                <a:lnTo>
                  <a:pt x="2142211" y="4914983"/>
                </a:lnTo>
                <a:lnTo>
                  <a:pt x="2142189" y="4965752"/>
                </a:lnTo>
                <a:lnTo>
                  <a:pt x="2142167" y="5016520"/>
                </a:lnTo>
                <a:lnTo>
                  <a:pt x="2142147" y="5067288"/>
                </a:lnTo>
                <a:lnTo>
                  <a:pt x="2142127" y="5118057"/>
                </a:lnTo>
                <a:lnTo>
                  <a:pt x="2142108" y="5168825"/>
                </a:lnTo>
                <a:lnTo>
                  <a:pt x="2142090" y="5219593"/>
                </a:lnTo>
                <a:lnTo>
                  <a:pt x="2142073" y="5270361"/>
                </a:lnTo>
                <a:lnTo>
                  <a:pt x="2142057" y="5321130"/>
                </a:lnTo>
                <a:lnTo>
                  <a:pt x="2142042" y="5371898"/>
                </a:lnTo>
                <a:lnTo>
                  <a:pt x="2142028" y="5422666"/>
                </a:lnTo>
                <a:lnTo>
                  <a:pt x="2142015" y="5473435"/>
                </a:lnTo>
                <a:lnTo>
                  <a:pt x="2142004" y="5524203"/>
                </a:lnTo>
                <a:lnTo>
                  <a:pt x="2141993" y="5574971"/>
                </a:lnTo>
                <a:lnTo>
                  <a:pt x="2141984" y="5625740"/>
                </a:lnTo>
                <a:lnTo>
                  <a:pt x="2141976" y="5676508"/>
                </a:lnTo>
                <a:lnTo>
                  <a:pt x="2141969" y="5727276"/>
                </a:lnTo>
                <a:lnTo>
                  <a:pt x="2141964" y="5778044"/>
                </a:lnTo>
                <a:lnTo>
                  <a:pt x="2141960" y="5828813"/>
                </a:lnTo>
                <a:lnTo>
                  <a:pt x="2141957" y="5879581"/>
                </a:lnTo>
                <a:lnTo>
                  <a:pt x="2141956" y="5930349"/>
                </a:lnTo>
                <a:lnTo>
                  <a:pt x="2141956" y="5981118"/>
                </a:lnTo>
                <a:lnTo>
                  <a:pt x="2141957" y="6031886"/>
                </a:lnTo>
                <a:lnTo>
                  <a:pt x="2141961" y="6082654"/>
                </a:lnTo>
                <a:lnTo>
                  <a:pt x="2141965" y="6133423"/>
                </a:lnTo>
                <a:lnTo>
                  <a:pt x="2141971" y="6184191"/>
                </a:lnTo>
                <a:lnTo>
                  <a:pt x="2141979" y="6234959"/>
                </a:lnTo>
                <a:lnTo>
                  <a:pt x="2141989" y="6285728"/>
                </a:lnTo>
                <a:lnTo>
                  <a:pt x="2142000" y="6336496"/>
                </a:lnTo>
                <a:lnTo>
                  <a:pt x="2142013" y="6387264"/>
                </a:lnTo>
                <a:lnTo>
                  <a:pt x="2142028" y="6438033"/>
                </a:lnTo>
                <a:lnTo>
                  <a:pt x="2142044" y="6488801"/>
                </a:lnTo>
                <a:lnTo>
                  <a:pt x="2142062" y="6539569"/>
                </a:lnTo>
                <a:lnTo>
                  <a:pt x="2142082" y="6590338"/>
                </a:lnTo>
                <a:lnTo>
                  <a:pt x="2142104" y="6641106"/>
                </a:lnTo>
                <a:lnTo>
                  <a:pt x="2142128" y="6691874"/>
                </a:lnTo>
                <a:lnTo>
                  <a:pt x="2142154" y="6742643"/>
                </a:lnTo>
                <a:lnTo>
                  <a:pt x="2142182" y="6793411"/>
                </a:lnTo>
                <a:lnTo>
                  <a:pt x="2142212" y="6844179"/>
                </a:lnTo>
                <a:lnTo>
                  <a:pt x="2142243" y="6894948"/>
                </a:lnTo>
                <a:lnTo>
                  <a:pt x="2142277" y="6945716"/>
                </a:lnTo>
                <a:lnTo>
                  <a:pt x="2142313" y="6996484"/>
                </a:lnTo>
                <a:lnTo>
                  <a:pt x="2142352" y="7047253"/>
                </a:lnTo>
                <a:lnTo>
                  <a:pt x="2142392" y="7098021"/>
                </a:lnTo>
                <a:lnTo>
                  <a:pt x="2142435" y="7148789"/>
                </a:lnTo>
                <a:lnTo>
                  <a:pt x="2142480" y="7199558"/>
                </a:lnTo>
                <a:lnTo>
                  <a:pt x="2142527" y="7250326"/>
                </a:lnTo>
                <a:lnTo>
                  <a:pt x="2142576" y="7301094"/>
                </a:lnTo>
                <a:lnTo>
                  <a:pt x="2142628" y="7351863"/>
                </a:lnTo>
                <a:lnTo>
                  <a:pt x="2142683" y="7402631"/>
                </a:lnTo>
                <a:lnTo>
                  <a:pt x="2142739" y="7453399"/>
                </a:lnTo>
                <a:lnTo>
                  <a:pt x="2142798" y="7504168"/>
                </a:lnTo>
                <a:lnTo>
                  <a:pt x="2142860" y="7554936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15311" y="4319366"/>
            <a:ext cx="2767965" cy="3235960"/>
          </a:xfrm>
          <a:custGeom>
            <a:avLst/>
            <a:gdLst/>
            <a:ahLst/>
            <a:cxnLst/>
            <a:rect l="l" t="t" r="r" b="b"/>
            <a:pathLst>
              <a:path w="2767965" h="3235959">
                <a:moveTo>
                  <a:pt x="2767441" y="3235570"/>
                </a:moveTo>
                <a:lnTo>
                  <a:pt x="0" y="3235570"/>
                </a:lnTo>
                <a:lnTo>
                  <a:pt x="2760244" y="0"/>
                </a:lnTo>
                <a:lnTo>
                  <a:pt x="2767441" y="3235570"/>
                </a:lnTo>
                <a:close/>
              </a:path>
            </a:pathLst>
          </a:custGeom>
          <a:solidFill>
            <a:srgbClr val="17B0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727288" y="0"/>
            <a:ext cx="2357120" cy="7555230"/>
          </a:xfrm>
          <a:custGeom>
            <a:avLst/>
            <a:gdLst/>
            <a:ahLst/>
            <a:cxnLst/>
            <a:rect l="l" t="t" r="r" b="b"/>
            <a:pathLst>
              <a:path w="2357120" h="7555230">
                <a:moveTo>
                  <a:pt x="2041970" y="7554936"/>
                </a:moveTo>
                <a:lnTo>
                  <a:pt x="0" y="0"/>
                </a:lnTo>
                <a:lnTo>
                  <a:pt x="2357038" y="0"/>
                </a:lnTo>
                <a:lnTo>
                  <a:pt x="2357038" y="7545590"/>
                </a:lnTo>
                <a:lnTo>
                  <a:pt x="2041970" y="7554936"/>
                </a:lnTo>
                <a:close/>
              </a:path>
            </a:pathLst>
          </a:custGeom>
          <a:solidFill>
            <a:srgbClr val="17B0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41746" y="0"/>
            <a:ext cx="942975" cy="7555230"/>
          </a:xfrm>
          <a:custGeom>
            <a:avLst/>
            <a:gdLst/>
            <a:ahLst/>
            <a:cxnLst/>
            <a:rect l="l" t="t" r="r" b="b"/>
            <a:pathLst>
              <a:path w="942975" h="7555230">
                <a:moveTo>
                  <a:pt x="942580" y="7554936"/>
                </a:moveTo>
                <a:lnTo>
                  <a:pt x="0" y="7554936"/>
                </a:lnTo>
                <a:lnTo>
                  <a:pt x="743226" y="0"/>
                </a:lnTo>
                <a:lnTo>
                  <a:pt x="936390" y="0"/>
                </a:lnTo>
                <a:lnTo>
                  <a:pt x="942580" y="7554936"/>
                </a:lnTo>
                <a:close/>
              </a:path>
            </a:pathLst>
          </a:custGeom>
          <a:solidFill>
            <a:srgbClr val="2E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20889" y="0"/>
            <a:ext cx="1173480" cy="7555230"/>
          </a:xfrm>
          <a:custGeom>
            <a:avLst/>
            <a:gdLst/>
            <a:ahLst/>
            <a:cxnLst/>
            <a:rect l="l" t="t" r="r" b="b"/>
            <a:pathLst>
              <a:path w="1173479" h="7555230">
                <a:moveTo>
                  <a:pt x="1172732" y="7554936"/>
                </a:moveTo>
                <a:lnTo>
                  <a:pt x="1031866" y="7554936"/>
                </a:lnTo>
                <a:lnTo>
                  <a:pt x="0" y="0"/>
                </a:lnTo>
                <a:lnTo>
                  <a:pt x="1157080" y="0"/>
                </a:lnTo>
                <a:lnTo>
                  <a:pt x="1157040" y="41308"/>
                </a:lnTo>
                <a:lnTo>
                  <a:pt x="1156997" y="92135"/>
                </a:lnTo>
                <a:lnTo>
                  <a:pt x="1156960" y="142960"/>
                </a:lnTo>
                <a:lnTo>
                  <a:pt x="1156930" y="193782"/>
                </a:lnTo>
                <a:lnTo>
                  <a:pt x="1156905" y="244602"/>
                </a:lnTo>
                <a:lnTo>
                  <a:pt x="1156886" y="295419"/>
                </a:lnTo>
                <a:lnTo>
                  <a:pt x="1156873" y="346234"/>
                </a:lnTo>
                <a:lnTo>
                  <a:pt x="1156866" y="397047"/>
                </a:lnTo>
                <a:lnTo>
                  <a:pt x="1156865" y="447857"/>
                </a:lnTo>
                <a:lnTo>
                  <a:pt x="1156869" y="498666"/>
                </a:lnTo>
                <a:lnTo>
                  <a:pt x="1156878" y="549472"/>
                </a:lnTo>
                <a:lnTo>
                  <a:pt x="1156893" y="600276"/>
                </a:lnTo>
                <a:lnTo>
                  <a:pt x="1156913" y="651078"/>
                </a:lnTo>
                <a:lnTo>
                  <a:pt x="1156939" y="701877"/>
                </a:lnTo>
                <a:lnTo>
                  <a:pt x="1156970" y="752675"/>
                </a:lnTo>
                <a:lnTo>
                  <a:pt x="1157005" y="803471"/>
                </a:lnTo>
                <a:lnTo>
                  <a:pt x="1157046" y="854265"/>
                </a:lnTo>
                <a:lnTo>
                  <a:pt x="1157092" y="905057"/>
                </a:lnTo>
                <a:lnTo>
                  <a:pt x="1157142" y="955846"/>
                </a:lnTo>
                <a:lnTo>
                  <a:pt x="1157197" y="1006634"/>
                </a:lnTo>
                <a:lnTo>
                  <a:pt x="1157257" y="1057421"/>
                </a:lnTo>
                <a:lnTo>
                  <a:pt x="1157321" y="1108205"/>
                </a:lnTo>
                <a:lnTo>
                  <a:pt x="1157390" y="1158988"/>
                </a:lnTo>
                <a:lnTo>
                  <a:pt x="1157463" y="1209769"/>
                </a:lnTo>
                <a:lnTo>
                  <a:pt x="1157541" y="1260548"/>
                </a:lnTo>
                <a:lnTo>
                  <a:pt x="1157623" y="1311325"/>
                </a:lnTo>
                <a:lnTo>
                  <a:pt x="1157708" y="1362101"/>
                </a:lnTo>
                <a:lnTo>
                  <a:pt x="1157798" y="1412875"/>
                </a:lnTo>
                <a:lnTo>
                  <a:pt x="1157892" y="1463648"/>
                </a:lnTo>
                <a:lnTo>
                  <a:pt x="1157990" y="1514419"/>
                </a:lnTo>
                <a:lnTo>
                  <a:pt x="1158091" y="1565189"/>
                </a:lnTo>
                <a:lnTo>
                  <a:pt x="1158196" y="1615957"/>
                </a:lnTo>
                <a:lnTo>
                  <a:pt x="1158305" y="1666724"/>
                </a:lnTo>
                <a:lnTo>
                  <a:pt x="1158417" y="1717489"/>
                </a:lnTo>
                <a:lnTo>
                  <a:pt x="1158533" y="1768253"/>
                </a:lnTo>
                <a:lnTo>
                  <a:pt x="1158652" y="1819015"/>
                </a:lnTo>
                <a:lnTo>
                  <a:pt x="1158775" y="1869777"/>
                </a:lnTo>
                <a:lnTo>
                  <a:pt x="1158900" y="1920537"/>
                </a:lnTo>
                <a:lnTo>
                  <a:pt x="1159029" y="1971296"/>
                </a:lnTo>
                <a:lnTo>
                  <a:pt x="1159161" y="2022053"/>
                </a:lnTo>
                <a:lnTo>
                  <a:pt x="1159295" y="2072810"/>
                </a:lnTo>
                <a:lnTo>
                  <a:pt x="1159433" y="2123565"/>
                </a:lnTo>
                <a:lnTo>
                  <a:pt x="1159573" y="2174319"/>
                </a:lnTo>
                <a:lnTo>
                  <a:pt x="1159716" y="2225072"/>
                </a:lnTo>
                <a:lnTo>
                  <a:pt x="1159862" y="2275824"/>
                </a:lnTo>
                <a:lnTo>
                  <a:pt x="1160010" y="2326575"/>
                </a:lnTo>
                <a:lnTo>
                  <a:pt x="1160160" y="2377326"/>
                </a:lnTo>
                <a:lnTo>
                  <a:pt x="1160313" y="2428075"/>
                </a:lnTo>
                <a:lnTo>
                  <a:pt x="1160468" y="2478823"/>
                </a:lnTo>
                <a:lnTo>
                  <a:pt x="1160625" y="2529571"/>
                </a:lnTo>
                <a:lnTo>
                  <a:pt x="1160785" y="2580317"/>
                </a:lnTo>
                <a:lnTo>
                  <a:pt x="1160946" y="2631063"/>
                </a:lnTo>
                <a:lnTo>
                  <a:pt x="1161109" y="2681808"/>
                </a:lnTo>
                <a:lnTo>
                  <a:pt x="1161274" y="2732552"/>
                </a:lnTo>
                <a:lnTo>
                  <a:pt x="1161441" y="2783296"/>
                </a:lnTo>
                <a:lnTo>
                  <a:pt x="1161610" y="2834039"/>
                </a:lnTo>
                <a:lnTo>
                  <a:pt x="1161780" y="2884781"/>
                </a:lnTo>
                <a:lnTo>
                  <a:pt x="1161951" y="2935523"/>
                </a:lnTo>
                <a:lnTo>
                  <a:pt x="1162124" y="2986264"/>
                </a:lnTo>
                <a:lnTo>
                  <a:pt x="1162298" y="3037005"/>
                </a:lnTo>
                <a:lnTo>
                  <a:pt x="1162474" y="3087745"/>
                </a:lnTo>
                <a:lnTo>
                  <a:pt x="1162650" y="3138485"/>
                </a:lnTo>
                <a:lnTo>
                  <a:pt x="1162828" y="3189224"/>
                </a:lnTo>
                <a:lnTo>
                  <a:pt x="1163007" y="3239963"/>
                </a:lnTo>
                <a:lnTo>
                  <a:pt x="1163186" y="3290702"/>
                </a:lnTo>
                <a:lnTo>
                  <a:pt x="1163367" y="3341440"/>
                </a:lnTo>
                <a:lnTo>
                  <a:pt x="1163548" y="3392178"/>
                </a:lnTo>
                <a:lnTo>
                  <a:pt x="1163729" y="3442916"/>
                </a:lnTo>
                <a:lnTo>
                  <a:pt x="1163912" y="3493653"/>
                </a:lnTo>
                <a:lnTo>
                  <a:pt x="1164278" y="3595128"/>
                </a:lnTo>
                <a:lnTo>
                  <a:pt x="1165196" y="3848813"/>
                </a:lnTo>
                <a:lnTo>
                  <a:pt x="1165746" y="4001024"/>
                </a:lnTo>
                <a:lnTo>
                  <a:pt x="1166111" y="4102499"/>
                </a:lnTo>
                <a:lnTo>
                  <a:pt x="1166292" y="4153236"/>
                </a:lnTo>
                <a:lnTo>
                  <a:pt x="1166473" y="4203974"/>
                </a:lnTo>
                <a:lnTo>
                  <a:pt x="1166654" y="4254713"/>
                </a:lnTo>
                <a:lnTo>
                  <a:pt x="1166833" y="4305451"/>
                </a:lnTo>
                <a:lnTo>
                  <a:pt x="1167012" y="4356190"/>
                </a:lnTo>
                <a:lnTo>
                  <a:pt x="1167189" y="4406929"/>
                </a:lnTo>
                <a:lnTo>
                  <a:pt x="1167366" y="4457669"/>
                </a:lnTo>
                <a:lnTo>
                  <a:pt x="1167541" y="4508409"/>
                </a:lnTo>
                <a:lnTo>
                  <a:pt x="1167715" y="4559150"/>
                </a:lnTo>
                <a:lnTo>
                  <a:pt x="1167888" y="4609891"/>
                </a:lnTo>
                <a:lnTo>
                  <a:pt x="1168060" y="4660633"/>
                </a:lnTo>
                <a:lnTo>
                  <a:pt x="1168229" y="4711375"/>
                </a:lnTo>
                <a:lnTo>
                  <a:pt x="1168398" y="4762118"/>
                </a:lnTo>
                <a:lnTo>
                  <a:pt x="1168564" y="4812862"/>
                </a:lnTo>
                <a:lnTo>
                  <a:pt x="1168729" y="4863606"/>
                </a:lnTo>
                <a:lnTo>
                  <a:pt x="1168892" y="4914352"/>
                </a:lnTo>
                <a:lnTo>
                  <a:pt x="1169054" y="4965097"/>
                </a:lnTo>
                <a:lnTo>
                  <a:pt x="1169213" y="5015844"/>
                </a:lnTo>
                <a:lnTo>
                  <a:pt x="1169370" y="5066591"/>
                </a:lnTo>
                <a:lnTo>
                  <a:pt x="1169525" y="5117340"/>
                </a:lnTo>
                <a:lnTo>
                  <a:pt x="1169677" y="5168089"/>
                </a:lnTo>
                <a:lnTo>
                  <a:pt x="1169828" y="5218839"/>
                </a:lnTo>
                <a:lnTo>
                  <a:pt x="1169976" y="5269590"/>
                </a:lnTo>
                <a:lnTo>
                  <a:pt x="1170121" y="5320342"/>
                </a:lnTo>
                <a:lnTo>
                  <a:pt x="1170264" y="5371095"/>
                </a:lnTo>
                <a:lnTo>
                  <a:pt x="1170404" y="5421850"/>
                </a:lnTo>
                <a:lnTo>
                  <a:pt x="1170541" y="5472605"/>
                </a:lnTo>
                <a:lnTo>
                  <a:pt x="1170675" y="5523361"/>
                </a:lnTo>
                <a:lnTo>
                  <a:pt x="1170807" y="5574119"/>
                </a:lnTo>
                <a:lnTo>
                  <a:pt x="1170935" y="5624878"/>
                </a:lnTo>
                <a:lnTo>
                  <a:pt x="1171061" y="5675638"/>
                </a:lnTo>
                <a:lnTo>
                  <a:pt x="1171183" y="5726399"/>
                </a:lnTo>
                <a:lnTo>
                  <a:pt x="1171302" y="5777162"/>
                </a:lnTo>
                <a:lnTo>
                  <a:pt x="1171417" y="5827926"/>
                </a:lnTo>
                <a:lnTo>
                  <a:pt x="1171529" y="5878691"/>
                </a:lnTo>
                <a:lnTo>
                  <a:pt x="1171638" y="5929458"/>
                </a:lnTo>
                <a:lnTo>
                  <a:pt x="1171743" y="5980226"/>
                </a:lnTo>
                <a:lnTo>
                  <a:pt x="1171844" y="6030996"/>
                </a:lnTo>
                <a:lnTo>
                  <a:pt x="1171941" y="6081767"/>
                </a:lnTo>
                <a:lnTo>
                  <a:pt x="1172035" y="6132539"/>
                </a:lnTo>
                <a:lnTo>
                  <a:pt x="1172124" y="6183314"/>
                </a:lnTo>
                <a:lnTo>
                  <a:pt x="1172210" y="6234089"/>
                </a:lnTo>
                <a:lnTo>
                  <a:pt x="1172291" y="6284867"/>
                </a:lnTo>
                <a:lnTo>
                  <a:pt x="1172368" y="6335646"/>
                </a:lnTo>
                <a:lnTo>
                  <a:pt x="1172441" y="6386427"/>
                </a:lnTo>
                <a:lnTo>
                  <a:pt x="1172510" y="6437210"/>
                </a:lnTo>
                <a:lnTo>
                  <a:pt x="1172574" y="6487994"/>
                </a:lnTo>
                <a:lnTo>
                  <a:pt x="1172633" y="6538780"/>
                </a:lnTo>
                <a:lnTo>
                  <a:pt x="1172688" y="6589568"/>
                </a:lnTo>
                <a:lnTo>
                  <a:pt x="1172738" y="6640358"/>
                </a:lnTo>
                <a:lnTo>
                  <a:pt x="1172783" y="6691150"/>
                </a:lnTo>
                <a:lnTo>
                  <a:pt x="1172823" y="6741944"/>
                </a:lnTo>
                <a:lnTo>
                  <a:pt x="1172859" y="6792739"/>
                </a:lnTo>
                <a:lnTo>
                  <a:pt x="1172889" y="6843537"/>
                </a:lnTo>
                <a:lnTo>
                  <a:pt x="1172914" y="6894337"/>
                </a:lnTo>
                <a:lnTo>
                  <a:pt x="1172934" y="6945139"/>
                </a:lnTo>
                <a:lnTo>
                  <a:pt x="1172948" y="6995943"/>
                </a:lnTo>
                <a:lnTo>
                  <a:pt x="1172958" y="7046749"/>
                </a:lnTo>
                <a:lnTo>
                  <a:pt x="1172961" y="7097557"/>
                </a:lnTo>
                <a:lnTo>
                  <a:pt x="1172959" y="7148368"/>
                </a:lnTo>
                <a:lnTo>
                  <a:pt x="1172952" y="7199181"/>
                </a:lnTo>
                <a:lnTo>
                  <a:pt x="1172938" y="7249996"/>
                </a:lnTo>
                <a:lnTo>
                  <a:pt x="1172919" y="7300813"/>
                </a:lnTo>
                <a:lnTo>
                  <a:pt x="1172894" y="7351633"/>
                </a:lnTo>
                <a:lnTo>
                  <a:pt x="1172863" y="7402455"/>
                </a:lnTo>
                <a:lnTo>
                  <a:pt x="1172826" y="7453279"/>
                </a:lnTo>
                <a:lnTo>
                  <a:pt x="1172782" y="7504106"/>
                </a:lnTo>
                <a:lnTo>
                  <a:pt x="1172732" y="7554936"/>
                </a:lnTo>
                <a:close/>
              </a:path>
            </a:pathLst>
          </a:custGeom>
          <a:solidFill>
            <a:srgbClr val="236191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91026" y="5392067"/>
            <a:ext cx="1204595" cy="2163445"/>
          </a:xfrm>
          <a:custGeom>
            <a:avLst/>
            <a:gdLst/>
            <a:ahLst/>
            <a:cxnLst/>
            <a:rect l="l" t="t" r="r" b="b"/>
            <a:pathLst>
              <a:path w="1204595" h="2163445">
                <a:moveTo>
                  <a:pt x="0" y="2162869"/>
                </a:moveTo>
                <a:lnTo>
                  <a:pt x="1198822" y="0"/>
                </a:lnTo>
                <a:lnTo>
                  <a:pt x="1200024" y="462264"/>
                </a:lnTo>
                <a:lnTo>
                  <a:pt x="1203352" y="1746344"/>
                </a:lnTo>
                <a:lnTo>
                  <a:pt x="1204286" y="2105884"/>
                </a:lnTo>
                <a:lnTo>
                  <a:pt x="1204420" y="2157246"/>
                </a:lnTo>
                <a:lnTo>
                  <a:pt x="0" y="2162869"/>
                </a:lnTo>
                <a:close/>
              </a:path>
            </a:pathLst>
          </a:custGeom>
          <a:solidFill>
            <a:srgbClr val="17B0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4432" y="2410994"/>
            <a:ext cx="6811834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Noto Serif"/>
                <a:cs typeface="Noto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0340" y="1914476"/>
            <a:ext cx="9160018" cy="488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adcml.in/#proc" TargetMode="External"/><Relationship Id="rId3" Type="http://schemas.openxmlformats.org/officeDocument/2006/relationships/hyperlink" Target="http://bigdml.nits.ac.in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 indent="304165">
              <a:lnSpc>
                <a:spcPts val="4050"/>
              </a:lnSpc>
              <a:spcBef>
                <a:spcPts val="455"/>
              </a:spcBef>
            </a:pPr>
            <a:r>
              <a:rPr dirty="0" spc="-5"/>
              <a:t>AI </a:t>
            </a:r>
            <a:r>
              <a:rPr dirty="0" spc="-10"/>
              <a:t>based </a:t>
            </a:r>
            <a:r>
              <a:rPr dirty="0" spc="-5"/>
              <a:t>Smart Online  </a:t>
            </a:r>
            <a:r>
              <a:rPr dirty="0" spc="-10"/>
              <a:t>Examination</a:t>
            </a:r>
            <a:r>
              <a:rPr dirty="0" spc="-30"/>
              <a:t> </a:t>
            </a:r>
            <a:r>
              <a:rPr dirty="0" spc="-15"/>
              <a:t>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957" y="3956576"/>
            <a:ext cx="5810250" cy="279844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64490" marR="347980" indent="1275715">
              <a:lnSpc>
                <a:spcPts val="3600"/>
              </a:lnSpc>
              <a:spcBef>
                <a:spcPts val="415"/>
              </a:spcBef>
            </a:pPr>
            <a:r>
              <a:rPr dirty="0" sz="3200" spc="-5">
                <a:latin typeface="Noto Serif"/>
                <a:cs typeface="Noto Serif"/>
              </a:rPr>
              <a:t>Group No: 24  </a:t>
            </a:r>
            <a:r>
              <a:rPr dirty="0" sz="3200" spc="-10" b="1">
                <a:latin typeface="Noto Serif"/>
                <a:cs typeface="Noto Serif"/>
              </a:rPr>
              <a:t>Swapnil </a:t>
            </a:r>
            <a:r>
              <a:rPr dirty="0" sz="3200" spc="-5" b="1">
                <a:latin typeface="Noto Serif"/>
                <a:cs typeface="Noto Serif"/>
              </a:rPr>
              <a:t>Sapre </a:t>
            </a:r>
            <a:r>
              <a:rPr dirty="0" sz="3200" b="1">
                <a:latin typeface="Noto Serif"/>
                <a:cs typeface="Noto Serif"/>
              </a:rPr>
              <a:t>: </a:t>
            </a:r>
            <a:r>
              <a:rPr dirty="0" sz="3200" spc="-5" b="1">
                <a:latin typeface="Noto Serif"/>
                <a:cs typeface="Noto Serif"/>
              </a:rPr>
              <a:t>18104027  </a:t>
            </a:r>
            <a:r>
              <a:rPr dirty="0" sz="3200" spc="-15" b="1">
                <a:latin typeface="Noto Serif"/>
                <a:cs typeface="Noto Serif"/>
              </a:rPr>
              <a:t>Kunal </a:t>
            </a:r>
            <a:r>
              <a:rPr dirty="0" sz="3200" spc="-5" b="1">
                <a:latin typeface="Noto Serif"/>
                <a:cs typeface="Noto Serif"/>
              </a:rPr>
              <a:t>Shinde </a:t>
            </a:r>
            <a:r>
              <a:rPr dirty="0" sz="3200" b="1">
                <a:latin typeface="Noto Serif"/>
                <a:cs typeface="Noto Serif"/>
              </a:rPr>
              <a:t>: </a:t>
            </a:r>
            <a:r>
              <a:rPr dirty="0" sz="3200" spc="-5" b="1">
                <a:latin typeface="Noto Serif"/>
                <a:cs typeface="Noto Serif"/>
              </a:rPr>
              <a:t>18104012  </a:t>
            </a:r>
            <a:r>
              <a:rPr dirty="0" sz="3200" spc="-15" b="1">
                <a:latin typeface="Noto Serif"/>
                <a:cs typeface="Noto Serif"/>
              </a:rPr>
              <a:t>Keval </a:t>
            </a:r>
            <a:r>
              <a:rPr dirty="0" sz="3200" spc="-5" b="1">
                <a:latin typeface="Noto Serif"/>
                <a:cs typeface="Noto Serif"/>
              </a:rPr>
              <a:t>Shetta </a:t>
            </a:r>
            <a:r>
              <a:rPr dirty="0" sz="3200" b="1">
                <a:latin typeface="Noto Serif"/>
                <a:cs typeface="Noto Serif"/>
              </a:rPr>
              <a:t>:</a:t>
            </a:r>
            <a:r>
              <a:rPr dirty="0" sz="3200" spc="-15" b="1">
                <a:latin typeface="Noto Serif"/>
                <a:cs typeface="Noto Serif"/>
              </a:rPr>
              <a:t> </a:t>
            </a:r>
            <a:r>
              <a:rPr dirty="0" sz="3200" spc="-5" b="1">
                <a:latin typeface="Noto Serif"/>
                <a:cs typeface="Noto Serif"/>
              </a:rPr>
              <a:t>18104013</a:t>
            </a:r>
            <a:endParaRPr sz="3200">
              <a:latin typeface="Noto Serif"/>
              <a:cs typeface="Noto Serif"/>
            </a:endParaRPr>
          </a:p>
          <a:p>
            <a:pPr marL="12700">
              <a:lnSpc>
                <a:spcPct val="100000"/>
              </a:lnSpc>
              <a:spcBef>
                <a:spcPts val="3275"/>
              </a:spcBef>
            </a:pPr>
            <a:r>
              <a:rPr dirty="0" sz="3200" spc="-5" b="1">
                <a:latin typeface="Noto Serif"/>
                <a:cs typeface="Noto Serif"/>
              </a:rPr>
              <a:t>Guide </a:t>
            </a:r>
            <a:r>
              <a:rPr dirty="0" sz="3200" b="1">
                <a:latin typeface="Noto Serif"/>
                <a:cs typeface="Noto Serif"/>
              </a:rPr>
              <a:t>: </a:t>
            </a:r>
            <a:r>
              <a:rPr dirty="0" sz="3200" spc="-5" b="1">
                <a:latin typeface="Noto Serif"/>
                <a:cs typeface="Noto Serif"/>
              </a:rPr>
              <a:t>Prof Vishal</a:t>
            </a:r>
            <a:r>
              <a:rPr dirty="0" sz="3200" spc="-215" b="1">
                <a:latin typeface="Noto Serif"/>
                <a:cs typeface="Noto Serif"/>
              </a:rPr>
              <a:t> </a:t>
            </a:r>
            <a:r>
              <a:rPr dirty="0" sz="3200" spc="-5" b="1">
                <a:latin typeface="Noto Serif"/>
                <a:cs typeface="Noto Serif"/>
              </a:rPr>
              <a:t>Badgujar</a:t>
            </a:r>
            <a:endParaRPr sz="3200">
              <a:latin typeface="Noto Serif"/>
              <a:cs typeface="Noto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2769" y="1587"/>
            <a:ext cx="10102215" cy="1871345"/>
            <a:chOff x="-12769" y="1587"/>
            <a:chExt cx="10102215" cy="1871345"/>
          </a:xfrm>
        </p:grpSpPr>
        <p:sp>
          <p:nvSpPr>
            <p:cNvPr id="5" name="object 5"/>
            <p:cNvSpPr/>
            <p:nvPr/>
          </p:nvSpPr>
          <p:spPr>
            <a:xfrm>
              <a:off x="0" y="1587"/>
              <a:ext cx="10089159" cy="1870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742345"/>
              <a:ext cx="10076815" cy="1905"/>
            </a:xfrm>
            <a:custGeom>
              <a:avLst/>
              <a:gdLst/>
              <a:ahLst/>
              <a:cxnLst/>
              <a:rect l="l" t="t" r="r" b="b"/>
              <a:pathLst>
                <a:path w="10076815" h="1905">
                  <a:moveTo>
                    <a:pt x="0" y="0"/>
                  </a:moveTo>
                  <a:lnTo>
                    <a:pt x="10076405" y="1586"/>
                  </a:lnTo>
                </a:path>
              </a:pathLst>
            </a:custGeom>
            <a:ln w="25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493" y="695790"/>
            <a:ext cx="5067935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Prototype Design</a:t>
            </a:r>
            <a:r>
              <a:rPr dirty="0" sz="2400" spc="-35"/>
              <a:t> </a:t>
            </a:r>
            <a:r>
              <a:rPr dirty="0" sz="2400" spc="-5"/>
              <a:t>Demonstration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0342" y="1590759"/>
            <a:ext cx="6502400" cy="69405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3535" marR="5080" indent="-331470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dirty="0" sz="2200" spc="-5">
                <a:latin typeface="Noto Serif"/>
                <a:cs typeface="Noto Serif"/>
              </a:rPr>
              <a:t>https://swapnilsapre.proto.io/editor/index.  cfm?id=45612231-f54e-4cb9-af6e-216ff5e0fdd5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493" y="695790"/>
            <a:ext cx="357505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Implementation</a:t>
            </a:r>
            <a:r>
              <a:rPr dirty="0" sz="2400" spc="35"/>
              <a:t> </a:t>
            </a:r>
            <a:r>
              <a:rPr dirty="0" sz="2400" spc="-5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72393" y="1419385"/>
            <a:ext cx="7614920" cy="113665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3535" marR="5080" indent="-331470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dirty="0" sz="2200" spc="-5">
                <a:latin typeface="Noto Serif"/>
                <a:cs typeface="Noto Serif"/>
              </a:rPr>
              <a:t>Pose setup, face recognition and validation in progress  (objective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1)</a:t>
            </a:r>
            <a:endParaRPr sz="2200">
              <a:latin typeface="Noto Serif"/>
              <a:cs typeface="Noto Serif"/>
            </a:endParaRPr>
          </a:p>
          <a:p>
            <a:pPr marL="343535" indent="-32321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dirty="0" sz="2000" spc="-5">
                <a:latin typeface="Noto Serif"/>
                <a:cs typeface="Noto Serif"/>
              </a:rPr>
              <a:t>Object </a:t>
            </a:r>
            <a:r>
              <a:rPr dirty="0" sz="2000" spc="-10">
                <a:latin typeface="Noto Serif"/>
                <a:cs typeface="Noto Serif"/>
              </a:rPr>
              <a:t>tracking </a:t>
            </a:r>
            <a:r>
              <a:rPr dirty="0" sz="2000" spc="-5">
                <a:latin typeface="Noto Serif"/>
                <a:cs typeface="Noto Serif"/>
              </a:rPr>
              <a:t>in progress (objective</a:t>
            </a:r>
            <a:r>
              <a:rPr dirty="0" sz="2000">
                <a:latin typeface="Noto Serif"/>
                <a:cs typeface="Noto Serif"/>
              </a:rPr>
              <a:t> </a:t>
            </a:r>
            <a:r>
              <a:rPr dirty="0" sz="2000" spc="-5">
                <a:latin typeface="Noto Serif"/>
                <a:cs typeface="Noto Serif"/>
              </a:rPr>
              <a:t>2)</a:t>
            </a:r>
            <a:endParaRPr sz="20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493" y="695790"/>
            <a:ext cx="5030470" cy="753110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dirty="0" sz="2400" spc="-5"/>
              <a:t>Status of Paper </a:t>
            </a:r>
            <a:r>
              <a:rPr dirty="0" sz="2400" spc="-15"/>
              <a:t>Draft </a:t>
            </a:r>
            <a:r>
              <a:rPr dirty="0" sz="2400" spc="-5"/>
              <a:t>&amp; </a:t>
            </a:r>
            <a:r>
              <a:rPr dirty="0" sz="2400" spc="-15"/>
              <a:t>Targeted  </a:t>
            </a:r>
            <a:r>
              <a:rPr dirty="0" sz="2400" spc="-5"/>
              <a:t>Conference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0340" y="1914476"/>
            <a:ext cx="7633970" cy="488315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3535" marR="5080" indent="-331470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dirty="0" sz="2200" spc="-5">
                <a:latin typeface="Noto Serif"/>
                <a:cs typeface="Noto Serif"/>
              </a:rPr>
              <a:t>Paper completed </a:t>
            </a:r>
            <a:r>
              <a:rPr dirty="0" sz="2200">
                <a:latin typeface="Noto Serif"/>
                <a:cs typeface="Noto Serif"/>
              </a:rPr>
              <a:t>, </a:t>
            </a:r>
            <a:r>
              <a:rPr dirty="0" sz="2200" spc="-5">
                <a:latin typeface="Noto Serif"/>
                <a:cs typeface="Noto Serif"/>
              </a:rPr>
              <a:t>approved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 spc="-5">
                <a:latin typeface="Noto Serif"/>
                <a:cs typeface="Noto Serif"/>
              </a:rPr>
              <a:t>guide and submitted in  following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conferences</a:t>
            </a:r>
            <a:endParaRPr sz="2200">
              <a:latin typeface="Noto Serif"/>
              <a:cs typeface="Noto Serif"/>
            </a:endParaRPr>
          </a:p>
          <a:p>
            <a:pPr lvl="1" marL="742950" marR="749935" indent="-331470">
              <a:lnSpc>
                <a:spcPts val="2620"/>
              </a:lnSpc>
              <a:spcBef>
                <a:spcPts val="1135"/>
              </a:spcBef>
              <a:buFont typeface="Arial"/>
              <a:buChar char="•"/>
              <a:tabLst>
                <a:tab pos="742950" algn="l"/>
                <a:tab pos="743585" algn="l"/>
              </a:tabLst>
            </a:pPr>
            <a:r>
              <a:rPr dirty="0" sz="2200" spc="-5">
                <a:latin typeface="Noto Serif"/>
                <a:cs typeface="Noto Serif"/>
              </a:rPr>
              <a:t>3rd International Conference on </a:t>
            </a:r>
            <a:r>
              <a:rPr dirty="0" sz="2200" spc="-10">
                <a:latin typeface="Noto Serif"/>
                <a:cs typeface="Noto Serif"/>
              </a:rPr>
              <a:t>Advances </a:t>
            </a:r>
            <a:r>
              <a:rPr dirty="0" sz="2200" spc="-5">
                <a:latin typeface="Noto Serif"/>
                <a:cs typeface="Noto Serif"/>
              </a:rPr>
              <a:t>in  Distributed Computing and Machine Learning  (ICADCML)-2022</a:t>
            </a:r>
            <a:endParaRPr sz="2200">
              <a:latin typeface="Noto Serif"/>
              <a:cs typeface="Noto Serif"/>
            </a:endParaRPr>
          </a:p>
          <a:p>
            <a:pPr marL="748030">
              <a:lnSpc>
                <a:spcPct val="100000"/>
              </a:lnSpc>
              <a:spcBef>
                <a:spcPts val="1030"/>
              </a:spcBef>
            </a:pPr>
            <a:r>
              <a:rPr dirty="0" sz="2200" spc="-5">
                <a:latin typeface="Noto Serif"/>
                <a:cs typeface="Noto Serif"/>
              </a:rPr>
              <a:t>More Details </a:t>
            </a:r>
            <a:r>
              <a:rPr dirty="0" sz="2200">
                <a:latin typeface="Noto Serif"/>
                <a:cs typeface="Noto Serif"/>
              </a:rPr>
              <a:t>:</a:t>
            </a:r>
            <a:r>
              <a:rPr dirty="0" sz="2200" spc="25">
                <a:latin typeface="Noto Serif"/>
                <a:cs typeface="Noto Serif"/>
              </a:rPr>
              <a:t> </a:t>
            </a:r>
            <a:r>
              <a:rPr dirty="0" u="heavy" sz="17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rebuchet MS"/>
                <a:cs typeface="Trebuchet MS"/>
              </a:rPr>
              <a:t>https://</a:t>
            </a:r>
            <a:r>
              <a:rPr dirty="0" u="heavy" sz="17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rebuchet MS"/>
                <a:cs typeface="Trebuchet MS"/>
                <a:hlinkClick r:id="rId2"/>
              </a:rPr>
              <a:t>www.icadcml.in/#proc</a:t>
            </a:r>
            <a:endParaRPr sz="1700">
              <a:latin typeface="Trebuchet MS"/>
              <a:cs typeface="Trebuchet MS"/>
            </a:endParaRPr>
          </a:p>
          <a:p>
            <a:pPr lvl="1" marL="742950" marR="130175" indent="-331470">
              <a:lnSpc>
                <a:spcPts val="2620"/>
              </a:lnSpc>
              <a:spcBef>
                <a:spcPts val="1215"/>
              </a:spcBef>
              <a:buFont typeface="Arial"/>
              <a:buChar char="•"/>
              <a:tabLst>
                <a:tab pos="742950" algn="l"/>
                <a:tab pos="743585" algn="l"/>
              </a:tabLst>
            </a:pPr>
            <a:r>
              <a:rPr dirty="0" sz="2200" spc="-5">
                <a:latin typeface="Noto Serif"/>
                <a:cs typeface="Noto Serif"/>
              </a:rPr>
              <a:t>3rd International Conference on Deep Learning,  Artiﬁcial Intelligence and Robotics, (ICDLAIR)</a:t>
            </a:r>
            <a:r>
              <a:rPr dirty="0" sz="2200" spc="-1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2021</a:t>
            </a:r>
            <a:endParaRPr sz="2200">
              <a:latin typeface="Noto Serif"/>
              <a:cs typeface="Noto Serif"/>
            </a:endParaRPr>
          </a:p>
          <a:p>
            <a:pPr marL="748030">
              <a:lnSpc>
                <a:spcPct val="100000"/>
              </a:lnSpc>
              <a:spcBef>
                <a:spcPts val="1025"/>
              </a:spcBef>
            </a:pPr>
            <a:r>
              <a:rPr dirty="0" sz="2200" spc="-5">
                <a:latin typeface="Noto Serif"/>
                <a:cs typeface="Noto Serif"/>
              </a:rPr>
              <a:t>More Details </a:t>
            </a:r>
            <a:r>
              <a:rPr dirty="0" sz="2200">
                <a:latin typeface="Noto Serif"/>
                <a:cs typeface="Noto Serif"/>
              </a:rPr>
              <a:t>:</a:t>
            </a:r>
            <a:r>
              <a:rPr dirty="0" sz="2200" spc="25">
                <a:latin typeface="Noto Serif"/>
                <a:cs typeface="Noto Serif"/>
              </a:rPr>
              <a:t> </a:t>
            </a:r>
            <a:r>
              <a:rPr dirty="0" u="heavy" sz="17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rebuchet MS"/>
                <a:cs typeface="Trebuchet MS"/>
              </a:rPr>
              <a:t>https://icdlair2021.iaasse.org/index.html</a:t>
            </a:r>
            <a:endParaRPr sz="1700">
              <a:latin typeface="Trebuchet MS"/>
              <a:cs typeface="Trebuchet MS"/>
            </a:endParaRPr>
          </a:p>
          <a:p>
            <a:pPr lvl="1" marL="742950" marR="586740" indent="-331470">
              <a:lnSpc>
                <a:spcPts val="2620"/>
              </a:lnSpc>
              <a:spcBef>
                <a:spcPts val="1215"/>
              </a:spcBef>
              <a:buFont typeface="Arial"/>
              <a:buChar char="•"/>
              <a:tabLst>
                <a:tab pos="742950" algn="l"/>
                <a:tab pos="743585" algn="l"/>
              </a:tabLst>
            </a:pPr>
            <a:r>
              <a:rPr dirty="0" sz="2200" spc="-5">
                <a:latin typeface="Noto Serif"/>
                <a:cs typeface="Noto Serif"/>
              </a:rPr>
              <a:t>International Conference </a:t>
            </a:r>
            <a:r>
              <a:rPr dirty="0" sz="2200">
                <a:latin typeface="Noto Serif"/>
                <a:cs typeface="Noto Serif"/>
              </a:rPr>
              <a:t>On </a:t>
            </a:r>
            <a:r>
              <a:rPr dirty="0" sz="2200" spc="-5">
                <a:latin typeface="Noto Serif"/>
                <a:cs typeface="Noto Serif"/>
              </a:rPr>
              <a:t>Big Data, Machine  Learning and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Applications</a:t>
            </a:r>
            <a:endParaRPr sz="2200">
              <a:latin typeface="Noto Serif"/>
              <a:cs typeface="Noto Serif"/>
            </a:endParaRPr>
          </a:p>
          <a:p>
            <a:pPr marL="748030">
              <a:lnSpc>
                <a:spcPct val="100000"/>
              </a:lnSpc>
              <a:spcBef>
                <a:spcPts val="1030"/>
              </a:spcBef>
            </a:pPr>
            <a:r>
              <a:rPr dirty="0" sz="2200" spc="-5">
                <a:latin typeface="Noto Serif"/>
                <a:cs typeface="Noto Serif"/>
              </a:rPr>
              <a:t>More Details </a:t>
            </a:r>
            <a:r>
              <a:rPr dirty="0" sz="2200">
                <a:latin typeface="Noto Serif"/>
                <a:cs typeface="Noto Serif"/>
              </a:rPr>
              <a:t>:</a:t>
            </a:r>
            <a:r>
              <a:rPr dirty="0" sz="2200" spc="25">
                <a:latin typeface="Noto Serif"/>
                <a:cs typeface="Noto Serif"/>
              </a:rPr>
              <a:t> </a:t>
            </a:r>
            <a:r>
              <a:rPr dirty="0" u="heavy" sz="22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Noto Serif"/>
                <a:cs typeface="Noto Serif"/>
                <a:hlinkClick r:id="rId3"/>
              </a:rPr>
              <a:t>http://bigdml.nits.ac.in/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446" y="3385465"/>
            <a:ext cx="2988310" cy="574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Noto Serif"/>
                <a:cs typeface="Noto Serif"/>
              </a:rPr>
              <a:t>Thank</a:t>
            </a:r>
            <a:r>
              <a:rPr dirty="0" spc="-70" b="0">
                <a:latin typeface="Noto Serif"/>
                <a:cs typeface="Noto Serif"/>
              </a:rPr>
              <a:t> </a:t>
            </a:r>
            <a:r>
              <a:rPr dirty="0" spc="-35" b="0">
                <a:latin typeface="Noto Serif"/>
                <a:cs typeface="Noto Serif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399" y="476008"/>
            <a:ext cx="1391285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Contents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26900" y="1462380"/>
            <a:ext cx="6200140" cy="465264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505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5">
                <a:latin typeface="Noto Serif"/>
                <a:cs typeface="Noto Serif"/>
              </a:rPr>
              <a:t>Introduction</a:t>
            </a:r>
            <a:endParaRPr sz="2200">
              <a:latin typeface="Noto Serif"/>
              <a:cs typeface="Noto Serif"/>
            </a:endParaRPr>
          </a:p>
          <a:p>
            <a:pPr marL="321945" indent="-309880">
              <a:lnSpc>
                <a:spcPct val="100000"/>
              </a:lnSpc>
              <a:spcBef>
                <a:spcPts val="1410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5">
                <a:latin typeface="Noto Serif"/>
                <a:cs typeface="Noto Serif"/>
              </a:rPr>
              <a:t>Objectives</a:t>
            </a:r>
            <a:endParaRPr sz="2200">
              <a:latin typeface="Noto Serif"/>
              <a:cs typeface="Noto Serif"/>
            </a:endParaRPr>
          </a:p>
          <a:p>
            <a:pPr marL="321945" indent="-309880">
              <a:lnSpc>
                <a:spcPct val="100000"/>
              </a:lnSpc>
              <a:spcBef>
                <a:spcPts val="1410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5">
                <a:latin typeface="Noto Serif"/>
                <a:cs typeface="Noto Serif"/>
              </a:rPr>
              <a:t>Problem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Deﬁnition</a:t>
            </a:r>
            <a:endParaRPr sz="2200">
              <a:latin typeface="Noto Serif"/>
              <a:cs typeface="Noto Serif"/>
            </a:endParaRPr>
          </a:p>
          <a:p>
            <a:pPr marL="321945" indent="-309880">
              <a:lnSpc>
                <a:spcPct val="100000"/>
              </a:lnSpc>
              <a:spcBef>
                <a:spcPts val="1405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10">
                <a:latin typeface="Noto Serif"/>
                <a:cs typeface="Noto Serif"/>
              </a:rPr>
              <a:t>Technological </a:t>
            </a:r>
            <a:r>
              <a:rPr dirty="0" sz="2200" spc="-5">
                <a:latin typeface="Noto Serif"/>
                <a:cs typeface="Noto Serif"/>
              </a:rPr>
              <a:t>Stack</a:t>
            </a:r>
            <a:endParaRPr sz="2200">
              <a:latin typeface="Noto Serif"/>
              <a:cs typeface="Noto Serif"/>
            </a:endParaRPr>
          </a:p>
          <a:p>
            <a:pPr marL="321945" indent="-309880">
              <a:lnSpc>
                <a:spcPct val="100000"/>
              </a:lnSpc>
              <a:spcBef>
                <a:spcPts val="1410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5">
                <a:latin typeface="Noto Serif"/>
                <a:cs typeface="Noto Serif"/>
              </a:rPr>
              <a:t>Review Suggestions (Given in Last</a:t>
            </a:r>
            <a:r>
              <a:rPr dirty="0" sz="2200" spc="-2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meeting)</a:t>
            </a:r>
            <a:endParaRPr sz="2200">
              <a:latin typeface="Noto Serif"/>
              <a:cs typeface="Noto Serif"/>
            </a:endParaRPr>
          </a:p>
          <a:p>
            <a:pPr marL="321945" indent="-309880">
              <a:lnSpc>
                <a:spcPct val="100000"/>
              </a:lnSpc>
              <a:spcBef>
                <a:spcPts val="1410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5">
                <a:latin typeface="Noto Serif"/>
                <a:cs typeface="Noto Serif"/>
              </a:rPr>
              <a:t>Proposed </a:t>
            </a:r>
            <a:r>
              <a:rPr dirty="0" sz="2200" spc="-10">
                <a:latin typeface="Noto Serif"/>
                <a:cs typeface="Noto Serif"/>
              </a:rPr>
              <a:t>System</a:t>
            </a:r>
            <a:r>
              <a:rPr dirty="0" sz="2200" spc="-20">
                <a:latin typeface="Noto Serif"/>
                <a:cs typeface="Noto Serif"/>
              </a:rPr>
              <a:t> </a:t>
            </a:r>
            <a:r>
              <a:rPr dirty="0" sz="2200" spc="-10">
                <a:latin typeface="Noto Serif"/>
                <a:cs typeface="Noto Serif"/>
              </a:rPr>
              <a:t>Architecture/Working</a:t>
            </a:r>
            <a:endParaRPr sz="2200">
              <a:latin typeface="Noto Serif"/>
              <a:cs typeface="Noto Serif"/>
            </a:endParaRPr>
          </a:p>
          <a:p>
            <a:pPr marL="321945" indent="-309880">
              <a:lnSpc>
                <a:spcPct val="100000"/>
              </a:lnSpc>
              <a:spcBef>
                <a:spcPts val="1405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5">
                <a:latin typeface="Noto Serif"/>
                <a:cs typeface="Noto Serif"/>
              </a:rPr>
              <a:t>Prototype Design</a:t>
            </a:r>
            <a:r>
              <a:rPr dirty="0" sz="2200" spc="-10">
                <a:latin typeface="Noto Serif"/>
                <a:cs typeface="Noto Serif"/>
              </a:rPr>
              <a:t> Demonstration</a:t>
            </a:r>
            <a:endParaRPr sz="2200">
              <a:latin typeface="Noto Serif"/>
              <a:cs typeface="Noto Serif"/>
            </a:endParaRPr>
          </a:p>
          <a:p>
            <a:pPr marL="321945" indent="-309880">
              <a:lnSpc>
                <a:spcPct val="100000"/>
              </a:lnSpc>
              <a:spcBef>
                <a:spcPts val="1410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5">
                <a:latin typeface="Noto Serif"/>
                <a:cs typeface="Noto Serif"/>
              </a:rPr>
              <a:t>Implementation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Status</a:t>
            </a:r>
            <a:endParaRPr sz="2200">
              <a:latin typeface="Noto Serif"/>
              <a:cs typeface="Noto Serif"/>
            </a:endParaRPr>
          </a:p>
          <a:p>
            <a:pPr marL="321945" indent="-309880">
              <a:lnSpc>
                <a:spcPct val="100000"/>
              </a:lnSpc>
              <a:spcBef>
                <a:spcPts val="1410"/>
              </a:spcBef>
              <a:buSzPct val="43181"/>
              <a:buFont typeface="Arial"/>
              <a:buChar char="●"/>
              <a:tabLst>
                <a:tab pos="321310" algn="l"/>
                <a:tab pos="322580" algn="l"/>
              </a:tabLst>
            </a:pPr>
            <a:r>
              <a:rPr dirty="0" sz="2200" spc="-5">
                <a:latin typeface="Noto Serif"/>
                <a:cs typeface="Noto Serif"/>
              </a:rPr>
              <a:t>Status of Paper </a:t>
            </a:r>
            <a:r>
              <a:rPr dirty="0" sz="2200" spc="-15">
                <a:latin typeface="Noto Serif"/>
                <a:cs typeface="Noto Serif"/>
              </a:rPr>
              <a:t>Draft </a:t>
            </a:r>
            <a:r>
              <a:rPr dirty="0" sz="2200">
                <a:latin typeface="Noto Serif"/>
                <a:cs typeface="Noto Serif"/>
              </a:rPr>
              <a:t>&amp; </a:t>
            </a:r>
            <a:r>
              <a:rPr dirty="0" sz="2200" spc="-15">
                <a:latin typeface="Noto Serif"/>
                <a:cs typeface="Noto Serif"/>
              </a:rPr>
              <a:t>Targeted</a:t>
            </a:r>
            <a:r>
              <a:rPr dirty="0" sz="220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Conference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326" y="735455"/>
            <a:ext cx="2002155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6906" y="1463964"/>
            <a:ext cx="8888095" cy="425323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dirty="0" sz="2200" spc="-5">
                <a:latin typeface="Noto Serif"/>
                <a:cs typeface="Noto Serif"/>
              </a:rPr>
              <a:t>Problems Identiﬁed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>
                <a:latin typeface="Noto Serif"/>
                <a:cs typeface="Noto Serif"/>
              </a:rPr>
              <a:t>:</a:t>
            </a:r>
            <a:endParaRPr sz="2200">
              <a:latin typeface="Noto Serif"/>
              <a:cs typeface="Noto Serif"/>
            </a:endParaRPr>
          </a:p>
          <a:p>
            <a:pPr lvl="1" marL="828675" marR="912494" indent="-331470">
              <a:lnSpc>
                <a:spcPts val="2470"/>
              </a:lnSpc>
              <a:spcBef>
                <a:spcPts val="1485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Inability to conduct in person exams in situations </a:t>
            </a:r>
            <a:r>
              <a:rPr dirty="0" sz="2200" spc="-15">
                <a:latin typeface="Noto Serif"/>
                <a:cs typeface="Noto Serif"/>
              </a:rPr>
              <a:t>like  </a:t>
            </a:r>
            <a:r>
              <a:rPr dirty="0" sz="2200" spc="-5">
                <a:latin typeface="Noto Serif"/>
                <a:cs typeface="Noto Serif"/>
              </a:rPr>
              <a:t>pandemic.</a:t>
            </a:r>
            <a:endParaRPr sz="2200">
              <a:latin typeface="Noto Serif"/>
              <a:cs typeface="Noto Serif"/>
            </a:endParaRPr>
          </a:p>
          <a:p>
            <a:pPr lvl="1" marL="828675" marR="509270" indent="-331470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10">
                <a:latin typeface="Noto Serif"/>
                <a:cs typeface="Noto Serif"/>
              </a:rPr>
              <a:t>Malpractices </a:t>
            </a:r>
            <a:r>
              <a:rPr dirty="0" sz="2200" spc="-5">
                <a:latin typeface="Noto Serif"/>
                <a:cs typeface="Noto Serif"/>
              </a:rPr>
              <a:t>done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 spc="-5">
                <a:latin typeface="Noto Serif"/>
                <a:cs typeface="Noto Serif"/>
              </a:rPr>
              <a:t>students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 spc="-5">
                <a:latin typeface="Noto Serif"/>
                <a:cs typeface="Noto Serif"/>
              </a:rPr>
              <a:t>taking advantage of no  proctoring methods during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exam.</a:t>
            </a:r>
            <a:endParaRPr sz="2200">
              <a:latin typeface="Noto Serif"/>
              <a:cs typeface="Noto Serif"/>
            </a:endParaRPr>
          </a:p>
          <a:p>
            <a:pPr lvl="1" marL="828675" marR="388620" indent="-331470">
              <a:lnSpc>
                <a:spcPts val="2470"/>
              </a:lnSpc>
              <a:spcBef>
                <a:spcPts val="1435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Personal monitoring of students required that </a:t>
            </a:r>
            <a:r>
              <a:rPr dirty="0" sz="2200" spc="-15">
                <a:latin typeface="Noto Serif"/>
                <a:cs typeface="Noto Serif"/>
              </a:rPr>
              <a:t>takes </a:t>
            </a:r>
            <a:r>
              <a:rPr dirty="0" sz="2200" spc="-5">
                <a:latin typeface="Noto Serif"/>
                <a:cs typeface="Noto Serif"/>
              </a:rPr>
              <a:t>more  time and not easily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manageable</a:t>
            </a:r>
            <a:endParaRPr sz="2200">
              <a:latin typeface="Noto Serif"/>
              <a:cs typeface="Noto Serif"/>
            </a:endParaRPr>
          </a:p>
          <a:p>
            <a:pPr lvl="1" marL="828675" indent="-33147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Problem of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Impersonation</a:t>
            </a:r>
            <a:endParaRPr sz="2200">
              <a:latin typeface="Noto Serif"/>
              <a:cs typeface="Noto Serif"/>
            </a:endParaRPr>
          </a:p>
          <a:p>
            <a:pPr lvl="1" marL="828675" marR="5080" indent="-331470">
              <a:lnSpc>
                <a:spcPts val="2470"/>
              </a:lnSpc>
              <a:spcBef>
                <a:spcPts val="1485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Student management in terms of marks record and question  bank management in terms of setting question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paper.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90" y="661041"/>
            <a:ext cx="2002155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6906" y="1198339"/>
            <a:ext cx="8899525" cy="488124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dirty="0" sz="2200" spc="-5">
                <a:latin typeface="Noto Serif"/>
                <a:cs typeface="Noto Serif"/>
              </a:rPr>
              <a:t>Solution Proposed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>
                <a:latin typeface="Noto Serif"/>
                <a:cs typeface="Noto Serif"/>
              </a:rPr>
              <a:t>:</a:t>
            </a:r>
            <a:endParaRPr sz="2200">
              <a:latin typeface="Noto Serif"/>
              <a:cs typeface="Noto Serif"/>
            </a:endParaRPr>
          </a:p>
          <a:p>
            <a:pPr lvl="1" marL="828675" marR="911860" indent="-331470">
              <a:lnSpc>
                <a:spcPts val="2470"/>
              </a:lnSpc>
              <a:spcBef>
                <a:spcPts val="1485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With proctoring enabled the chance of students doing  </a:t>
            </a:r>
            <a:r>
              <a:rPr dirty="0" sz="2200" spc="-10">
                <a:latin typeface="Noto Serif"/>
                <a:cs typeface="Noto Serif"/>
              </a:rPr>
              <a:t>malpractices </a:t>
            </a:r>
            <a:r>
              <a:rPr dirty="0" sz="2200" spc="-5">
                <a:latin typeface="Noto Serif"/>
                <a:cs typeface="Noto Serif"/>
              </a:rPr>
              <a:t>reduces </a:t>
            </a:r>
            <a:r>
              <a:rPr dirty="0" sz="2200" spc="-25">
                <a:latin typeface="Noto Serif"/>
                <a:cs typeface="Noto Serif"/>
              </a:rPr>
              <a:t>by </a:t>
            </a:r>
            <a:r>
              <a:rPr dirty="0" sz="2200">
                <a:latin typeface="Noto Serif"/>
                <a:cs typeface="Noto Serif"/>
              </a:rPr>
              <a:t>a </a:t>
            </a:r>
            <a:r>
              <a:rPr dirty="0" sz="2200" spc="-5">
                <a:latin typeface="Noto Serif"/>
                <a:cs typeface="Noto Serif"/>
              </a:rPr>
              <a:t>huge</a:t>
            </a:r>
            <a:r>
              <a:rPr dirty="0" sz="2200" spc="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amount.</a:t>
            </a:r>
            <a:endParaRPr sz="2200">
              <a:latin typeface="Noto Serif"/>
              <a:cs typeface="Noto Serif"/>
            </a:endParaRPr>
          </a:p>
          <a:p>
            <a:pPr lvl="1" marL="828675" marR="33655" indent="-331470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The </a:t>
            </a:r>
            <a:r>
              <a:rPr dirty="0" sz="2200">
                <a:latin typeface="Noto Serif"/>
                <a:cs typeface="Noto Serif"/>
              </a:rPr>
              <a:t>AI </a:t>
            </a:r>
            <a:r>
              <a:rPr dirty="0" sz="2200" spc="-5">
                <a:latin typeface="Noto Serif"/>
                <a:cs typeface="Noto Serif"/>
              </a:rPr>
              <a:t>and ML based proctoring mechanism will auto detect  the </a:t>
            </a:r>
            <a:r>
              <a:rPr dirty="0" sz="2200" spc="-10">
                <a:latin typeface="Noto Serif"/>
                <a:cs typeface="Noto Serif"/>
              </a:rPr>
              <a:t>malpractices. </a:t>
            </a:r>
            <a:r>
              <a:rPr dirty="0" sz="2200" spc="-5">
                <a:latin typeface="Noto Serif"/>
                <a:cs typeface="Noto Serif"/>
              </a:rPr>
              <a:t>Hence no need to individually monitor  students.</a:t>
            </a:r>
            <a:endParaRPr sz="2200">
              <a:latin typeface="Noto Serif"/>
              <a:cs typeface="Noto Serif"/>
            </a:endParaRPr>
          </a:p>
          <a:p>
            <a:pPr lvl="1" marL="828675" marR="5080" indent="-331470">
              <a:lnSpc>
                <a:spcPts val="2470"/>
              </a:lnSpc>
              <a:spcBef>
                <a:spcPts val="1440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35">
                <a:latin typeface="Noto Serif"/>
                <a:cs typeface="Noto Serif"/>
              </a:rPr>
              <a:t>For </a:t>
            </a:r>
            <a:r>
              <a:rPr dirty="0" sz="2200" spc="-5">
                <a:latin typeface="Noto Serif"/>
                <a:cs typeface="Noto Serif"/>
              </a:rPr>
              <a:t>impersonations, live facial validation of actual examinee  before the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exam.</a:t>
            </a:r>
            <a:endParaRPr sz="2200">
              <a:latin typeface="Noto Serif"/>
              <a:cs typeface="Noto Serif"/>
            </a:endParaRPr>
          </a:p>
          <a:p>
            <a:pPr lvl="1" marL="828675" marR="125095" indent="-331470">
              <a:lnSpc>
                <a:spcPts val="2470"/>
              </a:lnSpc>
              <a:spcBef>
                <a:spcPts val="1430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Making </a:t>
            </a:r>
            <a:r>
              <a:rPr dirty="0" sz="2200">
                <a:latin typeface="Noto Serif"/>
                <a:cs typeface="Noto Serif"/>
              </a:rPr>
              <a:t>use </a:t>
            </a:r>
            <a:r>
              <a:rPr dirty="0" sz="2200" spc="-5">
                <a:latin typeface="Noto Serif"/>
                <a:cs typeface="Noto Serif"/>
              </a:rPr>
              <a:t>of </a:t>
            </a:r>
            <a:r>
              <a:rPr dirty="0" sz="2200" spc="-20">
                <a:latin typeface="Noto Serif"/>
                <a:cs typeface="Noto Serif"/>
              </a:rPr>
              <a:t>OTP </a:t>
            </a:r>
            <a:r>
              <a:rPr dirty="0" sz="2200" spc="-5">
                <a:latin typeface="Noto Serif"/>
                <a:cs typeface="Noto Serif"/>
              </a:rPr>
              <a:t>or secret password based authentication  mechanism instead of simple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username-password.</a:t>
            </a:r>
            <a:endParaRPr sz="2200">
              <a:latin typeface="Noto Serif"/>
              <a:cs typeface="Noto Serif"/>
            </a:endParaRPr>
          </a:p>
          <a:p>
            <a:pPr lvl="1" marL="828675" marR="597535" indent="-331470">
              <a:lnSpc>
                <a:spcPts val="2470"/>
              </a:lnSpc>
              <a:spcBef>
                <a:spcPts val="1435"/>
              </a:spcBef>
              <a:buFont typeface="Arial"/>
              <a:buChar char="•"/>
              <a:tabLst>
                <a:tab pos="828675" algn="l"/>
                <a:tab pos="829310" algn="l"/>
              </a:tabLst>
            </a:pPr>
            <a:r>
              <a:rPr dirty="0" sz="2200" spc="-5">
                <a:latin typeface="Noto Serif"/>
                <a:cs typeface="Noto Serif"/>
              </a:rPr>
              <a:t>Enabling webcam and microphone for video </a:t>
            </a:r>
            <a:r>
              <a:rPr dirty="0" sz="2200">
                <a:latin typeface="Noto Serif"/>
                <a:cs typeface="Noto Serif"/>
              </a:rPr>
              <a:t>&amp; </a:t>
            </a:r>
            <a:r>
              <a:rPr dirty="0" sz="2200" spc="-5">
                <a:latin typeface="Noto Serif"/>
                <a:cs typeface="Noto Serif"/>
              </a:rPr>
              <a:t>audio  detection and tab locking to prevent browsing</a:t>
            </a:r>
            <a:r>
              <a:rPr dirty="0" sz="2200" spc="-1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activities.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326" y="735455"/>
            <a:ext cx="1640839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Objectives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0825" y="1777769"/>
            <a:ext cx="8772525" cy="472122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473709" marR="46355" indent="-461645">
              <a:lnSpc>
                <a:spcPts val="2470"/>
              </a:lnSpc>
              <a:spcBef>
                <a:spcPts val="320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>
                <a:latin typeface="Noto Serif"/>
                <a:cs typeface="Noto Serif"/>
              </a:rPr>
              <a:t>set </a:t>
            </a:r>
            <a:r>
              <a:rPr dirty="0" sz="2200" spc="-5">
                <a:latin typeface="Noto Serif"/>
                <a:cs typeface="Noto Serif"/>
              </a:rPr>
              <a:t>up proctoring mechanism to stop </a:t>
            </a:r>
            <a:r>
              <a:rPr dirty="0" sz="2200" spc="-10">
                <a:latin typeface="Noto Serif"/>
                <a:cs typeface="Noto Serif"/>
              </a:rPr>
              <a:t>malpractices </a:t>
            </a:r>
            <a:r>
              <a:rPr dirty="0" sz="2200" spc="-5">
                <a:latin typeface="Noto Serif"/>
                <a:cs typeface="Noto Serif"/>
              </a:rPr>
              <a:t>in exam.  </a:t>
            </a: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create </a:t>
            </a:r>
            <a:r>
              <a:rPr dirty="0" sz="2200">
                <a:latin typeface="Noto Serif"/>
                <a:cs typeface="Noto Serif"/>
              </a:rPr>
              <a:t>a </a:t>
            </a:r>
            <a:r>
              <a:rPr dirty="0" sz="2200" spc="-5">
                <a:latin typeface="Noto Serif"/>
                <a:cs typeface="Noto Serif"/>
              </a:rPr>
              <a:t>system that validates each </a:t>
            </a:r>
            <a:r>
              <a:rPr dirty="0" sz="2200">
                <a:latin typeface="Noto Serif"/>
                <a:cs typeface="Noto Serif"/>
              </a:rPr>
              <a:t>user </a:t>
            </a:r>
            <a:r>
              <a:rPr dirty="0" sz="2200" spc="-5">
                <a:latin typeface="Noto Serif"/>
                <a:cs typeface="Noto Serif"/>
              </a:rPr>
              <a:t>well before the  exam using facial recognition and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validation.</a:t>
            </a:r>
            <a:endParaRPr sz="2200">
              <a:latin typeface="Noto Serif"/>
              <a:cs typeface="Noto Serif"/>
            </a:endParaRPr>
          </a:p>
          <a:p>
            <a:pPr marL="473709" marR="293370" indent="-461645">
              <a:lnSpc>
                <a:spcPts val="2470"/>
              </a:lnSpc>
              <a:spcBef>
                <a:spcPts val="1440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perform object </a:t>
            </a:r>
            <a:r>
              <a:rPr dirty="0" sz="2200" spc="-10">
                <a:latin typeface="Noto Serif"/>
                <a:cs typeface="Noto Serif"/>
              </a:rPr>
              <a:t>tracking </a:t>
            </a:r>
            <a:r>
              <a:rPr dirty="0" sz="2200" spc="-5">
                <a:latin typeface="Noto Serif"/>
                <a:cs typeface="Noto Serif"/>
              </a:rPr>
              <a:t>(person </a:t>
            </a:r>
            <a:r>
              <a:rPr dirty="0" sz="2200" spc="-10">
                <a:latin typeface="Noto Serif"/>
                <a:cs typeface="Noto Serif"/>
              </a:rPr>
              <a:t>tracking) </a:t>
            </a:r>
            <a:r>
              <a:rPr dirty="0" sz="2200" spc="-5">
                <a:latin typeface="Noto Serif"/>
                <a:cs typeface="Noto Serif"/>
              </a:rPr>
              <a:t>throughout the  exam.</a:t>
            </a:r>
            <a:endParaRPr sz="2200">
              <a:latin typeface="Noto Serif"/>
              <a:cs typeface="Noto Serif"/>
            </a:endParaRPr>
          </a:p>
          <a:p>
            <a:pPr marL="473709" marR="447675" indent="-461645">
              <a:lnSpc>
                <a:spcPts val="2470"/>
              </a:lnSpc>
              <a:spcBef>
                <a:spcPts val="1430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allow the examiner to alert warnings or end the exam if  students found performing </a:t>
            </a:r>
            <a:r>
              <a:rPr dirty="0" sz="2200" spc="-10">
                <a:latin typeface="Noto Serif"/>
                <a:cs typeface="Noto Serif"/>
              </a:rPr>
              <a:t>malpractices.</a:t>
            </a:r>
            <a:endParaRPr sz="2200">
              <a:latin typeface="Noto Serif"/>
              <a:cs typeface="Noto Serif"/>
            </a:endParaRPr>
          </a:p>
          <a:p>
            <a:pPr marL="473709" marR="8890" indent="-461645">
              <a:lnSpc>
                <a:spcPts val="2470"/>
              </a:lnSpc>
              <a:spcBef>
                <a:spcPts val="1430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provide </a:t>
            </a:r>
            <a:r>
              <a:rPr dirty="0" sz="2200">
                <a:latin typeface="Noto Serif"/>
                <a:cs typeface="Noto Serif"/>
              </a:rPr>
              <a:t>a </a:t>
            </a:r>
            <a:r>
              <a:rPr dirty="0" sz="2200" spc="-5">
                <a:latin typeface="Noto Serif"/>
                <a:cs typeface="Noto Serif"/>
              </a:rPr>
              <a:t>platform for the teachers to </a:t>
            </a:r>
            <a:r>
              <a:rPr dirty="0" sz="2200">
                <a:latin typeface="Noto Serif"/>
                <a:cs typeface="Noto Serif"/>
              </a:rPr>
              <a:t>set </a:t>
            </a:r>
            <a:r>
              <a:rPr dirty="0" sz="2200" spc="-5">
                <a:latin typeface="Noto Serif"/>
                <a:cs typeface="Noto Serif"/>
              </a:rPr>
              <a:t>the questions and  get detailed</a:t>
            </a:r>
            <a:r>
              <a:rPr dirty="0" sz="2200" spc="-1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reporting.</a:t>
            </a:r>
            <a:endParaRPr sz="2200">
              <a:latin typeface="Noto Serif"/>
              <a:cs typeface="Noto Serif"/>
            </a:endParaRPr>
          </a:p>
          <a:p>
            <a:pPr marL="473709" marR="972819" indent="-461645">
              <a:lnSpc>
                <a:spcPts val="2470"/>
              </a:lnSpc>
              <a:spcBef>
                <a:spcPts val="1435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provide tab locking features to not allow students to  navigate </a:t>
            </a:r>
            <a:r>
              <a:rPr dirty="0" sz="2200" spc="-15">
                <a:latin typeface="Noto Serif"/>
                <a:cs typeface="Noto Serif"/>
              </a:rPr>
              <a:t>away </a:t>
            </a:r>
            <a:r>
              <a:rPr dirty="0" sz="2200" spc="-5">
                <a:latin typeface="Noto Serif"/>
                <a:cs typeface="Noto Serif"/>
              </a:rPr>
              <a:t>from exam</a:t>
            </a:r>
            <a:r>
              <a:rPr dirty="0" sz="220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screen.</a:t>
            </a:r>
            <a:endParaRPr sz="2200">
              <a:latin typeface="Noto Serif"/>
              <a:cs typeface="Noto Serif"/>
            </a:endParaRPr>
          </a:p>
          <a:p>
            <a:pPr marL="460375" indent="-44450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460375" algn="l"/>
                <a:tab pos="461009" algn="l"/>
              </a:tabLst>
            </a:pPr>
            <a:r>
              <a:rPr dirty="0" sz="2200" spc="-40">
                <a:latin typeface="Noto Serif"/>
                <a:cs typeface="Noto Serif"/>
              </a:rPr>
              <a:t>To </a:t>
            </a:r>
            <a:r>
              <a:rPr dirty="0" sz="2200" spc="-5">
                <a:latin typeface="Noto Serif"/>
                <a:cs typeface="Noto Serif"/>
              </a:rPr>
              <a:t>send attendance and mis activity report details to</a:t>
            </a:r>
            <a:r>
              <a:rPr dirty="0" sz="2200" spc="4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teacher's.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326" y="735455"/>
            <a:ext cx="2701925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10"/>
              <a:t>Technology</a:t>
            </a:r>
            <a:r>
              <a:rPr dirty="0" sz="2400" spc="-60"/>
              <a:t> </a:t>
            </a:r>
            <a:r>
              <a:rPr dirty="0" sz="2400" spc="-5"/>
              <a:t>Stack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90238" y="1684584"/>
            <a:ext cx="1486535" cy="5139055"/>
          </a:xfrm>
          <a:custGeom>
            <a:avLst/>
            <a:gdLst/>
            <a:ahLst/>
            <a:cxnLst/>
            <a:rect l="l" t="t" r="r" b="b"/>
            <a:pathLst>
              <a:path w="1486535" h="5139055">
                <a:moveTo>
                  <a:pt x="1337447" y="5138733"/>
                </a:moveTo>
                <a:lnTo>
                  <a:pt x="148605" y="5138733"/>
                </a:lnTo>
                <a:lnTo>
                  <a:pt x="101634" y="5131158"/>
                </a:lnTo>
                <a:lnTo>
                  <a:pt x="60840" y="5110065"/>
                </a:lnTo>
                <a:lnTo>
                  <a:pt x="28671" y="5077900"/>
                </a:lnTo>
                <a:lnTo>
                  <a:pt x="7575" y="5037111"/>
                </a:lnTo>
                <a:lnTo>
                  <a:pt x="0" y="4990145"/>
                </a:lnTo>
                <a:lnTo>
                  <a:pt x="0" y="148605"/>
                </a:lnTo>
                <a:lnTo>
                  <a:pt x="7575" y="101635"/>
                </a:lnTo>
                <a:lnTo>
                  <a:pt x="28671" y="60841"/>
                </a:lnTo>
                <a:lnTo>
                  <a:pt x="60840" y="28672"/>
                </a:lnTo>
                <a:lnTo>
                  <a:pt x="101634" y="7576"/>
                </a:lnTo>
                <a:lnTo>
                  <a:pt x="148605" y="0"/>
                </a:lnTo>
                <a:lnTo>
                  <a:pt x="1337447" y="0"/>
                </a:lnTo>
                <a:lnTo>
                  <a:pt x="1394317" y="11312"/>
                </a:lnTo>
                <a:lnTo>
                  <a:pt x="1442525" y="43526"/>
                </a:lnTo>
                <a:lnTo>
                  <a:pt x="1474740" y="91737"/>
                </a:lnTo>
                <a:lnTo>
                  <a:pt x="1486057" y="148605"/>
                </a:lnTo>
                <a:lnTo>
                  <a:pt x="1486057" y="4990145"/>
                </a:lnTo>
                <a:lnTo>
                  <a:pt x="1478480" y="5037111"/>
                </a:lnTo>
                <a:lnTo>
                  <a:pt x="1457381" y="5077900"/>
                </a:lnTo>
                <a:lnTo>
                  <a:pt x="1425209" y="5110065"/>
                </a:lnTo>
                <a:lnTo>
                  <a:pt x="1384415" y="5131158"/>
                </a:lnTo>
                <a:lnTo>
                  <a:pt x="1337447" y="513873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2695" y="2282420"/>
            <a:ext cx="10706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Front</a:t>
            </a:r>
            <a:r>
              <a:rPr dirty="0" sz="19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2493" y="3219973"/>
            <a:ext cx="1202055" cy="761365"/>
            <a:chOff x="1232493" y="3219973"/>
            <a:chExt cx="1202055" cy="761365"/>
          </a:xfrm>
        </p:grpSpPr>
        <p:sp>
          <p:nvSpPr>
            <p:cNvPr id="6" name="object 6"/>
            <p:cNvSpPr/>
            <p:nvPr/>
          </p:nvSpPr>
          <p:spPr>
            <a:xfrm>
              <a:off x="1238843" y="3226323"/>
              <a:ext cx="1189355" cy="748665"/>
            </a:xfrm>
            <a:custGeom>
              <a:avLst/>
              <a:gdLst/>
              <a:ahLst/>
              <a:cxnLst/>
              <a:rect l="l" t="t" r="r" b="b"/>
              <a:pathLst>
                <a:path w="1189355" h="748664">
                  <a:moveTo>
                    <a:pt x="1113981" y="748611"/>
                  </a:moveTo>
                  <a:lnTo>
                    <a:pt x="74861" y="748611"/>
                  </a:lnTo>
                  <a:lnTo>
                    <a:pt x="45721" y="742729"/>
                  </a:lnTo>
                  <a:lnTo>
                    <a:pt x="21926" y="726686"/>
                  </a:lnTo>
                  <a:lnTo>
                    <a:pt x="5882" y="702888"/>
                  </a:lnTo>
                  <a:lnTo>
                    <a:pt x="0" y="673742"/>
                  </a:lnTo>
                  <a:lnTo>
                    <a:pt x="0" y="74868"/>
                  </a:lnTo>
                  <a:lnTo>
                    <a:pt x="5882" y="45733"/>
                  </a:lnTo>
                  <a:lnTo>
                    <a:pt x="21926" y="21934"/>
                  </a:lnTo>
                  <a:lnTo>
                    <a:pt x="45721" y="5885"/>
                  </a:lnTo>
                  <a:lnTo>
                    <a:pt x="74861" y="0"/>
                  </a:lnTo>
                  <a:lnTo>
                    <a:pt x="1113981" y="0"/>
                  </a:lnTo>
                  <a:lnTo>
                    <a:pt x="1155514" y="12587"/>
                  </a:lnTo>
                  <a:lnTo>
                    <a:pt x="1183143" y="46221"/>
                  </a:lnTo>
                  <a:lnTo>
                    <a:pt x="1188842" y="74868"/>
                  </a:lnTo>
                  <a:lnTo>
                    <a:pt x="1188842" y="673742"/>
                  </a:lnTo>
                  <a:lnTo>
                    <a:pt x="1182959" y="702888"/>
                  </a:lnTo>
                  <a:lnTo>
                    <a:pt x="1166916" y="726686"/>
                  </a:lnTo>
                  <a:lnTo>
                    <a:pt x="1143120" y="742729"/>
                  </a:lnTo>
                  <a:lnTo>
                    <a:pt x="1113981" y="748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8843" y="3226323"/>
              <a:ext cx="1189355" cy="748665"/>
            </a:xfrm>
            <a:custGeom>
              <a:avLst/>
              <a:gdLst/>
              <a:ahLst/>
              <a:cxnLst/>
              <a:rect l="l" t="t" r="r" b="b"/>
              <a:pathLst>
                <a:path w="1189355" h="748664">
                  <a:moveTo>
                    <a:pt x="0" y="74868"/>
                  </a:moveTo>
                  <a:lnTo>
                    <a:pt x="5882" y="45733"/>
                  </a:lnTo>
                  <a:lnTo>
                    <a:pt x="21926" y="21934"/>
                  </a:lnTo>
                  <a:lnTo>
                    <a:pt x="45721" y="5885"/>
                  </a:lnTo>
                  <a:lnTo>
                    <a:pt x="74861" y="0"/>
                  </a:lnTo>
                  <a:lnTo>
                    <a:pt x="1113981" y="0"/>
                  </a:lnTo>
                  <a:lnTo>
                    <a:pt x="1155514" y="12587"/>
                  </a:lnTo>
                  <a:lnTo>
                    <a:pt x="1183143" y="46221"/>
                  </a:lnTo>
                  <a:lnTo>
                    <a:pt x="1188842" y="74868"/>
                  </a:lnTo>
                  <a:lnTo>
                    <a:pt x="1188842" y="673742"/>
                  </a:lnTo>
                  <a:lnTo>
                    <a:pt x="1182959" y="702888"/>
                  </a:lnTo>
                  <a:lnTo>
                    <a:pt x="1166916" y="726686"/>
                  </a:lnTo>
                  <a:lnTo>
                    <a:pt x="1143120" y="742729"/>
                  </a:lnTo>
                  <a:lnTo>
                    <a:pt x="1113981" y="748611"/>
                  </a:lnTo>
                  <a:lnTo>
                    <a:pt x="74861" y="748611"/>
                  </a:lnTo>
                  <a:lnTo>
                    <a:pt x="45721" y="742729"/>
                  </a:lnTo>
                  <a:lnTo>
                    <a:pt x="21926" y="726686"/>
                  </a:lnTo>
                  <a:lnTo>
                    <a:pt x="5882" y="702888"/>
                  </a:lnTo>
                  <a:lnTo>
                    <a:pt x="0" y="673742"/>
                  </a:lnTo>
                  <a:lnTo>
                    <a:pt x="0" y="74868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62459" y="3454635"/>
            <a:ext cx="5924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2493" y="4083762"/>
            <a:ext cx="1202055" cy="761365"/>
            <a:chOff x="1232493" y="4083762"/>
            <a:chExt cx="1202055" cy="761365"/>
          </a:xfrm>
        </p:grpSpPr>
        <p:sp>
          <p:nvSpPr>
            <p:cNvPr id="10" name="object 10"/>
            <p:cNvSpPr/>
            <p:nvPr/>
          </p:nvSpPr>
          <p:spPr>
            <a:xfrm>
              <a:off x="1238843" y="4090112"/>
              <a:ext cx="1189355" cy="748665"/>
            </a:xfrm>
            <a:custGeom>
              <a:avLst/>
              <a:gdLst/>
              <a:ahLst/>
              <a:cxnLst/>
              <a:rect l="l" t="t" r="r" b="b"/>
              <a:pathLst>
                <a:path w="1189355" h="748664">
                  <a:moveTo>
                    <a:pt x="1113981" y="748611"/>
                  </a:moveTo>
                  <a:lnTo>
                    <a:pt x="74861" y="748611"/>
                  </a:lnTo>
                  <a:lnTo>
                    <a:pt x="45721" y="742725"/>
                  </a:lnTo>
                  <a:lnTo>
                    <a:pt x="21926" y="726676"/>
                  </a:lnTo>
                  <a:lnTo>
                    <a:pt x="5882" y="702878"/>
                  </a:lnTo>
                  <a:lnTo>
                    <a:pt x="0" y="673742"/>
                  </a:lnTo>
                  <a:lnTo>
                    <a:pt x="0" y="74843"/>
                  </a:lnTo>
                  <a:lnTo>
                    <a:pt x="5882" y="45712"/>
                  </a:lnTo>
                  <a:lnTo>
                    <a:pt x="21926" y="21922"/>
                  </a:lnTo>
                  <a:lnTo>
                    <a:pt x="45721" y="5881"/>
                  </a:lnTo>
                  <a:lnTo>
                    <a:pt x="74861" y="0"/>
                  </a:lnTo>
                  <a:lnTo>
                    <a:pt x="1113981" y="0"/>
                  </a:lnTo>
                  <a:lnTo>
                    <a:pt x="1155514" y="12566"/>
                  </a:lnTo>
                  <a:lnTo>
                    <a:pt x="1183143" y="46205"/>
                  </a:lnTo>
                  <a:lnTo>
                    <a:pt x="1188842" y="74843"/>
                  </a:lnTo>
                  <a:lnTo>
                    <a:pt x="1188842" y="673742"/>
                  </a:lnTo>
                  <a:lnTo>
                    <a:pt x="1182959" y="702878"/>
                  </a:lnTo>
                  <a:lnTo>
                    <a:pt x="1166916" y="726676"/>
                  </a:lnTo>
                  <a:lnTo>
                    <a:pt x="1143120" y="742725"/>
                  </a:lnTo>
                  <a:lnTo>
                    <a:pt x="1113981" y="748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38843" y="4090112"/>
              <a:ext cx="1189355" cy="748665"/>
            </a:xfrm>
            <a:custGeom>
              <a:avLst/>
              <a:gdLst/>
              <a:ahLst/>
              <a:cxnLst/>
              <a:rect l="l" t="t" r="r" b="b"/>
              <a:pathLst>
                <a:path w="1189355" h="748664">
                  <a:moveTo>
                    <a:pt x="0" y="74843"/>
                  </a:moveTo>
                  <a:lnTo>
                    <a:pt x="5882" y="45712"/>
                  </a:lnTo>
                  <a:lnTo>
                    <a:pt x="21926" y="21922"/>
                  </a:lnTo>
                  <a:lnTo>
                    <a:pt x="45721" y="5881"/>
                  </a:lnTo>
                  <a:lnTo>
                    <a:pt x="74861" y="0"/>
                  </a:lnTo>
                  <a:lnTo>
                    <a:pt x="1113981" y="0"/>
                  </a:lnTo>
                  <a:lnTo>
                    <a:pt x="1155514" y="12566"/>
                  </a:lnTo>
                  <a:lnTo>
                    <a:pt x="1183143" y="46205"/>
                  </a:lnTo>
                  <a:lnTo>
                    <a:pt x="1188842" y="74843"/>
                  </a:lnTo>
                  <a:lnTo>
                    <a:pt x="1188842" y="673742"/>
                  </a:lnTo>
                  <a:lnTo>
                    <a:pt x="1182959" y="702878"/>
                  </a:lnTo>
                  <a:lnTo>
                    <a:pt x="1166916" y="726676"/>
                  </a:lnTo>
                  <a:lnTo>
                    <a:pt x="1143120" y="742725"/>
                  </a:lnTo>
                  <a:lnTo>
                    <a:pt x="1113981" y="748611"/>
                  </a:lnTo>
                  <a:lnTo>
                    <a:pt x="74861" y="748611"/>
                  </a:lnTo>
                  <a:lnTo>
                    <a:pt x="45721" y="742725"/>
                  </a:lnTo>
                  <a:lnTo>
                    <a:pt x="21926" y="726676"/>
                  </a:lnTo>
                  <a:lnTo>
                    <a:pt x="5882" y="702878"/>
                  </a:lnTo>
                  <a:lnTo>
                    <a:pt x="0" y="673742"/>
                  </a:lnTo>
                  <a:lnTo>
                    <a:pt x="0" y="74843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66986" y="4318413"/>
            <a:ext cx="3225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32493" y="4947525"/>
            <a:ext cx="1202055" cy="761365"/>
            <a:chOff x="1232493" y="4947525"/>
            <a:chExt cx="1202055" cy="761365"/>
          </a:xfrm>
        </p:grpSpPr>
        <p:sp>
          <p:nvSpPr>
            <p:cNvPr id="14" name="object 14"/>
            <p:cNvSpPr/>
            <p:nvPr/>
          </p:nvSpPr>
          <p:spPr>
            <a:xfrm>
              <a:off x="1238843" y="4953875"/>
              <a:ext cx="1189355" cy="748665"/>
            </a:xfrm>
            <a:custGeom>
              <a:avLst/>
              <a:gdLst/>
              <a:ahLst/>
              <a:cxnLst/>
              <a:rect l="l" t="t" r="r" b="b"/>
              <a:pathLst>
                <a:path w="1189355" h="748664">
                  <a:moveTo>
                    <a:pt x="1113981" y="748611"/>
                  </a:moveTo>
                  <a:lnTo>
                    <a:pt x="74861" y="748611"/>
                  </a:lnTo>
                  <a:lnTo>
                    <a:pt x="45721" y="742729"/>
                  </a:lnTo>
                  <a:lnTo>
                    <a:pt x="21926" y="726686"/>
                  </a:lnTo>
                  <a:lnTo>
                    <a:pt x="5882" y="702888"/>
                  </a:lnTo>
                  <a:lnTo>
                    <a:pt x="0" y="673742"/>
                  </a:lnTo>
                  <a:lnTo>
                    <a:pt x="0" y="74868"/>
                  </a:lnTo>
                  <a:lnTo>
                    <a:pt x="5882" y="45722"/>
                  </a:lnTo>
                  <a:lnTo>
                    <a:pt x="21926" y="21925"/>
                  </a:lnTo>
                  <a:lnTo>
                    <a:pt x="45721" y="5882"/>
                  </a:lnTo>
                  <a:lnTo>
                    <a:pt x="74861" y="0"/>
                  </a:lnTo>
                  <a:lnTo>
                    <a:pt x="1113981" y="0"/>
                  </a:lnTo>
                  <a:lnTo>
                    <a:pt x="1155514" y="12587"/>
                  </a:lnTo>
                  <a:lnTo>
                    <a:pt x="1183143" y="46211"/>
                  </a:lnTo>
                  <a:lnTo>
                    <a:pt x="1188842" y="74868"/>
                  </a:lnTo>
                  <a:lnTo>
                    <a:pt x="1188842" y="673742"/>
                  </a:lnTo>
                  <a:lnTo>
                    <a:pt x="1182959" y="702888"/>
                  </a:lnTo>
                  <a:lnTo>
                    <a:pt x="1166916" y="726686"/>
                  </a:lnTo>
                  <a:lnTo>
                    <a:pt x="1143120" y="742729"/>
                  </a:lnTo>
                  <a:lnTo>
                    <a:pt x="1113981" y="748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38843" y="4953875"/>
              <a:ext cx="1189355" cy="748665"/>
            </a:xfrm>
            <a:custGeom>
              <a:avLst/>
              <a:gdLst/>
              <a:ahLst/>
              <a:cxnLst/>
              <a:rect l="l" t="t" r="r" b="b"/>
              <a:pathLst>
                <a:path w="1189355" h="748664">
                  <a:moveTo>
                    <a:pt x="0" y="74868"/>
                  </a:moveTo>
                  <a:lnTo>
                    <a:pt x="5882" y="45722"/>
                  </a:lnTo>
                  <a:lnTo>
                    <a:pt x="21926" y="21925"/>
                  </a:lnTo>
                  <a:lnTo>
                    <a:pt x="45721" y="5882"/>
                  </a:lnTo>
                  <a:lnTo>
                    <a:pt x="74861" y="0"/>
                  </a:lnTo>
                  <a:lnTo>
                    <a:pt x="1113981" y="0"/>
                  </a:lnTo>
                  <a:lnTo>
                    <a:pt x="1155514" y="12587"/>
                  </a:lnTo>
                  <a:lnTo>
                    <a:pt x="1183143" y="46211"/>
                  </a:lnTo>
                  <a:lnTo>
                    <a:pt x="1188842" y="74868"/>
                  </a:lnTo>
                  <a:lnTo>
                    <a:pt x="1188842" y="673742"/>
                  </a:lnTo>
                  <a:lnTo>
                    <a:pt x="1182959" y="702888"/>
                  </a:lnTo>
                  <a:lnTo>
                    <a:pt x="1166916" y="726686"/>
                  </a:lnTo>
                  <a:lnTo>
                    <a:pt x="1143120" y="742729"/>
                  </a:lnTo>
                  <a:lnTo>
                    <a:pt x="1113981" y="748611"/>
                  </a:lnTo>
                  <a:lnTo>
                    <a:pt x="74861" y="748611"/>
                  </a:lnTo>
                  <a:lnTo>
                    <a:pt x="45721" y="742729"/>
                  </a:lnTo>
                  <a:lnTo>
                    <a:pt x="21926" y="726686"/>
                  </a:lnTo>
                  <a:lnTo>
                    <a:pt x="5882" y="702888"/>
                  </a:lnTo>
                  <a:lnTo>
                    <a:pt x="0" y="673742"/>
                  </a:lnTo>
                  <a:lnTo>
                    <a:pt x="0" y="74868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81307" y="5182178"/>
            <a:ext cx="5099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eac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32496" y="5811316"/>
            <a:ext cx="1202055" cy="761365"/>
            <a:chOff x="1232496" y="5811316"/>
            <a:chExt cx="1202055" cy="761365"/>
          </a:xfrm>
        </p:grpSpPr>
        <p:sp>
          <p:nvSpPr>
            <p:cNvPr id="18" name="object 18"/>
            <p:cNvSpPr/>
            <p:nvPr/>
          </p:nvSpPr>
          <p:spPr>
            <a:xfrm>
              <a:off x="1238843" y="5817663"/>
              <a:ext cx="1189355" cy="748665"/>
            </a:xfrm>
            <a:custGeom>
              <a:avLst/>
              <a:gdLst/>
              <a:ahLst/>
              <a:cxnLst/>
              <a:rect l="l" t="t" r="r" b="b"/>
              <a:pathLst>
                <a:path w="1189355" h="748665">
                  <a:moveTo>
                    <a:pt x="1113981" y="748586"/>
                  </a:moveTo>
                  <a:lnTo>
                    <a:pt x="74861" y="748586"/>
                  </a:lnTo>
                  <a:lnTo>
                    <a:pt x="45721" y="742704"/>
                  </a:lnTo>
                  <a:lnTo>
                    <a:pt x="21926" y="726664"/>
                  </a:lnTo>
                  <a:lnTo>
                    <a:pt x="5882" y="702874"/>
                  </a:lnTo>
                  <a:lnTo>
                    <a:pt x="0" y="673742"/>
                  </a:lnTo>
                  <a:lnTo>
                    <a:pt x="0" y="74843"/>
                  </a:lnTo>
                  <a:lnTo>
                    <a:pt x="5882" y="45712"/>
                  </a:lnTo>
                  <a:lnTo>
                    <a:pt x="21926" y="21922"/>
                  </a:lnTo>
                  <a:lnTo>
                    <a:pt x="45721" y="5881"/>
                  </a:lnTo>
                  <a:lnTo>
                    <a:pt x="74861" y="0"/>
                  </a:lnTo>
                  <a:lnTo>
                    <a:pt x="1113981" y="0"/>
                  </a:lnTo>
                  <a:lnTo>
                    <a:pt x="1155514" y="12566"/>
                  </a:lnTo>
                  <a:lnTo>
                    <a:pt x="1183143" y="46205"/>
                  </a:lnTo>
                  <a:lnTo>
                    <a:pt x="1188842" y="74843"/>
                  </a:lnTo>
                  <a:lnTo>
                    <a:pt x="1188842" y="673742"/>
                  </a:lnTo>
                  <a:lnTo>
                    <a:pt x="1182959" y="702874"/>
                  </a:lnTo>
                  <a:lnTo>
                    <a:pt x="1166916" y="726664"/>
                  </a:lnTo>
                  <a:lnTo>
                    <a:pt x="1143120" y="742704"/>
                  </a:lnTo>
                  <a:lnTo>
                    <a:pt x="1113981" y="748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38843" y="5817663"/>
              <a:ext cx="1189355" cy="748665"/>
            </a:xfrm>
            <a:custGeom>
              <a:avLst/>
              <a:gdLst/>
              <a:ahLst/>
              <a:cxnLst/>
              <a:rect l="l" t="t" r="r" b="b"/>
              <a:pathLst>
                <a:path w="1189355" h="748665">
                  <a:moveTo>
                    <a:pt x="0" y="74843"/>
                  </a:moveTo>
                  <a:lnTo>
                    <a:pt x="5882" y="45712"/>
                  </a:lnTo>
                  <a:lnTo>
                    <a:pt x="21926" y="21922"/>
                  </a:lnTo>
                  <a:lnTo>
                    <a:pt x="45721" y="5881"/>
                  </a:lnTo>
                  <a:lnTo>
                    <a:pt x="74861" y="0"/>
                  </a:lnTo>
                  <a:lnTo>
                    <a:pt x="1113981" y="0"/>
                  </a:lnTo>
                  <a:lnTo>
                    <a:pt x="1155514" y="12566"/>
                  </a:lnTo>
                  <a:lnTo>
                    <a:pt x="1183143" y="46205"/>
                  </a:lnTo>
                  <a:lnTo>
                    <a:pt x="1188842" y="74843"/>
                  </a:lnTo>
                  <a:lnTo>
                    <a:pt x="1188842" y="673742"/>
                  </a:lnTo>
                  <a:lnTo>
                    <a:pt x="1182959" y="702874"/>
                  </a:lnTo>
                  <a:lnTo>
                    <a:pt x="1166916" y="726664"/>
                  </a:lnTo>
                  <a:lnTo>
                    <a:pt x="1143120" y="742704"/>
                  </a:lnTo>
                  <a:lnTo>
                    <a:pt x="1113981" y="748586"/>
                  </a:lnTo>
                  <a:lnTo>
                    <a:pt x="74861" y="748586"/>
                  </a:lnTo>
                  <a:lnTo>
                    <a:pt x="45721" y="742704"/>
                  </a:lnTo>
                  <a:lnTo>
                    <a:pt x="21926" y="726664"/>
                  </a:lnTo>
                  <a:lnTo>
                    <a:pt x="5882" y="702874"/>
                  </a:lnTo>
                  <a:lnTo>
                    <a:pt x="0" y="673742"/>
                  </a:lnTo>
                  <a:lnTo>
                    <a:pt x="0" y="74843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24180" y="6045956"/>
            <a:ext cx="6210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JQu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87749" y="1684584"/>
            <a:ext cx="1486535" cy="5139055"/>
          </a:xfrm>
          <a:custGeom>
            <a:avLst/>
            <a:gdLst/>
            <a:ahLst/>
            <a:cxnLst/>
            <a:rect l="l" t="t" r="r" b="b"/>
            <a:pathLst>
              <a:path w="1486535" h="5139055">
                <a:moveTo>
                  <a:pt x="1337439" y="5138733"/>
                </a:moveTo>
                <a:lnTo>
                  <a:pt x="148612" y="5138733"/>
                </a:lnTo>
                <a:lnTo>
                  <a:pt x="101634" y="5131158"/>
                </a:lnTo>
                <a:lnTo>
                  <a:pt x="60837" y="5110065"/>
                </a:lnTo>
                <a:lnTo>
                  <a:pt x="28669" y="5077900"/>
                </a:lnTo>
                <a:lnTo>
                  <a:pt x="7575" y="5037111"/>
                </a:lnTo>
                <a:lnTo>
                  <a:pt x="0" y="4990145"/>
                </a:lnTo>
                <a:lnTo>
                  <a:pt x="0" y="148605"/>
                </a:lnTo>
                <a:lnTo>
                  <a:pt x="7575" y="101635"/>
                </a:lnTo>
                <a:lnTo>
                  <a:pt x="28669" y="60841"/>
                </a:lnTo>
                <a:lnTo>
                  <a:pt x="60837" y="28672"/>
                </a:lnTo>
                <a:lnTo>
                  <a:pt x="101634" y="7576"/>
                </a:lnTo>
                <a:lnTo>
                  <a:pt x="148612" y="0"/>
                </a:lnTo>
                <a:lnTo>
                  <a:pt x="1337439" y="0"/>
                </a:lnTo>
                <a:lnTo>
                  <a:pt x="1394309" y="11312"/>
                </a:lnTo>
                <a:lnTo>
                  <a:pt x="1442520" y="43526"/>
                </a:lnTo>
                <a:lnTo>
                  <a:pt x="1474735" y="91737"/>
                </a:lnTo>
                <a:lnTo>
                  <a:pt x="1486052" y="148605"/>
                </a:lnTo>
                <a:lnTo>
                  <a:pt x="1486052" y="4990145"/>
                </a:lnTo>
                <a:lnTo>
                  <a:pt x="1478475" y="5037111"/>
                </a:lnTo>
                <a:lnTo>
                  <a:pt x="1457375" y="5077900"/>
                </a:lnTo>
                <a:lnTo>
                  <a:pt x="1425203" y="5110065"/>
                </a:lnTo>
                <a:lnTo>
                  <a:pt x="1384408" y="5131158"/>
                </a:lnTo>
                <a:lnTo>
                  <a:pt x="1337439" y="513873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966371" y="2282420"/>
            <a:ext cx="92773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Backen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30012" y="3221373"/>
            <a:ext cx="1202055" cy="1562100"/>
            <a:chOff x="2830012" y="3221373"/>
            <a:chExt cx="1202055" cy="1562100"/>
          </a:xfrm>
        </p:grpSpPr>
        <p:sp>
          <p:nvSpPr>
            <p:cNvPr id="24" name="object 24"/>
            <p:cNvSpPr/>
            <p:nvPr/>
          </p:nvSpPr>
          <p:spPr>
            <a:xfrm>
              <a:off x="2836362" y="3227723"/>
              <a:ext cx="1189355" cy="1549400"/>
            </a:xfrm>
            <a:custGeom>
              <a:avLst/>
              <a:gdLst/>
              <a:ahLst/>
              <a:cxnLst/>
              <a:rect l="l" t="t" r="r" b="b"/>
              <a:pathLst>
                <a:path w="1189354" h="1549400">
                  <a:moveTo>
                    <a:pt x="1069951" y="1549376"/>
                  </a:moveTo>
                  <a:lnTo>
                    <a:pt x="118875" y="1549376"/>
                  </a:lnTo>
                  <a:lnTo>
                    <a:pt x="72605" y="1540037"/>
                  </a:lnTo>
                  <a:lnTo>
                    <a:pt x="34819" y="1514565"/>
                  </a:lnTo>
                  <a:lnTo>
                    <a:pt x="9342" y="1476780"/>
                  </a:lnTo>
                  <a:lnTo>
                    <a:pt x="0" y="1430500"/>
                  </a:lnTo>
                  <a:lnTo>
                    <a:pt x="0" y="118875"/>
                  </a:lnTo>
                  <a:lnTo>
                    <a:pt x="9342" y="72595"/>
                  </a:lnTo>
                  <a:lnTo>
                    <a:pt x="34819" y="34810"/>
                  </a:lnTo>
                  <a:lnTo>
                    <a:pt x="72605" y="9339"/>
                  </a:lnTo>
                  <a:lnTo>
                    <a:pt x="118875" y="0"/>
                  </a:lnTo>
                  <a:lnTo>
                    <a:pt x="1069951" y="0"/>
                  </a:lnTo>
                  <a:lnTo>
                    <a:pt x="1115451" y="9046"/>
                  </a:lnTo>
                  <a:lnTo>
                    <a:pt x="1154016" y="34810"/>
                  </a:lnTo>
                  <a:lnTo>
                    <a:pt x="1179780" y="73375"/>
                  </a:lnTo>
                  <a:lnTo>
                    <a:pt x="1188827" y="118875"/>
                  </a:lnTo>
                  <a:lnTo>
                    <a:pt x="1188827" y="1430500"/>
                  </a:lnTo>
                  <a:lnTo>
                    <a:pt x="1179484" y="1476780"/>
                  </a:lnTo>
                  <a:lnTo>
                    <a:pt x="1154007" y="1514565"/>
                  </a:lnTo>
                  <a:lnTo>
                    <a:pt x="1116221" y="1540037"/>
                  </a:lnTo>
                  <a:lnTo>
                    <a:pt x="1069951" y="1549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36362" y="3227723"/>
              <a:ext cx="1189355" cy="1549400"/>
            </a:xfrm>
            <a:custGeom>
              <a:avLst/>
              <a:gdLst/>
              <a:ahLst/>
              <a:cxnLst/>
              <a:rect l="l" t="t" r="r" b="b"/>
              <a:pathLst>
                <a:path w="1189354" h="1549400">
                  <a:moveTo>
                    <a:pt x="0" y="118875"/>
                  </a:moveTo>
                  <a:lnTo>
                    <a:pt x="9342" y="72595"/>
                  </a:lnTo>
                  <a:lnTo>
                    <a:pt x="34819" y="34810"/>
                  </a:lnTo>
                  <a:lnTo>
                    <a:pt x="72605" y="9339"/>
                  </a:lnTo>
                  <a:lnTo>
                    <a:pt x="118875" y="0"/>
                  </a:lnTo>
                  <a:lnTo>
                    <a:pt x="1069951" y="0"/>
                  </a:lnTo>
                  <a:lnTo>
                    <a:pt x="1115451" y="9046"/>
                  </a:lnTo>
                  <a:lnTo>
                    <a:pt x="1154016" y="34810"/>
                  </a:lnTo>
                  <a:lnTo>
                    <a:pt x="1179780" y="73375"/>
                  </a:lnTo>
                  <a:lnTo>
                    <a:pt x="1188827" y="118875"/>
                  </a:lnTo>
                  <a:lnTo>
                    <a:pt x="1188827" y="1430500"/>
                  </a:lnTo>
                  <a:lnTo>
                    <a:pt x="1179484" y="1476780"/>
                  </a:lnTo>
                  <a:lnTo>
                    <a:pt x="1154007" y="1514565"/>
                  </a:lnTo>
                  <a:lnTo>
                    <a:pt x="1116221" y="1540037"/>
                  </a:lnTo>
                  <a:lnTo>
                    <a:pt x="1069951" y="1549376"/>
                  </a:lnTo>
                  <a:lnTo>
                    <a:pt x="118875" y="1549376"/>
                  </a:lnTo>
                  <a:lnTo>
                    <a:pt x="72605" y="1540037"/>
                  </a:lnTo>
                  <a:lnTo>
                    <a:pt x="34819" y="1514565"/>
                  </a:lnTo>
                  <a:lnTo>
                    <a:pt x="9342" y="1476780"/>
                  </a:lnTo>
                  <a:lnTo>
                    <a:pt x="0" y="1430500"/>
                  </a:lnTo>
                  <a:lnTo>
                    <a:pt x="0" y="118875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220270" y="3856412"/>
            <a:ext cx="4032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Aj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30014" y="5009127"/>
            <a:ext cx="1202055" cy="1562100"/>
            <a:chOff x="2830014" y="5009127"/>
            <a:chExt cx="1202055" cy="1562100"/>
          </a:xfrm>
        </p:grpSpPr>
        <p:sp>
          <p:nvSpPr>
            <p:cNvPr id="28" name="object 28"/>
            <p:cNvSpPr/>
            <p:nvPr/>
          </p:nvSpPr>
          <p:spPr>
            <a:xfrm>
              <a:off x="2836362" y="5015474"/>
              <a:ext cx="1189355" cy="1549400"/>
            </a:xfrm>
            <a:custGeom>
              <a:avLst/>
              <a:gdLst/>
              <a:ahLst/>
              <a:cxnLst/>
              <a:rect l="l" t="t" r="r" b="b"/>
              <a:pathLst>
                <a:path w="1189354" h="1549400">
                  <a:moveTo>
                    <a:pt x="1069951" y="1549401"/>
                  </a:moveTo>
                  <a:lnTo>
                    <a:pt x="118875" y="1549401"/>
                  </a:lnTo>
                  <a:lnTo>
                    <a:pt x="72605" y="1540058"/>
                  </a:lnTo>
                  <a:lnTo>
                    <a:pt x="34819" y="1514581"/>
                  </a:lnTo>
                  <a:lnTo>
                    <a:pt x="9342" y="1476795"/>
                  </a:lnTo>
                  <a:lnTo>
                    <a:pt x="0" y="1430525"/>
                  </a:lnTo>
                  <a:lnTo>
                    <a:pt x="0" y="118900"/>
                  </a:lnTo>
                  <a:lnTo>
                    <a:pt x="9342" y="72616"/>
                  </a:lnTo>
                  <a:lnTo>
                    <a:pt x="34819" y="34822"/>
                  </a:lnTo>
                  <a:lnTo>
                    <a:pt x="72605" y="9342"/>
                  </a:lnTo>
                  <a:lnTo>
                    <a:pt x="118875" y="0"/>
                  </a:lnTo>
                  <a:lnTo>
                    <a:pt x="1069951" y="0"/>
                  </a:lnTo>
                  <a:lnTo>
                    <a:pt x="1115451" y="9049"/>
                  </a:lnTo>
                  <a:lnTo>
                    <a:pt x="1154016" y="34835"/>
                  </a:lnTo>
                  <a:lnTo>
                    <a:pt x="1179780" y="73400"/>
                  </a:lnTo>
                  <a:lnTo>
                    <a:pt x="1188827" y="118900"/>
                  </a:lnTo>
                  <a:lnTo>
                    <a:pt x="1188827" y="1430525"/>
                  </a:lnTo>
                  <a:lnTo>
                    <a:pt x="1179484" y="1476795"/>
                  </a:lnTo>
                  <a:lnTo>
                    <a:pt x="1154007" y="1514581"/>
                  </a:lnTo>
                  <a:lnTo>
                    <a:pt x="1116221" y="1540058"/>
                  </a:lnTo>
                  <a:lnTo>
                    <a:pt x="1069951" y="1549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36362" y="5015474"/>
              <a:ext cx="1189355" cy="1549400"/>
            </a:xfrm>
            <a:custGeom>
              <a:avLst/>
              <a:gdLst/>
              <a:ahLst/>
              <a:cxnLst/>
              <a:rect l="l" t="t" r="r" b="b"/>
              <a:pathLst>
                <a:path w="1189354" h="1549400">
                  <a:moveTo>
                    <a:pt x="0" y="118900"/>
                  </a:moveTo>
                  <a:lnTo>
                    <a:pt x="9342" y="72616"/>
                  </a:lnTo>
                  <a:lnTo>
                    <a:pt x="34819" y="34822"/>
                  </a:lnTo>
                  <a:lnTo>
                    <a:pt x="72605" y="9342"/>
                  </a:lnTo>
                  <a:lnTo>
                    <a:pt x="118875" y="0"/>
                  </a:lnTo>
                  <a:lnTo>
                    <a:pt x="1069951" y="0"/>
                  </a:lnTo>
                  <a:lnTo>
                    <a:pt x="1115451" y="9049"/>
                  </a:lnTo>
                  <a:lnTo>
                    <a:pt x="1154016" y="34835"/>
                  </a:lnTo>
                  <a:lnTo>
                    <a:pt x="1179780" y="73400"/>
                  </a:lnTo>
                  <a:lnTo>
                    <a:pt x="1188827" y="118900"/>
                  </a:lnTo>
                  <a:lnTo>
                    <a:pt x="1188827" y="1430525"/>
                  </a:lnTo>
                  <a:lnTo>
                    <a:pt x="1179484" y="1476795"/>
                  </a:lnTo>
                  <a:lnTo>
                    <a:pt x="1154007" y="1514581"/>
                  </a:lnTo>
                  <a:lnTo>
                    <a:pt x="1116221" y="1540058"/>
                  </a:lnTo>
                  <a:lnTo>
                    <a:pt x="1069951" y="1549401"/>
                  </a:lnTo>
                  <a:lnTo>
                    <a:pt x="118875" y="1549401"/>
                  </a:lnTo>
                  <a:lnTo>
                    <a:pt x="72605" y="1540058"/>
                  </a:lnTo>
                  <a:lnTo>
                    <a:pt x="34819" y="1514581"/>
                  </a:lnTo>
                  <a:lnTo>
                    <a:pt x="9342" y="1476795"/>
                  </a:lnTo>
                  <a:lnTo>
                    <a:pt x="0" y="1430525"/>
                  </a:lnTo>
                  <a:lnTo>
                    <a:pt x="0" y="118900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239304" y="5644179"/>
            <a:ext cx="3625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PH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85255" y="1684584"/>
            <a:ext cx="1486535" cy="5139055"/>
          </a:xfrm>
          <a:custGeom>
            <a:avLst/>
            <a:gdLst/>
            <a:ahLst/>
            <a:cxnLst/>
            <a:rect l="l" t="t" r="r" b="b"/>
            <a:pathLst>
              <a:path w="1486535" h="5139055">
                <a:moveTo>
                  <a:pt x="1337439" y="5138733"/>
                </a:moveTo>
                <a:lnTo>
                  <a:pt x="148612" y="5138733"/>
                </a:lnTo>
                <a:lnTo>
                  <a:pt x="101634" y="5131158"/>
                </a:lnTo>
                <a:lnTo>
                  <a:pt x="60837" y="5110065"/>
                </a:lnTo>
                <a:lnTo>
                  <a:pt x="28669" y="5077900"/>
                </a:lnTo>
                <a:lnTo>
                  <a:pt x="7575" y="5037111"/>
                </a:lnTo>
                <a:lnTo>
                  <a:pt x="0" y="4990145"/>
                </a:lnTo>
                <a:lnTo>
                  <a:pt x="0" y="148605"/>
                </a:lnTo>
                <a:lnTo>
                  <a:pt x="7575" y="101635"/>
                </a:lnTo>
                <a:lnTo>
                  <a:pt x="28669" y="60841"/>
                </a:lnTo>
                <a:lnTo>
                  <a:pt x="60837" y="28672"/>
                </a:lnTo>
                <a:lnTo>
                  <a:pt x="101634" y="7576"/>
                </a:lnTo>
                <a:lnTo>
                  <a:pt x="148612" y="0"/>
                </a:lnTo>
                <a:lnTo>
                  <a:pt x="1337439" y="0"/>
                </a:lnTo>
                <a:lnTo>
                  <a:pt x="1394309" y="11312"/>
                </a:lnTo>
                <a:lnTo>
                  <a:pt x="1442520" y="43526"/>
                </a:lnTo>
                <a:lnTo>
                  <a:pt x="1474735" y="91737"/>
                </a:lnTo>
                <a:lnTo>
                  <a:pt x="1486052" y="148605"/>
                </a:lnTo>
                <a:lnTo>
                  <a:pt x="1486052" y="4990145"/>
                </a:lnTo>
                <a:lnTo>
                  <a:pt x="1478477" y="5037111"/>
                </a:lnTo>
                <a:lnTo>
                  <a:pt x="1457383" y="5077900"/>
                </a:lnTo>
                <a:lnTo>
                  <a:pt x="1425214" y="5110065"/>
                </a:lnTo>
                <a:lnTo>
                  <a:pt x="1384418" y="5131158"/>
                </a:lnTo>
                <a:lnTo>
                  <a:pt x="1337439" y="513873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363932" y="2282420"/>
            <a:ext cx="132651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Frameworks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427518" y="3220298"/>
            <a:ext cx="1202055" cy="1022350"/>
            <a:chOff x="4427518" y="3220298"/>
            <a:chExt cx="1202055" cy="1022350"/>
          </a:xfrm>
        </p:grpSpPr>
        <p:sp>
          <p:nvSpPr>
            <p:cNvPr id="34" name="object 34"/>
            <p:cNvSpPr/>
            <p:nvPr/>
          </p:nvSpPr>
          <p:spPr>
            <a:xfrm>
              <a:off x="4433868" y="3226648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1087869" y="1009552"/>
                  </a:moveTo>
                  <a:lnTo>
                    <a:pt x="100957" y="1009552"/>
                  </a:lnTo>
                  <a:lnTo>
                    <a:pt x="61652" y="1001617"/>
                  </a:lnTo>
                  <a:lnTo>
                    <a:pt x="29562" y="979980"/>
                  </a:lnTo>
                  <a:lnTo>
                    <a:pt x="7931" y="947889"/>
                  </a:lnTo>
                  <a:lnTo>
                    <a:pt x="0" y="908594"/>
                  </a:lnTo>
                  <a:lnTo>
                    <a:pt x="0" y="100957"/>
                  </a:lnTo>
                  <a:lnTo>
                    <a:pt x="7931" y="61662"/>
                  </a:lnTo>
                  <a:lnTo>
                    <a:pt x="29562" y="29571"/>
                  </a:lnTo>
                  <a:lnTo>
                    <a:pt x="61652" y="7934"/>
                  </a:lnTo>
                  <a:lnTo>
                    <a:pt x="100957" y="0"/>
                  </a:lnTo>
                  <a:lnTo>
                    <a:pt x="1087869" y="0"/>
                  </a:lnTo>
                  <a:lnTo>
                    <a:pt x="1126509" y="7687"/>
                  </a:lnTo>
                  <a:lnTo>
                    <a:pt x="1159264" y="29562"/>
                  </a:lnTo>
                  <a:lnTo>
                    <a:pt x="1181149" y="62317"/>
                  </a:lnTo>
                  <a:lnTo>
                    <a:pt x="1188827" y="100957"/>
                  </a:lnTo>
                  <a:lnTo>
                    <a:pt x="1188827" y="908594"/>
                  </a:lnTo>
                  <a:lnTo>
                    <a:pt x="1180896" y="947889"/>
                  </a:lnTo>
                  <a:lnTo>
                    <a:pt x="1159264" y="979980"/>
                  </a:lnTo>
                  <a:lnTo>
                    <a:pt x="1127174" y="1001617"/>
                  </a:lnTo>
                  <a:lnTo>
                    <a:pt x="1087869" y="100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433868" y="3226648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0" y="100957"/>
                  </a:moveTo>
                  <a:lnTo>
                    <a:pt x="7931" y="61662"/>
                  </a:lnTo>
                  <a:lnTo>
                    <a:pt x="29562" y="29571"/>
                  </a:lnTo>
                  <a:lnTo>
                    <a:pt x="61652" y="7934"/>
                  </a:lnTo>
                  <a:lnTo>
                    <a:pt x="100957" y="0"/>
                  </a:lnTo>
                  <a:lnTo>
                    <a:pt x="1087869" y="0"/>
                  </a:lnTo>
                  <a:lnTo>
                    <a:pt x="1126509" y="7687"/>
                  </a:lnTo>
                  <a:lnTo>
                    <a:pt x="1159264" y="29562"/>
                  </a:lnTo>
                  <a:lnTo>
                    <a:pt x="1181149" y="62317"/>
                  </a:lnTo>
                  <a:lnTo>
                    <a:pt x="1188827" y="100957"/>
                  </a:lnTo>
                  <a:lnTo>
                    <a:pt x="1188827" y="908594"/>
                  </a:lnTo>
                  <a:lnTo>
                    <a:pt x="1180896" y="947889"/>
                  </a:lnTo>
                  <a:lnTo>
                    <a:pt x="1159264" y="979980"/>
                  </a:lnTo>
                  <a:lnTo>
                    <a:pt x="1127174" y="1001617"/>
                  </a:lnTo>
                  <a:lnTo>
                    <a:pt x="1087869" y="1009552"/>
                  </a:lnTo>
                  <a:lnTo>
                    <a:pt x="100957" y="1009552"/>
                  </a:lnTo>
                  <a:lnTo>
                    <a:pt x="61652" y="1001617"/>
                  </a:lnTo>
                  <a:lnTo>
                    <a:pt x="29562" y="979980"/>
                  </a:lnTo>
                  <a:lnTo>
                    <a:pt x="7931" y="947889"/>
                  </a:lnTo>
                  <a:lnTo>
                    <a:pt x="0" y="908594"/>
                  </a:lnTo>
                  <a:lnTo>
                    <a:pt x="0" y="100957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603057" y="3585419"/>
            <a:ext cx="84581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ootstra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27518" y="4385161"/>
            <a:ext cx="1202055" cy="1022350"/>
            <a:chOff x="4427518" y="4385161"/>
            <a:chExt cx="1202055" cy="1022350"/>
          </a:xfrm>
        </p:grpSpPr>
        <p:sp>
          <p:nvSpPr>
            <p:cNvPr id="38" name="object 38"/>
            <p:cNvSpPr/>
            <p:nvPr/>
          </p:nvSpPr>
          <p:spPr>
            <a:xfrm>
              <a:off x="4433868" y="4391511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1087869" y="1009552"/>
                  </a:moveTo>
                  <a:lnTo>
                    <a:pt x="100957" y="1009552"/>
                  </a:lnTo>
                  <a:lnTo>
                    <a:pt x="61652" y="1001621"/>
                  </a:lnTo>
                  <a:lnTo>
                    <a:pt x="29562" y="979992"/>
                  </a:lnTo>
                  <a:lnTo>
                    <a:pt x="7931" y="947910"/>
                  </a:lnTo>
                  <a:lnTo>
                    <a:pt x="0" y="908619"/>
                  </a:lnTo>
                  <a:lnTo>
                    <a:pt x="0" y="100957"/>
                  </a:lnTo>
                  <a:lnTo>
                    <a:pt x="7931" y="61662"/>
                  </a:lnTo>
                  <a:lnTo>
                    <a:pt x="29562" y="29571"/>
                  </a:lnTo>
                  <a:lnTo>
                    <a:pt x="61652" y="7934"/>
                  </a:lnTo>
                  <a:lnTo>
                    <a:pt x="100957" y="0"/>
                  </a:lnTo>
                  <a:lnTo>
                    <a:pt x="1087869" y="0"/>
                  </a:lnTo>
                  <a:lnTo>
                    <a:pt x="1126509" y="7690"/>
                  </a:lnTo>
                  <a:lnTo>
                    <a:pt x="1159264" y="29587"/>
                  </a:lnTo>
                  <a:lnTo>
                    <a:pt x="1181149" y="62330"/>
                  </a:lnTo>
                  <a:lnTo>
                    <a:pt x="1188827" y="100957"/>
                  </a:lnTo>
                  <a:lnTo>
                    <a:pt x="1188827" y="908619"/>
                  </a:lnTo>
                  <a:lnTo>
                    <a:pt x="1180896" y="947910"/>
                  </a:lnTo>
                  <a:lnTo>
                    <a:pt x="1159264" y="979992"/>
                  </a:lnTo>
                  <a:lnTo>
                    <a:pt x="1127174" y="1001621"/>
                  </a:lnTo>
                  <a:lnTo>
                    <a:pt x="1087869" y="100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433868" y="4391511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0" y="100957"/>
                  </a:moveTo>
                  <a:lnTo>
                    <a:pt x="7931" y="61662"/>
                  </a:lnTo>
                  <a:lnTo>
                    <a:pt x="29562" y="29571"/>
                  </a:lnTo>
                  <a:lnTo>
                    <a:pt x="61652" y="7934"/>
                  </a:lnTo>
                  <a:lnTo>
                    <a:pt x="100957" y="0"/>
                  </a:lnTo>
                  <a:lnTo>
                    <a:pt x="1087869" y="0"/>
                  </a:lnTo>
                  <a:lnTo>
                    <a:pt x="1126509" y="7690"/>
                  </a:lnTo>
                  <a:lnTo>
                    <a:pt x="1159264" y="29587"/>
                  </a:lnTo>
                  <a:lnTo>
                    <a:pt x="1181149" y="62330"/>
                  </a:lnTo>
                  <a:lnTo>
                    <a:pt x="1188827" y="100957"/>
                  </a:lnTo>
                  <a:lnTo>
                    <a:pt x="1188827" y="908619"/>
                  </a:lnTo>
                  <a:lnTo>
                    <a:pt x="1180896" y="947910"/>
                  </a:lnTo>
                  <a:lnTo>
                    <a:pt x="1159264" y="979992"/>
                  </a:lnTo>
                  <a:lnTo>
                    <a:pt x="1127174" y="1001621"/>
                  </a:lnTo>
                  <a:lnTo>
                    <a:pt x="1087869" y="1009552"/>
                  </a:lnTo>
                  <a:lnTo>
                    <a:pt x="100957" y="1009552"/>
                  </a:lnTo>
                  <a:lnTo>
                    <a:pt x="61652" y="1001621"/>
                  </a:lnTo>
                  <a:lnTo>
                    <a:pt x="29562" y="979992"/>
                  </a:lnTo>
                  <a:lnTo>
                    <a:pt x="7931" y="947910"/>
                  </a:lnTo>
                  <a:lnTo>
                    <a:pt x="0" y="908619"/>
                  </a:lnTo>
                  <a:lnTo>
                    <a:pt x="0" y="100957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507848" y="4750289"/>
            <a:ext cx="10261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TimeCircles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27520" y="5550050"/>
            <a:ext cx="1202055" cy="1022350"/>
            <a:chOff x="4427520" y="5550050"/>
            <a:chExt cx="1202055" cy="1022350"/>
          </a:xfrm>
        </p:grpSpPr>
        <p:sp>
          <p:nvSpPr>
            <p:cNvPr id="42" name="object 42"/>
            <p:cNvSpPr/>
            <p:nvPr/>
          </p:nvSpPr>
          <p:spPr>
            <a:xfrm>
              <a:off x="4433868" y="5556398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1087869" y="1009552"/>
                  </a:moveTo>
                  <a:lnTo>
                    <a:pt x="100957" y="1009552"/>
                  </a:lnTo>
                  <a:lnTo>
                    <a:pt x="61652" y="1001617"/>
                  </a:lnTo>
                  <a:lnTo>
                    <a:pt x="29562" y="979980"/>
                  </a:lnTo>
                  <a:lnTo>
                    <a:pt x="7931" y="947889"/>
                  </a:lnTo>
                  <a:lnTo>
                    <a:pt x="0" y="908594"/>
                  </a:lnTo>
                  <a:lnTo>
                    <a:pt x="0" y="100957"/>
                  </a:lnTo>
                  <a:lnTo>
                    <a:pt x="7931" y="61652"/>
                  </a:lnTo>
                  <a:lnTo>
                    <a:pt x="29562" y="29562"/>
                  </a:lnTo>
                  <a:lnTo>
                    <a:pt x="61652" y="7931"/>
                  </a:lnTo>
                  <a:lnTo>
                    <a:pt x="100957" y="0"/>
                  </a:lnTo>
                  <a:lnTo>
                    <a:pt x="1087869" y="0"/>
                  </a:lnTo>
                  <a:lnTo>
                    <a:pt x="1126509" y="7678"/>
                  </a:lnTo>
                  <a:lnTo>
                    <a:pt x="1159264" y="29562"/>
                  </a:lnTo>
                  <a:lnTo>
                    <a:pt x="1181149" y="62317"/>
                  </a:lnTo>
                  <a:lnTo>
                    <a:pt x="1188827" y="100957"/>
                  </a:lnTo>
                  <a:lnTo>
                    <a:pt x="1188827" y="908594"/>
                  </a:lnTo>
                  <a:lnTo>
                    <a:pt x="1180896" y="947889"/>
                  </a:lnTo>
                  <a:lnTo>
                    <a:pt x="1159264" y="979980"/>
                  </a:lnTo>
                  <a:lnTo>
                    <a:pt x="1127174" y="1001617"/>
                  </a:lnTo>
                  <a:lnTo>
                    <a:pt x="1087869" y="100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33868" y="5556398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0" y="100957"/>
                  </a:moveTo>
                  <a:lnTo>
                    <a:pt x="7931" y="61652"/>
                  </a:lnTo>
                  <a:lnTo>
                    <a:pt x="29562" y="29562"/>
                  </a:lnTo>
                  <a:lnTo>
                    <a:pt x="61652" y="7931"/>
                  </a:lnTo>
                  <a:lnTo>
                    <a:pt x="100957" y="0"/>
                  </a:lnTo>
                  <a:lnTo>
                    <a:pt x="1087869" y="0"/>
                  </a:lnTo>
                  <a:lnTo>
                    <a:pt x="1126509" y="7678"/>
                  </a:lnTo>
                  <a:lnTo>
                    <a:pt x="1159264" y="29562"/>
                  </a:lnTo>
                  <a:lnTo>
                    <a:pt x="1181149" y="62317"/>
                  </a:lnTo>
                  <a:lnTo>
                    <a:pt x="1188827" y="100957"/>
                  </a:lnTo>
                  <a:lnTo>
                    <a:pt x="1188827" y="908594"/>
                  </a:lnTo>
                  <a:lnTo>
                    <a:pt x="1180896" y="947889"/>
                  </a:lnTo>
                  <a:lnTo>
                    <a:pt x="1159264" y="979980"/>
                  </a:lnTo>
                  <a:lnTo>
                    <a:pt x="1127174" y="1001617"/>
                  </a:lnTo>
                  <a:lnTo>
                    <a:pt x="1087869" y="1009552"/>
                  </a:lnTo>
                  <a:lnTo>
                    <a:pt x="100957" y="1009552"/>
                  </a:lnTo>
                  <a:lnTo>
                    <a:pt x="61652" y="1001617"/>
                  </a:lnTo>
                  <a:lnTo>
                    <a:pt x="29562" y="979980"/>
                  </a:lnTo>
                  <a:lnTo>
                    <a:pt x="7931" y="947889"/>
                  </a:lnTo>
                  <a:lnTo>
                    <a:pt x="0" y="908594"/>
                  </a:lnTo>
                  <a:lnTo>
                    <a:pt x="0" y="100957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574493" y="5810434"/>
            <a:ext cx="910590" cy="46355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27940">
              <a:lnSpc>
                <a:spcPts val="1650"/>
              </a:lnSpc>
              <a:spcBef>
                <a:spcPts val="28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Anaconda  for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AI ,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82761" y="1684584"/>
            <a:ext cx="1486535" cy="5139055"/>
          </a:xfrm>
          <a:custGeom>
            <a:avLst/>
            <a:gdLst/>
            <a:ahLst/>
            <a:cxnLst/>
            <a:rect l="l" t="t" r="r" b="b"/>
            <a:pathLst>
              <a:path w="1486534" h="5139055">
                <a:moveTo>
                  <a:pt x="1337439" y="5138733"/>
                </a:moveTo>
                <a:lnTo>
                  <a:pt x="148612" y="5138733"/>
                </a:lnTo>
                <a:lnTo>
                  <a:pt x="101634" y="5131158"/>
                </a:lnTo>
                <a:lnTo>
                  <a:pt x="60837" y="5110065"/>
                </a:lnTo>
                <a:lnTo>
                  <a:pt x="28669" y="5077900"/>
                </a:lnTo>
                <a:lnTo>
                  <a:pt x="7575" y="5037111"/>
                </a:lnTo>
                <a:lnTo>
                  <a:pt x="0" y="4990145"/>
                </a:lnTo>
                <a:lnTo>
                  <a:pt x="0" y="148605"/>
                </a:lnTo>
                <a:lnTo>
                  <a:pt x="7575" y="101635"/>
                </a:lnTo>
                <a:lnTo>
                  <a:pt x="28669" y="60841"/>
                </a:lnTo>
                <a:lnTo>
                  <a:pt x="60837" y="28672"/>
                </a:lnTo>
                <a:lnTo>
                  <a:pt x="101634" y="7576"/>
                </a:lnTo>
                <a:lnTo>
                  <a:pt x="148612" y="0"/>
                </a:lnTo>
                <a:lnTo>
                  <a:pt x="1337439" y="0"/>
                </a:lnTo>
                <a:lnTo>
                  <a:pt x="1394309" y="11312"/>
                </a:lnTo>
                <a:lnTo>
                  <a:pt x="1442520" y="43526"/>
                </a:lnTo>
                <a:lnTo>
                  <a:pt x="1474735" y="91737"/>
                </a:lnTo>
                <a:lnTo>
                  <a:pt x="1486052" y="148605"/>
                </a:lnTo>
                <a:lnTo>
                  <a:pt x="1486052" y="4990145"/>
                </a:lnTo>
                <a:lnTo>
                  <a:pt x="1478477" y="5037111"/>
                </a:lnTo>
                <a:lnTo>
                  <a:pt x="1457383" y="5077900"/>
                </a:lnTo>
                <a:lnTo>
                  <a:pt x="1425214" y="5110065"/>
                </a:lnTo>
                <a:lnTo>
                  <a:pt x="1384418" y="5131158"/>
                </a:lnTo>
                <a:lnTo>
                  <a:pt x="1337439" y="513873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148342" y="2282420"/>
            <a:ext cx="10128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atabas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25026" y="3219851"/>
            <a:ext cx="1202055" cy="3353435"/>
            <a:chOff x="6025026" y="3219851"/>
            <a:chExt cx="1202055" cy="3353435"/>
          </a:xfrm>
        </p:grpSpPr>
        <p:sp>
          <p:nvSpPr>
            <p:cNvPr id="48" name="object 48"/>
            <p:cNvSpPr/>
            <p:nvPr/>
          </p:nvSpPr>
          <p:spPr>
            <a:xfrm>
              <a:off x="6031374" y="3226199"/>
              <a:ext cx="1189355" cy="3340735"/>
            </a:xfrm>
            <a:custGeom>
              <a:avLst/>
              <a:gdLst/>
              <a:ahLst/>
              <a:cxnLst/>
              <a:rect l="l" t="t" r="r" b="b"/>
              <a:pathLst>
                <a:path w="1189354" h="3340734">
                  <a:moveTo>
                    <a:pt x="1069951" y="3340176"/>
                  </a:moveTo>
                  <a:lnTo>
                    <a:pt x="118875" y="3340176"/>
                  </a:lnTo>
                  <a:lnTo>
                    <a:pt x="72605" y="3330837"/>
                  </a:lnTo>
                  <a:lnTo>
                    <a:pt x="34819" y="3305365"/>
                  </a:lnTo>
                  <a:lnTo>
                    <a:pt x="9342" y="3267580"/>
                  </a:lnTo>
                  <a:lnTo>
                    <a:pt x="0" y="3221301"/>
                  </a:lnTo>
                  <a:lnTo>
                    <a:pt x="0" y="118900"/>
                  </a:lnTo>
                  <a:lnTo>
                    <a:pt x="9342" y="72616"/>
                  </a:lnTo>
                  <a:lnTo>
                    <a:pt x="34819" y="34822"/>
                  </a:lnTo>
                  <a:lnTo>
                    <a:pt x="72605" y="9342"/>
                  </a:lnTo>
                  <a:lnTo>
                    <a:pt x="118875" y="0"/>
                  </a:lnTo>
                  <a:lnTo>
                    <a:pt x="1069951" y="0"/>
                  </a:lnTo>
                  <a:lnTo>
                    <a:pt x="1115451" y="9058"/>
                  </a:lnTo>
                  <a:lnTo>
                    <a:pt x="1154016" y="34835"/>
                  </a:lnTo>
                  <a:lnTo>
                    <a:pt x="1179780" y="73400"/>
                  </a:lnTo>
                  <a:lnTo>
                    <a:pt x="1188827" y="118900"/>
                  </a:lnTo>
                  <a:lnTo>
                    <a:pt x="1188827" y="3221301"/>
                  </a:lnTo>
                  <a:lnTo>
                    <a:pt x="1179484" y="3267580"/>
                  </a:lnTo>
                  <a:lnTo>
                    <a:pt x="1154007" y="3305365"/>
                  </a:lnTo>
                  <a:lnTo>
                    <a:pt x="1116221" y="3330837"/>
                  </a:lnTo>
                  <a:lnTo>
                    <a:pt x="1069951" y="3340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031374" y="3226199"/>
              <a:ext cx="1189355" cy="3340735"/>
            </a:xfrm>
            <a:custGeom>
              <a:avLst/>
              <a:gdLst/>
              <a:ahLst/>
              <a:cxnLst/>
              <a:rect l="l" t="t" r="r" b="b"/>
              <a:pathLst>
                <a:path w="1189354" h="3340734">
                  <a:moveTo>
                    <a:pt x="0" y="118900"/>
                  </a:moveTo>
                  <a:lnTo>
                    <a:pt x="9342" y="72616"/>
                  </a:lnTo>
                  <a:lnTo>
                    <a:pt x="34819" y="34822"/>
                  </a:lnTo>
                  <a:lnTo>
                    <a:pt x="72605" y="9342"/>
                  </a:lnTo>
                  <a:lnTo>
                    <a:pt x="118875" y="0"/>
                  </a:lnTo>
                  <a:lnTo>
                    <a:pt x="1069951" y="0"/>
                  </a:lnTo>
                  <a:lnTo>
                    <a:pt x="1115451" y="9058"/>
                  </a:lnTo>
                  <a:lnTo>
                    <a:pt x="1154016" y="34835"/>
                  </a:lnTo>
                  <a:lnTo>
                    <a:pt x="1179780" y="73400"/>
                  </a:lnTo>
                  <a:lnTo>
                    <a:pt x="1188827" y="118900"/>
                  </a:lnTo>
                  <a:lnTo>
                    <a:pt x="1188827" y="3221301"/>
                  </a:lnTo>
                  <a:lnTo>
                    <a:pt x="1179484" y="3267580"/>
                  </a:lnTo>
                  <a:lnTo>
                    <a:pt x="1154007" y="3305365"/>
                  </a:lnTo>
                  <a:lnTo>
                    <a:pt x="1116221" y="3330837"/>
                  </a:lnTo>
                  <a:lnTo>
                    <a:pt x="1069951" y="3340176"/>
                  </a:lnTo>
                  <a:lnTo>
                    <a:pt x="118875" y="3340176"/>
                  </a:lnTo>
                  <a:lnTo>
                    <a:pt x="72605" y="3330837"/>
                  </a:lnTo>
                  <a:lnTo>
                    <a:pt x="34819" y="3305365"/>
                  </a:lnTo>
                  <a:lnTo>
                    <a:pt x="9342" y="3267580"/>
                  </a:lnTo>
                  <a:lnTo>
                    <a:pt x="0" y="3221301"/>
                  </a:lnTo>
                  <a:lnTo>
                    <a:pt x="0" y="118900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6339111" y="4645565"/>
            <a:ext cx="590550" cy="46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ts val="1725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MyS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QL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725"/>
              </a:lnSpc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80267" y="1684584"/>
            <a:ext cx="1486535" cy="5139055"/>
          </a:xfrm>
          <a:custGeom>
            <a:avLst/>
            <a:gdLst/>
            <a:ahLst/>
            <a:cxnLst/>
            <a:rect l="l" t="t" r="r" b="b"/>
            <a:pathLst>
              <a:path w="1486534" h="5139055">
                <a:moveTo>
                  <a:pt x="1337439" y="5138733"/>
                </a:moveTo>
                <a:lnTo>
                  <a:pt x="148612" y="5138733"/>
                </a:lnTo>
                <a:lnTo>
                  <a:pt x="101634" y="5131158"/>
                </a:lnTo>
                <a:lnTo>
                  <a:pt x="60837" y="5110065"/>
                </a:lnTo>
                <a:lnTo>
                  <a:pt x="28669" y="5077900"/>
                </a:lnTo>
                <a:lnTo>
                  <a:pt x="7575" y="5037111"/>
                </a:lnTo>
                <a:lnTo>
                  <a:pt x="0" y="4990145"/>
                </a:lnTo>
                <a:lnTo>
                  <a:pt x="0" y="148605"/>
                </a:lnTo>
                <a:lnTo>
                  <a:pt x="7575" y="101635"/>
                </a:lnTo>
                <a:lnTo>
                  <a:pt x="28669" y="60841"/>
                </a:lnTo>
                <a:lnTo>
                  <a:pt x="60837" y="28672"/>
                </a:lnTo>
                <a:lnTo>
                  <a:pt x="101634" y="7576"/>
                </a:lnTo>
                <a:lnTo>
                  <a:pt x="148612" y="0"/>
                </a:lnTo>
                <a:lnTo>
                  <a:pt x="1337439" y="0"/>
                </a:lnTo>
                <a:lnTo>
                  <a:pt x="1394319" y="11312"/>
                </a:lnTo>
                <a:lnTo>
                  <a:pt x="1442520" y="43526"/>
                </a:lnTo>
                <a:lnTo>
                  <a:pt x="1474744" y="91737"/>
                </a:lnTo>
                <a:lnTo>
                  <a:pt x="1486052" y="148605"/>
                </a:lnTo>
                <a:lnTo>
                  <a:pt x="1486052" y="4990145"/>
                </a:lnTo>
                <a:lnTo>
                  <a:pt x="1478477" y="5037111"/>
                </a:lnTo>
                <a:lnTo>
                  <a:pt x="1457383" y="5077900"/>
                </a:lnTo>
                <a:lnTo>
                  <a:pt x="1425214" y="5110065"/>
                </a:lnTo>
                <a:lnTo>
                  <a:pt x="1384418" y="5131158"/>
                </a:lnTo>
                <a:lnTo>
                  <a:pt x="1337439" y="513873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688722" y="2025359"/>
            <a:ext cx="1143000" cy="82931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63500" marR="5080" indent="-51435">
              <a:lnSpc>
                <a:spcPts val="2020"/>
              </a:lnSpc>
              <a:spcBef>
                <a:spcPts val="380"/>
              </a:spcBef>
            </a:pP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Proctor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Tools </a:t>
            </a: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+  </a:t>
            </a:r>
            <a:r>
              <a:rPr dirty="0" sz="1900" spc="-5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622530" y="3220298"/>
            <a:ext cx="1202055" cy="1022350"/>
            <a:chOff x="7622530" y="3220298"/>
            <a:chExt cx="1202055" cy="1022350"/>
          </a:xfrm>
        </p:grpSpPr>
        <p:sp>
          <p:nvSpPr>
            <p:cNvPr id="54" name="object 54"/>
            <p:cNvSpPr/>
            <p:nvPr/>
          </p:nvSpPr>
          <p:spPr>
            <a:xfrm>
              <a:off x="7628880" y="3226648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1087894" y="1009552"/>
                  </a:moveTo>
                  <a:lnTo>
                    <a:pt x="100957" y="1009552"/>
                  </a:lnTo>
                  <a:lnTo>
                    <a:pt x="61662" y="1001617"/>
                  </a:lnTo>
                  <a:lnTo>
                    <a:pt x="29571" y="979980"/>
                  </a:lnTo>
                  <a:lnTo>
                    <a:pt x="7934" y="947889"/>
                  </a:lnTo>
                  <a:lnTo>
                    <a:pt x="0" y="908594"/>
                  </a:lnTo>
                  <a:lnTo>
                    <a:pt x="0" y="100957"/>
                  </a:lnTo>
                  <a:lnTo>
                    <a:pt x="7934" y="61662"/>
                  </a:lnTo>
                  <a:lnTo>
                    <a:pt x="29571" y="29571"/>
                  </a:lnTo>
                  <a:lnTo>
                    <a:pt x="61662" y="7934"/>
                  </a:lnTo>
                  <a:lnTo>
                    <a:pt x="100957" y="0"/>
                  </a:lnTo>
                  <a:lnTo>
                    <a:pt x="1087894" y="0"/>
                  </a:lnTo>
                  <a:lnTo>
                    <a:pt x="1126522" y="7687"/>
                  </a:lnTo>
                  <a:lnTo>
                    <a:pt x="1159264" y="29562"/>
                  </a:lnTo>
                  <a:lnTo>
                    <a:pt x="1181149" y="62317"/>
                  </a:lnTo>
                  <a:lnTo>
                    <a:pt x="1188827" y="100957"/>
                  </a:lnTo>
                  <a:lnTo>
                    <a:pt x="1188827" y="908594"/>
                  </a:lnTo>
                  <a:lnTo>
                    <a:pt x="1180896" y="947889"/>
                  </a:lnTo>
                  <a:lnTo>
                    <a:pt x="1159267" y="979980"/>
                  </a:lnTo>
                  <a:lnTo>
                    <a:pt x="1127185" y="1001617"/>
                  </a:lnTo>
                  <a:lnTo>
                    <a:pt x="1087894" y="100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628880" y="3226648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0" y="100957"/>
                  </a:moveTo>
                  <a:lnTo>
                    <a:pt x="7934" y="61662"/>
                  </a:lnTo>
                  <a:lnTo>
                    <a:pt x="29571" y="29571"/>
                  </a:lnTo>
                  <a:lnTo>
                    <a:pt x="61662" y="7934"/>
                  </a:lnTo>
                  <a:lnTo>
                    <a:pt x="100957" y="0"/>
                  </a:lnTo>
                  <a:lnTo>
                    <a:pt x="1087894" y="0"/>
                  </a:lnTo>
                  <a:lnTo>
                    <a:pt x="1126522" y="7687"/>
                  </a:lnTo>
                  <a:lnTo>
                    <a:pt x="1159264" y="29562"/>
                  </a:lnTo>
                  <a:lnTo>
                    <a:pt x="1181149" y="62317"/>
                  </a:lnTo>
                  <a:lnTo>
                    <a:pt x="1188827" y="100957"/>
                  </a:lnTo>
                  <a:lnTo>
                    <a:pt x="1188827" y="908594"/>
                  </a:lnTo>
                  <a:lnTo>
                    <a:pt x="1180896" y="947889"/>
                  </a:lnTo>
                  <a:lnTo>
                    <a:pt x="1159267" y="979980"/>
                  </a:lnTo>
                  <a:lnTo>
                    <a:pt x="1127185" y="1001617"/>
                  </a:lnTo>
                  <a:lnTo>
                    <a:pt x="1087894" y="1009552"/>
                  </a:lnTo>
                  <a:lnTo>
                    <a:pt x="100957" y="1009552"/>
                  </a:lnTo>
                  <a:lnTo>
                    <a:pt x="61662" y="1001617"/>
                  </a:lnTo>
                  <a:lnTo>
                    <a:pt x="29571" y="979980"/>
                  </a:lnTo>
                  <a:lnTo>
                    <a:pt x="7934" y="947889"/>
                  </a:lnTo>
                  <a:lnTo>
                    <a:pt x="0" y="908594"/>
                  </a:lnTo>
                  <a:lnTo>
                    <a:pt x="0" y="100957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798072" y="3375959"/>
            <a:ext cx="849630" cy="6731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700" marR="5080">
              <a:lnSpc>
                <a:spcPts val="1650"/>
              </a:lnSpc>
              <a:spcBef>
                <a:spcPts val="28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Pyaudio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/ 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NLTK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(for  audio)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622530" y="4385161"/>
            <a:ext cx="1202055" cy="1022350"/>
            <a:chOff x="7622530" y="4385161"/>
            <a:chExt cx="1202055" cy="1022350"/>
          </a:xfrm>
        </p:grpSpPr>
        <p:sp>
          <p:nvSpPr>
            <p:cNvPr id="58" name="object 58"/>
            <p:cNvSpPr/>
            <p:nvPr/>
          </p:nvSpPr>
          <p:spPr>
            <a:xfrm>
              <a:off x="7628880" y="4391511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1087894" y="1009552"/>
                  </a:moveTo>
                  <a:lnTo>
                    <a:pt x="100957" y="1009552"/>
                  </a:lnTo>
                  <a:lnTo>
                    <a:pt x="61662" y="1001621"/>
                  </a:lnTo>
                  <a:lnTo>
                    <a:pt x="29571" y="979992"/>
                  </a:lnTo>
                  <a:lnTo>
                    <a:pt x="7934" y="947910"/>
                  </a:lnTo>
                  <a:lnTo>
                    <a:pt x="0" y="908619"/>
                  </a:lnTo>
                  <a:lnTo>
                    <a:pt x="0" y="100957"/>
                  </a:lnTo>
                  <a:lnTo>
                    <a:pt x="7934" y="61662"/>
                  </a:lnTo>
                  <a:lnTo>
                    <a:pt x="29571" y="29571"/>
                  </a:lnTo>
                  <a:lnTo>
                    <a:pt x="61662" y="7934"/>
                  </a:lnTo>
                  <a:lnTo>
                    <a:pt x="100957" y="0"/>
                  </a:lnTo>
                  <a:lnTo>
                    <a:pt x="1087894" y="0"/>
                  </a:lnTo>
                  <a:lnTo>
                    <a:pt x="1126522" y="7690"/>
                  </a:lnTo>
                  <a:lnTo>
                    <a:pt x="1159264" y="29587"/>
                  </a:lnTo>
                  <a:lnTo>
                    <a:pt x="1181149" y="62330"/>
                  </a:lnTo>
                  <a:lnTo>
                    <a:pt x="1188827" y="100957"/>
                  </a:lnTo>
                  <a:lnTo>
                    <a:pt x="1188827" y="908619"/>
                  </a:lnTo>
                  <a:lnTo>
                    <a:pt x="1180896" y="947910"/>
                  </a:lnTo>
                  <a:lnTo>
                    <a:pt x="1159267" y="979992"/>
                  </a:lnTo>
                  <a:lnTo>
                    <a:pt x="1127185" y="1001621"/>
                  </a:lnTo>
                  <a:lnTo>
                    <a:pt x="1087894" y="100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628880" y="4391511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0" y="100957"/>
                  </a:moveTo>
                  <a:lnTo>
                    <a:pt x="7934" y="61662"/>
                  </a:lnTo>
                  <a:lnTo>
                    <a:pt x="29571" y="29571"/>
                  </a:lnTo>
                  <a:lnTo>
                    <a:pt x="61662" y="7934"/>
                  </a:lnTo>
                  <a:lnTo>
                    <a:pt x="100957" y="0"/>
                  </a:lnTo>
                  <a:lnTo>
                    <a:pt x="1087894" y="0"/>
                  </a:lnTo>
                  <a:lnTo>
                    <a:pt x="1126522" y="7690"/>
                  </a:lnTo>
                  <a:lnTo>
                    <a:pt x="1159264" y="29587"/>
                  </a:lnTo>
                  <a:lnTo>
                    <a:pt x="1181149" y="62330"/>
                  </a:lnTo>
                  <a:lnTo>
                    <a:pt x="1188827" y="100957"/>
                  </a:lnTo>
                  <a:lnTo>
                    <a:pt x="1188827" y="908619"/>
                  </a:lnTo>
                  <a:lnTo>
                    <a:pt x="1180896" y="947910"/>
                  </a:lnTo>
                  <a:lnTo>
                    <a:pt x="1159267" y="979992"/>
                  </a:lnTo>
                  <a:lnTo>
                    <a:pt x="1127185" y="1001621"/>
                  </a:lnTo>
                  <a:lnTo>
                    <a:pt x="1087894" y="1009552"/>
                  </a:lnTo>
                  <a:lnTo>
                    <a:pt x="100957" y="1009552"/>
                  </a:lnTo>
                  <a:lnTo>
                    <a:pt x="61662" y="1001621"/>
                  </a:lnTo>
                  <a:lnTo>
                    <a:pt x="29571" y="979992"/>
                  </a:lnTo>
                  <a:lnTo>
                    <a:pt x="7934" y="947910"/>
                  </a:lnTo>
                  <a:lnTo>
                    <a:pt x="0" y="908619"/>
                  </a:lnTo>
                  <a:lnTo>
                    <a:pt x="0" y="100957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7864716" y="4645565"/>
            <a:ext cx="715645" cy="46355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8890">
              <a:lnSpc>
                <a:spcPts val="1650"/>
              </a:lnSpc>
              <a:spcBef>
                <a:spcPts val="28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Ope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V 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dlib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622533" y="5550050"/>
            <a:ext cx="1202055" cy="1022350"/>
            <a:chOff x="7622533" y="5550050"/>
            <a:chExt cx="1202055" cy="1022350"/>
          </a:xfrm>
        </p:grpSpPr>
        <p:sp>
          <p:nvSpPr>
            <p:cNvPr id="62" name="object 62"/>
            <p:cNvSpPr/>
            <p:nvPr/>
          </p:nvSpPr>
          <p:spPr>
            <a:xfrm>
              <a:off x="7628880" y="5556398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1087894" y="1009552"/>
                  </a:moveTo>
                  <a:lnTo>
                    <a:pt x="100957" y="1009552"/>
                  </a:lnTo>
                  <a:lnTo>
                    <a:pt x="61662" y="1001617"/>
                  </a:lnTo>
                  <a:lnTo>
                    <a:pt x="29571" y="979980"/>
                  </a:lnTo>
                  <a:lnTo>
                    <a:pt x="7934" y="947889"/>
                  </a:lnTo>
                  <a:lnTo>
                    <a:pt x="0" y="908594"/>
                  </a:lnTo>
                  <a:lnTo>
                    <a:pt x="0" y="100957"/>
                  </a:lnTo>
                  <a:lnTo>
                    <a:pt x="7934" y="61652"/>
                  </a:lnTo>
                  <a:lnTo>
                    <a:pt x="29571" y="29562"/>
                  </a:lnTo>
                  <a:lnTo>
                    <a:pt x="61662" y="7931"/>
                  </a:lnTo>
                  <a:lnTo>
                    <a:pt x="100957" y="0"/>
                  </a:lnTo>
                  <a:lnTo>
                    <a:pt x="1087894" y="0"/>
                  </a:lnTo>
                  <a:lnTo>
                    <a:pt x="1126522" y="7678"/>
                  </a:lnTo>
                  <a:lnTo>
                    <a:pt x="1159264" y="29562"/>
                  </a:lnTo>
                  <a:lnTo>
                    <a:pt x="1181149" y="62317"/>
                  </a:lnTo>
                  <a:lnTo>
                    <a:pt x="1188827" y="100957"/>
                  </a:lnTo>
                  <a:lnTo>
                    <a:pt x="1188827" y="908594"/>
                  </a:lnTo>
                  <a:lnTo>
                    <a:pt x="1180896" y="947889"/>
                  </a:lnTo>
                  <a:lnTo>
                    <a:pt x="1159267" y="979980"/>
                  </a:lnTo>
                  <a:lnTo>
                    <a:pt x="1127185" y="1001617"/>
                  </a:lnTo>
                  <a:lnTo>
                    <a:pt x="1087894" y="1009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628880" y="5556398"/>
              <a:ext cx="1189355" cy="1009650"/>
            </a:xfrm>
            <a:custGeom>
              <a:avLst/>
              <a:gdLst/>
              <a:ahLst/>
              <a:cxnLst/>
              <a:rect l="l" t="t" r="r" b="b"/>
              <a:pathLst>
                <a:path w="1189354" h="1009650">
                  <a:moveTo>
                    <a:pt x="0" y="100957"/>
                  </a:moveTo>
                  <a:lnTo>
                    <a:pt x="7934" y="61652"/>
                  </a:lnTo>
                  <a:lnTo>
                    <a:pt x="29571" y="29562"/>
                  </a:lnTo>
                  <a:lnTo>
                    <a:pt x="61662" y="7931"/>
                  </a:lnTo>
                  <a:lnTo>
                    <a:pt x="100957" y="0"/>
                  </a:lnTo>
                  <a:lnTo>
                    <a:pt x="1087894" y="0"/>
                  </a:lnTo>
                  <a:lnTo>
                    <a:pt x="1126522" y="7678"/>
                  </a:lnTo>
                  <a:lnTo>
                    <a:pt x="1159264" y="29562"/>
                  </a:lnTo>
                  <a:lnTo>
                    <a:pt x="1181149" y="62317"/>
                  </a:lnTo>
                  <a:lnTo>
                    <a:pt x="1188827" y="100957"/>
                  </a:lnTo>
                  <a:lnTo>
                    <a:pt x="1188827" y="908594"/>
                  </a:lnTo>
                  <a:lnTo>
                    <a:pt x="1180896" y="947889"/>
                  </a:lnTo>
                  <a:lnTo>
                    <a:pt x="1159267" y="979980"/>
                  </a:lnTo>
                  <a:lnTo>
                    <a:pt x="1127185" y="1001617"/>
                  </a:lnTo>
                  <a:lnTo>
                    <a:pt x="1087894" y="1009552"/>
                  </a:lnTo>
                  <a:lnTo>
                    <a:pt x="100957" y="1009552"/>
                  </a:lnTo>
                  <a:lnTo>
                    <a:pt x="61662" y="1001617"/>
                  </a:lnTo>
                  <a:lnTo>
                    <a:pt x="29571" y="979980"/>
                  </a:lnTo>
                  <a:lnTo>
                    <a:pt x="7934" y="947889"/>
                  </a:lnTo>
                  <a:lnTo>
                    <a:pt x="0" y="908594"/>
                  </a:lnTo>
                  <a:lnTo>
                    <a:pt x="0" y="100957"/>
                  </a:lnTo>
                  <a:close/>
                </a:path>
              </a:pathLst>
            </a:custGeom>
            <a:ln w="126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931360" y="5915171"/>
            <a:ext cx="5727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kaggl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493" y="695790"/>
            <a:ext cx="303530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Review</a:t>
            </a:r>
            <a:r>
              <a:rPr dirty="0" sz="2400" spc="-30"/>
              <a:t> </a:t>
            </a:r>
            <a:r>
              <a:rPr dirty="0" sz="2400" spc="-5"/>
              <a:t>Suggestions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0342" y="1362260"/>
            <a:ext cx="6688455" cy="15036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43535" marR="262890" indent="-331470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dirty="0" sz="2200" spc="-5">
                <a:latin typeface="Noto Serif"/>
                <a:cs typeface="Noto Serif"/>
              </a:rPr>
              <a:t>Ability to save the exam in progress in case of  power or internet</a:t>
            </a:r>
            <a:r>
              <a:rPr dirty="0" sz="2200" spc="-15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interruptions.</a:t>
            </a:r>
            <a:endParaRPr sz="2200">
              <a:latin typeface="Noto Serif"/>
              <a:cs typeface="Noto Serif"/>
            </a:endParaRPr>
          </a:p>
          <a:p>
            <a:pPr marL="343535" marR="5080" indent="-331470">
              <a:lnSpc>
                <a:spcPts val="2620"/>
              </a:lnSpc>
              <a:spcBef>
                <a:spcPts val="1135"/>
              </a:spcBef>
              <a:buFont typeface="Arial"/>
              <a:buChar char="•"/>
              <a:tabLst>
                <a:tab pos="343535" algn="l"/>
                <a:tab pos="344170" algn="l"/>
              </a:tabLst>
            </a:pPr>
            <a:r>
              <a:rPr dirty="0" sz="2200" spc="-15">
                <a:latin typeface="Noto Serif"/>
                <a:cs typeface="Noto Serif"/>
              </a:rPr>
              <a:t>Make </a:t>
            </a:r>
            <a:r>
              <a:rPr dirty="0" sz="2200">
                <a:latin typeface="Noto Serif"/>
                <a:cs typeface="Noto Serif"/>
              </a:rPr>
              <a:t>a </a:t>
            </a:r>
            <a:r>
              <a:rPr dirty="0" sz="2200" spc="-5">
                <a:latin typeface="Noto Serif"/>
                <a:cs typeface="Noto Serif"/>
              </a:rPr>
              <a:t>downloadable version of application (to  be downloaded from website using</a:t>
            </a:r>
            <a:r>
              <a:rPr dirty="0" sz="2200" spc="-2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link)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493" y="695790"/>
            <a:ext cx="4700270" cy="391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/>
              <a:t>Proposed </a:t>
            </a:r>
            <a:r>
              <a:rPr dirty="0" sz="2400" spc="-10"/>
              <a:t>System</a:t>
            </a:r>
            <a:r>
              <a:rPr dirty="0" sz="2400" spc="-20"/>
              <a:t> </a:t>
            </a:r>
            <a:r>
              <a:rPr dirty="0" sz="2400" spc="-5"/>
              <a:t>Architecture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25123" y="2254885"/>
            <a:ext cx="7179208" cy="3281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4888" y="274523"/>
            <a:ext cx="5331764" cy="287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19985" y="3862374"/>
            <a:ext cx="4341571" cy="310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26998" y="7069640"/>
            <a:ext cx="26714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5">
                <a:latin typeface="Noto Serif"/>
                <a:cs typeface="Noto Serif"/>
              </a:rPr>
              <a:t>Teacher’s </a:t>
            </a:r>
            <a:r>
              <a:rPr dirty="0" sz="2200" spc="-5">
                <a:latin typeface="Noto Serif"/>
                <a:cs typeface="Noto Serif"/>
              </a:rPr>
              <a:t>End</a:t>
            </a:r>
            <a:r>
              <a:rPr dirty="0" sz="2200" spc="-60">
                <a:latin typeface="Noto Serif"/>
                <a:cs typeface="Noto Serif"/>
              </a:rPr>
              <a:t> </a:t>
            </a:r>
            <a:r>
              <a:rPr dirty="0" sz="2200" spc="-5">
                <a:latin typeface="Noto Serif"/>
                <a:cs typeface="Noto Serif"/>
              </a:rPr>
              <a:t>block</a:t>
            </a:r>
            <a:endParaRPr sz="2200">
              <a:latin typeface="Noto Serif"/>
              <a:cs typeface="Noto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383" y="3412231"/>
            <a:ext cx="2625090" cy="694055"/>
          </a:xfrm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755015" marR="5080" indent="-742950">
              <a:lnSpc>
                <a:spcPts val="2620"/>
              </a:lnSpc>
              <a:spcBef>
                <a:spcPts val="200"/>
              </a:spcBef>
            </a:pPr>
            <a:r>
              <a:rPr dirty="0" sz="2200" spc="-15" b="0">
                <a:latin typeface="Noto Serif"/>
                <a:cs typeface="Noto Serif"/>
              </a:rPr>
              <a:t>Student’s </a:t>
            </a:r>
            <a:r>
              <a:rPr dirty="0" sz="2200" spc="-5" b="0">
                <a:latin typeface="Noto Serif"/>
                <a:cs typeface="Noto Serif"/>
              </a:rPr>
              <a:t>End</a:t>
            </a:r>
            <a:r>
              <a:rPr dirty="0" sz="2200" spc="-75" b="0">
                <a:latin typeface="Noto Serif"/>
                <a:cs typeface="Noto Serif"/>
              </a:rPr>
              <a:t> </a:t>
            </a:r>
            <a:r>
              <a:rPr dirty="0" sz="2200" spc="-5" b="0">
                <a:latin typeface="Noto Serif"/>
                <a:cs typeface="Noto Serif"/>
              </a:rPr>
              <a:t>block  </a:t>
            </a:r>
            <a:r>
              <a:rPr dirty="0" sz="2200" spc="-15" b="0">
                <a:latin typeface="Noto Serif"/>
                <a:cs typeface="Noto Serif"/>
              </a:rPr>
              <a:t>diagram</a:t>
            </a:r>
            <a:endParaRPr sz="2200">
              <a:latin typeface="Noto Serif"/>
              <a:cs typeface="N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2022-05-08T05:52:02Z</dcterms:created>
  <dcterms:modified xsi:type="dcterms:W3CDTF">2022-05-08T05:52:02Z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2022-05-08T00:00:00Z</vt:filetime>
  </property>
</Properties>
</file>