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71100" cy="7556500"/>
  <p:notesSz cx="100711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332" y="2342515"/>
            <a:ext cx="856043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0665" y="4231640"/>
            <a:ext cx="704977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Noto Serif"/>
                <a:cs typeface="Noto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Noto Serif"/>
                <a:cs typeface="Noto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Noto Serif"/>
                <a:cs typeface="Noto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3555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6616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Noto Serif"/>
                <a:cs typeface="Noto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79622"/>
            <a:ext cx="492759" cy="3077210"/>
          </a:xfrm>
          <a:custGeom>
            <a:avLst/>
            <a:gdLst/>
            <a:ahLst/>
            <a:cxnLst/>
            <a:rect l="l" t="t" r="r" b="b"/>
            <a:pathLst>
              <a:path w="492759" h="3077209">
                <a:moveTo>
                  <a:pt x="492611" y="3076877"/>
                </a:moveTo>
                <a:lnTo>
                  <a:pt x="280158" y="3076877"/>
                </a:lnTo>
                <a:lnTo>
                  <a:pt x="0" y="3071671"/>
                </a:lnTo>
                <a:lnTo>
                  <a:pt x="0" y="0"/>
                </a:lnTo>
                <a:lnTo>
                  <a:pt x="492611" y="3076877"/>
                </a:lnTo>
                <a:close/>
              </a:path>
            </a:pathLst>
          </a:custGeom>
          <a:solidFill>
            <a:srgbClr val="5ECBEF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50893" y="0"/>
            <a:ext cx="4420235" cy="7552690"/>
          </a:xfrm>
          <a:custGeom>
            <a:avLst/>
            <a:gdLst/>
            <a:ahLst/>
            <a:cxnLst/>
            <a:rect l="l" t="t" r="r" b="b"/>
            <a:pathLst>
              <a:path w="4420234" h="7552690">
                <a:moveTo>
                  <a:pt x="0" y="7552516"/>
                </a:moveTo>
                <a:lnTo>
                  <a:pt x="4420205" y="4601490"/>
                </a:lnTo>
              </a:path>
              <a:path w="4420234" h="7552690">
                <a:moveTo>
                  <a:pt x="2106203" y="0"/>
                </a:moveTo>
                <a:lnTo>
                  <a:pt x="3446383" y="7550942"/>
                </a:lnTo>
              </a:path>
            </a:pathLst>
          </a:custGeom>
          <a:ln w="9515">
            <a:solidFill>
              <a:srgbClr val="5ECB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90580" y="0"/>
            <a:ext cx="2480945" cy="7556500"/>
          </a:xfrm>
          <a:custGeom>
            <a:avLst/>
            <a:gdLst/>
            <a:ahLst/>
            <a:cxnLst/>
            <a:rect l="l" t="t" r="r" b="b"/>
            <a:pathLst>
              <a:path w="2480945" h="7556500">
                <a:moveTo>
                  <a:pt x="2480519" y="7556499"/>
                </a:moveTo>
                <a:lnTo>
                  <a:pt x="1438995" y="7556499"/>
                </a:lnTo>
                <a:lnTo>
                  <a:pt x="0" y="7551117"/>
                </a:lnTo>
                <a:lnTo>
                  <a:pt x="2227294" y="0"/>
                </a:lnTo>
                <a:lnTo>
                  <a:pt x="2480519" y="9046"/>
                </a:lnTo>
                <a:lnTo>
                  <a:pt x="2480519" y="7556499"/>
                </a:lnTo>
                <a:close/>
              </a:path>
            </a:pathLst>
          </a:custGeom>
          <a:solidFill>
            <a:srgbClr val="5ECBEF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936395" y="0"/>
            <a:ext cx="2134870" cy="7551420"/>
          </a:xfrm>
          <a:custGeom>
            <a:avLst/>
            <a:gdLst/>
            <a:ahLst/>
            <a:cxnLst/>
            <a:rect l="l" t="t" r="r" b="b"/>
            <a:pathLst>
              <a:path w="2134870" h="7551420">
                <a:moveTo>
                  <a:pt x="2134704" y="7550942"/>
                </a:moveTo>
                <a:lnTo>
                  <a:pt x="1321655" y="7550942"/>
                </a:lnTo>
                <a:lnTo>
                  <a:pt x="0" y="0"/>
                </a:lnTo>
                <a:lnTo>
                  <a:pt x="2134704" y="0"/>
                </a:lnTo>
                <a:lnTo>
                  <a:pt x="2134704" y="7550942"/>
                </a:lnTo>
                <a:close/>
              </a:path>
            </a:pathLst>
          </a:custGeom>
          <a:solidFill>
            <a:srgbClr val="5ECBE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311445" y="4317083"/>
            <a:ext cx="2759710" cy="3234055"/>
          </a:xfrm>
          <a:custGeom>
            <a:avLst/>
            <a:gdLst/>
            <a:ahLst/>
            <a:cxnLst/>
            <a:rect l="l" t="t" r="r" b="b"/>
            <a:pathLst>
              <a:path w="2759709" h="3234054">
                <a:moveTo>
                  <a:pt x="2759654" y="3233859"/>
                </a:moveTo>
                <a:lnTo>
                  <a:pt x="0" y="3233859"/>
                </a:lnTo>
                <a:lnTo>
                  <a:pt x="2758785" y="0"/>
                </a:lnTo>
                <a:lnTo>
                  <a:pt x="2759654" y="390874"/>
                </a:lnTo>
                <a:lnTo>
                  <a:pt x="2759654" y="3233859"/>
                </a:lnTo>
                <a:close/>
              </a:path>
            </a:pathLst>
          </a:custGeom>
          <a:solidFill>
            <a:srgbClr val="17B0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723204" y="0"/>
            <a:ext cx="2348230" cy="7551420"/>
          </a:xfrm>
          <a:custGeom>
            <a:avLst/>
            <a:gdLst/>
            <a:ahLst/>
            <a:cxnLst/>
            <a:rect l="l" t="t" r="r" b="b"/>
            <a:pathLst>
              <a:path w="2348229" h="7551420">
                <a:moveTo>
                  <a:pt x="2040891" y="7550942"/>
                </a:moveTo>
                <a:lnTo>
                  <a:pt x="0" y="0"/>
                </a:lnTo>
                <a:lnTo>
                  <a:pt x="2347895" y="0"/>
                </a:lnTo>
                <a:lnTo>
                  <a:pt x="2347895" y="7541835"/>
                </a:lnTo>
                <a:lnTo>
                  <a:pt x="2040891" y="7550942"/>
                </a:lnTo>
                <a:close/>
              </a:path>
            </a:pathLst>
          </a:custGeom>
          <a:solidFill>
            <a:srgbClr val="17B0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136914" y="0"/>
            <a:ext cx="934719" cy="7551420"/>
          </a:xfrm>
          <a:custGeom>
            <a:avLst/>
            <a:gdLst/>
            <a:ahLst/>
            <a:cxnLst/>
            <a:rect l="l" t="t" r="r" b="b"/>
            <a:pathLst>
              <a:path w="934720" h="7551420">
                <a:moveTo>
                  <a:pt x="934184" y="7550942"/>
                </a:moveTo>
                <a:lnTo>
                  <a:pt x="0" y="7550942"/>
                </a:lnTo>
                <a:lnTo>
                  <a:pt x="742833" y="0"/>
                </a:lnTo>
                <a:lnTo>
                  <a:pt x="934184" y="0"/>
                </a:lnTo>
                <a:lnTo>
                  <a:pt x="934184" y="7550942"/>
                </a:lnTo>
                <a:close/>
              </a:path>
            </a:pathLst>
          </a:custGeom>
          <a:solidFill>
            <a:srgbClr val="2E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916175" y="0"/>
            <a:ext cx="1155065" cy="7551420"/>
          </a:xfrm>
          <a:custGeom>
            <a:avLst/>
            <a:gdLst/>
            <a:ahLst/>
            <a:cxnLst/>
            <a:rect l="l" t="t" r="r" b="b"/>
            <a:pathLst>
              <a:path w="1155065" h="7551420">
                <a:moveTo>
                  <a:pt x="1154924" y="7550942"/>
                </a:moveTo>
                <a:lnTo>
                  <a:pt x="1031321" y="7550942"/>
                </a:lnTo>
                <a:lnTo>
                  <a:pt x="0" y="0"/>
                </a:lnTo>
                <a:lnTo>
                  <a:pt x="1154924" y="0"/>
                </a:lnTo>
                <a:lnTo>
                  <a:pt x="1154924" y="7550942"/>
                </a:lnTo>
                <a:close/>
              </a:path>
            </a:pathLst>
          </a:custGeom>
          <a:solidFill>
            <a:srgbClr val="236191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886327" y="5413423"/>
            <a:ext cx="1184910" cy="2138045"/>
          </a:xfrm>
          <a:custGeom>
            <a:avLst/>
            <a:gdLst/>
            <a:ahLst/>
            <a:cxnLst/>
            <a:rect l="l" t="t" r="r" b="b"/>
            <a:pathLst>
              <a:path w="1184909" h="2138045">
                <a:moveTo>
                  <a:pt x="0" y="2137519"/>
                </a:moveTo>
                <a:lnTo>
                  <a:pt x="1184772" y="0"/>
                </a:lnTo>
                <a:lnTo>
                  <a:pt x="1184772" y="2131988"/>
                </a:lnTo>
                <a:lnTo>
                  <a:pt x="0" y="2137519"/>
                </a:lnTo>
                <a:close/>
              </a:path>
            </a:pathLst>
          </a:custGeom>
          <a:solidFill>
            <a:srgbClr val="17B0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4554" y="3383687"/>
            <a:ext cx="326199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Noto Serif"/>
                <a:cs typeface="Noto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9438" y="1197699"/>
            <a:ext cx="8932222" cy="4878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Noto Serif"/>
                <a:cs typeface="Noto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adcml.in/#proc" TargetMode="External"/><Relationship Id="rId3" Type="http://schemas.openxmlformats.org/officeDocument/2006/relationships/hyperlink" Target="http://bigdml.nits.ac.in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cocbi.com/2021/submission.html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655" y="2409724"/>
            <a:ext cx="8517255" cy="1087755"/>
          </a:xfrm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145415" marR="5080" indent="-133350">
              <a:lnSpc>
                <a:spcPts val="4050"/>
              </a:lnSpc>
              <a:spcBef>
                <a:spcPts val="455"/>
              </a:spcBef>
            </a:pPr>
            <a:r>
              <a:rPr dirty="0" spc="-10" b="1">
                <a:latin typeface="Noto Serif"/>
                <a:cs typeface="Noto Serif"/>
              </a:rPr>
              <a:t>Developing AI-Based Comprehensive  </a:t>
            </a:r>
            <a:r>
              <a:rPr dirty="0" spc="-15" b="1">
                <a:latin typeface="Noto Serif"/>
                <a:cs typeface="Noto Serif"/>
              </a:rPr>
              <a:t>Framework </a:t>
            </a:r>
            <a:r>
              <a:rPr dirty="0" spc="-5" b="1">
                <a:latin typeface="Noto Serif"/>
                <a:cs typeface="Noto Serif"/>
              </a:rPr>
              <a:t>for Online</a:t>
            </a:r>
            <a:r>
              <a:rPr dirty="0" spc="-25" b="1">
                <a:latin typeface="Noto Serif"/>
                <a:cs typeface="Noto Serif"/>
              </a:rPr>
              <a:t> </a:t>
            </a:r>
            <a:r>
              <a:rPr dirty="0" spc="-10" b="1">
                <a:latin typeface="Noto Serif"/>
                <a:cs typeface="Noto Serif"/>
              </a:rPr>
              <a:t>Assessments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2927" y="3954493"/>
            <a:ext cx="5807710" cy="279654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64490" marR="347980" indent="1275080">
              <a:lnSpc>
                <a:spcPts val="3600"/>
              </a:lnSpc>
              <a:spcBef>
                <a:spcPts val="415"/>
              </a:spcBef>
            </a:pPr>
            <a:r>
              <a:rPr dirty="0" sz="3200" spc="-5">
                <a:latin typeface="Noto Serif"/>
                <a:cs typeface="Noto Serif"/>
              </a:rPr>
              <a:t>Group No: 24  </a:t>
            </a:r>
            <a:r>
              <a:rPr dirty="0" sz="3200" spc="-10" b="1">
                <a:latin typeface="Noto Serif"/>
                <a:cs typeface="Noto Serif"/>
              </a:rPr>
              <a:t>Swapnil </a:t>
            </a:r>
            <a:r>
              <a:rPr dirty="0" sz="3200" spc="-5" b="1">
                <a:latin typeface="Noto Serif"/>
                <a:cs typeface="Noto Serif"/>
              </a:rPr>
              <a:t>Sapre : 18104027  </a:t>
            </a:r>
            <a:r>
              <a:rPr dirty="0" sz="3200" spc="-15" b="1">
                <a:latin typeface="Noto Serif"/>
                <a:cs typeface="Noto Serif"/>
              </a:rPr>
              <a:t>Kunal </a:t>
            </a:r>
            <a:r>
              <a:rPr dirty="0" sz="3200" spc="-5" b="1">
                <a:latin typeface="Noto Serif"/>
                <a:cs typeface="Noto Serif"/>
              </a:rPr>
              <a:t>Shinde : 18104012  </a:t>
            </a:r>
            <a:r>
              <a:rPr dirty="0" sz="3200" spc="-15" b="1">
                <a:latin typeface="Noto Serif"/>
                <a:cs typeface="Noto Serif"/>
              </a:rPr>
              <a:t>Keval </a:t>
            </a:r>
            <a:r>
              <a:rPr dirty="0" sz="3200" spc="-5" b="1">
                <a:latin typeface="Noto Serif"/>
                <a:cs typeface="Noto Serif"/>
              </a:rPr>
              <a:t>Shetta :</a:t>
            </a:r>
            <a:r>
              <a:rPr dirty="0" sz="3200" spc="-20" b="1">
                <a:latin typeface="Noto Serif"/>
                <a:cs typeface="Noto Serif"/>
              </a:rPr>
              <a:t> </a:t>
            </a:r>
            <a:r>
              <a:rPr dirty="0" sz="3200" spc="-5" b="1">
                <a:latin typeface="Noto Serif"/>
                <a:cs typeface="Noto Serif"/>
              </a:rPr>
              <a:t>18104013</a:t>
            </a:r>
            <a:endParaRPr sz="3200">
              <a:latin typeface="Noto Serif"/>
              <a:cs typeface="Noto Serif"/>
            </a:endParaRPr>
          </a:p>
          <a:p>
            <a:pPr marL="12700">
              <a:lnSpc>
                <a:spcPct val="100000"/>
              </a:lnSpc>
              <a:spcBef>
                <a:spcPts val="3265"/>
              </a:spcBef>
            </a:pPr>
            <a:r>
              <a:rPr dirty="0" sz="3200" spc="-5" b="1">
                <a:latin typeface="Noto Serif"/>
                <a:cs typeface="Noto Serif"/>
              </a:rPr>
              <a:t>Guide : Prof Vishal</a:t>
            </a:r>
            <a:r>
              <a:rPr dirty="0" sz="3200" spc="-225" b="1">
                <a:latin typeface="Noto Serif"/>
                <a:cs typeface="Noto Serif"/>
              </a:rPr>
              <a:t> </a:t>
            </a:r>
            <a:r>
              <a:rPr dirty="0" sz="3200" spc="-5" b="1">
                <a:latin typeface="Noto Serif"/>
                <a:cs typeface="Noto Serif"/>
              </a:rPr>
              <a:t>Badgujar</a:t>
            </a:r>
            <a:endParaRPr sz="3200">
              <a:latin typeface="Noto Serif"/>
              <a:cs typeface="Noto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2762" y="1587"/>
            <a:ext cx="10097135" cy="1870075"/>
            <a:chOff x="-12762" y="1587"/>
            <a:chExt cx="10097135" cy="1870075"/>
          </a:xfrm>
        </p:grpSpPr>
        <p:sp>
          <p:nvSpPr>
            <p:cNvPr id="5" name="object 5"/>
            <p:cNvSpPr/>
            <p:nvPr/>
          </p:nvSpPr>
          <p:spPr>
            <a:xfrm>
              <a:off x="0" y="1587"/>
              <a:ext cx="10071100" cy="18698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741424"/>
              <a:ext cx="10071100" cy="1905"/>
            </a:xfrm>
            <a:custGeom>
              <a:avLst/>
              <a:gdLst/>
              <a:ahLst/>
              <a:cxnLst/>
              <a:rect l="l" t="t" r="r" b="b"/>
              <a:pathLst>
                <a:path w="10071100" h="1905">
                  <a:moveTo>
                    <a:pt x="0" y="0"/>
                  </a:moveTo>
                  <a:lnTo>
                    <a:pt x="10071079" y="1585"/>
                  </a:lnTo>
                </a:path>
              </a:pathLst>
            </a:custGeom>
            <a:ln w="25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093" y="695417"/>
            <a:ext cx="5065395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 b="1">
                <a:latin typeface="Noto Serif"/>
                <a:cs typeface="Noto Serif"/>
              </a:rPr>
              <a:t>Prototype Design</a:t>
            </a:r>
            <a:r>
              <a:rPr dirty="0" sz="2400" spc="5" b="1">
                <a:latin typeface="Noto Serif"/>
                <a:cs typeface="Noto Serif"/>
              </a:rPr>
              <a:t> </a:t>
            </a:r>
            <a:r>
              <a:rPr dirty="0" sz="2400" spc="-10" b="1">
                <a:latin typeface="Noto Serif"/>
                <a:cs typeface="Noto Serif"/>
              </a:rPr>
              <a:t>Demonstration</a:t>
            </a:r>
            <a:endParaRPr sz="2400">
              <a:latin typeface="Noto Serif"/>
              <a:cs typeface="Noto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935" y="1589927"/>
            <a:ext cx="6499225" cy="69342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42900" marR="5080" indent="-330835">
              <a:lnSpc>
                <a:spcPts val="2620"/>
              </a:lnSpc>
              <a:spcBef>
                <a:spcPts val="20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dirty="0" sz="2200" spc="-10">
                <a:latin typeface="Noto Serif"/>
                <a:cs typeface="Noto Serif"/>
              </a:rPr>
              <a:t>https://swapnilsapre.proto.io/player/index.  </a:t>
            </a:r>
            <a:r>
              <a:rPr dirty="0" sz="2200" spc="-5">
                <a:latin typeface="Noto Serif"/>
                <a:cs typeface="Noto Serif"/>
              </a:rPr>
              <a:t>cfm?id=45612231-f54e-4cb9-af6e-216ff5e0fdd5</a:t>
            </a:r>
            <a:endParaRPr sz="2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093" y="695417"/>
            <a:ext cx="3573145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 b="1">
                <a:latin typeface="Noto Serif"/>
                <a:cs typeface="Noto Serif"/>
              </a:rPr>
              <a:t>Implementation</a:t>
            </a:r>
            <a:r>
              <a:rPr dirty="0" sz="2400" spc="20" b="1">
                <a:latin typeface="Noto Serif"/>
                <a:cs typeface="Noto Serif"/>
              </a:rPr>
              <a:t> </a:t>
            </a:r>
            <a:r>
              <a:rPr dirty="0" sz="2400" spc="-5" b="1">
                <a:latin typeface="Noto Serif"/>
                <a:cs typeface="Noto Serif"/>
              </a:rPr>
              <a:t>Status</a:t>
            </a:r>
            <a:endParaRPr sz="2400">
              <a:latin typeface="Noto Serif"/>
              <a:cs typeface="Noto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086" y="1418630"/>
            <a:ext cx="7992109" cy="18973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42900" marR="5080" indent="-330835">
              <a:lnSpc>
                <a:spcPts val="2620"/>
              </a:lnSpc>
              <a:spcBef>
                <a:spcPts val="20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dirty="0" sz="2200" spc="-5">
                <a:latin typeface="Noto Serif"/>
                <a:cs typeface="Noto Serif"/>
              </a:rPr>
              <a:t>Pose setup, face recognition and </a:t>
            </a:r>
            <a:r>
              <a:rPr dirty="0" sz="2200" spc="-10">
                <a:latin typeface="Noto Serif"/>
                <a:cs typeface="Noto Serif"/>
              </a:rPr>
              <a:t>validation partially </a:t>
            </a:r>
            <a:r>
              <a:rPr dirty="0" sz="2200" spc="-5">
                <a:latin typeface="Noto Serif"/>
                <a:cs typeface="Noto Serif"/>
              </a:rPr>
              <a:t>done  (objective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1)</a:t>
            </a:r>
            <a:endParaRPr sz="2200">
              <a:latin typeface="Noto Serif"/>
              <a:cs typeface="Noto Serif"/>
            </a:endParaRPr>
          </a:p>
          <a:p>
            <a:pPr marL="342900" indent="-32258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dirty="0" sz="2000" spc="-5">
                <a:latin typeface="Noto Serif"/>
                <a:cs typeface="Noto Serif"/>
              </a:rPr>
              <a:t>Object </a:t>
            </a:r>
            <a:r>
              <a:rPr dirty="0" sz="2000" spc="-10">
                <a:latin typeface="Noto Serif"/>
                <a:cs typeface="Noto Serif"/>
              </a:rPr>
              <a:t>tracking </a:t>
            </a:r>
            <a:r>
              <a:rPr dirty="0" sz="2000" spc="-5">
                <a:latin typeface="Noto Serif"/>
                <a:cs typeface="Noto Serif"/>
              </a:rPr>
              <a:t>in progress (objective 2)</a:t>
            </a:r>
            <a:endParaRPr sz="2000">
              <a:latin typeface="Noto Serif"/>
              <a:cs typeface="Noto Serif"/>
            </a:endParaRPr>
          </a:p>
          <a:p>
            <a:pPr marL="342900" marR="49530" indent="-322580">
              <a:lnSpc>
                <a:spcPct val="103000"/>
              </a:lnSpc>
              <a:spcBef>
                <a:spcPts val="105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dirty="0" sz="2000" spc="-5">
                <a:latin typeface="Noto Serif"/>
                <a:cs typeface="Noto Serif"/>
              </a:rPr>
              <a:t>Setting up a dashboard for teachers to set up question paper in  progress (objective</a:t>
            </a:r>
            <a:r>
              <a:rPr dirty="0" sz="2000" spc="-10">
                <a:latin typeface="Noto Serif"/>
                <a:cs typeface="Noto Serif"/>
              </a:rPr>
              <a:t> </a:t>
            </a:r>
            <a:r>
              <a:rPr dirty="0" sz="2000" spc="-5">
                <a:latin typeface="Noto Serif"/>
                <a:cs typeface="Noto Serif"/>
              </a:rPr>
              <a:t>4).</a:t>
            </a:r>
            <a:endParaRPr sz="20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093" y="695417"/>
            <a:ext cx="5027930" cy="752475"/>
          </a:xfrm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dirty="0" sz="2400" spc="-5" b="1">
                <a:latin typeface="Noto Serif"/>
                <a:cs typeface="Noto Serif"/>
              </a:rPr>
              <a:t>Status of Paper </a:t>
            </a:r>
            <a:r>
              <a:rPr dirty="0" sz="2400" spc="-15" b="1">
                <a:latin typeface="Noto Serif"/>
                <a:cs typeface="Noto Serif"/>
              </a:rPr>
              <a:t>Draft </a:t>
            </a:r>
            <a:r>
              <a:rPr dirty="0" sz="2400" spc="-5" b="1">
                <a:latin typeface="Noto Serif"/>
                <a:cs typeface="Noto Serif"/>
              </a:rPr>
              <a:t>&amp; </a:t>
            </a:r>
            <a:r>
              <a:rPr dirty="0" sz="2400" spc="-15" b="1">
                <a:latin typeface="Noto Serif"/>
                <a:cs typeface="Noto Serif"/>
              </a:rPr>
              <a:t>Targeted  </a:t>
            </a:r>
            <a:r>
              <a:rPr dirty="0" sz="2400" spc="-5" b="1">
                <a:latin typeface="Noto Serif"/>
                <a:cs typeface="Noto Serif"/>
              </a:rPr>
              <a:t>Conference</a:t>
            </a:r>
            <a:endParaRPr sz="2400">
              <a:latin typeface="Noto Serif"/>
              <a:cs typeface="Noto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934" y="1913468"/>
            <a:ext cx="8351520" cy="48806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42900" marR="726440" indent="-330835">
              <a:lnSpc>
                <a:spcPts val="2620"/>
              </a:lnSpc>
              <a:spcBef>
                <a:spcPts val="20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dirty="0" sz="2200" spc="-5">
                <a:latin typeface="Noto Serif"/>
                <a:cs typeface="Noto Serif"/>
              </a:rPr>
              <a:t>Paper completed , approved </a:t>
            </a:r>
            <a:r>
              <a:rPr dirty="0" sz="2200" spc="-25">
                <a:latin typeface="Noto Serif"/>
                <a:cs typeface="Noto Serif"/>
              </a:rPr>
              <a:t>by </a:t>
            </a:r>
            <a:r>
              <a:rPr dirty="0" sz="2200" spc="-5">
                <a:latin typeface="Noto Serif"/>
                <a:cs typeface="Noto Serif"/>
              </a:rPr>
              <a:t>guide and submitted in  following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conferences</a:t>
            </a:r>
            <a:endParaRPr sz="2200">
              <a:latin typeface="Noto Serif"/>
              <a:cs typeface="Noto Serif"/>
            </a:endParaRPr>
          </a:p>
          <a:p>
            <a:pPr lvl="1" marL="913765" marR="1300480" indent="-480059">
              <a:lnSpc>
                <a:spcPts val="2620"/>
              </a:lnSpc>
              <a:spcBef>
                <a:spcPts val="1130"/>
              </a:spcBef>
              <a:buFont typeface="Trebuchet MS"/>
              <a:buAutoNum type="arabicPeriod"/>
              <a:tabLst>
                <a:tab pos="913765" algn="l"/>
                <a:tab pos="914400" algn="l"/>
              </a:tabLst>
            </a:pPr>
            <a:r>
              <a:rPr dirty="0" sz="2200" spc="-5">
                <a:latin typeface="Noto Serif"/>
                <a:cs typeface="Noto Serif"/>
              </a:rPr>
              <a:t>3rd International Conference on </a:t>
            </a:r>
            <a:r>
              <a:rPr dirty="0" sz="2200" spc="-10">
                <a:latin typeface="Noto Serif"/>
                <a:cs typeface="Noto Serif"/>
              </a:rPr>
              <a:t>Advances </a:t>
            </a:r>
            <a:r>
              <a:rPr dirty="0" sz="2200" spc="-5">
                <a:latin typeface="Noto Serif"/>
                <a:cs typeface="Noto Serif"/>
              </a:rPr>
              <a:t>in  Distributed </a:t>
            </a:r>
            <a:r>
              <a:rPr dirty="0" sz="2200" spc="-10">
                <a:latin typeface="Noto Serif"/>
                <a:cs typeface="Noto Serif"/>
              </a:rPr>
              <a:t>Computing </a:t>
            </a:r>
            <a:r>
              <a:rPr dirty="0" sz="2200" spc="-5">
                <a:latin typeface="Noto Serif"/>
                <a:cs typeface="Noto Serif"/>
              </a:rPr>
              <a:t>and Machine Learning  (ICADCML)-2022</a:t>
            </a:r>
            <a:endParaRPr sz="2200">
              <a:latin typeface="Noto Serif"/>
              <a:cs typeface="Noto Serif"/>
            </a:endParaRPr>
          </a:p>
          <a:p>
            <a:pPr marL="747395">
              <a:lnSpc>
                <a:spcPct val="100000"/>
              </a:lnSpc>
              <a:spcBef>
                <a:spcPts val="1025"/>
              </a:spcBef>
            </a:pPr>
            <a:r>
              <a:rPr dirty="0" sz="2200" spc="-5">
                <a:latin typeface="Noto Serif"/>
                <a:cs typeface="Noto Serif"/>
              </a:rPr>
              <a:t>More Details :</a:t>
            </a:r>
            <a:r>
              <a:rPr dirty="0" sz="2200" spc="35">
                <a:latin typeface="Noto Serif"/>
                <a:cs typeface="Noto Serif"/>
              </a:rPr>
              <a:t> </a:t>
            </a:r>
            <a:r>
              <a:rPr dirty="0" u="heavy" sz="2200" spc="-15" b="1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Noto Serif"/>
                <a:cs typeface="Noto Serif"/>
              </a:rPr>
              <a:t>https://</a:t>
            </a:r>
            <a:r>
              <a:rPr dirty="0" u="heavy" sz="2200" spc="-15" b="1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Noto Serif"/>
                <a:cs typeface="Noto Serif"/>
                <a:hlinkClick r:id="rId2"/>
              </a:rPr>
              <a:t>www.icadcml.in/#proc</a:t>
            </a:r>
            <a:endParaRPr sz="2200">
              <a:latin typeface="Noto Serif"/>
              <a:cs typeface="Noto Serif"/>
            </a:endParaRPr>
          </a:p>
          <a:p>
            <a:pPr lvl="1" marL="457200" marR="1113790">
              <a:lnSpc>
                <a:spcPts val="2620"/>
              </a:lnSpc>
              <a:spcBef>
                <a:spcPts val="1210"/>
              </a:spcBef>
              <a:buAutoNum type="arabicPeriod" startAt="2"/>
              <a:tabLst>
                <a:tab pos="829310" algn="l"/>
                <a:tab pos="829944" algn="l"/>
              </a:tabLst>
            </a:pPr>
            <a:r>
              <a:rPr dirty="0" sz="2200" spc="-5">
                <a:latin typeface="Noto Serif"/>
                <a:cs typeface="Noto Serif"/>
              </a:rPr>
              <a:t>3rd International Conference on Deep Learning,  Artiﬁcial Intelligence and Robotics, (ICDLAIR)</a:t>
            </a:r>
            <a:r>
              <a:rPr dirty="0" sz="2200" spc="-55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2021</a:t>
            </a:r>
            <a:endParaRPr sz="2200">
              <a:latin typeface="Noto Serif"/>
              <a:cs typeface="Noto Serif"/>
            </a:endParaRPr>
          </a:p>
          <a:p>
            <a:pPr marL="747395">
              <a:lnSpc>
                <a:spcPct val="100000"/>
              </a:lnSpc>
              <a:spcBef>
                <a:spcPts val="1025"/>
              </a:spcBef>
            </a:pPr>
            <a:r>
              <a:rPr dirty="0" sz="2200" spc="-5">
                <a:latin typeface="Noto Serif"/>
                <a:cs typeface="Noto Serif"/>
              </a:rPr>
              <a:t>More Details :</a:t>
            </a:r>
            <a:r>
              <a:rPr dirty="0" sz="2200" spc="95">
                <a:latin typeface="Noto Serif"/>
                <a:cs typeface="Noto Serif"/>
              </a:rPr>
              <a:t> </a:t>
            </a:r>
            <a:r>
              <a:rPr dirty="0" u="heavy" sz="2200" spc="-10" b="1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Noto Serif"/>
                <a:cs typeface="Noto Serif"/>
              </a:rPr>
              <a:t>https://icdlair2021.iaasse.org/index.html</a:t>
            </a:r>
            <a:endParaRPr sz="2200">
              <a:latin typeface="Noto Serif"/>
              <a:cs typeface="Noto Serif"/>
            </a:endParaRPr>
          </a:p>
          <a:p>
            <a:pPr lvl="1" marL="457200" marR="1222375">
              <a:lnSpc>
                <a:spcPts val="2620"/>
              </a:lnSpc>
              <a:spcBef>
                <a:spcPts val="1215"/>
              </a:spcBef>
              <a:buAutoNum type="arabicPeriod" startAt="3"/>
              <a:tabLst>
                <a:tab pos="828040" algn="l"/>
                <a:tab pos="828675" algn="l"/>
              </a:tabLst>
            </a:pPr>
            <a:r>
              <a:rPr dirty="0" sz="2200" spc="-5">
                <a:latin typeface="Noto Serif"/>
                <a:cs typeface="Noto Serif"/>
              </a:rPr>
              <a:t>International Conference On Big Data, Machine  Learning and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Applications</a:t>
            </a:r>
            <a:endParaRPr sz="2200">
              <a:latin typeface="Noto Serif"/>
              <a:cs typeface="Noto Serif"/>
            </a:endParaRPr>
          </a:p>
          <a:p>
            <a:pPr marL="747395">
              <a:lnSpc>
                <a:spcPct val="100000"/>
              </a:lnSpc>
              <a:spcBef>
                <a:spcPts val="1025"/>
              </a:spcBef>
            </a:pPr>
            <a:r>
              <a:rPr dirty="0" sz="2200" spc="-5">
                <a:latin typeface="Noto Serif"/>
                <a:cs typeface="Noto Serif"/>
              </a:rPr>
              <a:t>More Details :</a:t>
            </a:r>
            <a:r>
              <a:rPr dirty="0" sz="2200" spc="35">
                <a:latin typeface="Noto Serif"/>
                <a:cs typeface="Noto Serif"/>
              </a:rPr>
              <a:t> </a:t>
            </a:r>
            <a:r>
              <a:rPr dirty="0" u="heavy" sz="2200" spc="-10" b="1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Noto Serif"/>
                <a:cs typeface="Noto Serif"/>
                <a:hlinkClick r:id="rId3"/>
              </a:rPr>
              <a:t>http://bigdml.nits.ac.in/</a:t>
            </a:r>
            <a:endParaRPr sz="2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093" y="695417"/>
            <a:ext cx="5027930" cy="752475"/>
          </a:xfrm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dirty="0" sz="2400" spc="-5" b="1">
                <a:latin typeface="Noto Serif"/>
                <a:cs typeface="Noto Serif"/>
              </a:rPr>
              <a:t>Status of Paper </a:t>
            </a:r>
            <a:r>
              <a:rPr dirty="0" sz="2400" spc="-15" b="1">
                <a:latin typeface="Noto Serif"/>
                <a:cs typeface="Noto Serif"/>
              </a:rPr>
              <a:t>Draft </a:t>
            </a:r>
            <a:r>
              <a:rPr dirty="0" sz="2400" spc="-5" b="1">
                <a:latin typeface="Noto Serif"/>
                <a:cs typeface="Noto Serif"/>
              </a:rPr>
              <a:t>&amp; </a:t>
            </a:r>
            <a:r>
              <a:rPr dirty="0" sz="2400" spc="-15" b="1">
                <a:latin typeface="Noto Serif"/>
                <a:cs typeface="Noto Serif"/>
              </a:rPr>
              <a:t>Targeted  </a:t>
            </a:r>
            <a:r>
              <a:rPr dirty="0" sz="2400" spc="-5" b="1">
                <a:latin typeface="Noto Serif"/>
                <a:cs typeface="Noto Serif"/>
              </a:rPr>
              <a:t>Conference</a:t>
            </a:r>
            <a:endParaRPr sz="2400">
              <a:latin typeface="Noto Serif"/>
              <a:cs typeface="Noto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934" y="1913468"/>
            <a:ext cx="8286750" cy="312039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42900" marR="661670" indent="-330835">
              <a:lnSpc>
                <a:spcPts val="2620"/>
              </a:lnSpc>
              <a:spcBef>
                <a:spcPts val="20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dirty="0" sz="2200" spc="-5">
                <a:latin typeface="Noto Serif"/>
                <a:cs typeface="Noto Serif"/>
              </a:rPr>
              <a:t>Paper completed , approved </a:t>
            </a:r>
            <a:r>
              <a:rPr dirty="0" sz="2200" spc="-25">
                <a:latin typeface="Noto Serif"/>
                <a:cs typeface="Noto Serif"/>
              </a:rPr>
              <a:t>by </a:t>
            </a:r>
            <a:r>
              <a:rPr dirty="0" sz="2200" spc="-5">
                <a:latin typeface="Noto Serif"/>
                <a:cs typeface="Noto Serif"/>
              </a:rPr>
              <a:t>guide and submitted in  following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conferences</a:t>
            </a:r>
            <a:endParaRPr sz="2200">
              <a:latin typeface="Noto Serif"/>
              <a:cs typeface="Noto Serif"/>
            </a:endParaRPr>
          </a:p>
          <a:p>
            <a:pPr lvl="1" marL="457200" marR="590550">
              <a:lnSpc>
                <a:spcPts val="2620"/>
              </a:lnSpc>
              <a:spcBef>
                <a:spcPts val="1130"/>
              </a:spcBef>
              <a:buAutoNum type="arabicPeriod" startAt="4"/>
              <a:tabLst>
                <a:tab pos="913765" algn="l"/>
                <a:tab pos="914400" algn="l"/>
              </a:tabLst>
            </a:pPr>
            <a:r>
              <a:rPr dirty="0" sz="2200" spc="-5">
                <a:latin typeface="Noto Serif"/>
                <a:cs typeface="Noto Serif"/>
              </a:rPr>
              <a:t>2nd International Conference on Ubiquitous  </a:t>
            </a:r>
            <a:r>
              <a:rPr dirty="0" sz="2200" spc="-10">
                <a:latin typeface="Noto Serif"/>
                <a:cs typeface="Noto Serif"/>
              </a:rPr>
              <a:t>Computing </a:t>
            </a:r>
            <a:r>
              <a:rPr dirty="0" sz="2200" spc="-5">
                <a:latin typeface="Noto Serif"/>
                <a:cs typeface="Noto Serif"/>
              </a:rPr>
              <a:t>and Intelligent Information </a:t>
            </a:r>
            <a:r>
              <a:rPr dirty="0" sz="2200" spc="-10">
                <a:latin typeface="Noto Serif"/>
                <a:cs typeface="Noto Serif"/>
              </a:rPr>
              <a:t>Systems </a:t>
            </a:r>
            <a:r>
              <a:rPr dirty="0" sz="2200" spc="-5">
                <a:solidFill>
                  <a:srgbClr val="404040"/>
                </a:solidFill>
                <a:latin typeface="Noto Serif"/>
                <a:cs typeface="Noto Serif"/>
              </a:rPr>
              <a:t>[ICUIS  2022]</a:t>
            </a:r>
            <a:endParaRPr sz="2200">
              <a:latin typeface="Noto Serif"/>
              <a:cs typeface="Noto Serif"/>
            </a:endParaRPr>
          </a:p>
          <a:p>
            <a:pPr lvl="1" marL="913765" marR="269240" indent="-470534">
              <a:lnSpc>
                <a:spcPts val="2620"/>
              </a:lnSpc>
              <a:spcBef>
                <a:spcPts val="1130"/>
              </a:spcBef>
              <a:buFont typeface="Arial"/>
              <a:buAutoNum type="arabicPeriod" startAt="4"/>
              <a:tabLst>
                <a:tab pos="913765" algn="l"/>
                <a:tab pos="914400" algn="l"/>
              </a:tabLst>
            </a:pPr>
            <a:r>
              <a:rPr dirty="0" sz="2200" spc="-5">
                <a:latin typeface="Noto Serif"/>
                <a:cs typeface="Noto Serif"/>
              </a:rPr>
              <a:t>4th International Conference on Computer Networks,  Big Data and IoT ICCBI</a:t>
            </a:r>
            <a:r>
              <a:rPr dirty="0" sz="2200" spc="-15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2021.</a:t>
            </a:r>
            <a:endParaRPr sz="2200">
              <a:latin typeface="Noto Serif"/>
              <a:cs typeface="Noto Serif"/>
            </a:endParaRPr>
          </a:p>
          <a:p>
            <a:pPr marL="857250">
              <a:lnSpc>
                <a:spcPct val="100000"/>
              </a:lnSpc>
              <a:spcBef>
                <a:spcPts val="1025"/>
              </a:spcBef>
            </a:pPr>
            <a:r>
              <a:rPr dirty="0" sz="2200" spc="-5">
                <a:latin typeface="Noto Serif"/>
                <a:cs typeface="Noto Serif"/>
              </a:rPr>
              <a:t>More Details :</a:t>
            </a:r>
            <a:r>
              <a:rPr dirty="0" sz="2200" spc="95">
                <a:latin typeface="Noto Serif"/>
                <a:cs typeface="Noto Serif"/>
              </a:rPr>
              <a:t> </a:t>
            </a:r>
            <a:r>
              <a:rPr dirty="0" u="heavy" sz="2200" spc="-10" b="1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Noto Serif"/>
                <a:cs typeface="Noto Serif"/>
                <a:hlinkClick r:id="rId2"/>
              </a:rPr>
              <a:t>http://icocbi.com/2021/submission.html</a:t>
            </a:r>
            <a:endParaRPr sz="2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702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Thank</a:t>
            </a:r>
            <a:r>
              <a:rPr dirty="0" spc="-55"/>
              <a:t> </a:t>
            </a:r>
            <a:r>
              <a:rPr dirty="0" spc="-35"/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6115" y="475750"/>
            <a:ext cx="1390650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 b="1">
                <a:latin typeface="Noto Serif"/>
                <a:cs typeface="Noto Serif"/>
              </a:rPr>
              <a:t>Contents</a:t>
            </a:r>
            <a:endParaRPr sz="2400">
              <a:latin typeface="Noto Serif"/>
              <a:cs typeface="Noto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511" y="1461614"/>
            <a:ext cx="6196965" cy="4650740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marL="321310" indent="-309245">
              <a:lnSpc>
                <a:spcPct val="100000"/>
              </a:lnSpc>
              <a:spcBef>
                <a:spcPts val="1505"/>
              </a:spcBef>
              <a:buSzPct val="43181"/>
              <a:buFont typeface="Arial"/>
              <a:buChar char="●"/>
              <a:tabLst>
                <a:tab pos="321310" algn="l"/>
                <a:tab pos="321945" algn="l"/>
              </a:tabLst>
            </a:pPr>
            <a:r>
              <a:rPr dirty="0" sz="2200" spc="-5">
                <a:latin typeface="Noto Serif"/>
                <a:cs typeface="Noto Serif"/>
              </a:rPr>
              <a:t>Introduction</a:t>
            </a:r>
            <a:endParaRPr sz="2200">
              <a:latin typeface="Noto Serif"/>
              <a:cs typeface="Noto Serif"/>
            </a:endParaRPr>
          </a:p>
          <a:p>
            <a:pPr marL="321310" indent="-309245">
              <a:lnSpc>
                <a:spcPct val="100000"/>
              </a:lnSpc>
              <a:spcBef>
                <a:spcPts val="1405"/>
              </a:spcBef>
              <a:buSzPct val="43181"/>
              <a:buFont typeface="Arial"/>
              <a:buChar char="●"/>
              <a:tabLst>
                <a:tab pos="321310" algn="l"/>
                <a:tab pos="321945" algn="l"/>
              </a:tabLst>
            </a:pPr>
            <a:r>
              <a:rPr dirty="0" sz="2200" spc="-5">
                <a:latin typeface="Noto Serif"/>
                <a:cs typeface="Noto Serif"/>
              </a:rPr>
              <a:t>Objectives</a:t>
            </a:r>
            <a:endParaRPr sz="2200">
              <a:latin typeface="Noto Serif"/>
              <a:cs typeface="Noto Serif"/>
            </a:endParaRPr>
          </a:p>
          <a:p>
            <a:pPr marL="321310" indent="-309245">
              <a:lnSpc>
                <a:spcPct val="100000"/>
              </a:lnSpc>
              <a:spcBef>
                <a:spcPts val="1405"/>
              </a:spcBef>
              <a:buSzPct val="43181"/>
              <a:buFont typeface="Arial"/>
              <a:buChar char="●"/>
              <a:tabLst>
                <a:tab pos="321310" algn="l"/>
                <a:tab pos="321945" algn="l"/>
              </a:tabLst>
            </a:pPr>
            <a:r>
              <a:rPr dirty="0" sz="2200" spc="-5">
                <a:latin typeface="Noto Serif"/>
                <a:cs typeface="Noto Serif"/>
              </a:rPr>
              <a:t>Problem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Deﬁnition</a:t>
            </a:r>
            <a:endParaRPr sz="2200">
              <a:latin typeface="Noto Serif"/>
              <a:cs typeface="Noto Serif"/>
            </a:endParaRPr>
          </a:p>
          <a:p>
            <a:pPr marL="321310" indent="-309245">
              <a:lnSpc>
                <a:spcPct val="100000"/>
              </a:lnSpc>
              <a:spcBef>
                <a:spcPts val="1410"/>
              </a:spcBef>
              <a:buSzPct val="43181"/>
              <a:buFont typeface="Arial"/>
              <a:buChar char="●"/>
              <a:tabLst>
                <a:tab pos="321310" algn="l"/>
                <a:tab pos="321945" algn="l"/>
              </a:tabLst>
            </a:pPr>
            <a:r>
              <a:rPr dirty="0" sz="2200" spc="-10">
                <a:latin typeface="Noto Serif"/>
                <a:cs typeface="Noto Serif"/>
              </a:rPr>
              <a:t>Technological </a:t>
            </a:r>
            <a:r>
              <a:rPr dirty="0" sz="2200" spc="-5">
                <a:latin typeface="Noto Serif"/>
                <a:cs typeface="Noto Serif"/>
              </a:rPr>
              <a:t>Stack</a:t>
            </a:r>
            <a:endParaRPr sz="2200">
              <a:latin typeface="Noto Serif"/>
              <a:cs typeface="Noto Serif"/>
            </a:endParaRPr>
          </a:p>
          <a:p>
            <a:pPr marL="321310" indent="-309245">
              <a:lnSpc>
                <a:spcPct val="100000"/>
              </a:lnSpc>
              <a:spcBef>
                <a:spcPts val="1405"/>
              </a:spcBef>
              <a:buSzPct val="43181"/>
              <a:buFont typeface="Arial"/>
              <a:buChar char="●"/>
              <a:tabLst>
                <a:tab pos="321310" algn="l"/>
                <a:tab pos="321945" algn="l"/>
              </a:tabLst>
            </a:pPr>
            <a:r>
              <a:rPr dirty="0" sz="2200" spc="-5">
                <a:latin typeface="Noto Serif"/>
                <a:cs typeface="Noto Serif"/>
              </a:rPr>
              <a:t>Review Suggestions (Given in Last</a:t>
            </a:r>
            <a:r>
              <a:rPr dirty="0" sz="2200" spc="-5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meeting)</a:t>
            </a:r>
            <a:endParaRPr sz="2200">
              <a:latin typeface="Noto Serif"/>
              <a:cs typeface="Noto Serif"/>
            </a:endParaRPr>
          </a:p>
          <a:p>
            <a:pPr marL="321310" indent="-309245">
              <a:lnSpc>
                <a:spcPct val="100000"/>
              </a:lnSpc>
              <a:spcBef>
                <a:spcPts val="1405"/>
              </a:spcBef>
              <a:buSzPct val="43181"/>
              <a:buFont typeface="Arial"/>
              <a:buChar char="●"/>
              <a:tabLst>
                <a:tab pos="321310" algn="l"/>
                <a:tab pos="321945" algn="l"/>
              </a:tabLst>
            </a:pPr>
            <a:r>
              <a:rPr dirty="0" sz="2200" spc="-5">
                <a:latin typeface="Noto Serif"/>
                <a:cs typeface="Noto Serif"/>
              </a:rPr>
              <a:t>Proposed </a:t>
            </a:r>
            <a:r>
              <a:rPr dirty="0" sz="2200" spc="-15">
                <a:latin typeface="Noto Serif"/>
                <a:cs typeface="Noto Serif"/>
              </a:rPr>
              <a:t>System</a:t>
            </a:r>
            <a:r>
              <a:rPr dirty="0" sz="2200" spc="-5">
                <a:latin typeface="Noto Serif"/>
                <a:cs typeface="Noto Serif"/>
              </a:rPr>
              <a:t> </a:t>
            </a:r>
            <a:r>
              <a:rPr dirty="0" sz="2200" spc="-15">
                <a:latin typeface="Noto Serif"/>
                <a:cs typeface="Noto Serif"/>
              </a:rPr>
              <a:t>Architecture/Working</a:t>
            </a:r>
            <a:endParaRPr sz="2200">
              <a:latin typeface="Noto Serif"/>
              <a:cs typeface="Noto Serif"/>
            </a:endParaRPr>
          </a:p>
          <a:p>
            <a:pPr marL="321310" indent="-309245">
              <a:lnSpc>
                <a:spcPct val="100000"/>
              </a:lnSpc>
              <a:spcBef>
                <a:spcPts val="1405"/>
              </a:spcBef>
              <a:buSzPct val="43181"/>
              <a:buFont typeface="Arial"/>
              <a:buChar char="●"/>
              <a:tabLst>
                <a:tab pos="321310" algn="l"/>
                <a:tab pos="321945" algn="l"/>
              </a:tabLst>
            </a:pPr>
            <a:r>
              <a:rPr dirty="0" sz="2200" spc="-10">
                <a:latin typeface="Noto Serif"/>
                <a:cs typeface="Noto Serif"/>
              </a:rPr>
              <a:t>Prototype </a:t>
            </a:r>
            <a:r>
              <a:rPr dirty="0" sz="2200" spc="-5">
                <a:latin typeface="Noto Serif"/>
                <a:cs typeface="Noto Serif"/>
              </a:rPr>
              <a:t>Design </a:t>
            </a:r>
            <a:r>
              <a:rPr dirty="0" sz="2200" spc="-10">
                <a:latin typeface="Noto Serif"/>
                <a:cs typeface="Noto Serif"/>
              </a:rPr>
              <a:t>Demonstration</a:t>
            </a:r>
            <a:endParaRPr sz="2200">
              <a:latin typeface="Noto Serif"/>
              <a:cs typeface="Noto Serif"/>
            </a:endParaRPr>
          </a:p>
          <a:p>
            <a:pPr marL="321310" indent="-309245">
              <a:lnSpc>
                <a:spcPct val="100000"/>
              </a:lnSpc>
              <a:spcBef>
                <a:spcPts val="1410"/>
              </a:spcBef>
              <a:buSzPct val="43181"/>
              <a:buFont typeface="Arial"/>
              <a:buChar char="●"/>
              <a:tabLst>
                <a:tab pos="321310" algn="l"/>
                <a:tab pos="321945" algn="l"/>
              </a:tabLst>
            </a:pPr>
            <a:r>
              <a:rPr dirty="0" sz="2200" spc="-5">
                <a:latin typeface="Noto Serif"/>
                <a:cs typeface="Noto Serif"/>
              </a:rPr>
              <a:t>Implementation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Status</a:t>
            </a:r>
            <a:endParaRPr sz="2200">
              <a:latin typeface="Noto Serif"/>
              <a:cs typeface="Noto Serif"/>
            </a:endParaRPr>
          </a:p>
          <a:p>
            <a:pPr marL="321310" indent="-309245">
              <a:lnSpc>
                <a:spcPct val="100000"/>
              </a:lnSpc>
              <a:spcBef>
                <a:spcPts val="1405"/>
              </a:spcBef>
              <a:buSzPct val="43181"/>
              <a:buFont typeface="Arial"/>
              <a:buChar char="●"/>
              <a:tabLst>
                <a:tab pos="321310" algn="l"/>
                <a:tab pos="321945" algn="l"/>
              </a:tabLst>
            </a:pPr>
            <a:r>
              <a:rPr dirty="0" sz="2200" spc="-5">
                <a:latin typeface="Noto Serif"/>
                <a:cs typeface="Noto Serif"/>
              </a:rPr>
              <a:t>Status of Paper </a:t>
            </a:r>
            <a:r>
              <a:rPr dirty="0" sz="2200" spc="-15">
                <a:latin typeface="Noto Serif"/>
                <a:cs typeface="Noto Serif"/>
              </a:rPr>
              <a:t>Draft </a:t>
            </a:r>
            <a:r>
              <a:rPr dirty="0" sz="2200" spc="-5">
                <a:latin typeface="Noto Serif"/>
                <a:cs typeface="Noto Serif"/>
              </a:rPr>
              <a:t>&amp; </a:t>
            </a:r>
            <a:r>
              <a:rPr dirty="0" sz="2200" spc="-15">
                <a:latin typeface="Noto Serif"/>
                <a:cs typeface="Noto Serif"/>
              </a:rPr>
              <a:t>Targeted</a:t>
            </a:r>
            <a:r>
              <a:rPr dirty="0" sz="2200" spc="-25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Conference</a:t>
            </a:r>
            <a:endParaRPr sz="2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062" y="735060"/>
            <a:ext cx="2001520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 b="1">
                <a:latin typeface="Noto Serif"/>
                <a:cs typeface="Noto Serif"/>
              </a:rPr>
              <a:t>Introduction</a:t>
            </a:r>
            <a:endParaRPr sz="2400">
              <a:latin typeface="Noto Serif"/>
              <a:cs typeface="Noto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581" y="1463193"/>
            <a:ext cx="8883650" cy="4250690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dirty="0" sz="2200" spc="-5">
                <a:latin typeface="Noto Serif"/>
                <a:cs typeface="Noto Serif"/>
              </a:rPr>
              <a:t>Problems Identiﬁed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:</a:t>
            </a:r>
            <a:endParaRPr sz="2200">
              <a:latin typeface="Noto Serif"/>
              <a:cs typeface="Noto Serif"/>
            </a:endParaRPr>
          </a:p>
          <a:p>
            <a:pPr lvl="1" marL="828675" marR="912494" indent="-330835">
              <a:lnSpc>
                <a:spcPts val="2470"/>
              </a:lnSpc>
              <a:spcBef>
                <a:spcPts val="1480"/>
              </a:spcBef>
              <a:buFont typeface="Arial"/>
              <a:buChar char="•"/>
              <a:tabLst>
                <a:tab pos="828675" algn="l"/>
                <a:tab pos="829310" algn="l"/>
              </a:tabLst>
            </a:pPr>
            <a:r>
              <a:rPr dirty="0" sz="2200" spc="-5">
                <a:latin typeface="Noto Serif"/>
                <a:cs typeface="Noto Serif"/>
              </a:rPr>
              <a:t>Inability to conduct in person exams in situations </a:t>
            </a:r>
            <a:r>
              <a:rPr dirty="0" sz="2200" spc="-15">
                <a:latin typeface="Noto Serif"/>
                <a:cs typeface="Noto Serif"/>
              </a:rPr>
              <a:t>like  </a:t>
            </a:r>
            <a:r>
              <a:rPr dirty="0" sz="2200" spc="-5">
                <a:latin typeface="Noto Serif"/>
                <a:cs typeface="Noto Serif"/>
              </a:rPr>
              <a:t>pandemic.</a:t>
            </a:r>
            <a:endParaRPr sz="2200">
              <a:latin typeface="Noto Serif"/>
              <a:cs typeface="Noto Serif"/>
            </a:endParaRPr>
          </a:p>
          <a:p>
            <a:pPr lvl="1" marL="828675" marR="509270" indent="-330835">
              <a:lnSpc>
                <a:spcPts val="2470"/>
              </a:lnSpc>
              <a:spcBef>
                <a:spcPts val="1430"/>
              </a:spcBef>
              <a:buFont typeface="Arial"/>
              <a:buChar char="•"/>
              <a:tabLst>
                <a:tab pos="828675" algn="l"/>
                <a:tab pos="829310" algn="l"/>
              </a:tabLst>
            </a:pPr>
            <a:r>
              <a:rPr dirty="0" sz="2200" spc="-10">
                <a:latin typeface="Noto Serif"/>
                <a:cs typeface="Noto Serif"/>
              </a:rPr>
              <a:t>Malpractices </a:t>
            </a:r>
            <a:r>
              <a:rPr dirty="0" sz="2200" spc="-5">
                <a:latin typeface="Noto Serif"/>
                <a:cs typeface="Noto Serif"/>
              </a:rPr>
              <a:t>done </a:t>
            </a:r>
            <a:r>
              <a:rPr dirty="0" sz="2200" spc="-25">
                <a:latin typeface="Noto Serif"/>
                <a:cs typeface="Noto Serif"/>
              </a:rPr>
              <a:t>by </a:t>
            </a:r>
            <a:r>
              <a:rPr dirty="0" sz="2200" spc="-5">
                <a:latin typeface="Noto Serif"/>
                <a:cs typeface="Noto Serif"/>
              </a:rPr>
              <a:t>students </a:t>
            </a:r>
            <a:r>
              <a:rPr dirty="0" sz="2200" spc="-25">
                <a:latin typeface="Noto Serif"/>
                <a:cs typeface="Noto Serif"/>
              </a:rPr>
              <a:t>by </a:t>
            </a:r>
            <a:r>
              <a:rPr dirty="0" sz="2200" spc="-10">
                <a:latin typeface="Noto Serif"/>
                <a:cs typeface="Noto Serif"/>
              </a:rPr>
              <a:t>taking advantage </a:t>
            </a:r>
            <a:r>
              <a:rPr dirty="0" sz="2200" spc="-5">
                <a:latin typeface="Noto Serif"/>
                <a:cs typeface="Noto Serif"/>
              </a:rPr>
              <a:t>of no  proctoring methods during</a:t>
            </a:r>
            <a:r>
              <a:rPr dirty="0" sz="2200" spc="-15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exam.</a:t>
            </a:r>
            <a:endParaRPr sz="2200">
              <a:latin typeface="Noto Serif"/>
              <a:cs typeface="Noto Serif"/>
            </a:endParaRPr>
          </a:p>
          <a:p>
            <a:pPr lvl="1" marL="828675" marR="388620" indent="-330835">
              <a:lnSpc>
                <a:spcPts val="2470"/>
              </a:lnSpc>
              <a:spcBef>
                <a:spcPts val="1430"/>
              </a:spcBef>
              <a:buFont typeface="Arial"/>
              <a:buChar char="•"/>
              <a:tabLst>
                <a:tab pos="828675" algn="l"/>
                <a:tab pos="829310" algn="l"/>
              </a:tabLst>
            </a:pPr>
            <a:r>
              <a:rPr dirty="0" sz="2200" spc="-5">
                <a:latin typeface="Noto Serif"/>
                <a:cs typeface="Noto Serif"/>
              </a:rPr>
              <a:t>Personal </a:t>
            </a:r>
            <a:r>
              <a:rPr dirty="0" sz="2200" spc="-10">
                <a:latin typeface="Noto Serif"/>
                <a:cs typeface="Noto Serif"/>
              </a:rPr>
              <a:t>monitoring </a:t>
            </a:r>
            <a:r>
              <a:rPr dirty="0" sz="2200" spc="-5">
                <a:latin typeface="Noto Serif"/>
                <a:cs typeface="Noto Serif"/>
              </a:rPr>
              <a:t>of students required that </a:t>
            </a:r>
            <a:r>
              <a:rPr dirty="0" sz="2200" spc="-15">
                <a:latin typeface="Noto Serif"/>
                <a:cs typeface="Noto Serif"/>
              </a:rPr>
              <a:t>takes </a:t>
            </a:r>
            <a:r>
              <a:rPr dirty="0" sz="2200" spc="-5">
                <a:latin typeface="Noto Serif"/>
                <a:cs typeface="Noto Serif"/>
              </a:rPr>
              <a:t>more  time and not easily</a:t>
            </a:r>
            <a:r>
              <a:rPr dirty="0" sz="2200" spc="-10">
                <a:latin typeface="Noto Serif"/>
                <a:cs typeface="Noto Serif"/>
              </a:rPr>
              <a:t> manageable</a:t>
            </a:r>
            <a:endParaRPr sz="2200">
              <a:latin typeface="Noto Serif"/>
              <a:cs typeface="Noto Serif"/>
            </a:endParaRPr>
          </a:p>
          <a:p>
            <a:pPr lvl="1" marL="828675" indent="-33147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828675" algn="l"/>
                <a:tab pos="829310" algn="l"/>
              </a:tabLst>
            </a:pPr>
            <a:r>
              <a:rPr dirty="0" sz="2200" spc="-5">
                <a:latin typeface="Noto Serif"/>
                <a:cs typeface="Noto Serif"/>
              </a:rPr>
              <a:t>Problem of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Impersonation</a:t>
            </a:r>
            <a:endParaRPr sz="2200">
              <a:latin typeface="Noto Serif"/>
              <a:cs typeface="Noto Serif"/>
            </a:endParaRPr>
          </a:p>
          <a:p>
            <a:pPr lvl="1" marL="828675" marR="5080" indent="-330835">
              <a:lnSpc>
                <a:spcPts val="2470"/>
              </a:lnSpc>
              <a:spcBef>
                <a:spcPts val="1480"/>
              </a:spcBef>
              <a:buFont typeface="Arial"/>
              <a:buChar char="•"/>
              <a:tabLst>
                <a:tab pos="828675" algn="l"/>
                <a:tab pos="829310" algn="l"/>
              </a:tabLst>
            </a:pPr>
            <a:r>
              <a:rPr dirty="0" sz="2200" spc="-5">
                <a:latin typeface="Noto Serif"/>
                <a:cs typeface="Noto Serif"/>
              </a:rPr>
              <a:t>Student management in terms of </a:t>
            </a:r>
            <a:r>
              <a:rPr dirty="0" sz="2200" spc="-10">
                <a:latin typeface="Noto Serif"/>
                <a:cs typeface="Noto Serif"/>
              </a:rPr>
              <a:t>marks </a:t>
            </a:r>
            <a:r>
              <a:rPr dirty="0" sz="2200" spc="-5">
                <a:latin typeface="Noto Serif"/>
                <a:cs typeface="Noto Serif"/>
              </a:rPr>
              <a:t>record and question  </a:t>
            </a:r>
            <a:r>
              <a:rPr dirty="0" sz="2200" spc="-10">
                <a:latin typeface="Noto Serif"/>
                <a:cs typeface="Noto Serif"/>
              </a:rPr>
              <a:t>bank </a:t>
            </a:r>
            <a:r>
              <a:rPr dirty="0" sz="2200" spc="-5">
                <a:latin typeface="Noto Serif"/>
                <a:cs typeface="Noto Serif"/>
              </a:rPr>
              <a:t>management in terms of setting question</a:t>
            </a:r>
            <a:r>
              <a:rPr dirty="0" sz="2200" spc="-2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paper.</a:t>
            </a:r>
            <a:endParaRPr sz="2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022" y="660687"/>
            <a:ext cx="2001520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 b="1">
                <a:latin typeface="Noto Serif"/>
                <a:cs typeface="Noto Serif"/>
              </a:rPr>
              <a:t>Introduction</a:t>
            </a:r>
            <a:endParaRPr sz="2400">
              <a:latin typeface="Noto Serif"/>
              <a:cs typeface="Noto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2085" rIns="0" bIns="0" rtlCol="0" vert="horz">
            <a:spAutoFit/>
          </a:bodyPr>
          <a:lstStyle/>
          <a:p>
            <a:pPr marL="379730" indent="-330835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dirty="0" spc="-5"/>
              <a:t>Solution Proposed</a:t>
            </a:r>
            <a:r>
              <a:rPr dirty="0" spc="-10"/>
              <a:t> </a:t>
            </a:r>
            <a:r>
              <a:rPr dirty="0" spc="-5"/>
              <a:t>:</a:t>
            </a:r>
          </a:p>
          <a:p>
            <a:pPr lvl="1" marL="865505" marR="911860" indent="-330835">
              <a:lnSpc>
                <a:spcPts val="2470"/>
              </a:lnSpc>
              <a:spcBef>
                <a:spcPts val="1480"/>
              </a:spcBef>
              <a:buFont typeface="Arial"/>
              <a:buChar char="•"/>
              <a:tabLst>
                <a:tab pos="865505" algn="l"/>
                <a:tab pos="866140" algn="l"/>
              </a:tabLst>
            </a:pPr>
            <a:r>
              <a:rPr dirty="0" sz="2200" spc="-5">
                <a:latin typeface="Noto Serif"/>
                <a:cs typeface="Noto Serif"/>
              </a:rPr>
              <a:t>With proctoring enabled the chance of students </a:t>
            </a:r>
            <a:r>
              <a:rPr dirty="0" sz="2200" spc="-10">
                <a:latin typeface="Noto Serif"/>
                <a:cs typeface="Noto Serif"/>
              </a:rPr>
              <a:t>doing  malpractices </a:t>
            </a:r>
            <a:r>
              <a:rPr dirty="0" sz="2200" spc="-5">
                <a:latin typeface="Noto Serif"/>
                <a:cs typeface="Noto Serif"/>
              </a:rPr>
              <a:t>reduces </a:t>
            </a:r>
            <a:r>
              <a:rPr dirty="0" sz="2200" spc="-25">
                <a:latin typeface="Noto Serif"/>
                <a:cs typeface="Noto Serif"/>
              </a:rPr>
              <a:t>by </a:t>
            </a:r>
            <a:r>
              <a:rPr dirty="0" sz="2200" spc="-5">
                <a:latin typeface="Noto Serif"/>
                <a:cs typeface="Noto Serif"/>
              </a:rPr>
              <a:t>a huge</a:t>
            </a:r>
            <a:r>
              <a:rPr dirty="0" sz="2200" spc="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amount.</a:t>
            </a:r>
            <a:endParaRPr sz="2200">
              <a:latin typeface="Noto Serif"/>
              <a:cs typeface="Noto Serif"/>
            </a:endParaRPr>
          </a:p>
          <a:p>
            <a:pPr lvl="1" marL="865505" marR="33655" indent="-330835">
              <a:lnSpc>
                <a:spcPts val="2470"/>
              </a:lnSpc>
              <a:spcBef>
                <a:spcPts val="1430"/>
              </a:spcBef>
              <a:buFont typeface="Arial"/>
              <a:buChar char="•"/>
              <a:tabLst>
                <a:tab pos="865505" algn="l"/>
                <a:tab pos="866140" algn="l"/>
              </a:tabLst>
            </a:pPr>
            <a:r>
              <a:rPr dirty="0" sz="2200" spc="-5">
                <a:latin typeface="Noto Serif"/>
                <a:cs typeface="Noto Serif"/>
              </a:rPr>
              <a:t>The AI and ML based proctoring mechanism will auto detect  the </a:t>
            </a:r>
            <a:r>
              <a:rPr dirty="0" sz="2200" spc="-10">
                <a:latin typeface="Noto Serif"/>
                <a:cs typeface="Noto Serif"/>
              </a:rPr>
              <a:t>malpractices. </a:t>
            </a:r>
            <a:r>
              <a:rPr dirty="0" sz="2200" spc="-5">
                <a:latin typeface="Noto Serif"/>
                <a:cs typeface="Noto Serif"/>
              </a:rPr>
              <a:t>Hence no need to </a:t>
            </a:r>
            <a:r>
              <a:rPr dirty="0" sz="2200" spc="-10">
                <a:latin typeface="Noto Serif"/>
                <a:cs typeface="Noto Serif"/>
              </a:rPr>
              <a:t>individually monitor  </a:t>
            </a:r>
            <a:r>
              <a:rPr dirty="0" sz="2200" spc="-5">
                <a:latin typeface="Noto Serif"/>
                <a:cs typeface="Noto Serif"/>
              </a:rPr>
              <a:t>students.</a:t>
            </a:r>
            <a:endParaRPr sz="2200">
              <a:latin typeface="Noto Serif"/>
              <a:cs typeface="Noto Serif"/>
            </a:endParaRPr>
          </a:p>
          <a:p>
            <a:pPr lvl="1" marL="865505" marR="5080" indent="-330835">
              <a:lnSpc>
                <a:spcPts val="2470"/>
              </a:lnSpc>
              <a:spcBef>
                <a:spcPts val="1430"/>
              </a:spcBef>
              <a:buFont typeface="Arial"/>
              <a:buChar char="•"/>
              <a:tabLst>
                <a:tab pos="865505" algn="l"/>
                <a:tab pos="866140" algn="l"/>
              </a:tabLst>
            </a:pPr>
            <a:r>
              <a:rPr dirty="0" sz="2200" spc="-35">
                <a:latin typeface="Noto Serif"/>
                <a:cs typeface="Noto Serif"/>
              </a:rPr>
              <a:t>For </a:t>
            </a:r>
            <a:r>
              <a:rPr dirty="0" sz="2200" spc="-5">
                <a:latin typeface="Noto Serif"/>
                <a:cs typeface="Noto Serif"/>
              </a:rPr>
              <a:t>impersonations, live facial </a:t>
            </a:r>
            <a:r>
              <a:rPr dirty="0" sz="2200" spc="-10">
                <a:latin typeface="Noto Serif"/>
                <a:cs typeface="Noto Serif"/>
              </a:rPr>
              <a:t>validation </a:t>
            </a:r>
            <a:r>
              <a:rPr dirty="0" sz="2200" spc="-5">
                <a:latin typeface="Noto Serif"/>
                <a:cs typeface="Noto Serif"/>
              </a:rPr>
              <a:t>of actual examinee  before the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exam.</a:t>
            </a:r>
            <a:endParaRPr sz="2200">
              <a:latin typeface="Noto Serif"/>
              <a:cs typeface="Noto Serif"/>
            </a:endParaRPr>
          </a:p>
          <a:p>
            <a:pPr lvl="1" marL="865505" marR="124460" indent="-330835">
              <a:lnSpc>
                <a:spcPts val="2470"/>
              </a:lnSpc>
              <a:spcBef>
                <a:spcPts val="1430"/>
              </a:spcBef>
              <a:buFont typeface="Arial"/>
              <a:buChar char="•"/>
              <a:tabLst>
                <a:tab pos="865505" algn="l"/>
                <a:tab pos="866140" algn="l"/>
              </a:tabLst>
            </a:pPr>
            <a:r>
              <a:rPr dirty="0" sz="2200" spc="-10">
                <a:latin typeface="Noto Serif"/>
                <a:cs typeface="Noto Serif"/>
              </a:rPr>
              <a:t>Making </a:t>
            </a:r>
            <a:r>
              <a:rPr dirty="0" sz="2200" spc="-5">
                <a:latin typeface="Noto Serif"/>
                <a:cs typeface="Noto Serif"/>
              </a:rPr>
              <a:t>use of </a:t>
            </a:r>
            <a:r>
              <a:rPr dirty="0" sz="2200" spc="-20">
                <a:latin typeface="Noto Serif"/>
                <a:cs typeface="Noto Serif"/>
              </a:rPr>
              <a:t>OTP </a:t>
            </a:r>
            <a:r>
              <a:rPr dirty="0" sz="2200" spc="-5">
                <a:latin typeface="Noto Serif"/>
                <a:cs typeface="Noto Serif"/>
              </a:rPr>
              <a:t>or secret password based authentication  mechanism instead of simple</a:t>
            </a:r>
            <a:r>
              <a:rPr dirty="0" sz="2200" spc="-2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username-password.</a:t>
            </a:r>
            <a:endParaRPr sz="2200">
              <a:latin typeface="Noto Serif"/>
              <a:cs typeface="Noto Serif"/>
            </a:endParaRPr>
          </a:p>
          <a:p>
            <a:pPr lvl="1" marL="865505" marR="597535" indent="-330835">
              <a:lnSpc>
                <a:spcPts val="2470"/>
              </a:lnSpc>
              <a:spcBef>
                <a:spcPts val="1430"/>
              </a:spcBef>
              <a:buFont typeface="Arial"/>
              <a:buChar char="•"/>
              <a:tabLst>
                <a:tab pos="865505" algn="l"/>
                <a:tab pos="866140" algn="l"/>
              </a:tabLst>
            </a:pPr>
            <a:r>
              <a:rPr dirty="0" sz="2200" spc="-5">
                <a:latin typeface="Noto Serif"/>
                <a:cs typeface="Noto Serif"/>
              </a:rPr>
              <a:t>Enabling webcam and microphone for video &amp; audio  detection and tab locking to prevent browsing</a:t>
            </a:r>
            <a:r>
              <a:rPr dirty="0" sz="2200" spc="-65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activities.</a:t>
            </a:r>
            <a:endParaRPr sz="2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062" y="735060"/>
            <a:ext cx="1639570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 b="1">
                <a:latin typeface="Noto Serif"/>
                <a:cs typeface="Noto Serif"/>
              </a:rPr>
              <a:t>Objectives</a:t>
            </a:r>
            <a:endParaRPr sz="2400">
              <a:latin typeface="Noto Serif"/>
              <a:cs typeface="Noto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509" y="1776819"/>
            <a:ext cx="8768080" cy="471932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473075" marR="46355" indent="-461009">
              <a:lnSpc>
                <a:spcPts val="2470"/>
              </a:lnSpc>
              <a:spcBef>
                <a:spcPts val="320"/>
              </a:spcBef>
              <a:buAutoNum type="arabicPeriod"/>
              <a:tabLst>
                <a:tab pos="473075" algn="l"/>
                <a:tab pos="473709" algn="l"/>
              </a:tabLst>
            </a:pPr>
            <a:r>
              <a:rPr dirty="0" sz="2200" spc="-40">
                <a:latin typeface="Noto Serif"/>
                <a:cs typeface="Noto Serif"/>
              </a:rPr>
              <a:t>To </a:t>
            </a:r>
            <a:r>
              <a:rPr dirty="0" sz="2200" spc="-5">
                <a:latin typeface="Noto Serif"/>
                <a:cs typeface="Noto Serif"/>
              </a:rPr>
              <a:t>set up proctoring mechanism to stop </a:t>
            </a:r>
            <a:r>
              <a:rPr dirty="0" sz="2200" spc="-10">
                <a:latin typeface="Noto Serif"/>
                <a:cs typeface="Noto Serif"/>
              </a:rPr>
              <a:t>malpractices </a:t>
            </a:r>
            <a:r>
              <a:rPr dirty="0" sz="2200" spc="-5">
                <a:latin typeface="Noto Serif"/>
                <a:cs typeface="Noto Serif"/>
              </a:rPr>
              <a:t>in exam.  </a:t>
            </a:r>
            <a:r>
              <a:rPr dirty="0" sz="2200" spc="-40">
                <a:latin typeface="Noto Serif"/>
                <a:cs typeface="Noto Serif"/>
              </a:rPr>
              <a:t>To </a:t>
            </a:r>
            <a:r>
              <a:rPr dirty="0" sz="2200" spc="-5">
                <a:latin typeface="Noto Serif"/>
                <a:cs typeface="Noto Serif"/>
              </a:rPr>
              <a:t>create a system that validates each user well before the  exam using facial recognition and</a:t>
            </a:r>
            <a:r>
              <a:rPr dirty="0" sz="2200" spc="-10">
                <a:latin typeface="Noto Serif"/>
                <a:cs typeface="Noto Serif"/>
              </a:rPr>
              <a:t> validation.</a:t>
            </a:r>
            <a:endParaRPr sz="2200">
              <a:latin typeface="Noto Serif"/>
              <a:cs typeface="Noto Serif"/>
            </a:endParaRPr>
          </a:p>
          <a:p>
            <a:pPr marL="473075" marR="293370" indent="-461009">
              <a:lnSpc>
                <a:spcPts val="2470"/>
              </a:lnSpc>
              <a:spcBef>
                <a:spcPts val="1430"/>
              </a:spcBef>
              <a:buAutoNum type="arabicPeriod"/>
              <a:tabLst>
                <a:tab pos="473075" algn="l"/>
                <a:tab pos="473709" algn="l"/>
              </a:tabLst>
            </a:pPr>
            <a:r>
              <a:rPr dirty="0" sz="2200" spc="-40">
                <a:latin typeface="Noto Serif"/>
                <a:cs typeface="Noto Serif"/>
              </a:rPr>
              <a:t>To </a:t>
            </a:r>
            <a:r>
              <a:rPr dirty="0" sz="2200" spc="-5">
                <a:latin typeface="Noto Serif"/>
                <a:cs typeface="Noto Serif"/>
              </a:rPr>
              <a:t>perform object </a:t>
            </a:r>
            <a:r>
              <a:rPr dirty="0" sz="2200" spc="-10">
                <a:latin typeface="Noto Serif"/>
                <a:cs typeface="Noto Serif"/>
              </a:rPr>
              <a:t>tracking </a:t>
            </a:r>
            <a:r>
              <a:rPr dirty="0" sz="2200" spc="-5">
                <a:latin typeface="Noto Serif"/>
                <a:cs typeface="Noto Serif"/>
              </a:rPr>
              <a:t>(person </a:t>
            </a:r>
            <a:r>
              <a:rPr dirty="0" sz="2200" spc="-10">
                <a:latin typeface="Noto Serif"/>
                <a:cs typeface="Noto Serif"/>
              </a:rPr>
              <a:t>tracking) </a:t>
            </a:r>
            <a:r>
              <a:rPr dirty="0" sz="2200" spc="-5">
                <a:latin typeface="Noto Serif"/>
                <a:cs typeface="Noto Serif"/>
              </a:rPr>
              <a:t>throughout the  exam.</a:t>
            </a:r>
            <a:endParaRPr sz="2200">
              <a:latin typeface="Noto Serif"/>
              <a:cs typeface="Noto Serif"/>
            </a:endParaRPr>
          </a:p>
          <a:p>
            <a:pPr marL="473075" marR="447675" indent="-461009">
              <a:lnSpc>
                <a:spcPts val="2470"/>
              </a:lnSpc>
              <a:spcBef>
                <a:spcPts val="1430"/>
              </a:spcBef>
              <a:buAutoNum type="arabicPeriod"/>
              <a:tabLst>
                <a:tab pos="473075" algn="l"/>
                <a:tab pos="473709" algn="l"/>
              </a:tabLst>
            </a:pPr>
            <a:r>
              <a:rPr dirty="0" sz="2200" spc="-40">
                <a:latin typeface="Noto Serif"/>
                <a:cs typeface="Noto Serif"/>
              </a:rPr>
              <a:t>To </a:t>
            </a:r>
            <a:r>
              <a:rPr dirty="0" sz="2200" spc="-10">
                <a:latin typeface="Noto Serif"/>
                <a:cs typeface="Noto Serif"/>
              </a:rPr>
              <a:t>allow </a:t>
            </a:r>
            <a:r>
              <a:rPr dirty="0" sz="2200" spc="-5">
                <a:latin typeface="Noto Serif"/>
                <a:cs typeface="Noto Serif"/>
              </a:rPr>
              <a:t>the examiner to alert </a:t>
            </a:r>
            <a:r>
              <a:rPr dirty="0" sz="2200" spc="-10">
                <a:latin typeface="Noto Serif"/>
                <a:cs typeface="Noto Serif"/>
              </a:rPr>
              <a:t>warnings </a:t>
            </a:r>
            <a:r>
              <a:rPr dirty="0" sz="2200" spc="-5">
                <a:latin typeface="Noto Serif"/>
                <a:cs typeface="Noto Serif"/>
              </a:rPr>
              <a:t>or end the exam if  students found performing</a:t>
            </a:r>
            <a:r>
              <a:rPr dirty="0" sz="2200" spc="-10">
                <a:latin typeface="Noto Serif"/>
                <a:cs typeface="Noto Serif"/>
              </a:rPr>
              <a:t> malpractices.</a:t>
            </a:r>
            <a:endParaRPr sz="2200">
              <a:latin typeface="Noto Serif"/>
              <a:cs typeface="Noto Serif"/>
            </a:endParaRPr>
          </a:p>
          <a:p>
            <a:pPr marL="473075" marR="8890" indent="-461009">
              <a:lnSpc>
                <a:spcPts val="2470"/>
              </a:lnSpc>
              <a:spcBef>
                <a:spcPts val="1430"/>
              </a:spcBef>
              <a:buAutoNum type="arabicPeriod"/>
              <a:tabLst>
                <a:tab pos="473075" algn="l"/>
                <a:tab pos="473709" algn="l"/>
              </a:tabLst>
            </a:pPr>
            <a:r>
              <a:rPr dirty="0" sz="2200" spc="-40">
                <a:latin typeface="Noto Serif"/>
                <a:cs typeface="Noto Serif"/>
              </a:rPr>
              <a:t>To </a:t>
            </a:r>
            <a:r>
              <a:rPr dirty="0" sz="2200" spc="-10">
                <a:latin typeface="Noto Serif"/>
                <a:cs typeface="Noto Serif"/>
              </a:rPr>
              <a:t>provide </a:t>
            </a:r>
            <a:r>
              <a:rPr dirty="0" sz="2200" spc="-5">
                <a:latin typeface="Noto Serif"/>
                <a:cs typeface="Noto Serif"/>
              </a:rPr>
              <a:t>a platform for the teachers to set the questions and  get detailed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reporting.</a:t>
            </a:r>
            <a:endParaRPr sz="2200">
              <a:latin typeface="Noto Serif"/>
              <a:cs typeface="Noto Serif"/>
            </a:endParaRPr>
          </a:p>
          <a:p>
            <a:pPr marL="473075" marR="972185" indent="-461009">
              <a:lnSpc>
                <a:spcPts val="2470"/>
              </a:lnSpc>
              <a:spcBef>
                <a:spcPts val="1430"/>
              </a:spcBef>
              <a:buAutoNum type="arabicPeriod"/>
              <a:tabLst>
                <a:tab pos="473075" algn="l"/>
                <a:tab pos="473709" algn="l"/>
              </a:tabLst>
            </a:pPr>
            <a:r>
              <a:rPr dirty="0" sz="2200" spc="-40">
                <a:latin typeface="Noto Serif"/>
                <a:cs typeface="Noto Serif"/>
              </a:rPr>
              <a:t>To </a:t>
            </a:r>
            <a:r>
              <a:rPr dirty="0" sz="2200" spc="-10">
                <a:latin typeface="Noto Serif"/>
                <a:cs typeface="Noto Serif"/>
              </a:rPr>
              <a:t>provide </a:t>
            </a:r>
            <a:r>
              <a:rPr dirty="0" sz="2200" spc="-5">
                <a:latin typeface="Noto Serif"/>
                <a:cs typeface="Noto Serif"/>
              </a:rPr>
              <a:t>tab locking features to not </a:t>
            </a:r>
            <a:r>
              <a:rPr dirty="0" sz="2200" spc="-10">
                <a:latin typeface="Noto Serif"/>
                <a:cs typeface="Noto Serif"/>
              </a:rPr>
              <a:t>allow </a:t>
            </a:r>
            <a:r>
              <a:rPr dirty="0" sz="2200" spc="-5">
                <a:latin typeface="Noto Serif"/>
                <a:cs typeface="Noto Serif"/>
              </a:rPr>
              <a:t>students to  </a:t>
            </a:r>
            <a:r>
              <a:rPr dirty="0" sz="2200" spc="-10">
                <a:latin typeface="Noto Serif"/>
                <a:cs typeface="Noto Serif"/>
              </a:rPr>
              <a:t>navigate </a:t>
            </a:r>
            <a:r>
              <a:rPr dirty="0" sz="2200" spc="-20">
                <a:latin typeface="Noto Serif"/>
                <a:cs typeface="Noto Serif"/>
              </a:rPr>
              <a:t>away </a:t>
            </a:r>
            <a:r>
              <a:rPr dirty="0" sz="2200" spc="-5">
                <a:latin typeface="Noto Serif"/>
                <a:cs typeface="Noto Serif"/>
              </a:rPr>
              <a:t>from exam</a:t>
            </a:r>
            <a:r>
              <a:rPr dirty="0" sz="2200" spc="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screen.</a:t>
            </a:r>
            <a:endParaRPr sz="2200">
              <a:latin typeface="Noto Serif"/>
              <a:cs typeface="Noto Serif"/>
            </a:endParaRPr>
          </a:p>
          <a:p>
            <a:pPr marL="459740" indent="-443865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59740" algn="l"/>
                <a:tab pos="460375" algn="l"/>
              </a:tabLst>
            </a:pPr>
            <a:r>
              <a:rPr dirty="0" sz="2200" spc="-40">
                <a:latin typeface="Noto Serif"/>
                <a:cs typeface="Noto Serif"/>
              </a:rPr>
              <a:t>To </a:t>
            </a:r>
            <a:r>
              <a:rPr dirty="0" sz="2200" spc="-5">
                <a:latin typeface="Noto Serif"/>
                <a:cs typeface="Noto Serif"/>
              </a:rPr>
              <a:t>send attendance and mis activity report details to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teacher's.</a:t>
            </a:r>
            <a:endParaRPr sz="2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062" y="735060"/>
            <a:ext cx="2700655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10" b="1">
                <a:latin typeface="Noto Serif"/>
                <a:cs typeface="Noto Serif"/>
              </a:rPr>
              <a:t>Technology</a:t>
            </a:r>
            <a:r>
              <a:rPr dirty="0" sz="2400" spc="-70" b="1">
                <a:latin typeface="Noto Serif"/>
                <a:cs typeface="Noto Serif"/>
              </a:rPr>
              <a:t> </a:t>
            </a:r>
            <a:r>
              <a:rPr dirty="0" sz="2400" spc="-5" b="1">
                <a:latin typeface="Noto Serif"/>
                <a:cs typeface="Noto Serif"/>
              </a:rPr>
              <a:t>Stack</a:t>
            </a:r>
            <a:endParaRPr sz="2400">
              <a:latin typeface="Noto Serif"/>
              <a:cs typeface="Noto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9662" y="1683694"/>
            <a:ext cx="1485900" cy="5136515"/>
          </a:xfrm>
          <a:custGeom>
            <a:avLst/>
            <a:gdLst/>
            <a:ahLst/>
            <a:cxnLst/>
            <a:rect l="l" t="t" r="r" b="b"/>
            <a:pathLst>
              <a:path w="1485900" h="5136515">
                <a:moveTo>
                  <a:pt x="1336740" y="5136016"/>
                </a:moveTo>
                <a:lnTo>
                  <a:pt x="148526" y="5136016"/>
                </a:lnTo>
                <a:lnTo>
                  <a:pt x="101580" y="5128446"/>
                </a:lnTo>
                <a:lnTo>
                  <a:pt x="60808" y="5107364"/>
                </a:lnTo>
                <a:lnTo>
                  <a:pt x="28656" y="5075216"/>
                </a:lnTo>
                <a:lnTo>
                  <a:pt x="7571" y="5034449"/>
                </a:lnTo>
                <a:lnTo>
                  <a:pt x="0" y="4987507"/>
                </a:lnTo>
                <a:lnTo>
                  <a:pt x="0" y="148526"/>
                </a:lnTo>
                <a:lnTo>
                  <a:pt x="7571" y="101581"/>
                </a:lnTo>
                <a:lnTo>
                  <a:pt x="28656" y="60809"/>
                </a:lnTo>
                <a:lnTo>
                  <a:pt x="60808" y="28657"/>
                </a:lnTo>
                <a:lnTo>
                  <a:pt x="101580" y="7572"/>
                </a:lnTo>
                <a:lnTo>
                  <a:pt x="148526" y="0"/>
                </a:lnTo>
                <a:lnTo>
                  <a:pt x="1336740" y="0"/>
                </a:lnTo>
                <a:lnTo>
                  <a:pt x="1393580" y="11306"/>
                </a:lnTo>
                <a:lnTo>
                  <a:pt x="1441763" y="43503"/>
                </a:lnTo>
                <a:lnTo>
                  <a:pt x="1473961" y="91689"/>
                </a:lnTo>
                <a:lnTo>
                  <a:pt x="1485272" y="148526"/>
                </a:lnTo>
                <a:lnTo>
                  <a:pt x="1485272" y="4987507"/>
                </a:lnTo>
                <a:lnTo>
                  <a:pt x="1477698" y="5034449"/>
                </a:lnTo>
                <a:lnTo>
                  <a:pt x="1456610" y="5075216"/>
                </a:lnTo>
                <a:lnTo>
                  <a:pt x="1424456" y="5107364"/>
                </a:lnTo>
                <a:lnTo>
                  <a:pt x="1383683" y="5128446"/>
                </a:lnTo>
                <a:lnTo>
                  <a:pt x="1336740" y="5136016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2010" y="2281222"/>
            <a:ext cx="106997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Front</a:t>
            </a:r>
            <a:r>
              <a:rPr dirty="0" sz="1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1838" y="3219667"/>
            <a:ext cx="1201420" cy="1561465"/>
            <a:chOff x="1231838" y="3219667"/>
            <a:chExt cx="1201420" cy="1561465"/>
          </a:xfrm>
        </p:grpSpPr>
        <p:sp>
          <p:nvSpPr>
            <p:cNvPr id="6" name="object 6"/>
            <p:cNvSpPr/>
            <p:nvPr/>
          </p:nvSpPr>
          <p:spPr>
            <a:xfrm>
              <a:off x="1238188" y="3226017"/>
              <a:ext cx="1188720" cy="1548765"/>
            </a:xfrm>
            <a:custGeom>
              <a:avLst/>
              <a:gdLst/>
              <a:ahLst/>
              <a:cxnLst/>
              <a:rect l="l" t="t" r="r" b="b"/>
              <a:pathLst>
                <a:path w="1188720" h="1548764">
                  <a:moveTo>
                    <a:pt x="1069393" y="1548557"/>
                  </a:moveTo>
                  <a:lnTo>
                    <a:pt x="118819" y="1548557"/>
                  </a:lnTo>
                  <a:lnTo>
                    <a:pt x="72569" y="1539223"/>
                  </a:lnTo>
                  <a:lnTo>
                    <a:pt x="34801" y="1513765"/>
                  </a:lnTo>
                  <a:lnTo>
                    <a:pt x="9337" y="1476000"/>
                  </a:lnTo>
                  <a:lnTo>
                    <a:pt x="0" y="1429744"/>
                  </a:lnTo>
                  <a:lnTo>
                    <a:pt x="0" y="118812"/>
                  </a:lnTo>
                  <a:lnTo>
                    <a:pt x="9337" y="72557"/>
                  </a:lnTo>
                  <a:lnTo>
                    <a:pt x="34801" y="34792"/>
                  </a:lnTo>
                  <a:lnTo>
                    <a:pt x="72569" y="9334"/>
                  </a:lnTo>
                  <a:lnTo>
                    <a:pt x="118819" y="0"/>
                  </a:lnTo>
                  <a:lnTo>
                    <a:pt x="1069393" y="0"/>
                  </a:lnTo>
                  <a:lnTo>
                    <a:pt x="1114863" y="9041"/>
                  </a:lnTo>
                  <a:lnTo>
                    <a:pt x="1153411" y="34792"/>
                  </a:lnTo>
                  <a:lnTo>
                    <a:pt x="1179169" y="73336"/>
                  </a:lnTo>
                  <a:lnTo>
                    <a:pt x="1188213" y="118812"/>
                  </a:lnTo>
                  <a:lnTo>
                    <a:pt x="1188213" y="1429744"/>
                  </a:lnTo>
                  <a:lnTo>
                    <a:pt x="1178876" y="1476000"/>
                  </a:lnTo>
                  <a:lnTo>
                    <a:pt x="1153412" y="1513765"/>
                  </a:lnTo>
                  <a:lnTo>
                    <a:pt x="1115644" y="1539223"/>
                  </a:lnTo>
                  <a:lnTo>
                    <a:pt x="1069393" y="1548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8188" y="3226017"/>
              <a:ext cx="1188720" cy="1548765"/>
            </a:xfrm>
            <a:custGeom>
              <a:avLst/>
              <a:gdLst/>
              <a:ahLst/>
              <a:cxnLst/>
              <a:rect l="l" t="t" r="r" b="b"/>
              <a:pathLst>
                <a:path w="1188720" h="1548764">
                  <a:moveTo>
                    <a:pt x="0" y="118812"/>
                  </a:moveTo>
                  <a:lnTo>
                    <a:pt x="9337" y="72557"/>
                  </a:lnTo>
                  <a:lnTo>
                    <a:pt x="34801" y="34792"/>
                  </a:lnTo>
                  <a:lnTo>
                    <a:pt x="72569" y="9334"/>
                  </a:lnTo>
                  <a:lnTo>
                    <a:pt x="118819" y="0"/>
                  </a:lnTo>
                  <a:lnTo>
                    <a:pt x="1069393" y="0"/>
                  </a:lnTo>
                  <a:lnTo>
                    <a:pt x="1114863" y="9041"/>
                  </a:lnTo>
                  <a:lnTo>
                    <a:pt x="1153411" y="34792"/>
                  </a:lnTo>
                  <a:lnTo>
                    <a:pt x="1179169" y="73336"/>
                  </a:lnTo>
                  <a:lnTo>
                    <a:pt x="1188213" y="118812"/>
                  </a:lnTo>
                  <a:lnTo>
                    <a:pt x="1188213" y="1429744"/>
                  </a:lnTo>
                  <a:lnTo>
                    <a:pt x="1178876" y="1476000"/>
                  </a:lnTo>
                  <a:lnTo>
                    <a:pt x="1153412" y="1513765"/>
                  </a:lnTo>
                  <a:lnTo>
                    <a:pt x="1115644" y="1539223"/>
                  </a:lnTo>
                  <a:lnTo>
                    <a:pt x="1069393" y="1548557"/>
                  </a:lnTo>
                  <a:lnTo>
                    <a:pt x="118819" y="1548557"/>
                  </a:lnTo>
                  <a:lnTo>
                    <a:pt x="72569" y="1539223"/>
                  </a:lnTo>
                  <a:lnTo>
                    <a:pt x="34801" y="1513765"/>
                  </a:lnTo>
                  <a:lnTo>
                    <a:pt x="9337" y="1476000"/>
                  </a:lnTo>
                  <a:lnTo>
                    <a:pt x="0" y="1429744"/>
                  </a:lnTo>
                  <a:lnTo>
                    <a:pt x="0" y="118812"/>
                  </a:lnTo>
                  <a:close/>
                </a:path>
              </a:pathLst>
            </a:custGeom>
            <a:ln w="1268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99858" y="3874999"/>
            <a:ext cx="51625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TML5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31844" y="5006479"/>
            <a:ext cx="1201420" cy="1561465"/>
            <a:chOff x="1231844" y="5006479"/>
            <a:chExt cx="1201420" cy="1561465"/>
          </a:xfrm>
        </p:grpSpPr>
        <p:sp>
          <p:nvSpPr>
            <p:cNvPr id="10" name="object 10"/>
            <p:cNvSpPr/>
            <p:nvPr/>
          </p:nvSpPr>
          <p:spPr>
            <a:xfrm>
              <a:off x="1238188" y="5012823"/>
              <a:ext cx="1188720" cy="1548765"/>
            </a:xfrm>
            <a:custGeom>
              <a:avLst/>
              <a:gdLst/>
              <a:ahLst/>
              <a:cxnLst/>
              <a:rect l="l" t="t" r="r" b="b"/>
              <a:pathLst>
                <a:path w="1188720" h="1548765">
                  <a:moveTo>
                    <a:pt x="1069393" y="1548582"/>
                  </a:moveTo>
                  <a:lnTo>
                    <a:pt x="118819" y="1548582"/>
                  </a:lnTo>
                  <a:lnTo>
                    <a:pt x="72569" y="1539244"/>
                  </a:lnTo>
                  <a:lnTo>
                    <a:pt x="34801" y="1513780"/>
                  </a:lnTo>
                  <a:lnTo>
                    <a:pt x="9337" y="1476014"/>
                  </a:lnTo>
                  <a:lnTo>
                    <a:pt x="0" y="1429769"/>
                  </a:lnTo>
                  <a:lnTo>
                    <a:pt x="0" y="118837"/>
                  </a:lnTo>
                  <a:lnTo>
                    <a:pt x="9337" y="72578"/>
                  </a:lnTo>
                  <a:lnTo>
                    <a:pt x="34801" y="34804"/>
                  </a:lnTo>
                  <a:lnTo>
                    <a:pt x="72569" y="9338"/>
                  </a:lnTo>
                  <a:lnTo>
                    <a:pt x="118819" y="0"/>
                  </a:lnTo>
                  <a:lnTo>
                    <a:pt x="1069393" y="0"/>
                  </a:lnTo>
                  <a:lnTo>
                    <a:pt x="1114863" y="9044"/>
                  </a:lnTo>
                  <a:lnTo>
                    <a:pt x="1153411" y="34816"/>
                  </a:lnTo>
                  <a:lnTo>
                    <a:pt x="1179169" y="73361"/>
                  </a:lnTo>
                  <a:lnTo>
                    <a:pt x="1188213" y="118837"/>
                  </a:lnTo>
                  <a:lnTo>
                    <a:pt x="1188213" y="1429769"/>
                  </a:lnTo>
                  <a:lnTo>
                    <a:pt x="1178876" y="1476014"/>
                  </a:lnTo>
                  <a:lnTo>
                    <a:pt x="1153412" y="1513780"/>
                  </a:lnTo>
                  <a:lnTo>
                    <a:pt x="1115644" y="1539244"/>
                  </a:lnTo>
                  <a:lnTo>
                    <a:pt x="1069393" y="15485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38188" y="5012823"/>
              <a:ext cx="1188720" cy="1548765"/>
            </a:xfrm>
            <a:custGeom>
              <a:avLst/>
              <a:gdLst/>
              <a:ahLst/>
              <a:cxnLst/>
              <a:rect l="l" t="t" r="r" b="b"/>
              <a:pathLst>
                <a:path w="1188720" h="1548765">
                  <a:moveTo>
                    <a:pt x="0" y="118837"/>
                  </a:moveTo>
                  <a:lnTo>
                    <a:pt x="9337" y="72578"/>
                  </a:lnTo>
                  <a:lnTo>
                    <a:pt x="34801" y="34804"/>
                  </a:lnTo>
                  <a:lnTo>
                    <a:pt x="72569" y="9338"/>
                  </a:lnTo>
                  <a:lnTo>
                    <a:pt x="118819" y="0"/>
                  </a:lnTo>
                  <a:lnTo>
                    <a:pt x="1069393" y="0"/>
                  </a:lnTo>
                  <a:lnTo>
                    <a:pt x="1114863" y="9044"/>
                  </a:lnTo>
                  <a:lnTo>
                    <a:pt x="1153411" y="34816"/>
                  </a:lnTo>
                  <a:lnTo>
                    <a:pt x="1179169" y="73361"/>
                  </a:lnTo>
                  <a:lnTo>
                    <a:pt x="1188213" y="118837"/>
                  </a:lnTo>
                  <a:lnTo>
                    <a:pt x="1188213" y="1429769"/>
                  </a:lnTo>
                  <a:lnTo>
                    <a:pt x="1178876" y="1476014"/>
                  </a:lnTo>
                  <a:lnTo>
                    <a:pt x="1153412" y="1513780"/>
                  </a:lnTo>
                  <a:lnTo>
                    <a:pt x="1115644" y="1539244"/>
                  </a:lnTo>
                  <a:lnTo>
                    <a:pt x="1069393" y="1548582"/>
                  </a:lnTo>
                  <a:lnTo>
                    <a:pt x="118819" y="1548582"/>
                  </a:lnTo>
                  <a:lnTo>
                    <a:pt x="72569" y="1539244"/>
                  </a:lnTo>
                  <a:lnTo>
                    <a:pt x="34801" y="1513780"/>
                  </a:lnTo>
                  <a:lnTo>
                    <a:pt x="9337" y="1476014"/>
                  </a:lnTo>
                  <a:lnTo>
                    <a:pt x="0" y="1429769"/>
                  </a:lnTo>
                  <a:lnTo>
                    <a:pt x="0" y="118837"/>
                  </a:lnTo>
                  <a:close/>
                </a:path>
              </a:pathLst>
            </a:custGeom>
            <a:ln w="1268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692928" y="5661826"/>
            <a:ext cx="2832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CS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86328" y="1683694"/>
            <a:ext cx="1485265" cy="5136515"/>
          </a:xfrm>
          <a:custGeom>
            <a:avLst/>
            <a:gdLst/>
            <a:ahLst/>
            <a:cxnLst/>
            <a:rect l="l" t="t" r="r" b="b"/>
            <a:pathLst>
              <a:path w="1485264" h="5136515">
                <a:moveTo>
                  <a:pt x="1336732" y="5136016"/>
                </a:moveTo>
                <a:lnTo>
                  <a:pt x="148534" y="5136016"/>
                </a:lnTo>
                <a:lnTo>
                  <a:pt x="101580" y="5128446"/>
                </a:lnTo>
                <a:lnTo>
                  <a:pt x="60805" y="5107364"/>
                </a:lnTo>
                <a:lnTo>
                  <a:pt x="28654" y="5075216"/>
                </a:lnTo>
                <a:lnTo>
                  <a:pt x="7571" y="5034449"/>
                </a:lnTo>
                <a:lnTo>
                  <a:pt x="0" y="4987507"/>
                </a:lnTo>
                <a:lnTo>
                  <a:pt x="0" y="148526"/>
                </a:lnTo>
                <a:lnTo>
                  <a:pt x="7571" y="101581"/>
                </a:lnTo>
                <a:lnTo>
                  <a:pt x="28654" y="60809"/>
                </a:lnTo>
                <a:lnTo>
                  <a:pt x="60805" y="28657"/>
                </a:lnTo>
                <a:lnTo>
                  <a:pt x="101580" y="7572"/>
                </a:lnTo>
                <a:lnTo>
                  <a:pt x="148534" y="0"/>
                </a:lnTo>
                <a:lnTo>
                  <a:pt x="1336732" y="0"/>
                </a:lnTo>
                <a:lnTo>
                  <a:pt x="1393572" y="11306"/>
                </a:lnTo>
                <a:lnTo>
                  <a:pt x="1441758" y="43503"/>
                </a:lnTo>
                <a:lnTo>
                  <a:pt x="1473956" y="91689"/>
                </a:lnTo>
                <a:lnTo>
                  <a:pt x="1485267" y="148526"/>
                </a:lnTo>
                <a:lnTo>
                  <a:pt x="1485267" y="4987507"/>
                </a:lnTo>
                <a:lnTo>
                  <a:pt x="1477693" y="5034449"/>
                </a:lnTo>
                <a:lnTo>
                  <a:pt x="1456605" y="5075216"/>
                </a:lnTo>
                <a:lnTo>
                  <a:pt x="1424450" y="5107364"/>
                </a:lnTo>
                <a:lnTo>
                  <a:pt x="1383677" y="5128446"/>
                </a:lnTo>
                <a:lnTo>
                  <a:pt x="1336732" y="5136016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64807" y="2281222"/>
            <a:ext cx="927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Backend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28513" y="3218593"/>
            <a:ext cx="1201420" cy="1021715"/>
            <a:chOff x="2828513" y="3218593"/>
            <a:chExt cx="1201420" cy="1021715"/>
          </a:xfrm>
        </p:grpSpPr>
        <p:sp>
          <p:nvSpPr>
            <p:cNvPr id="16" name="object 16"/>
            <p:cNvSpPr/>
            <p:nvPr/>
          </p:nvSpPr>
          <p:spPr>
            <a:xfrm>
              <a:off x="2834863" y="3224943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4">
                  <a:moveTo>
                    <a:pt x="1087294" y="1009018"/>
                  </a:moveTo>
                  <a:lnTo>
                    <a:pt x="100879" y="1009018"/>
                  </a:lnTo>
                  <a:lnTo>
                    <a:pt x="61609" y="1001088"/>
                  </a:lnTo>
                  <a:lnTo>
                    <a:pt x="29543" y="979462"/>
                  </a:lnTo>
                  <a:lnTo>
                    <a:pt x="7926" y="947388"/>
                  </a:lnTo>
                  <a:lnTo>
                    <a:pt x="0" y="908114"/>
                  </a:lnTo>
                  <a:lnTo>
                    <a:pt x="0" y="100904"/>
                  </a:lnTo>
                  <a:lnTo>
                    <a:pt x="7926" y="61630"/>
                  </a:lnTo>
                  <a:lnTo>
                    <a:pt x="29543" y="29556"/>
                  </a:lnTo>
                  <a:lnTo>
                    <a:pt x="61609" y="7930"/>
                  </a:lnTo>
                  <a:lnTo>
                    <a:pt x="100879" y="0"/>
                  </a:lnTo>
                  <a:lnTo>
                    <a:pt x="1087294" y="0"/>
                  </a:lnTo>
                  <a:lnTo>
                    <a:pt x="1125914" y="7683"/>
                  </a:lnTo>
                  <a:lnTo>
                    <a:pt x="1158651" y="29546"/>
                  </a:lnTo>
                  <a:lnTo>
                    <a:pt x="1180524" y="62284"/>
                  </a:lnTo>
                  <a:lnTo>
                    <a:pt x="1188198" y="100904"/>
                  </a:lnTo>
                  <a:lnTo>
                    <a:pt x="1188198" y="908114"/>
                  </a:lnTo>
                  <a:lnTo>
                    <a:pt x="1180268" y="947388"/>
                  </a:lnTo>
                  <a:lnTo>
                    <a:pt x="1158642" y="979462"/>
                  </a:lnTo>
                  <a:lnTo>
                    <a:pt x="1126568" y="1001088"/>
                  </a:lnTo>
                  <a:lnTo>
                    <a:pt x="1087294" y="100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834863" y="3224943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4">
                  <a:moveTo>
                    <a:pt x="0" y="100904"/>
                  </a:moveTo>
                  <a:lnTo>
                    <a:pt x="7926" y="61630"/>
                  </a:lnTo>
                  <a:lnTo>
                    <a:pt x="29543" y="29556"/>
                  </a:lnTo>
                  <a:lnTo>
                    <a:pt x="61609" y="7930"/>
                  </a:lnTo>
                  <a:lnTo>
                    <a:pt x="100879" y="0"/>
                  </a:lnTo>
                  <a:lnTo>
                    <a:pt x="1087294" y="0"/>
                  </a:lnTo>
                  <a:lnTo>
                    <a:pt x="1125914" y="7683"/>
                  </a:lnTo>
                  <a:lnTo>
                    <a:pt x="1158651" y="29546"/>
                  </a:lnTo>
                  <a:lnTo>
                    <a:pt x="1180524" y="62284"/>
                  </a:lnTo>
                  <a:lnTo>
                    <a:pt x="1188198" y="100904"/>
                  </a:lnTo>
                  <a:lnTo>
                    <a:pt x="1188198" y="908114"/>
                  </a:lnTo>
                  <a:lnTo>
                    <a:pt x="1180268" y="947388"/>
                  </a:lnTo>
                  <a:lnTo>
                    <a:pt x="1158642" y="979462"/>
                  </a:lnTo>
                  <a:lnTo>
                    <a:pt x="1126568" y="1001088"/>
                  </a:lnTo>
                  <a:lnTo>
                    <a:pt x="1087294" y="1009018"/>
                  </a:lnTo>
                  <a:lnTo>
                    <a:pt x="100879" y="1009018"/>
                  </a:lnTo>
                  <a:lnTo>
                    <a:pt x="61609" y="1001088"/>
                  </a:lnTo>
                  <a:lnTo>
                    <a:pt x="29543" y="979462"/>
                  </a:lnTo>
                  <a:lnTo>
                    <a:pt x="7926" y="947388"/>
                  </a:lnTo>
                  <a:lnTo>
                    <a:pt x="0" y="908114"/>
                  </a:lnTo>
                  <a:lnTo>
                    <a:pt x="0" y="100904"/>
                  </a:lnTo>
                  <a:close/>
                </a:path>
              </a:pathLst>
            </a:custGeom>
            <a:ln w="1268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246287" y="3604159"/>
            <a:ext cx="3524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ja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28513" y="4382839"/>
            <a:ext cx="1201420" cy="1021715"/>
            <a:chOff x="2828513" y="4382839"/>
            <a:chExt cx="1201420" cy="1021715"/>
          </a:xfrm>
        </p:grpSpPr>
        <p:sp>
          <p:nvSpPr>
            <p:cNvPr id="20" name="object 20"/>
            <p:cNvSpPr/>
            <p:nvPr/>
          </p:nvSpPr>
          <p:spPr>
            <a:xfrm>
              <a:off x="2834863" y="4389189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4">
                  <a:moveTo>
                    <a:pt x="1087294" y="1009018"/>
                  </a:moveTo>
                  <a:lnTo>
                    <a:pt x="100879" y="1009018"/>
                  </a:lnTo>
                  <a:lnTo>
                    <a:pt x="61609" y="1001092"/>
                  </a:lnTo>
                  <a:lnTo>
                    <a:pt x="29543" y="979474"/>
                  </a:lnTo>
                  <a:lnTo>
                    <a:pt x="7926" y="947409"/>
                  </a:lnTo>
                  <a:lnTo>
                    <a:pt x="0" y="908139"/>
                  </a:lnTo>
                  <a:lnTo>
                    <a:pt x="0" y="100904"/>
                  </a:lnTo>
                  <a:lnTo>
                    <a:pt x="7926" y="61630"/>
                  </a:lnTo>
                  <a:lnTo>
                    <a:pt x="29543" y="29556"/>
                  </a:lnTo>
                  <a:lnTo>
                    <a:pt x="61609" y="7930"/>
                  </a:lnTo>
                  <a:lnTo>
                    <a:pt x="100879" y="0"/>
                  </a:lnTo>
                  <a:lnTo>
                    <a:pt x="1087294" y="0"/>
                  </a:lnTo>
                  <a:lnTo>
                    <a:pt x="1125914" y="7686"/>
                  </a:lnTo>
                  <a:lnTo>
                    <a:pt x="1158651" y="29571"/>
                  </a:lnTo>
                  <a:lnTo>
                    <a:pt x="1180524" y="62297"/>
                  </a:lnTo>
                  <a:lnTo>
                    <a:pt x="1188198" y="100904"/>
                  </a:lnTo>
                  <a:lnTo>
                    <a:pt x="1188198" y="908139"/>
                  </a:lnTo>
                  <a:lnTo>
                    <a:pt x="1180268" y="947409"/>
                  </a:lnTo>
                  <a:lnTo>
                    <a:pt x="1158642" y="979474"/>
                  </a:lnTo>
                  <a:lnTo>
                    <a:pt x="1126568" y="1001092"/>
                  </a:lnTo>
                  <a:lnTo>
                    <a:pt x="1087294" y="100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34863" y="4389189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4">
                  <a:moveTo>
                    <a:pt x="0" y="100904"/>
                  </a:moveTo>
                  <a:lnTo>
                    <a:pt x="7926" y="61630"/>
                  </a:lnTo>
                  <a:lnTo>
                    <a:pt x="29543" y="29556"/>
                  </a:lnTo>
                  <a:lnTo>
                    <a:pt x="61609" y="7930"/>
                  </a:lnTo>
                  <a:lnTo>
                    <a:pt x="100879" y="0"/>
                  </a:lnTo>
                  <a:lnTo>
                    <a:pt x="1087294" y="0"/>
                  </a:lnTo>
                  <a:lnTo>
                    <a:pt x="1125914" y="7686"/>
                  </a:lnTo>
                  <a:lnTo>
                    <a:pt x="1158651" y="29571"/>
                  </a:lnTo>
                  <a:lnTo>
                    <a:pt x="1180524" y="62297"/>
                  </a:lnTo>
                  <a:lnTo>
                    <a:pt x="1188198" y="100904"/>
                  </a:lnTo>
                  <a:lnTo>
                    <a:pt x="1188198" y="908139"/>
                  </a:lnTo>
                  <a:lnTo>
                    <a:pt x="1180268" y="947409"/>
                  </a:lnTo>
                  <a:lnTo>
                    <a:pt x="1158642" y="979474"/>
                  </a:lnTo>
                  <a:lnTo>
                    <a:pt x="1126568" y="1001092"/>
                  </a:lnTo>
                  <a:lnTo>
                    <a:pt x="1087294" y="1009018"/>
                  </a:lnTo>
                  <a:lnTo>
                    <a:pt x="100879" y="1009018"/>
                  </a:lnTo>
                  <a:lnTo>
                    <a:pt x="61609" y="1001092"/>
                  </a:lnTo>
                  <a:lnTo>
                    <a:pt x="29543" y="979474"/>
                  </a:lnTo>
                  <a:lnTo>
                    <a:pt x="7926" y="947409"/>
                  </a:lnTo>
                  <a:lnTo>
                    <a:pt x="0" y="908139"/>
                  </a:lnTo>
                  <a:lnTo>
                    <a:pt x="0" y="100904"/>
                  </a:lnTo>
                  <a:close/>
                </a:path>
              </a:pathLst>
            </a:custGeom>
            <a:ln w="1268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265314" y="4768419"/>
            <a:ext cx="31750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PH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28519" y="5547117"/>
            <a:ext cx="1201420" cy="1021715"/>
            <a:chOff x="2828519" y="5547117"/>
            <a:chExt cx="1201420" cy="1021715"/>
          </a:xfrm>
        </p:grpSpPr>
        <p:sp>
          <p:nvSpPr>
            <p:cNvPr id="24" name="object 24"/>
            <p:cNvSpPr/>
            <p:nvPr/>
          </p:nvSpPr>
          <p:spPr>
            <a:xfrm>
              <a:off x="2834863" y="5553461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5">
                  <a:moveTo>
                    <a:pt x="1087294" y="1009018"/>
                  </a:moveTo>
                  <a:lnTo>
                    <a:pt x="100879" y="1009018"/>
                  </a:lnTo>
                  <a:lnTo>
                    <a:pt x="61609" y="1001088"/>
                  </a:lnTo>
                  <a:lnTo>
                    <a:pt x="29543" y="979462"/>
                  </a:lnTo>
                  <a:lnTo>
                    <a:pt x="7926" y="947388"/>
                  </a:lnTo>
                  <a:lnTo>
                    <a:pt x="0" y="908114"/>
                  </a:lnTo>
                  <a:lnTo>
                    <a:pt x="0" y="100904"/>
                  </a:lnTo>
                  <a:lnTo>
                    <a:pt x="7926" y="61619"/>
                  </a:lnTo>
                  <a:lnTo>
                    <a:pt x="29543" y="29546"/>
                  </a:lnTo>
                  <a:lnTo>
                    <a:pt x="61609" y="7926"/>
                  </a:lnTo>
                  <a:lnTo>
                    <a:pt x="100879" y="0"/>
                  </a:lnTo>
                  <a:lnTo>
                    <a:pt x="1087294" y="0"/>
                  </a:lnTo>
                  <a:lnTo>
                    <a:pt x="1125914" y="7673"/>
                  </a:lnTo>
                  <a:lnTo>
                    <a:pt x="1158651" y="29546"/>
                  </a:lnTo>
                  <a:lnTo>
                    <a:pt x="1180524" y="62284"/>
                  </a:lnTo>
                  <a:lnTo>
                    <a:pt x="1188198" y="100904"/>
                  </a:lnTo>
                  <a:lnTo>
                    <a:pt x="1188198" y="908114"/>
                  </a:lnTo>
                  <a:lnTo>
                    <a:pt x="1180268" y="947388"/>
                  </a:lnTo>
                  <a:lnTo>
                    <a:pt x="1158642" y="979462"/>
                  </a:lnTo>
                  <a:lnTo>
                    <a:pt x="1126568" y="1001088"/>
                  </a:lnTo>
                  <a:lnTo>
                    <a:pt x="1087294" y="100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34863" y="5553461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5">
                  <a:moveTo>
                    <a:pt x="0" y="100904"/>
                  </a:moveTo>
                  <a:lnTo>
                    <a:pt x="7926" y="61619"/>
                  </a:lnTo>
                  <a:lnTo>
                    <a:pt x="29543" y="29546"/>
                  </a:lnTo>
                  <a:lnTo>
                    <a:pt x="61609" y="7926"/>
                  </a:lnTo>
                  <a:lnTo>
                    <a:pt x="100879" y="0"/>
                  </a:lnTo>
                  <a:lnTo>
                    <a:pt x="1087294" y="0"/>
                  </a:lnTo>
                  <a:lnTo>
                    <a:pt x="1125914" y="7673"/>
                  </a:lnTo>
                  <a:lnTo>
                    <a:pt x="1158651" y="29546"/>
                  </a:lnTo>
                  <a:lnTo>
                    <a:pt x="1180524" y="62284"/>
                  </a:lnTo>
                  <a:lnTo>
                    <a:pt x="1188198" y="100904"/>
                  </a:lnTo>
                  <a:lnTo>
                    <a:pt x="1188198" y="908114"/>
                  </a:lnTo>
                  <a:lnTo>
                    <a:pt x="1180268" y="947388"/>
                  </a:lnTo>
                  <a:lnTo>
                    <a:pt x="1158642" y="979462"/>
                  </a:lnTo>
                  <a:lnTo>
                    <a:pt x="1126568" y="1001088"/>
                  </a:lnTo>
                  <a:lnTo>
                    <a:pt x="1087294" y="1009018"/>
                  </a:lnTo>
                  <a:lnTo>
                    <a:pt x="100879" y="1009018"/>
                  </a:lnTo>
                  <a:lnTo>
                    <a:pt x="61609" y="1001088"/>
                  </a:lnTo>
                  <a:lnTo>
                    <a:pt x="29543" y="979462"/>
                  </a:lnTo>
                  <a:lnTo>
                    <a:pt x="7926" y="947388"/>
                  </a:lnTo>
                  <a:lnTo>
                    <a:pt x="0" y="908114"/>
                  </a:lnTo>
                  <a:lnTo>
                    <a:pt x="0" y="100904"/>
                  </a:lnTo>
                  <a:close/>
                </a:path>
              </a:pathLst>
            </a:custGeom>
            <a:ln w="1268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160647" y="5932666"/>
            <a:ext cx="5327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Pytho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82990" y="1683694"/>
            <a:ext cx="1485265" cy="5136515"/>
          </a:xfrm>
          <a:custGeom>
            <a:avLst/>
            <a:gdLst/>
            <a:ahLst/>
            <a:cxnLst/>
            <a:rect l="l" t="t" r="r" b="b"/>
            <a:pathLst>
              <a:path w="1485264" h="5136515">
                <a:moveTo>
                  <a:pt x="1336732" y="5136016"/>
                </a:moveTo>
                <a:lnTo>
                  <a:pt x="148534" y="5136016"/>
                </a:lnTo>
                <a:lnTo>
                  <a:pt x="101580" y="5128446"/>
                </a:lnTo>
                <a:lnTo>
                  <a:pt x="60805" y="5107364"/>
                </a:lnTo>
                <a:lnTo>
                  <a:pt x="28654" y="5075216"/>
                </a:lnTo>
                <a:lnTo>
                  <a:pt x="7571" y="5034449"/>
                </a:lnTo>
                <a:lnTo>
                  <a:pt x="0" y="4987507"/>
                </a:lnTo>
                <a:lnTo>
                  <a:pt x="0" y="148526"/>
                </a:lnTo>
                <a:lnTo>
                  <a:pt x="7571" y="101581"/>
                </a:lnTo>
                <a:lnTo>
                  <a:pt x="28654" y="60809"/>
                </a:lnTo>
                <a:lnTo>
                  <a:pt x="60805" y="28657"/>
                </a:lnTo>
                <a:lnTo>
                  <a:pt x="101580" y="7572"/>
                </a:lnTo>
                <a:lnTo>
                  <a:pt x="148534" y="0"/>
                </a:lnTo>
                <a:lnTo>
                  <a:pt x="1336732" y="0"/>
                </a:lnTo>
                <a:lnTo>
                  <a:pt x="1393572" y="11306"/>
                </a:lnTo>
                <a:lnTo>
                  <a:pt x="1441758" y="43503"/>
                </a:lnTo>
                <a:lnTo>
                  <a:pt x="1473956" y="91689"/>
                </a:lnTo>
                <a:lnTo>
                  <a:pt x="1485267" y="148526"/>
                </a:lnTo>
                <a:lnTo>
                  <a:pt x="1485267" y="4987507"/>
                </a:lnTo>
                <a:lnTo>
                  <a:pt x="1477696" y="5034449"/>
                </a:lnTo>
                <a:lnTo>
                  <a:pt x="1456612" y="5075216"/>
                </a:lnTo>
                <a:lnTo>
                  <a:pt x="1424461" y="5107364"/>
                </a:lnTo>
                <a:lnTo>
                  <a:pt x="1383686" y="5128446"/>
                </a:lnTo>
                <a:lnTo>
                  <a:pt x="1336732" y="5136016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361639" y="2281222"/>
            <a:ext cx="132588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ramework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425174" y="3218593"/>
            <a:ext cx="1201420" cy="1021715"/>
            <a:chOff x="4425174" y="3218593"/>
            <a:chExt cx="1201420" cy="1021715"/>
          </a:xfrm>
        </p:grpSpPr>
        <p:sp>
          <p:nvSpPr>
            <p:cNvPr id="30" name="object 30"/>
            <p:cNvSpPr/>
            <p:nvPr/>
          </p:nvSpPr>
          <p:spPr>
            <a:xfrm>
              <a:off x="4431524" y="3224943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4">
                  <a:moveTo>
                    <a:pt x="1087294" y="1009018"/>
                  </a:moveTo>
                  <a:lnTo>
                    <a:pt x="100904" y="1009018"/>
                  </a:lnTo>
                  <a:lnTo>
                    <a:pt x="61619" y="1001088"/>
                  </a:lnTo>
                  <a:lnTo>
                    <a:pt x="29546" y="979462"/>
                  </a:lnTo>
                  <a:lnTo>
                    <a:pt x="7926" y="947388"/>
                  </a:lnTo>
                  <a:lnTo>
                    <a:pt x="0" y="908114"/>
                  </a:lnTo>
                  <a:lnTo>
                    <a:pt x="0" y="100904"/>
                  </a:lnTo>
                  <a:lnTo>
                    <a:pt x="7926" y="61630"/>
                  </a:lnTo>
                  <a:lnTo>
                    <a:pt x="29546" y="29556"/>
                  </a:lnTo>
                  <a:lnTo>
                    <a:pt x="61619" y="7930"/>
                  </a:lnTo>
                  <a:lnTo>
                    <a:pt x="100904" y="0"/>
                  </a:lnTo>
                  <a:lnTo>
                    <a:pt x="1087294" y="0"/>
                  </a:lnTo>
                  <a:lnTo>
                    <a:pt x="1125914" y="7683"/>
                  </a:lnTo>
                  <a:lnTo>
                    <a:pt x="1158651" y="29546"/>
                  </a:lnTo>
                  <a:lnTo>
                    <a:pt x="1180524" y="62284"/>
                  </a:lnTo>
                  <a:lnTo>
                    <a:pt x="1188198" y="100904"/>
                  </a:lnTo>
                  <a:lnTo>
                    <a:pt x="1188198" y="908114"/>
                  </a:lnTo>
                  <a:lnTo>
                    <a:pt x="1180271" y="947388"/>
                  </a:lnTo>
                  <a:lnTo>
                    <a:pt x="1158651" y="979462"/>
                  </a:lnTo>
                  <a:lnTo>
                    <a:pt x="1126579" y="1001088"/>
                  </a:lnTo>
                  <a:lnTo>
                    <a:pt x="1087294" y="100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431524" y="3224943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4">
                  <a:moveTo>
                    <a:pt x="0" y="100904"/>
                  </a:moveTo>
                  <a:lnTo>
                    <a:pt x="7926" y="61630"/>
                  </a:lnTo>
                  <a:lnTo>
                    <a:pt x="29546" y="29556"/>
                  </a:lnTo>
                  <a:lnTo>
                    <a:pt x="61619" y="7930"/>
                  </a:lnTo>
                  <a:lnTo>
                    <a:pt x="100904" y="0"/>
                  </a:lnTo>
                  <a:lnTo>
                    <a:pt x="1087294" y="0"/>
                  </a:lnTo>
                  <a:lnTo>
                    <a:pt x="1125914" y="7683"/>
                  </a:lnTo>
                  <a:lnTo>
                    <a:pt x="1158651" y="29546"/>
                  </a:lnTo>
                  <a:lnTo>
                    <a:pt x="1180524" y="62284"/>
                  </a:lnTo>
                  <a:lnTo>
                    <a:pt x="1188198" y="100904"/>
                  </a:lnTo>
                  <a:lnTo>
                    <a:pt x="1188198" y="908114"/>
                  </a:lnTo>
                  <a:lnTo>
                    <a:pt x="1180271" y="947388"/>
                  </a:lnTo>
                  <a:lnTo>
                    <a:pt x="1158651" y="979462"/>
                  </a:lnTo>
                  <a:lnTo>
                    <a:pt x="1126579" y="1001088"/>
                  </a:lnTo>
                  <a:lnTo>
                    <a:pt x="1087294" y="1009018"/>
                  </a:lnTo>
                  <a:lnTo>
                    <a:pt x="100904" y="1009018"/>
                  </a:lnTo>
                  <a:lnTo>
                    <a:pt x="61619" y="1001088"/>
                  </a:lnTo>
                  <a:lnTo>
                    <a:pt x="29546" y="979462"/>
                  </a:lnTo>
                  <a:lnTo>
                    <a:pt x="7926" y="947388"/>
                  </a:lnTo>
                  <a:lnTo>
                    <a:pt x="0" y="908114"/>
                  </a:lnTo>
                  <a:lnTo>
                    <a:pt x="0" y="100904"/>
                  </a:lnTo>
                  <a:close/>
                </a:path>
              </a:pathLst>
            </a:custGeom>
            <a:ln w="1268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652638" y="3604159"/>
            <a:ext cx="7359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Boot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tra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425174" y="4382839"/>
            <a:ext cx="1201420" cy="1021715"/>
            <a:chOff x="4425174" y="4382839"/>
            <a:chExt cx="1201420" cy="1021715"/>
          </a:xfrm>
        </p:grpSpPr>
        <p:sp>
          <p:nvSpPr>
            <p:cNvPr id="34" name="object 34"/>
            <p:cNvSpPr/>
            <p:nvPr/>
          </p:nvSpPr>
          <p:spPr>
            <a:xfrm>
              <a:off x="4431524" y="4389189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4">
                  <a:moveTo>
                    <a:pt x="1087294" y="1009018"/>
                  </a:moveTo>
                  <a:lnTo>
                    <a:pt x="100904" y="1009018"/>
                  </a:lnTo>
                  <a:lnTo>
                    <a:pt x="61619" y="1001092"/>
                  </a:lnTo>
                  <a:lnTo>
                    <a:pt x="29546" y="979474"/>
                  </a:lnTo>
                  <a:lnTo>
                    <a:pt x="7926" y="947409"/>
                  </a:lnTo>
                  <a:lnTo>
                    <a:pt x="0" y="908139"/>
                  </a:lnTo>
                  <a:lnTo>
                    <a:pt x="0" y="100904"/>
                  </a:lnTo>
                  <a:lnTo>
                    <a:pt x="7926" y="61630"/>
                  </a:lnTo>
                  <a:lnTo>
                    <a:pt x="29546" y="29556"/>
                  </a:lnTo>
                  <a:lnTo>
                    <a:pt x="61619" y="7930"/>
                  </a:lnTo>
                  <a:lnTo>
                    <a:pt x="100904" y="0"/>
                  </a:lnTo>
                  <a:lnTo>
                    <a:pt x="1087294" y="0"/>
                  </a:lnTo>
                  <a:lnTo>
                    <a:pt x="1125914" y="7686"/>
                  </a:lnTo>
                  <a:lnTo>
                    <a:pt x="1158651" y="29571"/>
                  </a:lnTo>
                  <a:lnTo>
                    <a:pt x="1180524" y="62297"/>
                  </a:lnTo>
                  <a:lnTo>
                    <a:pt x="1188198" y="100904"/>
                  </a:lnTo>
                  <a:lnTo>
                    <a:pt x="1188198" y="908139"/>
                  </a:lnTo>
                  <a:lnTo>
                    <a:pt x="1180271" y="947409"/>
                  </a:lnTo>
                  <a:lnTo>
                    <a:pt x="1158651" y="979474"/>
                  </a:lnTo>
                  <a:lnTo>
                    <a:pt x="1126579" y="1001092"/>
                  </a:lnTo>
                  <a:lnTo>
                    <a:pt x="1087294" y="100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431524" y="4389189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4">
                  <a:moveTo>
                    <a:pt x="0" y="100904"/>
                  </a:moveTo>
                  <a:lnTo>
                    <a:pt x="7926" y="61630"/>
                  </a:lnTo>
                  <a:lnTo>
                    <a:pt x="29546" y="29556"/>
                  </a:lnTo>
                  <a:lnTo>
                    <a:pt x="61619" y="7930"/>
                  </a:lnTo>
                  <a:lnTo>
                    <a:pt x="100904" y="0"/>
                  </a:lnTo>
                  <a:lnTo>
                    <a:pt x="1087294" y="0"/>
                  </a:lnTo>
                  <a:lnTo>
                    <a:pt x="1125914" y="7686"/>
                  </a:lnTo>
                  <a:lnTo>
                    <a:pt x="1158651" y="29571"/>
                  </a:lnTo>
                  <a:lnTo>
                    <a:pt x="1180524" y="62297"/>
                  </a:lnTo>
                  <a:lnTo>
                    <a:pt x="1188198" y="100904"/>
                  </a:lnTo>
                  <a:lnTo>
                    <a:pt x="1188198" y="908139"/>
                  </a:lnTo>
                  <a:lnTo>
                    <a:pt x="1180271" y="947409"/>
                  </a:lnTo>
                  <a:lnTo>
                    <a:pt x="1158651" y="979474"/>
                  </a:lnTo>
                  <a:lnTo>
                    <a:pt x="1126579" y="1001092"/>
                  </a:lnTo>
                  <a:lnTo>
                    <a:pt x="1087294" y="1009018"/>
                  </a:lnTo>
                  <a:lnTo>
                    <a:pt x="100904" y="1009018"/>
                  </a:lnTo>
                  <a:lnTo>
                    <a:pt x="61619" y="1001092"/>
                  </a:lnTo>
                  <a:lnTo>
                    <a:pt x="29546" y="979474"/>
                  </a:lnTo>
                  <a:lnTo>
                    <a:pt x="7926" y="947409"/>
                  </a:lnTo>
                  <a:lnTo>
                    <a:pt x="0" y="908139"/>
                  </a:lnTo>
                  <a:lnTo>
                    <a:pt x="0" y="100904"/>
                  </a:lnTo>
                  <a:close/>
                </a:path>
              </a:pathLst>
            </a:custGeom>
            <a:ln w="1268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576506" y="4768419"/>
            <a:ext cx="89217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TimeCircles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425180" y="5547117"/>
            <a:ext cx="1201420" cy="1021715"/>
            <a:chOff x="4425180" y="5547117"/>
            <a:chExt cx="1201420" cy="1021715"/>
          </a:xfrm>
        </p:grpSpPr>
        <p:sp>
          <p:nvSpPr>
            <p:cNvPr id="38" name="object 38"/>
            <p:cNvSpPr/>
            <p:nvPr/>
          </p:nvSpPr>
          <p:spPr>
            <a:xfrm>
              <a:off x="4431524" y="5553461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5">
                  <a:moveTo>
                    <a:pt x="1087294" y="1009018"/>
                  </a:moveTo>
                  <a:lnTo>
                    <a:pt x="100904" y="1009018"/>
                  </a:lnTo>
                  <a:lnTo>
                    <a:pt x="61619" y="1001088"/>
                  </a:lnTo>
                  <a:lnTo>
                    <a:pt x="29546" y="979462"/>
                  </a:lnTo>
                  <a:lnTo>
                    <a:pt x="7926" y="947388"/>
                  </a:lnTo>
                  <a:lnTo>
                    <a:pt x="0" y="908114"/>
                  </a:lnTo>
                  <a:lnTo>
                    <a:pt x="0" y="100904"/>
                  </a:lnTo>
                  <a:lnTo>
                    <a:pt x="7926" y="61619"/>
                  </a:lnTo>
                  <a:lnTo>
                    <a:pt x="29546" y="29546"/>
                  </a:lnTo>
                  <a:lnTo>
                    <a:pt x="61619" y="7926"/>
                  </a:lnTo>
                  <a:lnTo>
                    <a:pt x="100904" y="0"/>
                  </a:lnTo>
                  <a:lnTo>
                    <a:pt x="1087294" y="0"/>
                  </a:lnTo>
                  <a:lnTo>
                    <a:pt x="1125914" y="7673"/>
                  </a:lnTo>
                  <a:lnTo>
                    <a:pt x="1158651" y="29546"/>
                  </a:lnTo>
                  <a:lnTo>
                    <a:pt x="1180524" y="62284"/>
                  </a:lnTo>
                  <a:lnTo>
                    <a:pt x="1188198" y="100904"/>
                  </a:lnTo>
                  <a:lnTo>
                    <a:pt x="1188198" y="908114"/>
                  </a:lnTo>
                  <a:lnTo>
                    <a:pt x="1180271" y="947388"/>
                  </a:lnTo>
                  <a:lnTo>
                    <a:pt x="1158651" y="979462"/>
                  </a:lnTo>
                  <a:lnTo>
                    <a:pt x="1126579" y="1001088"/>
                  </a:lnTo>
                  <a:lnTo>
                    <a:pt x="1087294" y="100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431524" y="5553461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5">
                  <a:moveTo>
                    <a:pt x="0" y="100904"/>
                  </a:moveTo>
                  <a:lnTo>
                    <a:pt x="7926" y="61619"/>
                  </a:lnTo>
                  <a:lnTo>
                    <a:pt x="29546" y="29546"/>
                  </a:lnTo>
                  <a:lnTo>
                    <a:pt x="61619" y="7926"/>
                  </a:lnTo>
                  <a:lnTo>
                    <a:pt x="100904" y="0"/>
                  </a:lnTo>
                  <a:lnTo>
                    <a:pt x="1087294" y="0"/>
                  </a:lnTo>
                  <a:lnTo>
                    <a:pt x="1125914" y="7673"/>
                  </a:lnTo>
                  <a:lnTo>
                    <a:pt x="1158651" y="29546"/>
                  </a:lnTo>
                  <a:lnTo>
                    <a:pt x="1180524" y="62284"/>
                  </a:lnTo>
                  <a:lnTo>
                    <a:pt x="1188198" y="100904"/>
                  </a:lnTo>
                  <a:lnTo>
                    <a:pt x="1188198" y="908114"/>
                  </a:lnTo>
                  <a:lnTo>
                    <a:pt x="1180271" y="947388"/>
                  </a:lnTo>
                  <a:lnTo>
                    <a:pt x="1158651" y="979462"/>
                  </a:lnTo>
                  <a:lnTo>
                    <a:pt x="1126579" y="1001088"/>
                  </a:lnTo>
                  <a:lnTo>
                    <a:pt x="1087294" y="1009018"/>
                  </a:lnTo>
                  <a:lnTo>
                    <a:pt x="100904" y="1009018"/>
                  </a:lnTo>
                  <a:lnTo>
                    <a:pt x="61619" y="1001088"/>
                  </a:lnTo>
                  <a:lnTo>
                    <a:pt x="29546" y="979462"/>
                  </a:lnTo>
                  <a:lnTo>
                    <a:pt x="7926" y="947388"/>
                  </a:lnTo>
                  <a:lnTo>
                    <a:pt x="0" y="908114"/>
                  </a:lnTo>
                  <a:lnTo>
                    <a:pt x="0" y="100904"/>
                  </a:lnTo>
                  <a:close/>
                </a:path>
              </a:pathLst>
            </a:custGeom>
            <a:ln w="1268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823917" y="5932666"/>
            <a:ext cx="3975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Fla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sk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879651" y="1683694"/>
            <a:ext cx="1485265" cy="5136515"/>
          </a:xfrm>
          <a:custGeom>
            <a:avLst/>
            <a:gdLst/>
            <a:ahLst/>
            <a:cxnLst/>
            <a:rect l="l" t="t" r="r" b="b"/>
            <a:pathLst>
              <a:path w="1485265" h="5136515">
                <a:moveTo>
                  <a:pt x="1336732" y="5136016"/>
                </a:moveTo>
                <a:lnTo>
                  <a:pt x="148534" y="5136016"/>
                </a:lnTo>
                <a:lnTo>
                  <a:pt x="101580" y="5128446"/>
                </a:lnTo>
                <a:lnTo>
                  <a:pt x="60805" y="5107364"/>
                </a:lnTo>
                <a:lnTo>
                  <a:pt x="28654" y="5075216"/>
                </a:lnTo>
                <a:lnTo>
                  <a:pt x="7571" y="5034449"/>
                </a:lnTo>
                <a:lnTo>
                  <a:pt x="0" y="4987507"/>
                </a:lnTo>
                <a:lnTo>
                  <a:pt x="0" y="148526"/>
                </a:lnTo>
                <a:lnTo>
                  <a:pt x="7571" y="101581"/>
                </a:lnTo>
                <a:lnTo>
                  <a:pt x="28654" y="60809"/>
                </a:lnTo>
                <a:lnTo>
                  <a:pt x="60805" y="28657"/>
                </a:lnTo>
                <a:lnTo>
                  <a:pt x="101580" y="7572"/>
                </a:lnTo>
                <a:lnTo>
                  <a:pt x="148534" y="0"/>
                </a:lnTo>
                <a:lnTo>
                  <a:pt x="1336732" y="0"/>
                </a:lnTo>
                <a:lnTo>
                  <a:pt x="1393572" y="11306"/>
                </a:lnTo>
                <a:lnTo>
                  <a:pt x="1441758" y="43503"/>
                </a:lnTo>
                <a:lnTo>
                  <a:pt x="1473956" y="91689"/>
                </a:lnTo>
                <a:lnTo>
                  <a:pt x="1485267" y="148526"/>
                </a:lnTo>
                <a:lnTo>
                  <a:pt x="1485267" y="4987507"/>
                </a:lnTo>
                <a:lnTo>
                  <a:pt x="1477696" y="5034449"/>
                </a:lnTo>
                <a:lnTo>
                  <a:pt x="1456612" y="5075216"/>
                </a:lnTo>
                <a:lnTo>
                  <a:pt x="1424461" y="5107364"/>
                </a:lnTo>
                <a:lnTo>
                  <a:pt x="1383686" y="5128446"/>
                </a:lnTo>
                <a:lnTo>
                  <a:pt x="1336732" y="5136016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145103" y="2281222"/>
            <a:ext cx="101219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atabas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021842" y="3218149"/>
            <a:ext cx="1201420" cy="3351529"/>
            <a:chOff x="6021842" y="3218149"/>
            <a:chExt cx="1201420" cy="3351529"/>
          </a:xfrm>
        </p:grpSpPr>
        <p:sp>
          <p:nvSpPr>
            <p:cNvPr id="44" name="object 44"/>
            <p:cNvSpPr/>
            <p:nvPr/>
          </p:nvSpPr>
          <p:spPr>
            <a:xfrm>
              <a:off x="6028186" y="3224493"/>
              <a:ext cx="1188720" cy="3338829"/>
            </a:xfrm>
            <a:custGeom>
              <a:avLst/>
              <a:gdLst/>
              <a:ahLst/>
              <a:cxnLst/>
              <a:rect l="l" t="t" r="r" b="b"/>
              <a:pathLst>
                <a:path w="1188720" h="3338829">
                  <a:moveTo>
                    <a:pt x="1069386" y="3338410"/>
                  </a:moveTo>
                  <a:lnTo>
                    <a:pt x="118812" y="3338410"/>
                  </a:lnTo>
                  <a:lnTo>
                    <a:pt x="72567" y="3329076"/>
                  </a:lnTo>
                  <a:lnTo>
                    <a:pt x="34801" y="3303618"/>
                  </a:lnTo>
                  <a:lnTo>
                    <a:pt x="9337" y="3265853"/>
                  </a:lnTo>
                  <a:lnTo>
                    <a:pt x="0" y="3219598"/>
                  </a:lnTo>
                  <a:lnTo>
                    <a:pt x="0" y="118837"/>
                  </a:lnTo>
                  <a:lnTo>
                    <a:pt x="9337" y="72578"/>
                  </a:lnTo>
                  <a:lnTo>
                    <a:pt x="34801" y="34804"/>
                  </a:lnTo>
                  <a:lnTo>
                    <a:pt x="72567" y="9338"/>
                  </a:lnTo>
                  <a:lnTo>
                    <a:pt x="118812" y="0"/>
                  </a:lnTo>
                  <a:lnTo>
                    <a:pt x="1069386" y="0"/>
                  </a:lnTo>
                  <a:lnTo>
                    <a:pt x="1114862" y="9053"/>
                  </a:lnTo>
                  <a:lnTo>
                    <a:pt x="1153406" y="34816"/>
                  </a:lnTo>
                  <a:lnTo>
                    <a:pt x="1179157" y="73361"/>
                  </a:lnTo>
                  <a:lnTo>
                    <a:pt x="1188198" y="118837"/>
                  </a:lnTo>
                  <a:lnTo>
                    <a:pt x="1188198" y="3219598"/>
                  </a:lnTo>
                  <a:lnTo>
                    <a:pt x="1178861" y="3265853"/>
                  </a:lnTo>
                  <a:lnTo>
                    <a:pt x="1153397" y="3303618"/>
                  </a:lnTo>
                  <a:lnTo>
                    <a:pt x="1115631" y="3329076"/>
                  </a:lnTo>
                  <a:lnTo>
                    <a:pt x="1069386" y="33384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028186" y="3224493"/>
              <a:ext cx="1188720" cy="3338829"/>
            </a:xfrm>
            <a:custGeom>
              <a:avLst/>
              <a:gdLst/>
              <a:ahLst/>
              <a:cxnLst/>
              <a:rect l="l" t="t" r="r" b="b"/>
              <a:pathLst>
                <a:path w="1188720" h="3338829">
                  <a:moveTo>
                    <a:pt x="0" y="118837"/>
                  </a:moveTo>
                  <a:lnTo>
                    <a:pt x="9337" y="72578"/>
                  </a:lnTo>
                  <a:lnTo>
                    <a:pt x="34801" y="34804"/>
                  </a:lnTo>
                  <a:lnTo>
                    <a:pt x="72567" y="9338"/>
                  </a:lnTo>
                  <a:lnTo>
                    <a:pt x="118812" y="0"/>
                  </a:lnTo>
                  <a:lnTo>
                    <a:pt x="1069386" y="0"/>
                  </a:lnTo>
                  <a:lnTo>
                    <a:pt x="1114862" y="9053"/>
                  </a:lnTo>
                  <a:lnTo>
                    <a:pt x="1153406" y="34816"/>
                  </a:lnTo>
                  <a:lnTo>
                    <a:pt x="1179157" y="73361"/>
                  </a:lnTo>
                  <a:lnTo>
                    <a:pt x="1188198" y="118837"/>
                  </a:lnTo>
                  <a:lnTo>
                    <a:pt x="1188198" y="3219598"/>
                  </a:lnTo>
                  <a:lnTo>
                    <a:pt x="1178861" y="3265853"/>
                  </a:lnTo>
                  <a:lnTo>
                    <a:pt x="1153397" y="3303618"/>
                  </a:lnTo>
                  <a:lnTo>
                    <a:pt x="1115631" y="3329076"/>
                  </a:lnTo>
                  <a:lnTo>
                    <a:pt x="1069386" y="3338410"/>
                  </a:lnTo>
                  <a:lnTo>
                    <a:pt x="118812" y="3338410"/>
                  </a:lnTo>
                  <a:lnTo>
                    <a:pt x="72567" y="3329076"/>
                  </a:lnTo>
                  <a:lnTo>
                    <a:pt x="34801" y="3303618"/>
                  </a:lnTo>
                  <a:lnTo>
                    <a:pt x="9337" y="3265853"/>
                  </a:lnTo>
                  <a:lnTo>
                    <a:pt x="0" y="3219598"/>
                  </a:lnTo>
                  <a:lnTo>
                    <a:pt x="0" y="118837"/>
                  </a:lnTo>
                  <a:close/>
                </a:path>
              </a:pathLst>
            </a:custGeom>
            <a:ln w="1268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142443" y="4768419"/>
            <a:ext cx="100330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MySQL</a:t>
            </a:r>
            <a:r>
              <a:rPr dirty="0" sz="13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76313" y="1683694"/>
            <a:ext cx="1485265" cy="5136515"/>
          </a:xfrm>
          <a:custGeom>
            <a:avLst/>
            <a:gdLst/>
            <a:ahLst/>
            <a:cxnLst/>
            <a:rect l="l" t="t" r="r" b="b"/>
            <a:pathLst>
              <a:path w="1485265" h="5136515">
                <a:moveTo>
                  <a:pt x="1336732" y="5136016"/>
                </a:moveTo>
                <a:lnTo>
                  <a:pt x="148534" y="5136016"/>
                </a:lnTo>
                <a:lnTo>
                  <a:pt x="101580" y="5128446"/>
                </a:lnTo>
                <a:lnTo>
                  <a:pt x="60805" y="5107364"/>
                </a:lnTo>
                <a:lnTo>
                  <a:pt x="28654" y="5075216"/>
                </a:lnTo>
                <a:lnTo>
                  <a:pt x="7571" y="5034449"/>
                </a:lnTo>
                <a:lnTo>
                  <a:pt x="0" y="4987507"/>
                </a:lnTo>
                <a:lnTo>
                  <a:pt x="0" y="148526"/>
                </a:lnTo>
                <a:lnTo>
                  <a:pt x="7571" y="101581"/>
                </a:lnTo>
                <a:lnTo>
                  <a:pt x="28654" y="60809"/>
                </a:lnTo>
                <a:lnTo>
                  <a:pt x="60805" y="28657"/>
                </a:lnTo>
                <a:lnTo>
                  <a:pt x="101580" y="7572"/>
                </a:lnTo>
                <a:lnTo>
                  <a:pt x="148534" y="0"/>
                </a:lnTo>
                <a:lnTo>
                  <a:pt x="1336732" y="0"/>
                </a:lnTo>
                <a:lnTo>
                  <a:pt x="1393582" y="11306"/>
                </a:lnTo>
                <a:lnTo>
                  <a:pt x="1441758" y="43503"/>
                </a:lnTo>
                <a:lnTo>
                  <a:pt x="1473965" y="91689"/>
                </a:lnTo>
                <a:lnTo>
                  <a:pt x="1485267" y="148526"/>
                </a:lnTo>
                <a:lnTo>
                  <a:pt x="1485267" y="4987507"/>
                </a:lnTo>
                <a:lnTo>
                  <a:pt x="1477696" y="5034449"/>
                </a:lnTo>
                <a:lnTo>
                  <a:pt x="1456612" y="5075216"/>
                </a:lnTo>
                <a:lnTo>
                  <a:pt x="1424461" y="5107364"/>
                </a:lnTo>
                <a:lnTo>
                  <a:pt x="1383686" y="5128446"/>
                </a:lnTo>
                <a:lnTo>
                  <a:pt x="1336732" y="5136016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684679" y="2024288"/>
            <a:ext cx="1142365" cy="82867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63500" marR="5080" indent="-51435">
              <a:lnSpc>
                <a:spcPts val="2020"/>
              </a:lnSpc>
              <a:spcBef>
                <a:spcPts val="380"/>
              </a:spcBef>
            </a:pP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Proctor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Tools +  Libraries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618497" y="3218593"/>
            <a:ext cx="1201420" cy="1021715"/>
            <a:chOff x="7618497" y="3218593"/>
            <a:chExt cx="1201420" cy="1021715"/>
          </a:xfrm>
        </p:grpSpPr>
        <p:sp>
          <p:nvSpPr>
            <p:cNvPr id="50" name="object 50"/>
            <p:cNvSpPr/>
            <p:nvPr/>
          </p:nvSpPr>
          <p:spPr>
            <a:xfrm>
              <a:off x="7624847" y="3224943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4">
                  <a:moveTo>
                    <a:pt x="1087319" y="1009018"/>
                  </a:moveTo>
                  <a:lnTo>
                    <a:pt x="100904" y="1009018"/>
                  </a:lnTo>
                  <a:lnTo>
                    <a:pt x="61630" y="1001088"/>
                  </a:lnTo>
                  <a:lnTo>
                    <a:pt x="29556" y="979462"/>
                  </a:lnTo>
                  <a:lnTo>
                    <a:pt x="7930" y="947388"/>
                  </a:lnTo>
                  <a:lnTo>
                    <a:pt x="0" y="908114"/>
                  </a:lnTo>
                  <a:lnTo>
                    <a:pt x="0" y="100904"/>
                  </a:lnTo>
                  <a:lnTo>
                    <a:pt x="7930" y="61630"/>
                  </a:lnTo>
                  <a:lnTo>
                    <a:pt x="29556" y="29556"/>
                  </a:lnTo>
                  <a:lnTo>
                    <a:pt x="61630" y="7930"/>
                  </a:lnTo>
                  <a:lnTo>
                    <a:pt x="100904" y="0"/>
                  </a:lnTo>
                  <a:lnTo>
                    <a:pt x="1087319" y="0"/>
                  </a:lnTo>
                  <a:lnTo>
                    <a:pt x="1125926" y="7683"/>
                  </a:lnTo>
                  <a:lnTo>
                    <a:pt x="1158651" y="29546"/>
                  </a:lnTo>
                  <a:lnTo>
                    <a:pt x="1180524" y="62284"/>
                  </a:lnTo>
                  <a:lnTo>
                    <a:pt x="1188198" y="100904"/>
                  </a:lnTo>
                  <a:lnTo>
                    <a:pt x="1188198" y="908114"/>
                  </a:lnTo>
                  <a:lnTo>
                    <a:pt x="1180272" y="947388"/>
                  </a:lnTo>
                  <a:lnTo>
                    <a:pt x="1158654" y="979462"/>
                  </a:lnTo>
                  <a:lnTo>
                    <a:pt x="1126589" y="1001088"/>
                  </a:lnTo>
                  <a:lnTo>
                    <a:pt x="1087319" y="100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624847" y="3224943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4">
                  <a:moveTo>
                    <a:pt x="0" y="100904"/>
                  </a:moveTo>
                  <a:lnTo>
                    <a:pt x="7930" y="61630"/>
                  </a:lnTo>
                  <a:lnTo>
                    <a:pt x="29556" y="29556"/>
                  </a:lnTo>
                  <a:lnTo>
                    <a:pt x="61630" y="7930"/>
                  </a:lnTo>
                  <a:lnTo>
                    <a:pt x="100904" y="0"/>
                  </a:lnTo>
                  <a:lnTo>
                    <a:pt x="1087319" y="0"/>
                  </a:lnTo>
                  <a:lnTo>
                    <a:pt x="1125926" y="7683"/>
                  </a:lnTo>
                  <a:lnTo>
                    <a:pt x="1158651" y="29546"/>
                  </a:lnTo>
                  <a:lnTo>
                    <a:pt x="1180524" y="62284"/>
                  </a:lnTo>
                  <a:lnTo>
                    <a:pt x="1188198" y="100904"/>
                  </a:lnTo>
                  <a:lnTo>
                    <a:pt x="1188198" y="908114"/>
                  </a:lnTo>
                  <a:lnTo>
                    <a:pt x="1180272" y="947388"/>
                  </a:lnTo>
                  <a:lnTo>
                    <a:pt x="1158654" y="979462"/>
                  </a:lnTo>
                  <a:lnTo>
                    <a:pt x="1126589" y="1001088"/>
                  </a:lnTo>
                  <a:lnTo>
                    <a:pt x="1087319" y="1009018"/>
                  </a:lnTo>
                  <a:lnTo>
                    <a:pt x="100904" y="1009018"/>
                  </a:lnTo>
                  <a:lnTo>
                    <a:pt x="61630" y="1001088"/>
                  </a:lnTo>
                  <a:lnTo>
                    <a:pt x="29556" y="979462"/>
                  </a:lnTo>
                  <a:lnTo>
                    <a:pt x="7930" y="947388"/>
                  </a:lnTo>
                  <a:lnTo>
                    <a:pt x="0" y="908114"/>
                  </a:lnTo>
                  <a:lnTo>
                    <a:pt x="0" y="100904"/>
                  </a:lnTo>
                  <a:close/>
                </a:path>
              </a:pathLst>
            </a:custGeom>
            <a:ln w="1268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7845964" y="3423349"/>
            <a:ext cx="739140" cy="58547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>
              <a:lnSpc>
                <a:spcPts val="1420"/>
              </a:lnSpc>
              <a:spcBef>
                <a:spcPts val="260"/>
              </a:spcBef>
            </a:pP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Pyaudio</a:t>
            </a:r>
            <a:r>
              <a:rPr dirty="0" sz="13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/  NLTK</a:t>
            </a:r>
            <a:r>
              <a:rPr dirty="0" sz="13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(for  audio)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618497" y="4382839"/>
            <a:ext cx="1201420" cy="1021715"/>
            <a:chOff x="7618497" y="4382839"/>
            <a:chExt cx="1201420" cy="1021715"/>
          </a:xfrm>
        </p:grpSpPr>
        <p:sp>
          <p:nvSpPr>
            <p:cNvPr id="54" name="object 54"/>
            <p:cNvSpPr/>
            <p:nvPr/>
          </p:nvSpPr>
          <p:spPr>
            <a:xfrm>
              <a:off x="7624847" y="4389189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4">
                  <a:moveTo>
                    <a:pt x="1087319" y="1009018"/>
                  </a:moveTo>
                  <a:lnTo>
                    <a:pt x="100904" y="1009018"/>
                  </a:lnTo>
                  <a:lnTo>
                    <a:pt x="61630" y="1001092"/>
                  </a:lnTo>
                  <a:lnTo>
                    <a:pt x="29556" y="979474"/>
                  </a:lnTo>
                  <a:lnTo>
                    <a:pt x="7930" y="947409"/>
                  </a:lnTo>
                  <a:lnTo>
                    <a:pt x="0" y="908139"/>
                  </a:lnTo>
                  <a:lnTo>
                    <a:pt x="0" y="100904"/>
                  </a:lnTo>
                  <a:lnTo>
                    <a:pt x="7930" y="61630"/>
                  </a:lnTo>
                  <a:lnTo>
                    <a:pt x="29556" y="29556"/>
                  </a:lnTo>
                  <a:lnTo>
                    <a:pt x="61630" y="7930"/>
                  </a:lnTo>
                  <a:lnTo>
                    <a:pt x="100904" y="0"/>
                  </a:lnTo>
                  <a:lnTo>
                    <a:pt x="1087319" y="0"/>
                  </a:lnTo>
                  <a:lnTo>
                    <a:pt x="1125926" y="7686"/>
                  </a:lnTo>
                  <a:lnTo>
                    <a:pt x="1158651" y="29571"/>
                  </a:lnTo>
                  <a:lnTo>
                    <a:pt x="1180524" y="62297"/>
                  </a:lnTo>
                  <a:lnTo>
                    <a:pt x="1188198" y="100904"/>
                  </a:lnTo>
                  <a:lnTo>
                    <a:pt x="1188198" y="908139"/>
                  </a:lnTo>
                  <a:lnTo>
                    <a:pt x="1180272" y="947409"/>
                  </a:lnTo>
                  <a:lnTo>
                    <a:pt x="1158654" y="979474"/>
                  </a:lnTo>
                  <a:lnTo>
                    <a:pt x="1126589" y="1001092"/>
                  </a:lnTo>
                  <a:lnTo>
                    <a:pt x="1087319" y="100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624847" y="4389189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4">
                  <a:moveTo>
                    <a:pt x="0" y="100904"/>
                  </a:moveTo>
                  <a:lnTo>
                    <a:pt x="7930" y="61630"/>
                  </a:lnTo>
                  <a:lnTo>
                    <a:pt x="29556" y="29556"/>
                  </a:lnTo>
                  <a:lnTo>
                    <a:pt x="61630" y="7930"/>
                  </a:lnTo>
                  <a:lnTo>
                    <a:pt x="100904" y="0"/>
                  </a:lnTo>
                  <a:lnTo>
                    <a:pt x="1087319" y="0"/>
                  </a:lnTo>
                  <a:lnTo>
                    <a:pt x="1125926" y="7686"/>
                  </a:lnTo>
                  <a:lnTo>
                    <a:pt x="1158651" y="29571"/>
                  </a:lnTo>
                  <a:lnTo>
                    <a:pt x="1180524" y="62297"/>
                  </a:lnTo>
                  <a:lnTo>
                    <a:pt x="1188198" y="100904"/>
                  </a:lnTo>
                  <a:lnTo>
                    <a:pt x="1188198" y="908139"/>
                  </a:lnTo>
                  <a:lnTo>
                    <a:pt x="1180272" y="947409"/>
                  </a:lnTo>
                  <a:lnTo>
                    <a:pt x="1158654" y="979474"/>
                  </a:lnTo>
                  <a:lnTo>
                    <a:pt x="1126589" y="1001092"/>
                  </a:lnTo>
                  <a:lnTo>
                    <a:pt x="1087319" y="1009018"/>
                  </a:lnTo>
                  <a:lnTo>
                    <a:pt x="100904" y="1009018"/>
                  </a:lnTo>
                  <a:lnTo>
                    <a:pt x="61630" y="1001092"/>
                  </a:lnTo>
                  <a:lnTo>
                    <a:pt x="29556" y="979474"/>
                  </a:lnTo>
                  <a:lnTo>
                    <a:pt x="7930" y="947409"/>
                  </a:lnTo>
                  <a:lnTo>
                    <a:pt x="0" y="908139"/>
                  </a:lnTo>
                  <a:lnTo>
                    <a:pt x="0" y="100904"/>
                  </a:lnTo>
                  <a:close/>
                </a:path>
              </a:pathLst>
            </a:custGeom>
            <a:ln w="1268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7674673" y="4768419"/>
            <a:ext cx="107823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OpenCVkaggle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618503" y="5547117"/>
            <a:ext cx="1201420" cy="1021715"/>
            <a:chOff x="7618503" y="5547117"/>
            <a:chExt cx="1201420" cy="1021715"/>
          </a:xfrm>
        </p:grpSpPr>
        <p:sp>
          <p:nvSpPr>
            <p:cNvPr id="58" name="object 58"/>
            <p:cNvSpPr/>
            <p:nvPr/>
          </p:nvSpPr>
          <p:spPr>
            <a:xfrm>
              <a:off x="7624847" y="5553461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5">
                  <a:moveTo>
                    <a:pt x="1087319" y="1009018"/>
                  </a:moveTo>
                  <a:lnTo>
                    <a:pt x="100904" y="1009018"/>
                  </a:lnTo>
                  <a:lnTo>
                    <a:pt x="61630" y="1001088"/>
                  </a:lnTo>
                  <a:lnTo>
                    <a:pt x="29556" y="979462"/>
                  </a:lnTo>
                  <a:lnTo>
                    <a:pt x="7930" y="947388"/>
                  </a:lnTo>
                  <a:lnTo>
                    <a:pt x="0" y="908114"/>
                  </a:lnTo>
                  <a:lnTo>
                    <a:pt x="0" y="100904"/>
                  </a:lnTo>
                  <a:lnTo>
                    <a:pt x="7930" y="61619"/>
                  </a:lnTo>
                  <a:lnTo>
                    <a:pt x="29556" y="29546"/>
                  </a:lnTo>
                  <a:lnTo>
                    <a:pt x="61630" y="7926"/>
                  </a:lnTo>
                  <a:lnTo>
                    <a:pt x="100904" y="0"/>
                  </a:lnTo>
                  <a:lnTo>
                    <a:pt x="1087319" y="0"/>
                  </a:lnTo>
                  <a:lnTo>
                    <a:pt x="1125926" y="7673"/>
                  </a:lnTo>
                  <a:lnTo>
                    <a:pt x="1158651" y="29546"/>
                  </a:lnTo>
                  <a:lnTo>
                    <a:pt x="1180524" y="62284"/>
                  </a:lnTo>
                  <a:lnTo>
                    <a:pt x="1188198" y="100904"/>
                  </a:lnTo>
                  <a:lnTo>
                    <a:pt x="1188198" y="908114"/>
                  </a:lnTo>
                  <a:lnTo>
                    <a:pt x="1180272" y="947388"/>
                  </a:lnTo>
                  <a:lnTo>
                    <a:pt x="1158654" y="979462"/>
                  </a:lnTo>
                  <a:lnTo>
                    <a:pt x="1126589" y="1001088"/>
                  </a:lnTo>
                  <a:lnTo>
                    <a:pt x="1087319" y="100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624847" y="5553461"/>
              <a:ext cx="1188720" cy="1009015"/>
            </a:xfrm>
            <a:custGeom>
              <a:avLst/>
              <a:gdLst/>
              <a:ahLst/>
              <a:cxnLst/>
              <a:rect l="l" t="t" r="r" b="b"/>
              <a:pathLst>
                <a:path w="1188720" h="1009015">
                  <a:moveTo>
                    <a:pt x="0" y="100904"/>
                  </a:moveTo>
                  <a:lnTo>
                    <a:pt x="7930" y="61619"/>
                  </a:lnTo>
                  <a:lnTo>
                    <a:pt x="29556" y="29546"/>
                  </a:lnTo>
                  <a:lnTo>
                    <a:pt x="61630" y="7926"/>
                  </a:lnTo>
                  <a:lnTo>
                    <a:pt x="100904" y="0"/>
                  </a:lnTo>
                  <a:lnTo>
                    <a:pt x="1087319" y="0"/>
                  </a:lnTo>
                  <a:lnTo>
                    <a:pt x="1125926" y="7673"/>
                  </a:lnTo>
                  <a:lnTo>
                    <a:pt x="1158651" y="29546"/>
                  </a:lnTo>
                  <a:lnTo>
                    <a:pt x="1180524" y="62284"/>
                  </a:lnTo>
                  <a:lnTo>
                    <a:pt x="1188198" y="100904"/>
                  </a:lnTo>
                  <a:lnTo>
                    <a:pt x="1188198" y="908114"/>
                  </a:lnTo>
                  <a:lnTo>
                    <a:pt x="1180272" y="947388"/>
                  </a:lnTo>
                  <a:lnTo>
                    <a:pt x="1158654" y="979462"/>
                  </a:lnTo>
                  <a:lnTo>
                    <a:pt x="1126589" y="1001088"/>
                  </a:lnTo>
                  <a:lnTo>
                    <a:pt x="1087319" y="1009018"/>
                  </a:lnTo>
                  <a:lnTo>
                    <a:pt x="100904" y="1009018"/>
                  </a:lnTo>
                  <a:lnTo>
                    <a:pt x="61630" y="1001088"/>
                  </a:lnTo>
                  <a:lnTo>
                    <a:pt x="29556" y="979462"/>
                  </a:lnTo>
                  <a:lnTo>
                    <a:pt x="7930" y="947388"/>
                  </a:lnTo>
                  <a:lnTo>
                    <a:pt x="0" y="908114"/>
                  </a:lnTo>
                  <a:lnTo>
                    <a:pt x="0" y="100904"/>
                  </a:lnTo>
                  <a:close/>
                </a:path>
              </a:pathLst>
            </a:custGeom>
            <a:ln w="1268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7731779" y="5932666"/>
            <a:ext cx="95948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Yolo</a:t>
            </a:r>
            <a:r>
              <a:rPr dirty="0" sz="13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weights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093" y="695417"/>
            <a:ext cx="3034030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 b="1">
                <a:latin typeface="Noto Serif"/>
                <a:cs typeface="Noto Serif"/>
              </a:rPr>
              <a:t>Review</a:t>
            </a:r>
            <a:r>
              <a:rPr dirty="0" sz="2400" spc="-40" b="1">
                <a:latin typeface="Noto Serif"/>
                <a:cs typeface="Noto Serif"/>
              </a:rPr>
              <a:t> </a:t>
            </a:r>
            <a:r>
              <a:rPr dirty="0" sz="2400" spc="-5" b="1">
                <a:latin typeface="Noto Serif"/>
                <a:cs typeface="Noto Serif"/>
              </a:rPr>
              <a:t>Suggestions</a:t>
            </a:r>
            <a:endParaRPr sz="2400">
              <a:latin typeface="Noto Serif"/>
              <a:cs typeface="Noto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935" y="1361543"/>
            <a:ext cx="6685280" cy="1502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42900" marR="262890" indent="-330835">
              <a:lnSpc>
                <a:spcPts val="2620"/>
              </a:lnSpc>
              <a:spcBef>
                <a:spcPts val="20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dirty="0" sz="2200" spc="-5">
                <a:latin typeface="Noto Serif"/>
                <a:cs typeface="Noto Serif"/>
              </a:rPr>
              <a:t>Ability to save the exam in progress in case of  power or internet</a:t>
            </a:r>
            <a:r>
              <a:rPr dirty="0" sz="2200" spc="-15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interruptions.</a:t>
            </a:r>
            <a:endParaRPr sz="2200">
              <a:latin typeface="Noto Serif"/>
              <a:cs typeface="Noto Serif"/>
            </a:endParaRPr>
          </a:p>
          <a:p>
            <a:pPr marL="342900" marR="5080" indent="-330835">
              <a:lnSpc>
                <a:spcPts val="2620"/>
              </a:lnSpc>
              <a:spcBef>
                <a:spcPts val="113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dirty="0" sz="2200" spc="-15">
                <a:latin typeface="Noto Serif"/>
                <a:cs typeface="Noto Serif"/>
              </a:rPr>
              <a:t>Make </a:t>
            </a:r>
            <a:r>
              <a:rPr dirty="0" sz="2200" spc="-5">
                <a:latin typeface="Noto Serif"/>
                <a:cs typeface="Noto Serif"/>
              </a:rPr>
              <a:t>a </a:t>
            </a:r>
            <a:r>
              <a:rPr dirty="0" sz="2200" spc="-10">
                <a:latin typeface="Noto Serif"/>
                <a:cs typeface="Noto Serif"/>
              </a:rPr>
              <a:t>downloadable </a:t>
            </a:r>
            <a:r>
              <a:rPr dirty="0" sz="2200" spc="-5">
                <a:latin typeface="Noto Serif"/>
                <a:cs typeface="Noto Serif"/>
              </a:rPr>
              <a:t>version of </a:t>
            </a:r>
            <a:r>
              <a:rPr dirty="0" sz="2200" spc="-10">
                <a:latin typeface="Noto Serif"/>
                <a:cs typeface="Noto Serif"/>
              </a:rPr>
              <a:t>application </a:t>
            </a:r>
            <a:r>
              <a:rPr dirty="0" sz="2200" spc="-5">
                <a:latin typeface="Noto Serif"/>
                <a:cs typeface="Noto Serif"/>
              </a:rPr>
              <a:t>(to  be </a:t>
            </a:r>
            <a:r>
              <a:rPr dirty="0" sz="2200" spc="-10">
                <a:latin typeface="Noto Serif"/>
                <a:cs typeface="Noto Serif"/>
              </a:rPr>
              <a:t>downloaded </a:t>
            </a:r>
            <a:r>
              <a:rPr dirty="0" sz="2200" spc="-5">
                <a:latin typeface="Noto Serif"/>
                <a:cs typeface="Noto Serif"/>
              </a:rPr>
              <a:t>from website using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link)</a:t>
            </a:r>
            <a:endParaRPr sz="2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093" y="695417"/>
            <a:ext cx="4697730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 b="1">
                <a:latin typeface="Noto Serif"/>
                <a:cs typeface="Noto Serif"/>
              </a:rPr>
              <a:t>Proposed </a:t>
            </a:r>
            <a:r>
              <a:rPr dirty="0" sz="2400" spc="-10" b="1">
                <a:latin typeface="Noto Serif"/>
                <a:cs typeface="Noto Serif"/>
              </a:rPr>
              <a:t>System</a:t>
            </a:r>
            <a:r>
              <a:rPr dirty="0" sz="2400" spc="-35" b="1">
                <a:latin typeface="Noto Serif"/>
                <a:cs typeface="Noto Serif"/>
              </a:rPr>
              <a:t> </a:t>
            </a:r>
            <a:r>
              <a:rPr dirty="0" sz="2400" spc="-5" b="1">
                <a:latin typeface="Noto Serif"/>
                <a:cs typeface="Noto Serif"/>
              </a:rPr>
              <a:t>Architecture</a:t>
            </a:r>
            <a:endParaRPr sz="2400">
              <a:latin typeface="Noto Serif"/>
              <a:cs typeface="Noto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4637" y="2253703"/>
            <a:ext cx="7175436" cy="3280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3986" y="274383"/>
            <a:ext cx="5328958" cy="2870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18817" y="3860342"/>
            <a:ext cx="4339297" cy="310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25343" y="7065926"/>
            <a:ext cx="26701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>
                <a:latin typeface="Noto Serif"/>
                <a:cs typeface="Noto Serif"/>
              </a:rPr>
              <a:t>Teacher’s </a:t>
            </a:r>
            <a:r>
              <a:rPr dirty="0" sz="2200" spc="-5">
                <a:latin typeface="Noto Serif"/>
                <a:cs typeface="Noto Serif"/>
              </a:rPr>
              <a:t>End</a:t>
            </a:r>
            <a:r>
              <a:rPr dirty="0" sz="2200" spc="-75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block</a:t>
            </a:r>
            <a:endParaRPr sz="2200">
              <a:latin typeface="Noto Serif"/>
              <a:cs typeface="Noto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3750" y="3410422"/>
            <a:ext cx="2623185" cy="693420"/>
          </a:xfrm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754380" marR="5080" indent="-742315">
              <a:lnSpc>
                <a:spcPts val="2620"/>
              </a:lnSpc>
              <a:spcBef>
                <a:spcPts val="200"/>
              </a:spcBef>
            </a:pPr>
            <a:r>
              <a:rPr dirty="0" sz="2200" spc="-20"/>
              <a:t>Student’s </a:t>
            </a:r>
            <a:r>
              <a:rPr dirty="0" sz="2200" spc="-5"/>
              <a:t>End block  </a:t>
            </a:r>
            <a:r>
              <a:rPr dirty="0" sz="2200" spc="-15"/>
              <a:t>diagram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2022-05-08T05:52:43Z</dcterms:created>
  <dcterms:modified xsi:type="dcterms:W3CDTF">2022-05-08T05:52:43Z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2022-05-08T00:00:00Z</vt:filetime>
  </property>
</Properties>
</file>