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5" r:id="rId6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60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69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110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3521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35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4201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950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980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830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5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062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290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06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713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291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318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3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474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51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90684" y="418625"/>
            <a:ext cx="7556421" cy="2153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702"/>
              </a:lnSpc>
              <a:buNone/>
            </a:pPr>
            <a:r>
              <a:rPr lang="en-US" sz="6162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 Bull Digital Marketing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793790" y="2943226"/>
            <a:ext cx="7556421" cy="46958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110"/>
              </a:lnSpc>
              <a:buFont typeface="Wingdings" panose="05000000000000000000" pitchFamily="2" charset="2"/>
              <a:buChar char="§"/>
            </a:pPr>
            <a:r>
              <a:rPr lang="en-US" sz="2000" kern="0" spc="-39" dirty="0">
                <a:solidFill>
                  <a:schemeClr val="tx2"/>
                </a:solidFill>
                <a:latin typeface="Neue Haas Grotesk Text Pro" panose="020B0504020202020204" pitchFamily="34" charset="0"/>
                <a:ea typeface="Open Sans" pitchFamily="34" charset="-122"/>
                <a:cs typeface="Open Sans" pitchFamily="34" charset="-120"/>
              </a:rPr>
              <a:t>Red Bull is a global energy drink company known for its extreme sports marketing and unique brand image. The company has a strong digital presence, leveraging various platforms to connect with its target audience and build brand loyalty.</a:t>
            </a:r>
          </a:p>
          <a:p>
            <a:pPr marL="342900" indent="-342900">
              <a:lnSpc>
                <a:spcPts val="3110"/>
              </a:lnSpc>
              <a:buFont typeface="Wingdings" panose="05000000000000000000" pitchFamily="2" charset="2"/>
              <a:buChar char="§"/>
            </a:pPr>
            <a:endParaRPr lang="en-US" sz="2000" kern="0" spc="-39" dirty="0">
              <a:solidFill>
                <a:schemeClr val="tx2"/>
              </a:solidFill>
              <a:latin typeface="Neue Haas Grotesk Text Pro" panose="020B0504020202020204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>
              <a:lnSpc>
                <a:spcPts val="3110"/>
              </a:lnSpc>
              <a:buFont typeface="Wingdings" panose="05000000000000000000" pitchFamily="2" charset="2"/>
              <a:buChar char="§"/>
            </a:pPr>
            <a:r>
              <a:rPr lang="en-US" sz="2000" kern="0" spc="-39" dirty="0">
                <a:solidFill>
                  <a:schemeClr val="tx2"/>
                </a:solidFill>
                <a:latin typeface="Neue Haas Grotesk Text Pro" panose="020B0504020202020204" pitchFamily="34" charset="0"/>
                <a:ea typeface="Open Sans" pitchFamily="34" charset="-122"/>
                <a:cs typeface="Open Sans" pitchFamily="34" charset="-120"/>
              </a:rPr>
              <a:t>This presentation outlines Red Bull's digital marketing strategy, covering objectives, target audience, preferred channels, and specific strategies to achieve growth and brand awareness.</a:t>
            </a:r>
            <a:endParaRPr lang="en-US" sz="2000" dirty="0">
              <a:solidFill>
                <a:schemeClr val="tx2"/>
              </a:solidFill>
              <a:latin typeface="Neue Haas Grotesk Text Pro" panose="020B0504020202020204" pitchFamily="34" charset="0"/>
            </a:endParaRPr>
          </a:p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0" name="Text 5"/>
          <p:cNvSpPr/>
          <p:nvPr/>
        </p:nvSpPr>
        <p:spPr>
          <a:xfrm>
            <a:off x="1270040" y="5918002"/>
            <a:ext cx="3783806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endParaRPr lang="en-US" sz="2233" dirty="0"/>
          </a:p>
        </p:txBody>
      </p:sp>
      <p:pic>
        <p:nvPicPr>
          <p:cNvPr id="2" name="Picture 2" descr="Red Bull marketing strategy ...">
            <a:extLst>
              <a:ext uri="{FF2B5EF4-FFF2-40B4-BE49-F238E27FC236}">
                <a16:creationId xmlns:a16="http://schemas.microsoft.com/office/drawing/2014/main" id="{601B714F-7689-6815-050D-F893E66E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793" y="1823368"/>
            <a:ext cx="4944813" cy="4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8" y="2463165"/>
            <a:ext cx="4954905" cy="330327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30660" y="915591"/>
            <a:ext cx="7160895" cy="664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3"/>
              </a:lnSpc>
              <a:buNone/>
            </a:pPr>
            <a:r>
              <a:rPr lang="en-US" sz="4186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 Bull's Digital Ecosystem</a:t>
            </a:r>
            <a:endParaRPr lang="en-US" sz="4186" dirty="0"/>
          </a:p>
        </p:txBody>
      </p:sp>
      <p:sp>
        <p:nvSpPr>
          <p:cNvPr id="7" name="Shape 3"/>
          <p:cNvSpPr/>
          <p:nvPr/>
        </p:nvSpPr>
        <p:spPr>
          <a:xfrm>
            <a:off x="6230660" y="1899047"/>
            <a:ext cx="3721418" cy="2601158"/>
          </a:xfrm>
          <a:prstGeom prst="roundRect">
            <a:avLst>
              <a:gd name="adj" fmla="val 343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6450925" y="2119313"/>
            <a:ext cx="2658070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6"/>
              </a:lnSpc>
              <a:buNone/>
            </a:pPr>
            <a:r>
              <a:rPr lang="en-US" sz="209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</a:t>
            </a:r>
            <a:endParaRPr lang="en-US" sz="2093" dirty="0"/>
          </a:p>
        </p:txBody>
      </p:sp>
      <p:sp>
        <p:nvSpPr>
          <p:cNvPr id="9" name="Text 5"/>
          <p:cNvSpPr/>
          <p:nvPr/>
        </p:nvSpPr>
        <p:spPr>
          <a:xfrm>
            <a:off x="6450925" y="2579132"/>
            <a:ext cx="3280886" cy="10204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9"/>
              </a:lnSpc>
              <a:buNone/>
            </a:pPr>
            <a:r>
              <a:rPr lang="en-US" sz="167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Bull's website serves as a central hub for news, events, athlete profiles, and brand content.</a:t>
            </a:r>
            <a:endParaRPr lang="en-US" sz="1674" dirty="0"/>
          </a:p>
        </p:txBody>
      </p:sp>
      <p:sp>
        <p:nvSpPr>
          <p:cNvPr id="10" name="Shape 6"/>
          <p:cNvSpPr/>
          <p:nvPr/>
        </p:nvSpPr>
        <p:spPr>
          <a:xfrm>
            <a:off x="10164723" y="1899047"/>
            <a:ext cx="3721418" cy="2601158"/>
          </a:xfrm>
          <a:prstGeom prst="roundRect">
            <a:avLst>
              <a:gd name="adj" fmla="val 343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10384988" y="2119313"/>
            <a:ext cx="2658070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6"/>
              </a:lnSpc>
              <a:buNone/>
            </a:pPr>
            <a:r>
              <a:rPr lang="en-US" sz="209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</a:t>
            </a:r>
            <a:endParaRPr lang="en-US" sz="2093" dirty="0"/>
          </a:p>
        </p:txBody>
      </p:sp>
      <p:sp>
        <p:nvSpPr>
          <p:cNvPr id="12" name="Text 8"/>
          <p:cNvSpPr/>
          <p:nvPr/>
        </p:nvSpPr>
        <p:spPr>
          <a:xfrm>
            <a:off x="10384988" y="2579132"/>
            <a:ext cx="3280886" cy="17008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9"/>
              </a:lnSpc>
              <a:buNone/>
            </a:pPr>
            <a:r>
              <a:rPr lang="en-US" sz="167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 maintains a strong presence across major social media platforms, including YouTube, Facebook, Instagram, and Twitter.</a:t>
            </a:r>
            <a:endParaRPr lang="en-US" sz="1674" dirty="0"/>
          </a:p>
        </p:txBody>
      </p:sp>
      <p:sp>
        <p:nvSpPr>
          <p:cNvPr id="13" name="Shape 9"/>
          <p:cNvSpPr/>
          <p:nvPr/>
        </p:nvSpPr>
        <p:spPr>
          <a:xfrm>
            <a:off x="6230660" y="4712851"/>
            <a:ext cx="3721418" cy="2601158"/>
          </a:xfrm>
          <a:prstGeom prst="roundRect">
            <a:avLst>
              <a:gd name="adj" fmla="val 343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6450925" y="4933117"/>
            <a:ext cx="2658070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6"/>
              </a:lnSpc>
              <a:buNone/>
            </a:pPr>
            <a:r>
              <a:rPr lang="en-US" sz="209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Apps</a:t>
            </a:r>
            <a:endParaRPr lang="en-US" sz="2093" dirty="0"/>
          </a:p>
        </p:txBody>
      </p:sp>
      <p:sp>
        <p:nvSpPr>
          <p:cNvPr id="15" name="Text 11"/>
          <p:cNvSpPr/>
          <p:nvPr/>
        </p:nvSpPr>
        <p:spPr>
          <a:xfrm>
            <a:off x="6450925" y="5392936"/>
            <a:ext cx="3280886" cy="10204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9"/>
              </a:lnSpc>
              <a:buNone/>
            </a:pPr>
            <a:r>
              <a:rPr lang="en-US" sz="167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 offers mobile apps for live event coverage, athlete tracking, and exclusive content access.</a:t>
            </a:r>
            <a:endParaRPr lang="en-US" sz="1674" dirty="0"/>
          </a:p>
        </p:txBody>
      </p:sp>
      <p:sp>
        <p:nvSpPr>
          <p:cNvPr id="16" name="Shape 12"/>
          <p:cNvSpPr/>
          <p:nvPr/>
        </p:nvSpPr>
        <p:spPr>
          <a:xfrm>
            <a:off x="10164723" y="4712851"/>
            <a:ext cx="3721418" cy="2601158"/>
          </a:xfrm>
          <a:prstGeom prst="roundRect">
            <a:avLst>
              <a:gd name="adj" fmla="val 343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3"/>
          <p:cNvSpPr/>
          <p:nvPr/>
        </p:nvSpPr>
        <p:spPr>
          <a:xfrm>
            <a:off x="10384988" y="4933117"/>
            <a:ext cx="2658070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6"/>
              </a:lnSpc>
              <a:buNone/>
            </a:pPr>
            <a:r>
              <a:rPr lang="en-US" sz="209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Platforms</a:t>
            </a:r>
            <a:endParaRPr lang="en-US" sz="2093" dirty="0"/>
          </a:p>
        </p:txBody>
      </p:sp>
      <p:sp>
        <p:nvSpPr>
          <p:cNvPr id="18" name="Text 14"/>
          <p:cNvSpPr/>
          <p:nvPr/>
        </p:nvSpPr>
        <p:spPr>
          <a:xfrm>
            <a:off x="10384988" y="5392936"/>
            <a:ext cx="3280886" cy="17008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9"/>
              </a:lnSpc>
              <a:buNone/>
            </a:pPr>
            <a:r>
              <a:rPr lang="en-US" sz="167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 has established various digital platforms dedicated to specific sports and activities, such as Red Bull TV and Red Bull Media House.</a:t>
            </a:r>
            <a:endParaRPr lang="en-US" sz="167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8" y="990838"/>
            <a:ext cx="4998244" cy="624780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70057" y="537448"/>
            <a:ext cx="5629870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6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Strategies</a:t>
            </a:r>
            <a:endParaRPr lang="en-US" sz="38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1440894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739" y="1636157"/>
            <a:ext cx="2447449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 Building</a:t>
            </a:r>
            <a:endParaRPr lang="en-US" sz="1923" dirty="0"/>
          </a:p>
        </p:txBody>
      </p:sp>
      <p:sp>
        <p:nvSpPr>
          <p:cNvPr id="9" name="Text 4"/>
          <p:cNvSpPr/>
          <p:nvPr/>
        </p:nvSpPr>
        <p:spPr>
          <a:xfrm>
            <a:off x="7439739" y="2058472"/>
            <a:ext cx="6507004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 actively engages with its audience on social media, fostering a sense of community and shared passion.</a:t>
            </a:r>
            <a:endParaRPr lang="en-US" sz="153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3003709"/>
            <a:ext cx="976670" cy="15628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739" y="3198971"/>
            <a:ext cx="2441853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Live Streaming</a:t>
            </a:r>
            <a:endParaRPr lang="en-US" sz="1923" dirty="0"/>
          </a:p>
        </p:txBody>
      </p:sp>
      <p:sp>
        <p:nvSpPr>
          <p:cNvPr id="12" name="Text 6"/>
          <p:cNvSpPr/>
          <p:nvPr/>
        </p:nvSpPr>
        <p:spPr>
          <a:xfrm>
            <a:off x="7439739" y="3621286"/>
            <a:ext cx="6507004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 uses live streaming to bring events and athlete experiences directly to its audience.</a:t>
            </a:r>
            <a:endParaRPr lang="en-US" sz="153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4566523"/>
            <a:ext cx="976670" cy="15628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739" y="4761786"/>
            <a:ext cx="2672953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Contests</a:t>
            </a:r>
            <a:endParaRPr lang="en-US" sz="1923" dirty="0"/>
          </a:p>
        </p:txBody>
      </p:sp>
      <p:sp>
        <p:nvSpPr>
          <p:cNvPr id="15" name="Text 8"/>
          <p:cNvSpPr/>
          <p:nvPr/>
        </p:nvSpPr>
        <p:spPr>
          <a:xfrm>
            <a:off x="7439739" y="5184100"/>
            <a:ext cx="6507004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 utilizes social media contests to promote brand awareness, engage fans, and create buzz.</a:t>
            </a:r>
            <a:endParaRPr lang="en-US" sz="1538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0057" y="6129338"/>
            <a:ext cx="976670" cy="1562814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439739" y="6324600"/>
            <a:ext cx="2452807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Influencer Marketing</a:t>
            </a:r>
            <a:endParaRPr lang="en-US" sz="1923" dirty="0"/>
          </a:p>
        </p:txBody>
      </p:sp>
      <p:sp>
        <p:nvSpPr>
          <p:cNvPr id="18" name="Text 10"/>
          <p:cNvSpPr/>
          <p:nvPr/>
        </p:nvSpPr>
        <p:spPr>
          <a:xfrm>
            <a:off x="7439739" y="6746915"/>
            <a:ext cx="6507004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 collaborates with influential athletes and content creators to amplify its message and reach a wider audience.</a:t>
            </a:r>
            <a:endParaRPr lang="en-US" sz="153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29653" cy="234993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99185" y="3162895"/>
            <a:ext cx="7607498" cy="587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26"/>
              </a:lnSpc>
              <a:buNone/>
            </a:pPr>
            <a:r>
              <a:rPr lang="en-US" sz="370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Influencer Marketing Campaigns</a:t>
            </a:r>
            <a:endParaRPr lang="en-US" sz="3701" dirty="0"/>
          </a:p>
        </p:txBody>
      </p:sp>
      <p:sp>
        <p:nvSpPr>
          <p:cNvPr id="6" name="Shape 3"/>
          <p:cNvSpPr/>
          <p:nvPr/>
        </p:nvSpPr>
        <p:spPr>
          <a:xfrm>
            <a:off x="1099185" y="4032409"/>
            <a:ext cx="12431911" cy="3384232"/>
          </a:xfrm>
          <a:prstGeom prst="roundRect">
            <a:avLst>
              <a:gd name="adj" fmla="val 233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1106805" y="4040029"/>
            <a:ext cx="12416671" cy="8422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294924" y="4160401"/>
            <a:ext cx="5828467" cy="3007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9"/>
              </a:lnSpc>
              <a:buNone/>
            </a:pPr>
            <a:r>
              <a:rPr lang="en-US" sz="148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Athlete Collaborations</a:t>
            </a:r>
            <a:endParaRPr lang="en-US" sz="1480" dirty="0"/>
          </a:p>
        </p:txBody>
      </p:sp>
      <p:sp>
        <p:nvSpPr>
          <p:cNvPr id="9" name="Text 6"/>
          <p:cNvSpPr/>
          <p:nvPr/>
        </p:nvSpPr>
        <p:spPr>
          <a:xfrm>
            <a:off x="7507010" y="4160401"/>
            <a:ext cx="5828467" cy="601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9"/>
              </a:lnSpc>
              <a:buNone/>
            </a:pPr>
            <a:r>
              <a:rPr lang="en-US" sz="148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Partnerships with high-profile athletes in various sports to endorse Red Bull and promote its values.</a:t>
            </a:r>
            <a:endParaRPr lang="en-US" sz="1480" dirty="0"/>
          </a:p>
        </p:txBody>
      </p:sp>
      <p:sp>
        <p:nvSpPr>
          <p:cNvPr id="10" name="Shape 7"/>
          <p:cNvSpPr/>
          <p:nvPr/>
        </p:nvSpPr>
        <p:spPr>
          <a:xfrm>
            <a:off x="1106805" y="4882277"/>
            <a:ext cx="12416671" cy="8422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294924" y="5002649"/>
            <a:ext cx="5828467" cy="3007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9"/>
              </a:lnSpc>
              <a:buNone/>
            </a:pPr>
            <a:r>
              <a:rPr lang="en-US" sz="148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Content Co-Creation</a:t>
            </a:r>
            <a:endParaRPr lang="en-US" sz="1480" dirty="0"/>
          </a:p>
        </p:txBody>
      </p:sp>
      <p:sp>
        <p:nvSpPr>
          <p:cNvPr id="12" name="Text 9"/>
          <p:cNvSpPr/>
          <p:nvPr/>
        </p:nvSpPr>
        <p:spPr>
          <a:xfrm>
            <a:off x="7507010" y="5002649"/>
            <a:ext cx="5828467" cy="601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9"/>
              </a:lnSpc>
              <a:buNone/>
            </a:pPr>
            <a:r>
              <a:rPr lang="en-US" sz="148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Working with influencers to develop custom content that resonates with their audience and promotes Red Bull's brand.</a:t>
            </a:r>
            <a:endParaRPr lang="en-US" sz="1480" dirty="0"/>
          </a:p>
        </p:txBody>
      </p:sp>
      <p:sp>
        <p:nvSpPr>
          <p:cNvPr id="13" name="Shape 10"/>
          <p:cNvSpPr/>
          <p:nvPr/>
        </p:nvSpPr>
        <p:spPr>
          <a:xfrm>
            <a:off x="1106805" y="5724525"/>
            <a:ext cx="12416671" cy="8422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1294924" y="5844897"/>
            <a:ext cx="5828467" cy="3007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9"/>
              </a:lnSpc>
              <a:buNone/>
            </a:pPr>
            <a:r>
              <a:rPr lang="en-US" sz="148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Targeted Reach</a:t>
            </a:r>
            <a:endParaRPr lang="en-US" sz="1480" dirty="0"/>
          </a:p>
        </p:txBody>
      </p:sp>
      <p:sp>
        <p:nvSpPr>
          <p:cNvPr id="15" name="Text 12"/>
          <p:cNvSpPr/>
          <p:nvPr/>
        </p:nvSpPr>
        <p:spPr>
          <a:xfrm>
            <a:off x="7507010" y="5844897"/>
            <a:ext cx="5828467" cy="601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9"/>
              </a:lnSpc>
              <a:buNone/>
            </a:pPr>
            <a:r>
              <a:rPr lang="en-US" sz="148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Leveraging influencer networks to reach specific demographics and interests, effectively targeting Red Bull's target audience.</a:t>
            </a:r>
            <a:endParaRPr lang="en-US" sz="1480" dirty="0"/>
          </a:p>
        </p:txBody>
      </p:sp>
      <p:sp>
        <p:nvSpPr>
          <p:cNvPr id="16" name="Shape 13"/>
          <p:cNvSpPr/>
          <p:nvPr/>
        </p:nvSpPr>
        <p:spPr>
          <a:xfrm>
            <a:off x="1106805" y="6566773"/>
            <a:ext cx="12416671" cy="8422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1294924" y="6687145"/>
            <a:ext cx="5828467" cy="3007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9"/>
              </a:lnSpc>
              <a:buNone/>
            </a:pPr>
            <a:r>
              <a:rPr lang="en-US" sz="148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Authenticity and Credibility</a:t>
            </a:r>
            <a:endParaRPr lang="en-US" sz="1480" dirty="0"/>
          </a:p>
        </p:txBody>
      </p:sp>
      <p:sp>
        <p:nvSpPr>
          <p:cNvPr id="18" name="Text 15"/>
          <p:cNvSpPr/>
          <p:nvPr/>
        </p:nvSpPr>
        <p:spPr>
          <a:xfrm>
            <a:off x="7507010" y="6687145"/>
            <a:ext cx="5828467" cy="601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9"/>
              </a:lnSpc>
              <a:buNone/>
            </a:pPr>
            <a:r>
              <a:rPr lang="en-US" sz="148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Influencer marketing provides a sense of authenticity and credibility, as fans trust recommendations from individuals they follow.</a:t>
            </a:r>
            <a:endParaRPr lang="en-US" sz="14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9" y="2267069"/>
            <a:ext cx="4927282" cy="36954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69355" y="615315"/>
            <a:ext cx="7578090" cy="1398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05"/>
              </a:lnSpc>
              <a:buNone/>
            </a:pPr>
            <a:r>
              <a:rPr lang="en-US" sz="440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Objectives of Red Bull Digital Marketing</a:t>
            </a:r>
            <a:endParaRPr lang="en-US" sz="4404" dirty="0"/>
          </a:p>
        </p:txBody>
      </p:sp>
      <p:sp>
        <p:nvSpPr>
          <p:cNvPr id="7" name="Shape 3"/>
          <p:cNvSpPr/>
          <p:nvPr/>
        </p:nvSpPr>
        <p:spPr>
          <a:xfrm>
            <a:off x="6269355" y="2600682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6471999" y="2684502"/>
            <a:ext cx="97988" cy="335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2"/>
              </a:lnSpc>
              <a:buNone/>
            </a:pPr>
            <a:r>
              <a:rPr lang="en-US" sz="2642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42" dirty="0"/>
          </a:p>
        </p:txBody>
      </p:sp>
      <p:sp>
        <p:nvSpPr>
          <p:cNvPr id="9" name="Text 5"/>
          <p:cNvSpPr/>
          <p:nvPr/>
        </p:nvSpPr>
        <p:spPr>
          <a:xfrm>
            <a:off x="6996351" y="2600682"/>
            <a:ext cx="2796421" cy="349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52"/>
              </a:lnSpc>
              <a:buNone/>
            </a:pPr>
            <a:r>
              <a:rPr lang="en-US" sz="2202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Awareness</a:t>
            </a:r>
            <a:endParaRPr lang="en-US" sz="2202" dirty="0"/>
          </a:p>
        </p:txBody>
      </p:sp>
      <p:sp>
        <p:nvSpPr>
          <p:cNvPr id="10" name="Text 6"/>
          <p:cNvSpPr/>
          <p:nvPr/>
        </p:nvSpPr>
        <p:spPr>
          <a:xfrm>
            <a:off x="6996351" y="3084433"/>
            <a:ext cx="2950250" cy="1431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19"/>
              </a:lnSpc>
              <a:buNone/>
            </a:pPr>
            <a:r>
              <a:rPr lang="en-US" sz="176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 aims to increase brand awareness and recognition among its target audience.</a:t>
            </a:r>
            <a:endParaRPr lang="en-US" sz="1762" dirty="0"/>
          </a:p>
        </p:txBody>
      </p:sp>
      <p:sp>
        <p:nvSpPr>
          <p:cNvPr id="11" name="Shape 7"/>
          <p:cNvSpPr/>
          <p:nvPr/>
        </p:nvSpPr>
        <p:spPr>
          <a:xfrm>
            <a:off x="10170319" y="2600682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10325933" y="2684502"/>
            <a:ext cx="191929" cy="335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2"/>
              </a:lnSpc>
              <a:buNone/>
            </a:pPr>
            <a:r>
              <a:rPr lang="en-US" sz="2642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42" dirty="0"/>
          </a:p>
        </p:txBody>
      </p:sp>
      <p:sp>
        <p:nvSpPr>
          <p:cNvPr id="13" name="Text 9"/>
          <p:cNvSpPr/>
          <p:nvPr/>
        </p:nvSpPr>
        <p:spPr>
          <a:xfrm>
            <a:off x="10897314" y="2600682"/>
            <a:ext cx="2950250" cy="699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2"/>
              </a:lnSpc>
              <a:buNone/>
            </a:pPr>
            <a:r>
              <a:rPr lang="en-US" sz="2202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Audience Engagement</a:t>
            </a:r>
            <a:endParaRPr lang="en-US" sz="2202" dirty="0"/>
          </a:p>
        </p:txBody>
      </p:sp>
      <p:sp>
        <p:nvSpPr>
          <p:cNvPr id="14" name="Text 10"/>
          <p:cNvSpPr/>
          <p:nvPr/>
        </p:nvSpPr>
        <p:spPr>
          <a:xfrm>
            <a:off x="10897314" y="3434001"/>
            <a:ext cx="2950250" cy="1431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19"/>
              </a:lnSpc>
              <a:buNone/>
            </a:pPr>
            <a:r>
              <a:rPr lang="en-US" sz="176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 seeks to build a strong and engaged online community, fostering a sense of loyalty and interaction.</a:t>
            </a:r>
            <a:endParaRPr lang="en-US" sz="1762" dirty="0"/>
          </a:p>
        </p:txBody>
      </p:sp>
      <p:sp>
        <p:nvSpPr>
          <p:cNvPr id="15" name="Shape 11"/>
          <p:cNvSpPr/>
          <p:nvPr/>
        </p:nvSpPr>
        <p:spPr>
          <a:xfrm>
            <a:off x="6269355" y="5340906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6422827" y="5424726"/>
            <a:ext cx="196215" cy="335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2"/>
              </a:lnSpc>
              <a:buNone/>
            </a:pPr>
            <a:r>
              <a:rPr lang="en-US" sz="2642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42" dirty="0"/>
          </a:p>
        </p:txBody>
      </p:sp>
      <p:sp>
        <p:nvSpPr>
          <p:cNvPr id="17" name="Text 13"/>
          <p:cNvSpPr/>
          <p:nvPr/>
        </p:nvSpPr>
        <p:spPr>
          <a:xfrm>
            <a:off x="6996351" y="5340906"/>
            <a:ext cx="2950250" cy="699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2"/>
              </a:lnSpc>
              <a:buNone/>
            </a:pPr>
            <a:r>
              <a:rPr lang="en-US" sz="2202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Sales and Revenue Generation</a:t>
            </a:r>
            <a:endParaRPr lang="en-US" sz="2202" dirty="0"/>
          </a:p>
        </p:txBody>
      </p:sp>
      <p:sp>
        <p:nvSpPr>
          <p:cNvPr id="18" name="Text 14"/>
          <p:cNvSpPr/>
          <p:nvPr/>
        </p:nvSpPr>
        <p:spPr>
          <a:xfrm>
            <a:off x="6996351" y="6174224"/>
            <a:ext cx="2950250" cy="1073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19"/>
              </a:lnSpc>
              <a:buNone/>
            </a:pPr>
            <a:r>
              <a:rPr lang="en-US" sz="176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 utilizes its digital platforms to promote its products and drive sales.</a:t>
            </a:r>
            <a:endParaRPr lang="en-US" sz="1762" dirty="0"/>
          </a:p>
        </p:txBody>
      </p:sp>
      <p:sp>
        <p:nvSpPr>
          <p:cNvPr id="19" name="Shape 15"/>
          <p:cNvSpPr/>
          <p:nvPr/>
        </p:nvSpPr>
        <p:spPr>
          <a:xfrm>
            <a:off x="10170319" y="5340906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10319147" y="5424726"/>
            <a:ext cx="205621" cy="335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2"/>
              </a:lnSpc>
              <a:buNone/>
            </a:pPr>
            <a:r>
              <a:rPr lang="en-US" sz="2642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</a:t>
            </a:r>
            <a:endParaRPr lang="en-US" sz="2642" dirty="0"/>
          </a:p>
        </p:txBody>
      </p:sp>
      <p:sp>
        <p:nvSpPr>
          <p:cNvPr id="21" name="Text 17"/>
          <p:cNvSpPr/>
          <p:nvPr/>
        </p:nvSpPr>
        <p:spPr>
          <a:xfrm>
            <a:off x="10897314" y="5340906"/>
            <a:ext cx="2796421" cy="3495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52"/>
              </a:lnSpc>
              <a:buNone/>
            </a:pPr>
            <a:r>
              <a:rPr lang="en-US" sz="2202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Content Distribution</a:t>
            </a:r>
            <a:endParaRPr lang="en-US" sz="2202" dirty="0"/>
          </a:p>
        </p:txBody>
      </p:sp>
      <p:sp>
        <p:nvSpPr>
          <p:cNvPr id="22" name="Text 18"/>
          <p:cNvSpPr/>
          <p:nvPr/>
        </p:nvSpPr>
        <p:spPr>
          <a:xfrm>
            <a:off x="10897314" y="5824657"/>
            <a:ext cx="2950250" cy="1789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19"/>
              </a:lnSpc>
              <a:buNone/>
            </a:pPr>
            <a:r>
              <a:rPr lang="en-US" sz="176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Bull's objective is to distribute its content effectively across various digital channels to reach a wider audience.</a:t>
            </a:r>
            <a:endParaRPr lang="en-US" sz="176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428</Words>
  <Application>Microsoft Office PowerPoint</Application>
  <PresentationFormat>Custom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Neue Haas Grotesk Text Pro</vt:lpstr>
      <vt:lpstr>Poppins</vt:lpstr>
      <vt:lpstr>Roboto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Mayur Shetty</cp:lastModifiedBy>
  <cp:revision>6</cp:revision>
  <dcterms:created xsi:type="dcterms:W3CDTF">2024-08-09T02:39:15Z</dcterms:created>
  <dcterms:modified xsi:type="dcterms:W3CDTF">2024-08-11T07:36:05Z</dcterms:modified>
</cp:coreProperties>
</file>