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12"/>
  </p:notes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veyofindia.gov.in/" TargetMode="External" /><Relationship Id="rId1" Type="http://schemas.openxmlformats.org/officeDocument/2006/relationships/hyperlink" Target="https://www.openstreetmap.org/" TargetMode="External" 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veyofindia.gov.in/" TargetMode="External" /><Relationship Id="rId1" Type="http://schemas.openxmlformats.org/officeDocument/2006/relationships/hyperlink" Target="https://www.openstreetmap.org/" TargetMode="Externa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9245F6-8624-4872-B169-6C011487D337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E47181FB-9E1A-428C-BD6C-5E59F9E3873F}">
      <dgm:prSet/>
      <dgm:spPr/>
      <dgm:t>
        <a:bodyPr/>
        <a:lstStyle/>
        <a:p>
          <a:r>
            <a:rPr lang="en-IN" dirty="0"/>
            <a:t>To know about the areas lagging behind medical facilities as recently due to increased medical risks for instance recently during Navaratri festivities of Gujarat took a tragic turn as the joyous rhythms of Garba were marred by a series of unexpected heart attack deaths.</a:t>
          </a:r>
        </a:p>
      </dgm:t>
    </dgm:pt>
    <dgm:pt modelId="{3054C23B-6AF2-46AE-9A4C-CD6C17256A4C}" type="parTrans" cxnId="{662556E3-BF7A-42C4-8130-FE8996BEAB0A}">
      <dgm:prSet/>
      <dgm:spPr/>
      <dgm:t>
        <a:bodyPr/>
        <a:lstStyle/>
        <a:p>
          <a:endParaRPr lang="en-IN"/>
        </a:p>
      </dgm:t>
    </dgm:pt>
    <dgm:pt modelId="{46E296AB-98BE-49F5-89B8-645B866C2DBA}" type="sibTrans" cxnId="{662556E3-BF7A-42C4-8130-FE8996BEAB0A}">
      <dgm:prSet/>
      <dgm:spPr/>
      <dgm:t>
        <a:bodyPr/>
        <a:lstStyle/>
        <a:p>
          <a:endParaRPr lang="en-IN"/>
        </a:p>
      </dgm:t>
    </dgm:pt>
    <dgm:pt modelId="{CA2DA6B3-1272-4A1C-ABC7-FF4256663625}">
      <dgm:prSet/>
      <dgm:spPr/>
      <dgm:t>
        <a:bodyPr/>
        <a:lstStyle/>
        <a:p>
          <a:r>
            <a:rPr lang="en-IN" dirty="0"/>
            <a:t>At least 10 people lost their lives within a span of 24 hours, which included both teenagers and middle-aged adults.</a:t>
          </a:r>
        </a:p>
      </dgm:t>
    </dgm:pt>
    <dgm:pt modelId="{8755A0E1-DEB5-4071-A50B-881BFB437DA8}" type="parTrans" cxnId="{044BF075-E285-42EA-8124-A48079C5A603}">
      <dgm:prSet/>
      <dgm:spPr/>
      <dgm:t>
        <a:bodyPr/>
        <a:lstStyle/>
        <a:p>
          <a:endParaRPr lang="en-IN"/>
        </a:p>
      </dgm:t>
    </dgm:pt>
    <dgm:pt modelId="{D3F3A7B5-72C9-4FEA-8A27-2434CB4A26CD}" type="sibTrans" cxnId="{044BF075-E285-42EA-8124-A48079C5A603}">
      <dgm:prSet/>
      <dgm:spPr/>
      <dgm:t>
        <a:bodyPr/>
        <a:lstStyle/>
        <a:p>
          <a:endParaRPr lang="en-IN"/>
        </a:p>
      </dgm:t>
    </dgm:pt>
    <dgm:pt modelId="{19CB859C-F876-4EB2-82A4-86F8F186B417}">
      <dgm:prSet/>
      <dgm:spPr/>
      <dgm:t>
        <a:bodyPr/>
        <a:lstStyle/>
        <a:p>
          <a:r>
            <a:rPr lang="en-IN"/>
            <a:t>About 500 ambulances were called for heart patients in Gujarat.</a:t>
          </a:r>
        </a:p>
      </dgm:t>
    </dgm:pt>
    <dgm:pt modelId="{B4879F2C-9DF3-493F-A365-8A40DEB5C298}" type="parTrans" cxnId="{D136F7CE-B5CF-4209-A4C1-EAABE5D042A9}">
      <dgm:prSet/>
      <dgm:spPr/>
      <dgm:t>
        <a:bodyPr/>
        <a:lstStyle/>
        <a:p>
          <a:endParaRPr lang="en-IN"/>
        </a:p>
      </dgm:t>
    </dgm:pt>
    <dgm:pt modelId="{E96E23B5-8D62-4A82-8DF6-C1A77786D3F9}" type="sibTrans" cxnId="{D136F7CE-B5CF-4209-A4C1-EAABE5D042A9}">
      <dgm:prSet/>
      <dgm:spPr/>
      <dgm:t>
        <a:bodyPr/>
        <a:lstStyle/>
        <a:p>
          <a:endParaRPr lang="en-IN"/>
        </a:p>
      </dgm:t>
    </dgm:pt>
    <dgm:pt modelId="{B69553F9-5CB2-4297-B77A-4A2E9F2A754F}">
      <dgm:prSet/>
      <dgm:spPr/>
      <dgm:t>
        <a:bodyPr/>
        <a:lstStyle/>
        <a:p>
          <a:r>
            <a:rPr lang="en-IN" dirty="0"/>
            <a:t>A medical facility thematic map could have helped in addressing heart-related incidents during Navaratri in Gujarat by helping local authorities and healthcare providers identify areas in need of increased healthcare resources and emergency preparedness.</a:t>
          </a:r>
        </a:p>
      </dgm:t>
    </dgm:pt>
    <dgm:pt modelId="{B34412B8-EC1A-48D8-9C9C-C073B24CB931}" type="parTrans" cxnId="{6BF275DE-219D-45EC-A0F0-6635A6BF798F}">
      <dgm:prSet/>
      <dgm:spPr/>
      <dgm:t>
        <a:bodyPr/>
        <a:lstStyle/>
        <a:p>
          <a:endParaRPr lang="en-IN"/>
        </a:p>
      </dgm:t>
    </dgm:pt>
    <dgm:pt modelId="{7A7049F4-1A4F-4A34-8A50-EF98AC98A3C4}" type="sibTrans" cxnId="{6BF275DE-219D-45EC-A0F0-6635A6BF798F}">
      <dgm:prSet/>
      <dgm:spPr/>
      <dgm:t>
        <a:bodyPr/>
        <a:lstStyle/>
        <a:p>
          <a:endParaRPr lang="en-IN"/>
        </a:p>
      </dgm:t>
    </dgm:pt>
    <dgm:pt modelId="{74A85AC7-C863-4231-9685-56E4159DAE0B}" type="pres">
      <dgm:prSet presAssocID="{F99245F6-8624-4872-B169-6C011487D337}" presName="linear" presStyleCnt="0">
        <dgm:presLayoutVars>
          <dgm:animLvl val="lvl"/>
          <dgm:resizeHandles val="exact"/>
        </dgm:presLayoutVars>
      </dgm:prSet>
      <dgm:spPr/>
    </dgm:pt>
    <dgm:pt modelId="{70C377E9-A81A-4BF3-BB1C-B8C8EF9BE16C}" type="pres">
      <dgm:prSet presAssocID="{E47181FB-9E1A-428C-BD6C-5E59F9E3873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16AC29E-660D-43A2-A7E7-0CC9D2498A05}" type="pres">
      <dgm:prSet presAssocID="{46E296AB-98BE-49F5-89B8-645B866C2DBA}" presName="spacer" presStyleCnt="0"/>
      <dgm:spPr/>
    </dgm:pt>
    <dgm:pt modelId="{65241DD9-CC17-4C6C-A438-5A4E7A9B8331}" type="pres">
      <dgm:prSet presAssocID="{CA2DA6B3-1272-4A1C-ABC7-FF425666362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714CBBB-EFAA-4079-B096-C1C4897493DF}" type="pres">
      <dgm:prSet presAssocID="{D3F3A7B5-72C9-4FEA-8A27-2434CB4A26CD}" presName="spacer" presStyleCnt="0"/>
      <dgm:spPr/>
    </dgm:pt>
    <dgm:pt modelId="{E57BE237-C776-4991-99D6-48D9189F2723}" type="pres">
      <dgm:prSet presAssocID="{19CB859C-F876-4EB2-82A4-86F8F186B41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4A5382-CA58-4E24-83FD-43F0A48AC32B}" type="pres">
      <dgm:prSet presAssocID="{E96E23B5-8D62-4A82-8DF6-C1A77786D3F9}" presName="spacer" presStyleCnt="0"/>
      <dgm:spPr/>
    </dgm:pt>
    <dgm:pt modelId="{C81B43FE-A982-43CA-9D0B-CB6B9FBBCC2C}" type="pres">
      <dgm:prSet presAssocID="{B69553F9-5CB2-4297-B77A-4A2E9F2A754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EDDE30C-74C1-42E0-83C3-A44BBDEA0D9F}" type="presOf" srcId="{F99245F6-8624-4872-B169-6C011487D337}" destId="{74A85AC7-C863-4231-9685-56E4159DAE0B}" srcOrd="0" destOrd="0" presId="urn:microsoft.com/office/officeart/2005/8/layout/vList2"/>
    <dgm:cxn modelId="{33F83A61-836F-4D6E-985C-00921D790F89}" type="presOf" srcId="{E47181FB-9E1A-428C-BD6C-5E59F9E3873F}" destId="{70C377E9-A81A-4BF3-BB1C-B8C8EF9BE16C}" srcOrd="0" destOrd="0" presId="urn:microsoft.com/office/officeart/2005/8/layout/vList2"/>
    <dgm:cxn modelId="{044BF075-E285-42EA-8124-A48079C5A603}" srcId="{F99245F6-8624-4872-B169-6C011487D337}" destId="{CA2DA6B3-1272-4A1C-ABC7-FF4256663625}" srcOrd="1" destOrd="0" parTransId="{8755A0E1-DEB5-4071-A50B-881BFB437DA8}" sibTransId="{D3F3A7B5-72C9-4FEA-8A27-2434CB4A26CD}"/>
    <dgm:cxn modelId="{1DFD57C8-A2ED-47A0-AA86-B679B88D5956}" type="presOf" srcId="{CA2DA6B3-1272-4A1C-ABC7-FF4256663625}" destId="{65241DD9-CC17-4C6C-A438-5A4E7A9B8331}" srcOrd="0" destOrd="0" presId="urn:microsoft.com/office/officeart/2005/8/layout/vList2"/>
    <dgm:cxn modelId="{D136F7CE-B5CF-4209-A4C1-EAABE5D042A9}" srcId="{F99245F6-8624-4872-B169-6C011487D337}" destId="{19CB859C-F876-4EB2-82A4-86F8F186B417}" srcOrd="2" destOrd="0" parTransId="{B4879F2C-9DF3-493F-A365-8A40DEB5C298}" sibTransId="{E96E23B5-8D62-4A82-8DF6-C1A77786D3F9}"/>
    <dgm:cxn modelId="{777D3AD4-061A-4238-9ED0-85F1BE53D507}" type="presOf" srcId="{19CB859C-F876-4EB2-82A4-86F8F186B417}" destId="{E57BE237-C776-4991-99D6-48D9189F2723}" srcOrd="0" destOrd="0" presId="urn:microsoft.com/office/officeart/2005/8/layout/vList2"/>
    <dgm:cxn modelId="{C7FEEED6-B01C-48EA-BCCC-AC00EEF9530D}" type="presOf" srcId="{B69553F9-5CB2-4297-B77A-4A2E9F2A754F}" destId="{C81B43FE-A982-43CA-9D0B-CB6B9FBBCC2C}" srcOrd="0" destOrd="0" presId="urn:microsoft.com/office/officeart/2005/8/layout/vList2"/>
    <dgm:cxn modelId="{6BF275DE-219D-45EC-A0F0-6635A6BF798F}" srcId="{F99245F6-8624-4872-B169-6C011487D337}" destId="{B69553F9-5CB2-4297-B77A-4A2E9F2A754F}" srcOrd="3" destOrd="0" parTransId="{B34412B8-EC1A-48D8-9C9C-C073B24CB931}" sibTransId="{7A7049F4-1A4F-4A34-8A50-EF98AC98A3C4}"/>
    <dgm:cxn modelId="{662556E3-BF7A-42C4-8130-FE8996BEAB0A}" srcId="{F99245F6-8624-4872-B169-6C011487D337}" destId="{E47181FB-9E1A-428C-BD6C-5E59F9E3873F}" srcOrd="0" destOrd="0" parTransId="{3054C23B-6AF2-46AE-9A4C-CD6C17256A4C}" sibTransId="{46E296AB-98BE-49F5-89B8-645B866C2DBA}"/>
    <dgm:cxn modelId="{1738FBDC-38B4-4ADC-8491-0F61C150A3A7}" type="presParOf" srcId="{74A85AC7-C863-4231-9685-56E4159DAE0B}" destId="{70C377E9-A81A-4BF3-BB1C-B8C8EF9BE16C}" srcOrd="0" destOrd="0" presId="urn:microsoft.com/office/officeart/2005/8/layout/vList2"/>
    <dgm:cxn modelId="{5FB17022-6589-4900-91EF-5ADCD7CF1553}" type="presParOf" srcId="{74A85AC7-C863-4231-9685-56E4159DAE0B}" destId="{416AC29E-660D-43A2-A7E7-0CC9D2498A05}" srcOrd="1" destOrd="0" presId="urn:microsoft.com/office/officeart/2005/8/layout/vList2"/>
    <dgm:cxn modelId="{682646E4-2EB8-4CF7-88D3-8B6900F32D31}" type="presParOf" srcId="{74A85AC7-C863-4231-9685-56E4159DAE0B}" destId="{65241DD9-CC17-4C6C-A438-5A4E7A9B8331}" srcOrd="2" destOrd="0" presId="urn:microsoft.com/office/officeart/2005/8/layout/vList2"/>
    <dgm:cxn modelId="{12D6CC27-2ACC-4F30-ABC0-D3FF2A54CAD0}" type="presParOf" srcId="{74A85AC7-C863-4231-9685-56E4159DAE0B}" destId="{E714CBBB-EFAA-4079-B096-C1C4897493DF}" srcOrd="3" destOrd="0" presId="urn:microsoft.com/office/officeart/2005/8/layout/vList2"/>
    <dgm:cxn modelId="{3FE2DAB9-DB69-4ACC-9357-C347D6D5CC57}" type="presParOf" srcId="{74A85AC7-C863-4231-9685-56E4159DAE0B}" destId="{E57BE237-C776-4991-99D6-48D9189F2723}" srcOrd="4" destOrd="0" presId="urn:microsoft.com/office/officeart/2005/8/layout/vList2"/>
    <dgm:cxn modelId="{1EB06363-F9A7-4E77-B1F2-2A72E82F379B}" type="presParOf" srcId="{74A85AC7-C863-4231-9685-56E4159DAE0B}" destId="{DB4A5382-CA58-4E24-83FD-43F0A48AC32B}" srcOrd="5" destOrd="0" presId="urn:microsoft.com/office/officeart/2005/8/layout/vList2"/>
    <dgm:cxn modelId="{4C54E1A2-7D45-4DFF-918C-9E7559D280B5}" type="presParOf" srcId="{74A85AC7-C863-4231-9685-56E4159DAE0B}" destId="{C81B43FE-A982-43CA-9D0B-CB6B9FBBCC2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2A716D-DB42-4B71-A517-185446AEBDB1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420D34-3ACA-43BC-8E96-33CBBC99814B}">
      <dgm:prSet/>
      <dgm:spPr>
        <a:solidFill>
          <a:srgbClr val="7030A0"/>
        </a:solidFill>
      </dgm:spPr>
      <dgm:t>
        <a:bodyPr/>
        <a:lstStyle/>
        <a:p>
          <a:r>
            <a:rPr lang="en-US" dirty="0"/>
            <a:t>SOFTWARES USED</a:t>
          </a:r>
          <a:endParaRPr lang="en-IN" dirty="0"/>
        </a:p>
      </dgm:t>
    </dgm:pt>
    <dgm:pt modelId="{FC3D02E6-50F6-493E-8173-A83340151090}" type="parTrans" cxnId="{613BA87F-E553-4FC1-8FEA-0D9573223E09}">
      <dgm:prSet/>
      <dgm:spPr/>
      <dgm:t>
        <a:bodyPr/>
        <a:lstStyle/>
        <a:p>
          <a:endParaRPr lang="en-IN"/>
        </a:p>
      </dgm:t>
    </dgm:pt>
    <dgm:pt modelId="{87D1327B-4753-4BCA-AD20-F09F5909B1D3}" type="sibTrans" cxnId="{613BA87F-E553-4FC1-8FEA-0D9573223E09}">
      <dgm:prSet/>
      <dgm:spPr/>
      <dgm:t>
        <a:bodyPr/>
        <a:lstStyle/>
        <a:p>
          <a:endParaRPr lang="en-IN"/>
        </a:p>
      </dgm:t>
    </dgm:pt>
    <dgm:pt modelId="{06D93E26-09BF-438E-AC3F-94301E888CE4}" type="pres">
      <dgm:prSet presAssocID="{482A716D-DB42-4B71-A517-185446AEBDB1}" presName="linear" presStyleCnt="0">
        <dgm:presLayoutVars>
          <dgm:animLvl val="lvl"/>
          <dgm:resizeHandles val="exact"/>
        </dgm:presLayoutVars>
      </dgm:prSet>
      <dgm:spPr/>
    </dgm:pt>
    <dgm:pt modelId="{7B9AFB76-50F3-4904-9413-A58C1D95A9DB}" type="pres">
      <dgm:prSet presAssocID="{79420D34-3ACA-43BC-8E96-33CBBC99814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009FA7A-5A32-4EF9-9D18-E90C72D62026}" type="presOf" srcId="{482A716D-DB42-4B71-A517-185446AEBDB1}" destId="{06D93E26-09BF-438E-AC3F-94301E888CE4}" srcOrd="0" destOrd="0" presId="urn:microsoft.com/office/officeart/2005/8/layout/vList2"/>
    <dgm:cxn modelId="{613BA87F-E553-4FC1-8FEA-0D9573223E09}" srcId="{482A716D-DB42-4B71-A517-185446AEBDB1}" destId="{79420D34-3ACA-43BC-8E96-33CBBC99814B}" srcOrd="0" destOrd="0" parTransId="{FC3D02E6-50F6-493E-8173-A83340151090}" sibTransId="{87D1327B-4753-4BCA-AD20-F09F5909B1D3}"/>
    <dgm:cxn modelId="{24E5C4F0-2E8F-47C2-AABF-239A183064B3}" type="presOf" srcId="{79420D34-3ACA-43BC-8E96-33CBBC99814B}" destId="{7B9AFB76-50F3-4904-9413-A58C1D95A9DB}" srcOrd="0" destOrd="0" presId="urn:microsoft.com/office/officeart/2005/8/layout/vList2"/>
    <dgm:cxn modelId="{5A790C52-F288-4CD1-890D-9350D954A81F}" type="presParOf" srcId="{06D93E26-09BF-438E-AC3F-94301E888CE4}" destId="{7B9AFB76-50F3-4904-9413-A58C1D95A9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2E800F-B030-46F4-B9A9-B740B6BD00A4}" type="doc">
      <dgm:prSet loTypeId="urn:microsoft.com/office/officeart/2005/8/layout/vList2" loCatId="list" qsTypeId="urn:microsoft.com/office/officeart/2005/8/quickstyle/3d6" qsCatId="3D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70C9641-1159-4C51-BB59-6B666E43DBC4}">
      <dgm:prSet/>
      <dgm:spPr/>
      <dgm:t>
        <a:bodyPr/>
        <a:lstStyle/>
        <a:p>
          <a:r>
            <a:rPr lang="en-US"/>
            <a:t>ARC GIS</a:t>
          </a:r>
          <a:endParaRPr lang="en-IN"/>
        </a:p>
      </dgm:t>
    </dgm:pt>
    <dgm:pt modelId="{10C6B1B3-53BA-4EB1-949A-86F3F8A293D5}" type="parTrans" cxnId="{5CDDB9BD-814F-4E86-B068-41A7920D5B3F}">
      <dgm:prSet/>
      <dgm:spPr/>
      <dgm:t>
        <a:bodyPr/>
        <a:lstStyle/>
        <a:p>
          <a:endParaRPr lang="en-IN"/>
        </a:p>
      </dgm:t>
    </dgm:pt>
    <dgm:pt modelId="{6EC4E835-2C3D-4AE0-9965-E5F55C843D9E}" type="sibTrans" cxnId="{5CDDB9BD-814F-4E86-B068-41A7920D5B3F}">
      <dgm:prSet/>
      <dgm:spPr/>
      <dgm:t>
        <a:bodyPr/>
        <a:lstStyle/>
        <a:p>
          <a:endParaRPr lang="en-IN"/>
        </a:p>
      </dgm:t>
    </dgm:pt>
    <dgm:pt modelId="{B31918A4-A96F-40B1-B37F-36A9513648DE}">
      <dgm:prSet/>
      <dgm:spPr/>
      <dgm:t>
        <a:bodyPr/>
        <a:lstStyle/>
        <a:p>
          <a:r>
            <a:rPr lang="en-US"/>
            <a:t>QGIS</a:t>
          </a:r>
          <a:endParaRPr lang="en-IN"/>
        </a:p>
      </dgm:t>
    </dgm:pt>
    <dgm:pt modelId="{6BD1E69A-4F5D-4002-B14F-D486B6BDA088}" type="parTrans" cxnId="{B0ED1BE3-0E6C-4E56-A847-BE7C64F64BEF}">
      <dgm:prSet/>
      <dgm:spPr/>
      <dgm:t>
        <a:bodyPr/>
        <a:lstStyle/>
        <a:p>
          <a:endParaRPr lang="en-IN"/>
        </a:p>
      </dgm:t>
    </dgm:pt>
    <dgm:pt modelId="{2A29B142-A5D4-43AD-872E-18B1646E8275}" type="sibTrans" cxnId="{B0ED1BE3-0E6C-4E56-A847-BE7C64F64BEF}">
      <dgm:prSet/>
      <dgm:spPr/>
      <dgm:t>
        <a:bodyPr/>
        <a:lstStyle/>
        <a:p>
          <a:endParaRPr lang="en-IN"/>
        </a:p>
      </dgm:t>
    </dgm:pt>
    <dgm:pt modelId="{62001776-D804-4BC1-AB98-6A2A4A273D02}">
      <dgm:prSet/>
      <dgm:spPr/>
      <dgm:t>
        <a:bodyPr/>
        <a:lstStyle/>
        <a:p>
          <a:r>
            <a:rPr lang="en-US"/>
            <a:t>POSTGRES SQL</a:t>
          </a:r>
          <a:endParaRPr lang="en-IN"/>
        </a:p>
      </dgm:t>
    </dgm:pt>
    <dgm:pt modelId="{4794003A-7FF4-4B6B-A1C1-E96AFF11E291}" type="parTrans" cxnId="{AE973EC4-851A-4A47-87CA-526A3D46A052}">
      <dgm:prSet/>
      <dgm:spPr/>
      <dgm:t>
        <a:bodyPr/>
        <a:lstStyle/>
        <a:p>
          <a:endParaRPr lang="en-IN"/>
        </a:p>
      </dgm:t>
    </dgm:pt>
    <dgm:pt modelId="{21142C74-1B69-4308-9A90-875415B2581A}" type="sibTrans" cxnId="{AE973EC4-851A-4A47-87CA-526A3D46A052}">
      <dgm:prSet/>
      <dgm:spPr/>
      <dgm:t>
        <a:bodyPr/>
        <a:lstStyle/>
        <a:p>
          <a:endParaRPr lang="en-IN"/>
        </a:p>
      </dgm:t>
    </dgm:pt>
    <dgm:pt modelId="{B3D0EC3A-4279-47FA-AA4B-6F987FDEC2FF}" type="pres">
      <dgm:prSet presAssocID="{612E800F-B030-46F4-B9A9-B740B6BD00A4}" presName="linear" presStyleCnt="0">
        <dgm:presLayoutVars>
          <dgm:animLvl val="lvl"/>
          <dgm:resizeHandles val="exact"/>
        </dgm:presLayoutVars>
      </dgm:prSet>
      <dgm:spPr/>
    </dgm:pt>
    <dgm:pt modelId="{0266B1CB-4E49-4502-997A-CD59BCD16F1E}" type="pres">
      <dgm:prSet presAssocID="{D70C9641-1159-4C51-BB59-6B666E43DB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C257B2F-00C5-470A-B723-53EDFC447893}" type="pres">
      <dgm:prSet presAssocID="{6EC4E835-2C3D-4AE0-9965-E5F55C843D9E}" presName="spacer" presStyleCnt="0"/>
      <dgm:spPr/>
    </dgm:pt>
    <dgm:pt modelId="{C8BB3568-8DD0-46A4-94EF-D5556C7E2D21}" type="pres">
      <dgm:prSet presAssocID="{B31918A4-A96F-40B1-B37F-36A9513648D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0C6F717-0046-402B-9716-E5EE4ACD0E89}" type="pres">
      <dgm:prSet presAssocID="{2A29B142-A5D4-43AD-872E-18B1646E8275}" presName="spacer" presStyleCnt="0"/>
      <dgm:spPr/>
    </dgm:pt>
    <dgm:pt modelId="{801BB3D6-75D5-4721-9C36-D2D1DD0D3A84}" type="pres">
      <dgm:prSet presAssocID="{62001776-D804-4BC1-AB98-6A2A4A273D0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8FB7E03-312D-44BF-9FFD-32BF7B667EC0}" type="presOf" srcId="{612E800F-B030-46F4-B9A9-B740B6BD00A4}" destId="{B3D0EC3A-4279-47FA-AA4B-6F987FDEC2FF}" srcOrd="0" destOrd="0" presId="urn:microsoft.com/office/officeart/2005/8/layout/vList2"/>
    <dgm:cxn modelId="{EB78F63D-93BB-4AA6-ABBD-67CC82BA9B7F}" type="presOf" srcId="{D70C9641-1159-4C51-BB59-6B666E43DBC4}" destId="{0266B1CB-4E49-4502-997A-CD59BCD16F1E}" srcOrd="0" destOrd="0" presId="urn:microsoft.com/office/officeart/2005/8/layout/vList2"/>
    <dgm:cxn modelId="{5CDDB9BD-814F-4E86-B068-41A7920D5B3F}" srcId="{612E800F-B030-46F4-B9A9-B740B6BD00A4}" destId="{D70C9641-1159-4C51-BB59-6B666E43DBC4}" srcOrd="0" destOrd="0" parTransId="{10C6B1B3-53BA-4EB1-949A-86F3F8A293D5}" sibTransId="{6EC4E835-2C3D-4AE0-9965-E5F55C843D9E}"/>
    <dgm:cxn modelId="{AE973EC4-851A-4A47-87CA-526A3D46A052}" srcId="{612E800F-B030-46F4-B9A9-B740B6BD00A4}" destId="{62001776-D804-4BC1-AB98-6A2A4A273D02}" srcOrd="2" destOrd="0" parTransId="{4794003A-7FF4-4B6B-A1C1-E96AFF11E291}" sibTransId="{21142C74-1B69-4308-9A90-875415B2581A}"/>
    <dgm:cxn modelId="{9B3D06DC-360C-4F24-874F-8F7739830633}" type="presOf" srcId="{B31918A4-A96F-40B1-B37F-36A9513648DE}" destId="{C8BB3568-8DD0-46A4-94EF-D5556C7E2D21}" srcOrd="0" destOrd="0" presId="urn:microsoft.com/office/officeart/2005/8/layout/vList2"/>
    <dgm:cxn modelId="{3BA183DD-02F7-4B05-B001-EA81663435DF}" type="presOf" srcId="{62001776-D804-4BC1-AB98-6A2A4A273D02}" destId="{801BB3D6-75D5-4721-9C36-D2D1DD0D3A84}" srcOrd="0" destOrd="0" presId="urn:microsoft.com/office/officeart/2005/8/layout/vList2"/>
    <dgm:cxn modelId="{B0ED1BE3-0E6C-4E56-A847-BE7C64F64BEF}" srcId="{612E800F-B030-46F4-B9A9-B740B6BD00A4}" destId="{B31918A4-A96F-40B1-B37F-36A9513648DE}" srcOrd="1" destOrd="0" parTransId="{6BD1E69A-4F5D-4002-B14F-D486B6BDA088}" sibTransId="{2A29B142-A5D4-43AD-872E-18B1646E8275}"/>
    <dgm:cxn modelId="{9340C034-071C-460F-B330-200403E7DDEA}" type="presParOf" srcId="{B3D0EC3A-4279-47FA-AA4B-6F987FDEC2FF}" destId="{0266B1CB-4E49-4502-997A-CD59BCD16F1E}" srcOrd="0" destOrd="0" presId="urn:microsoft.com/office/officeart/2005/8/layout/vList2"/>
    <dgm:cxn modelId="{5FA1A390-A913-4995-9D2C-3797A28F6E16}" type="presParOf" srcId="{B3D0EC3A-4279-47FA-AA4B-6F987FDEC2FF}" destId="{3C257B2F-00C5-470A-B723-53EDFC447893}" srcOrd="1" destOrd="0" presId="urn:microsoft.com/office/officeart/2005/8/layout/vList2"/>
    <dgm:cxn modelId="{2AB9B2A2-9B4A-44F4-8797-F623132C14EF}" type="presParOf" srcId="{B3D0EC3A-4279-47FA-AA4B-6F987FDEC2FF}" destId="{C8BB3568-8DD0-46A4-94EF-D5556C7E2D21}" srcOrd="2" destOrd="0" presId="urn:microsoft.com/office/officeart/2005/8/layout/vList2"/>
    <dgm:cxn modelId="{1E665CAC-8677-4F7F-88AE-570BBE0D3C09}" type="presParOf" srcId="{B3D0EC3A-4279-47FA-AA4B-6F987FDEC2FF}" destId="{60C6F717-0046-402B-9716-E5EE4ACD0E89}" srcOrd="3" destOrd="0" presId="urn:microsoft.com/office/officeart/2005/8/layout/vList2"/>
    <dgm:cxn modelId="{FABEC257-94D0-4D2C-80A3-A3A5F6E37576}" type="presParOf" srcId="{B3D0EC3A-4279-47FA-AA4B-6F987FDEC2FF}" destId="{801BB3D6-75D5-4721-9C36-D2D1DD0D3A8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1BD008-8709-4A8A-BF17-067735C3F423}" type="doc">
      <dgm:prSet loTypeId="urn:microsoft.com/office/officeart/2005/8/layout/hProcess9" loCatId="process" qsTypeId="urn:microsoft.com/office/officeart/2005/8/quickstyle/3d7" qsCatId="3D" csTypeId="urn:microsoft.com/office/officeart/2005/8/colors/accent2_2" csCatId="accent2" phldr="1"/>
      <dgm:spPr/>
    </dgm:pt>
    <dgm:pt modelId="{DD85C74A-38E1-4410-992D-455778F0D9C2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Collected the location data of medical facilities, schools.</a:t>
          </a:r>
          <a:endParaRPr lang="en-IN" dirty="0"/>
        </a:p>
      </dgm:t>
    </dgm:pt>
    <dgm:pt modelId="{49095CCE-1D4E-4E10-8C2C-9BD2E116D012}" type="parTrans" cxnId="{64DF2DC9-9F92-43B8-8386-07B7FE85B455}">
      <dgm:prSet/>
      <dgm:spPr/>
      <dgm:t>
        <a:bodyPr/>
        <a:lstStyle/>
        <a:p>
          <a:endParaRPr lang="en-IN"/>
        </a:p>
      </dgm:t>
    </dgm:pt>
    <dgm:pt modelId="{CA2A60D0-C69E-4CD7-BAA4-18192269103D}" type="sibTrans" cxnId="{64DF2DC9-9F92-43B8-8386-07B7FE85B455}">
      <dgm:prSet/>
      <dgm:spPr/>
      <dgm:t>
        <a:bodyPr/>
        <a:lstStyle/>
        <a:p>
          <a:endParaRPr lang="en-IN"/>
        </a:p>
      </dgm:t>
    </dgm:pt>
    <dgm:pt modelId="{8B2C2492-D072-476C-B8B9-D47E4631196E}">
      <dgm:prSet/>
      <dgm:spPr/>
      <dgm:t>
        <a:bodyPr/>
        <a:lstStyle/>
        <a:p>
          <a:r>
            <a:rPr lang="en-US"/>
            <a:t>Extraction of the targeted shapefile using QGIS.</a:t>
          </a:r>
          <a:endParaRPr lang="en-US" dirty="0"/>
        </a:p>
      </dgm:t>
    </dgm:pt>
    <dgm:pt modelId="{D60E9BB1-8273-4EEF-B56F-F984CE661048}" type="parTrans" cxnId="{BF3144C9-97BD-46E9-AE68-4518FAD967FA}">
      <dgm:prSet/>
      <dgm:spPr/>
      <dgm:t>
        <a:bodyPr/>
        <a:lstStyle/>
        <a:p>
          <a:endParaRPr lang="en-IN"/>
        </a:p>
      </dgm:t>
    </dgm:pt>
    <dgm:pt modelId="{2C69AC42-829E-4093-AC0B-A7100CF5E2BA}" type="sibTrans" cxnId="{BF3144C9-97BD-46E9-AE68-4518FAD967FA}">
      <dgm:prSet/>
      <dgm:spPr/>
      <dgm:t>
        <a:bodyPr/>
        <a:lstStyle/>
        <a:p>
          <a:endParaRPr lang="en-IN"/>
        </a:p>
      </dgm:t>
    </dgm:pt>
    <dgm:pt modelId="{2E7AB6EA-86AB-42A3-ADFA-F226600B722F}">
      <dgm:prSet/>
      <dgm:spPr/>
      <dgm:t>
        <a:bodyPr/>
        <a:lstStyle/>
        <a:p>
          <a:r>
            <a:rPr lang="en-US"/>
            <a:t>Used SQL for creating database of the following data.</a:t>
          </a:r>
          <a:endParaRPr lang="en-US" dirty="0"/>
        </a:p>
      </dgm:t>
    </dgm:pt>
    <dgm:pt modelId="{56D4EB13-2E16-426F-8667-C899CCA04DA2}" type="parTrans" cxnId="{B44E1F8F-EBD6-4493-86EB-72E3D35FDCDC}">
      <dgm:prSet/>
      <dgm:spPr/>
      <dgm:t>
        <a:bodyPr/>
        <a:lstStyle/>
        <a:p>
          <a:endParaRPr lang="en-IN"/>
        </a:p>
      </dgm:t>
    </dgm:pt>
    <dgm:pt modelId="{19AB7435-F5E2-4ACC-BAD5-A0EE89228B88}" type="sibTrans" cxnId="{B44E1F8F-EBD6-4493-86EB-72E3D35FDCDC}">
      <dgm:prSet/>
      <dgm:spPr/>
      <dgm:t>
        <a:bodyPr/>
        <a:lstStyle/>
        <a:p>
          <a:endParaRPr lang="en-IN"/>
        </a:p>
      </dgm:t>
    </dgm:pt>
    <dgm:pt modelId="{A4A65A5F-F717-40C9-BC80-08548B839AEA}">
      <dgm:prSet/>
      <dgm:spPr/>
      <dgm:t>
        <a:bodyPr/>
        <a:lstStyle/>
        <a:p>
          <a:r>
            <a:rPr lang="en-US"/>
            <a:t>Connected </a:t>
          </a:r>
          <a:r>
            <a:rPr lang="en-IN"/>
            <a:t>PostGres with QGIS to plot the location data.</a:t>
          </a:r>
          <a:endParaRPr lang="en-IN" dirty="0"/>
        </a:p>
      </dgm:t>
    </dgm:pt>
    <dgm:pt modelId="{57E444CE-C024-4FCE-841E-8DAA415C88C5}" type="parTrans" cxnId="{382EA5D0-5D10-427A-990F-AE7AC2A50ED8}">
      <dgm:prSet/>
      <dgm:spPr/>
      <dgm:t>
        <a:bodyPr/>
        <a:lstStyle/>
        <a:p>
          <a:endParaRPr lang="en-IN"/>
        </a:p>
      </dgm:t>
    </dgm:pt>
    <dgm:pt modelId="{A0E22533-5D9B-474D-B554-AB898353D3E3}" type="sibTrans" cxnId="{382EA5D0-5D10-427A-990F-AE7AC2A50ED8}">
      <dgm:prSet/>
      <dgm:spPr/>
      <dgm:t>
        <a:bodyPr/>
        <a:lstStyle/>
        <a:p>
          <a:endParaRPr lang="en-IN"/>
        </a:p>
      </dgm:t>
    </dgm:pt>
    <dgm:pt modelId="{D3724753-B293-44AC-8A3E-145856DCD81E}">
      <dgm:prSet/>
      <dgm:spPr/>
      <dgm:t>
        <a:bodyPr/>
        <a:lstStyle/>
        <a:p>
          <a:r>
            <a:rPr lang="en-IN"/>
            <a:t>Generation of thematic map using ARC-GIS.</a:t>
          </a:r>
          <a:endParaRPr lang="en-IN" dirty="0"/>
        </a:p>
      </dgm:t>
    </dgm:pt>
    <dgm:pt modelId="{C671F24D-5CA2-4A7C-89DF-EBC8E55227D3}" type="parTrans" cxnId="{54A6078B-2C40-4742-98DA-622AAAB839E8}">
      <dgm:prSet/>
      <dgm:spPr/>
      <dgm:t>
        <a:bodyPr/>
        <a:lstStyle/>
        <a:p>
          <a:endParaRPr lang="en-IN"/>
        </a:p>
      </dgm:t>
    </dgm:pt>
    <dgm:pt modelId="{94CCE07F-2BF5-4846-993A-7544E68725D5}" type="sibTrans" cxnId="{54A6078B-2C40-4742-98DA-622AAAB839E8}">
      <dgm:prSet/>
      <dgm:spPr/>
      <dgm:t>
        <a:bodyPr/>
        <a:lstStyle/>
        <a:p>
          <a:endParaRPr lang="en-IN"/>
        </a:p>
      </dgm:t>
    </dgm:pt>
    <dgm:pt modelId="{60B4EE67-DE0E-4670-AC3D-EAE5894F579B}">
      <dgm:prSet/>
      <dgm:spPr/>
      <dgm:t>
        <a:bodyPr/>
        <a:lstStyle/>
        <a:p>
          <a:r>
            <a:rPr lang="en-IN"/>
            <a:t>Created a probability map of medical facilities using Machine Learning</a:t>
          </a:r>
        </a:p>
      </dgm:t>
    </dgm:pt>
    <dgm:pt modelId="{92AC7709-A286-46CC-B3DA-CFBF2C04D8D7}" type="parTrans" cxnId="{A08AD9BD-EAF7-4912-B03F-AC0A59028FCC}">
      <dgm:prSet/>
      <dgm:spPr/>
      <dgm:t>
        <a:bodyPr/>
        <a:lstStyle/>
        <a:p>
          <a:endParaRPr lang="en-IN"/>
        </a:p>
      </dgm:t>
    </dgm:pt>
    <dgm:pt modelId="{2C31325F-0E6C-4EB6-9146-BFC9D131B1B2}" type="sibTrans" cxnId="{A08AD9BD-EAF7-4912-B03F-AC0A59028FCC}">
      <dgm:prSet/>
      <dgm:spPr/>
      <dgm:t>
        <a:bodyPr/>
        <a:lstStyle/>
        <a:p>
          <a:endParaRPr lang="en-IN"/>
        </a:p>
      </dgm:t>
    </dgm:pt>
    <dgm:pt modelId="{82FE807F-9432-4A64-BEE2-02E52B6A0BC9}" type="pres">
      <dgm:prSet presAssocID="{761BD008-8709-4A8A-BF17-067735C3F423}" presName="CompostProcess" presStyleCnt="0">
        <dgm:presLayoutVars>
          <dgm:dir/>
          <dgm:resizeHandles val="exact"/>
        </dgm:presLayoutVars>
      </dgm:prSet>
      <dgm:spPr/>
    </dgm:pt>
    <dgm:pt modelId="{A1AEDB5F-887E-4A87-81B7-3457AE029371}" type="pres">
      <dgm:prSet presAssocID="{761BD008-8709-4A8A-BF17-067735C3F423}" presName="arrow" presStyleLbl="bgShp" presStyleIdx="0" presStyleCnt="1"/>
      <dgm:spPr/>
    </dgm:pt>
    <dgm:pt modelId="{91839B40-AB8F-48BF-A6F5-BD3135ECDEA1}" type="pres">
      <dgm:prSet presAssocID="{761BD008-8709-4A8A-BF17-067735C3F423}" presName="linearProcess" presStyleCnt="0"/>
      <dgm:spPr/>
    </dgm:pt>
    <dgm:pt modelId="{0E96614F-20E9-473D-B067-094B8C67E940}" type="pres">
      <dgm:prSet presAssocID="{DD85C74A-38E1-4410-992D-455778F0D9C2}" presName="textNode" presStyleLbl="node1" presStyleIdx="0" presStyleCnt="6">
        <dgm:presLayoutVars>
          <dgm:bulletEnabled val="1"/>
        </dgm:presLayoutVars>
      </dgm:prSet>
      <dgm:spPr/>
    </dgm:pt>
    <dgm:pt modelId="{8E909881-8C27-4697-B8B0-17D7D2F87AEA}" type="pres">
      <dgm:prSet presAssocID="{CA2A60D0-C69E-4CD7-BAA4-18192269103D}" presName="sibTrans" presStyleCnt="0"/>
      <dgm:spPr/>
    </dgm:pt>
    <dgm:pt modelId="{0165E07C-2196-41D7-A5C7-C3B34B25F7C5}" type="pres">
      <dgm:prSet presAssocID="{8B2C2492-D072-476C-B8B9-D47E4631196E}" presName="textNode" presStyleLbl="node1" presStyleIdx="1" presStyleCnt="6">
        <dgm:presLayoutVars>
          <dgm:bulletEnabled val="1"/>
        </dgm:presLayoutVars>
      </dgm:prSet>
      <dgm:spPr/>
    </dgm:pt>
    <dgm:pt modelId="{B6E99B6E-9DCC-4240-AA3B-C6B13C8E9D45}" type="pres">
      <dgm:prSet presAssocID="{2C69AC42-829E-4093-AC0B-A7100CF5E2BA}" presName="sibTrans" presStyleCnt="0"/>
      <dgm:spPr/>
    </dgm:pt>
    <dgm:pt modelId="{470E003F-1A0F-4980-8B02-8DD2DE747A62}" type="pres">
      <dgm:prSet presAssocID="{2E7AB6EA-86AB-42A3-ADFA-F226600B722F}" presName="textNode" presStyleLbl="node1" presStyleIdx="2" presStyleCnt="6">
        <dgm:presLayoutVars>
          <dgm:bulletEnabled val="1"/>
        </dgm:presLayoutVars>
      </dgm:prSet>
      <dgm:spPr/>
    </dgm:pt>
    <dgm:pt modelId="{B697CCCF-3858-436A-8D94-C05DE55B5280}" type="pres">
      <dgm:prSet presAssocID="{19AB7435-F5E2-4ACC-BAD5-A0EE89228B88}" presName="sibTrans" presStyleCnt="0"/>
      <dgm:spPr/>
    </dgm:pt>
    <dgm:pt modelId="{197D462F-E757-4894-A0F2-373AFCFB952E}" type="pres">
      <dgm:prSet presAssocID="{A4A65A5F-F717-40C9-BC80-08548B839AEA}" presName="textNode" presStyleLbl="node1" presStyleIdx="3" presStyleCnt="6">
        <dgm:presLayoutVars>
          <dgm:bulletEnabled val="1"/>
        </dgm:presLayoutVars>
      </dgm:prSet>
      <dgm:spPr/>
    </dgm:pt>
    <dgm:pt modelId="{5BD435B0-95FF-460A-B323-F6C3EEAA5B9A}" type="pres">
      <dgm:prSet presAssocID="{A0E22533-5D9B-474D-B554-AB898353D3E3}" presName="sibTrans" presStyleCnt="0"/>
      <dgm:spPr/>
    </dgm:pt>
    <dgm:pt modelId="{BE370659-5F1B-4008-8DA7-37613BEB693B}" type="pres">
      <dgm:prSet presAssocID="{D3724753-B293-44AC-8A3E-145856DCD81E}" presName="textNode" presStyleLbl="node1" presStyleIdx="4" presStyleCnt="6">
        <dgm:presLayoutVars>
          <dgm:bulletEnabled val="1"/>
        </dgm:presLayoutVars>
      </dgm:prSet>
      <dgm:spPr/>
    </dgm:pt>
    <dgm:pt modelId="{14A9E48E-47B5-4AA8-A209-61393335DD0F}" type="pres">
      <dgm:prSet presAssocID="{94CCE07F-2BF5-4846-993A-7544E68725D5}" presName="sibTrans" presStyleCnt="0"/>
      <dgm:spPr/>
    </dgm:pt>
    <dgm:pt modelId="{073CF2AF-AE0B-44FC-8DBB-793B191F962C}" type="pres">
      <dgm:prSet presAssocID="{60B4EE67-DE0E-4670-AC3D-EAE5894F579B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F2866D65-AF47-488E-80B5-6AD651FFF063}" type="presOf" srcId="{D3724753-B293-44AC-8A3E-145856DCD81E}" destId="{BE370659-5F1B-4008-8DA7-37613BEB693B}" srcOrd="0" destOrd="0" presId="urn:microsoft.com/office/officeart/2005/8/layout/hProcess9"/>
    <dgm:cxn modelId="{28A2C755-5C83-4D20-9902-C8850B113B31}" type="presOf" srcId="{2E7AB6EA-86AB-42A3-ADFA-F226600B722F}" destId="{470E003F-1A0F-4980-8B02-8DD2DE747A62}" srcOrd="0" destOrd="0" presId="urn:microsoft.com/office/officeart/2005/8/layout/hProcess9"/>
    <dgm:cxn modelId="{F5EB7956-5A3B-47D6-AFCC-D4F6ED332621}" type="presOf" srcId="{761BD008-8709-4A8A-BF17-067735C3F423}" destId="{82FE807F-9432-4A64-BEE2-02E52B6A0BC9}" srcOrd="0" destOrd="0" presId="urn:microsoft.com/office/officeart/2005/8/layout/hProcess9"/>
    <dgm:cxn modelId="{4A350786-6807-478C-B289-71A906A260DD}" type="presOf" srcId="{DD85C74A-38E1-4410-992D-455778F0D9C2}" destId="{0E96614F-20E9-473D-B067-094B8C67E940}" srcOrd="0" destOrd="0" presId="urn:microsoft.com/office/officeart/2005/8/layout/hProcess9"/>
    <dgm:cxn modelId="{54A6078B-2C40-4742-98DA-622AAAB839E8}" srcId="{761BD008-8709-4A8A-BF17-067735C3F423}" destId="{D3724753-B293-44AC-8A3E-145856DCD81E}" srcOrd="4" destOrd="0" parTransId="{C671F24D-5CA2-4A7C-89DF-EBC8E55227D3}" sibTransId="{94CCE07F-2BF5-4846-993A-7544E68725D5}"/>
    <dgm:cxn modelId="{B5AA408B-0073-4AE1-9BE0-CAB7145D3928}" type="presOf" srcId="{8B2C2492-D072-476C-B8B9-D47E4631196E}" destId="{0165E07C-2196-41D7-A5C7-C3B34B25F7C5}" srcOrd="0" destOrd="0" presId="urn:microsoft.com/office/officeart/2005/8/layout/hProcess9"/>
    <dgm:cxn modelId="{B44E1F8F-EBD6-4493-86EB-72E3D35FDCDC}" srcId="{761BD008-8709-4A8A-BF17-067735C3F423}" destId="{2E7AB6EA-86AB-42A3-ADFA-F226600B722F}" srcOrd="2" destOrd="0" parTransId="{56D4EB13-2E16-426F-8667-C899CCA04DA2}" sibTransId="{19AB7435-F5E2-4ACC-BAD5-A0EE89228B88}"/>
    <dgm:cxn modelId="{A0BE7697-EBB1-42FE-9A07-30BC64960C84}" type="presOf" srcId="{A4A65A5F-F717-40C9-BC80-08548B839AEA}" destId="{197D462F-E757-4894-A0F2-373AFCFB952E}" srcOrd="0" destOrd="0" presId="urn:microsoft.com/office/officeart/2005/8/layout/hProcess9"/>
    <dgm:cxn modelId="{A08AD9BD-EAF7-4912-B03F-AC0A59028FCC}" srcId="{761BD008-8709-4A8A-BF17-067735C3F423}" destId="{60B4EE67-DE0E-4670-AC3D-EAE5894F579B}" srcOrd="5" destOrd="0" parTransId="{92AC7709-A286-46CC-B3DA-CFBF2C04D8D7}" sibTransId="{2C31325F-0E6C-4EB6-9146-BFC9D131B1B2}"/>
    <dgm:cxn modelId="{64DF2DC9-9F92-43B8-8386-07B7FE85B455}" srcId="{761BD008-8709-4A8A-BF17-067735C3F423}" destId="{DD85C74A-38E1-4410-992D-455778F0D9C2}" srcOrd="0" destOrd="0" parTransId="{49095CCE-1D4E-4E10-8C2C-9BD2E116D012}" sibTransId="{CA2A60D0-C69E-4CD7-BAA4-18192269103D}"/>
    <dgm:cxn modelId="{BF3144C9-97BD-46E9-AE68-4518FAD967FA}" srcId="{761BD008-8709-4A8A-BF17-067735C3F423}" destId="{8B2C2492-D072-476C-B8B9-D47E4631196E}" srcOrd="1" destOrd="0" parTransId="{D60E9BB1-8273-4EEF-B56F-F984CE661048}" sibTransId="{2C69AC42-829E-4093-AC0B-A7100CF5E2BA}"/>
    <dgm:cxn modelId="{382EA5D0-5D10-427A-990F-AE7AC2A50ED8}" srcId="{761BD008-8709-4A8A-BF17-067735C3F423}" destId="{A4A65A5F-F717-40C9-BC80-08548B839AEA}" srcOrd="3" destOrd="0" parTransId="{57E444CE-C024-4FCE-841E-8DAA415C88C5}" sibTransId="{A0E22533-5D9B-474D-B554-AB898353D3E3}"/>
    <dgm:cxn modelId="{F7C999DC-4041-43AC-8F95-24AD7EF31CE4}" type="presOf" srcId="{60B4EE67-DE0E-4670-AC3D-EAE5894F579B}" destId="{073CF2AF-AE0B-44FC-8DBB-793B191F962C}" srcOrd="0" destOrd="0" presId="urn:microsoft.com/office/officeart/2005/8/layout/hProcess9"/>
    <dgm:cxn modelId="{EA64D9F9-D17D-4AF1-B4A1-4E9047C9E2C9}" type="presParOf" srcId="{82FE807F-9432-4A64-BEE2-02E52B6A0BC9}" destId="{A1AEDB5F-887E-4A87-81B7-3457AE029371}" srcOrd="0" destOrd="0" presId="urn:microsoft.com/office/officeart/2005/8/layout/hProcess9"/>
    <dgm:cxn modelId="{F5B0D365-394D-4BC3-8F6F-4D509E21AF5A}" type="presParOf" srcId="{82FE807F-9432-4A64-BEE2-02E52B6A0BC9}" destId="{91839B40-AB8F-48BF-A6F5-BD3135ECDEA1}" srcOrd="1" destOrd="0" presId="urn:microsoft.com/office/officeart/2005/8/layout/hProcess9"/>
    <dgm:cxn modelId="{2956F673-CFCD-42E5-88F4-ED45119CDF41}" type="presParOf" srcId="{91839B40-AB8F-48BF-A6F5-BD3135ECDEA1}" destId="{0E96614F-20E9-473D-B067-094B8C67E940}" srcOrd="0" destOrd="0" presId="urn:microsoft.com/office/officeart/2005/8/layout/hProcess9"/>
    <dgm:cxn modelId="{E982971E-A47D-443A-B359-706A16874C64}" type="presParOf" srcId="{91839B40-AB8F-48BF-A6F5-BD3135ECDEA1}" destId="{8E909881-8C27-4697-B8B0-17D7D2F87AEA}" srcOrd="1" destOrd="0" presId="urn:microsoft.com/office/officeart/2005/8/layout/hProcess9"/>
    <dgm:cxn modelId="{10598351-F986-4032-96E8-9991D376B0BF}" type="presParOf" srcId="{91839B40-AB8F-48BF-A6F5-BD3135ECDEA1}" destId="{0165E07C-2196-41D7-A5C7-C3B34B25F7C5}" srcOrd="2" destOrd="0" presId="urn:microsoft.com/office/officeart/2005/8/layout/hProcess9"/>
    <dgm:cxn modelId="{CA40B6A3-1848-46D8-81F5-BCFCAD263B2B}" type="presParOf" srcId="{91839B40-AB8F-48BF-A6F5-BD3135ECDEA1}" destId="{B6E99B6E-9DCC-4240-AA3B-C6B13C8E9D45}" srcOrd="3" destOrd="0" presId="urn:microsoft.com/office/officeart/2005/8/layout/hProcess9"/>
    <dgm:cxn modelId="{BED0F747-B9B9-421E-A9A3-4A620AD0A927}" type="presParOf" srcId="{91839B40-AB8F-48BF-A6F5-BD3135ECDEA1}" destId="{470E003F-1A0F-4980-8B02-8DD2DE747A62}" srcOrd="4" destOrd="0" presId="urn:microsoft.com/office/officeart/2005/8/layout/hProcess9"/>
    <dgm:cxn modelId="{81615780-21DD-4646-8305-8B80853660A4}" type="presParOf" srcId="{91839B40-AB8F-48BF-A6F5-BD3135ECDEA1}" destId="{B697CCCF-3858-436A-8D94-C05DE55B5280}" srcOrd="5" destOrd="0" presId="urn:microsoft.com/office/officeart/2005/8/layout/hProcess9"/>
    <dgm:cxn modelId="{EE948290-1286-4E47-9ABA-85F4615626AC}" type="presParOf" srcId="{91839B40-AB8F-48BF-A6F5-BD3135ECDEA1}" destId="{197D462F-E757-4894-A0F2-373AFCFB952E}" srcOrd="6" destOrd="0" presId="urn:microsoft.com/office/officeart/2005/8/layout/hProcess9"/>
    <dgm:cxn modelId="{8CB76459-5A54-40A6-9523-31ABC19F8D15}" type="presParOf" srcId="{91839B40-AB8F-48BF-A6F5-BD3135ECDEA1}" destId="{5BD435B0-95FF-460A-B323-F6C3EEAA5B9A}" srcOrd="7" destOrd="0" presId="urn:microsoft.com/office/officeart/2005/8/layout/hProcess9"/>
    <dgm:cxn modelId="{FA4ABEE3-D2ED-41B1-938D-2ED85846C0B5}" type="presParOf" srcId="{91839B40-AB8F-48BF-A6F5-BD3135ECDEA1}" destId="{BE370659-5F1B-4008-8DA7-37613BEB693B}" srcOrd="8" destOrd="0" presId="urn:microsoft.com/office/officeart/2005/8/layout/hProcess9"/>
    <dgm:cxn modelId="{8B0ADBD8-BCE6-467C-BBC2-F03273DC5406}" type="presParOf" srcId="{91839B40-AB8F-48BF-A6F5-BD3135ECDEA1}" destId="{14A9E48E-47B5-4AA8-A209-61393335DD0F}" srcOrd="9" destOrd="0" presId="urn:microsoft.com/office/officeart/2005/8/layout/hProcess9"/>
    <dgm:cxn modelId="{78A43A5F-E49C-40FA-8FEC-670E0B5D86C8}" type="presParOf" srcId="{91839B40-AB8F-48BF-A6F5-BD3135ECDEA1}" destId="{073CF2AF-AE0B-44FC-8DBB-793B191F962C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02B0B1-1598-412A-B3D2-CC6490C972A5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E9E3BC4-D820-49F2-8CED-485C796C5069}">
      <dgm:prSet/>
      <dgm:spPr>
        <a:solidFill>
          <a:schemeClr val="accent3"/>
        </a:solidFill>
      </dgm:spPr>
      <dgm:t>
        <a:bodyPr/>
        <a:lstStyle/>
        <a:p>
          <a:r>
            <a:rPr lang="en-US"/>
            <a:t>DATA SOURCES</a:t>
          </a:r>
          <a:endParaRPr lang="en-IN"/>
        </a:p>
      </dgm:t>
    </dgm:pt>
    <dgm:pt modelId="{F152D014-1CB3-4998-A95A-9FDEBFB6F730}" type="parTrans" cxnId="{6C91E1D9-C795-4CBD-9296-3A74DE8C66E2}">
      <dgm:prSet/>
      <dgm:spPr/>
      <dgm:t>
        <a:bodyPr/>
        <a:lstStyle/>
        <a:p>
          <a:endParaRPr lang="en-IN"/>
        </a:p>
      </dgm:t>
    </dgm:pt>
    <dgm:pt modelId="{75068071-8463-424A-9E81-0775BBF0F0E4}" type="sibTrans" cxnId="{6C91E1D9-C795-4CBD-9296-3A74DE8C66E2}">
      <dgm:prSet/>
      <dgm:spPr/>
      <dgm:t>
        <a:bodyPr/>
        <a:lstStyle/>
        <a:p>
          <a:endParaRPr lang="en-IN"/>
        </a:p>
      </dgm:t>
    </dgm:pt>
    <dgm:pt modelId="{1BE6C73C-79AE-44E8-B75B-08792BECFBBE}" type="pres">
      <dgm:prSet presAssocID="{3402B0B1-1598-412A-B3D2-CC6490C972A5}" presName="linear" presStyleCnt="0">
        <dgm:presLayoutVars>
          <dgm:animLvl val="lvl"/>
          <dgm:resizeHandles val="exact"/>
        </dgm:presLayoutVars>
      </dgm:prSet>
      <dgm:spPr/>
    </dgm:pt>
    <dgm:pt modelId="{58A04666-75D4-472E-96DC-69CE627274D0}" type="pres">
      <dgm:prSet presAssocID="{3E9E3BC4-D820-49F2-8CED-485C796C506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7B0CA22-067E-4DE8-A3D1-2C29FD88C776}" type="presOf" srcId="{3E9E3BC4-D820-49F2-8CED-485C796C5069}" destId="{58A04666-75D4-472E-96DC-69CE627274D0}" srcOrd="0" destOrd="0" presId="urn:microsoft.com/office/officeart/2005/8/layout/vList2"/>
    <dgm:cxn modelId="{A468225D-E9D3-4C24-82CD-3ABFECE20E26}" type="presOf" srcId="{3402B0B1-1598-412A-B3D2-CC6490C972A5}" destId="{1BE6C73C-79AE-44E8-B75B-08792BECFBBE}" srcOrd="0" destOrd="0" presId="urn:microsoft.com/office/officeart/2005/8/layout/vList2"/>
    <dgm:cxn modelId="{6C91E1D9-C795-4CBD-9296-3A74DE8C66E2}" srcId="{3402B0B1-1598-412A-B3D2-CC6490C972A5}" destId="{3E9E3BC4-D820-49F2-8CED-485C796C5069}" srcOrd="0" destOrd="0" parTransId="{F152D014-1CB3-4998-A95A-9FDEBFB6F730}" sibTransId="{75068071-8463-424A-9E81-0775BBF0F0E4}"/>
    <dgm:cxn modelId="{E7EAD0B4-F0CD-49D4-B90C-7D14758474BA}" type="presParOf" srcId="{1BE6C73C-79AE-44E8-B75B-08792BECFBBE}" destId="{58A04666-75D4-472E-96DC-69CE627274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F8B74E1-31A8-4C7D-98BF-944B497AF4C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B8326A-CCCF-4D9E-BC16-A4434FCE9F09}">
      <dgm:prSet custT="1"/>
      <dgm:spPr/>
      <dgm:t>
        <a:bodyPr/>
        <a:lstStyle/>
        <a:p>
          <a:r>
            <a:rPr lang="en-IN" sz="1600" dirty="0">
              <a:hlinkClick xmlns:r="http://schemas.openxmlformats.org/officeDocument/2006/relationships" r:id="rId1"/>
            </a:rPr>
            <a:t>https://www.openstreetmap.org/</a:t>
          </a:r>
          <a:endParaRPr lang="en-IN" sz="1600" dirty="0"/>
        </a:p>
      </dgm:t>
    </dgm:pt>
    <dgm:pt modelId="{07D941DF-4D94-41A2-A13B-93CB1BE25047}" type="parTrans" cxnId="{A5286D98-B3CD-402D-81E5-3C0F0E43BCA3}">
      <dgm:prSet/>
      <dgm:spPr/>
      <dgm:t>
        <a:bodyPr/>
        <a:lstStyle/>
        <a:p>
          <a:endParaRPr lang="en-IN"/>
        </a:p>
      </dgm:t>
    </dgm:pt>
    <dgm:pt modelId="{151DD0AB-2F31-4393-80F8-383D7B66E60D}" type="sibTrans" cxnId="{A5286D98-B3CD-402D-81E5-3C0F0E43BCA3}">
      <dgm:prSet/>
      <dgm:spPr/>
      <dgm:t>
        <a:bodyPr/>
        <a:lstStyle/>
        <a:p>
          <a:endParaRPr lang="en-IN"/>
        </a:p>
      </dgm:t>
    </dgm:pt>
    <dgm:pt modelId="{55D18493-2A71-4921-91C7-45EC90E9486E}">
      <dgm:prSet custT="1"/>
      <dgm:spPr/>
      <dgm:t>
        <a:bodyPr/>
        <a:lstStyle/>
        <a:p>
          <a:r>
            <a:rPr lang="en-IN" sz="1600" dirty="0">
              <a:hlinkClick xmlns:r="http://schemas.openxmlformats.org/officeDocument/2006/relationships" r:id="rId2"/>
            </a:rPr>
            <a:t>https://www.surveyofindia.gov.in/</a:t>
          </a:r>
          <a:endParaRPr lang="en-IN" sz="1600" dirty="0"/>
        </a:p>
      </dgm:t>
    </dgm:pt>
    <dgm:pt modelId="{B98CFA65-7664-40D9-A5B4-6BF825A92C8E}" type="parTrans" cxnId="{30C037AE-1121-4C9E-BA40-5D7CFD40B624}">
      <dgm:prSet/>
      <dgm:spPr/>
      <dgm:t>
        <a:bodyPr/>
        <a:lstStyle/>
        <a:p>
          <a:endParaRPr lang="en-IN"/>
        </a:p>
      </dgm:t>
    </dgm:pt>
    <dgm:pt modelId="{6D89C090-5414-435F-BC4E-FAB6522E3DC4}" type="sibTrans" cxnId="{30C037AE-1121-4C9E-BA40-5D7CFD40B624}">
      <dgm:prSet/>
      <dgm:spPr/>
      <dgm:t>
        <a:bodyPr/>
        <a:lstStyle/>
        <a:p>
          <a:endParaRPr lang="en-IN"/>
        </a:p>
      </dgm:t>
    </dgm:pt>
    <dgm:pt modelId="{25BCC50E-4262-4C27-9C58-57774A618788}">
      <dgm:prSet custT="1"/>
      <dgm:spPr/>
      <dgm:t>
        <a:bodyPr/>
        <a:lstStyle/>
        <a:p>
          <a:r>
            <a:rPr lang="en-IN" sz="1600" dirty="0"/>
            <a:t>https://timesofindia.indiatimes.com/city/ahmedabad/younger-hearts-losing-their-beat/articleshow/104662646.cms</a:t>
          </a:r>
        </a:p>
      </dgm:t>
    </dgm:pt>
    <dgm:pt modelId="{2F8707A9-0177-4343-9905-5E2008E2B57F}" type="parTrans" cxnId="{94B09961-B790-44C1-8C0B-AAAF0C9613E0}">
      <dgm:prSet/>
      <dgm:spPr/>
      <dgm:t>
        <a:bodyPr/>
        <a:lstStyle/>
        <a:p>
          <a:endParaRPr lang="en-IN"/>
        </a:p>
      </dgm:t>
    </dgm:pt>
    <dgm:pt modelId="{1CEB0C5D-57F1-4678-A5A0-FD97E80D11CD}" type="sibTrans" cxnId="{94B09961-B790-44C1-8C0B-AAAF0C9613E0}">
      <dgm:prSet/>
      <dgm:spPr/>
      <dgm:t>
        <a:bodyPr/>
        <a:lstStyle/>
        <a:p>
          <a:endParaRPr lang="en-IN"/>
        </a:p>
      </dgm:t>
    </dgm:pt>
    <dgm:pt modelId="{C45EBF4F-C907-4BBC-AB84-C97A111FEB0B}">
      <dgm:prSet custT="1"/>
      <dgm:spPr/>
      <dgm:t>
        <a:bodyPr/>
        <a:lstStyle/>
        <a:p>
          <a:r>
            <a:rPr lang="en-US" sz="1600" dirty="0"/>
            <a:t>https://gujecostat.gujarat.gov.in/uploads/mediafiles/6%20GANDHINAGAR%20ENG.pdf</a:t>
          </a:r>
          <a:endParaRPr lang="en-IN" sz="1600" dirty="0"/>
        </a:p>
      </dgm:t>
    </dgm:pt>
    <dgm:pt modelId="{E2FF9665-AE1D-4513-A927-6A3D2D1A99A5}" type="parTrans" cxnId="{3020FA71-269D-40B3-9913-6B22AC7979F2}">
      <dgm:prSet/>
      <dgm:spPr/>
      <dgm:t>
        <a:bodyPr/>
        <a:lstStyle/>
        <a:p>
          <a:endParaRPr lang="en-IN"/>
        </a:p>
      </dgm:t>
    </dgm:pt>
    <dgm:pt modelId="{6EB71A7A-6C2E-4C60-8E1E-152367812FEC}" type="sibTrans" cxnId="{3020FA71-269D-40B3-9913-6B22AC7979F2}">
      <dgm:prSet/>
      <dgm:spPr/>
      <dgm:t>
        <a:bodyPr/>
        <a:lstStyle/>
        <a:p>
          <a:endParaRPr lang="en-IN"/>
        </a:p>
      </dgm:t>
    </dgm:pt>
    <dgm:pt modelId="{42A82D80-3C57-454D-8B8A-D95242EA9B26}">
      <dgm:prSet custT="1"/>
      <dgm:spPr/>
      <dgm:t>
        <a:bodyPr/>
        <a:lstStyle/>
        <a:p>
          <a:r>
            <a:rPr lang="en-IN" sz="1600" dirty="0"/>
            <a:t>https://earth.google.com/</a:t>
          </a:r>
        </a:p>
      </dgm:t>
    </dgm:pt>
    <dgm:pt modelId="{F018FF26-B291-48FC-BC3C-AED42865ECD0}" type="parTrans" cxnId="{1A73DB3C-21AD-4EE7-BD9D-0A7D0BB6E469}">
      <dgm:prSet/>
      <dgm:spPr/>
      <dgm:t>
        <a:bodyPr/>
        <a:lstStyle/>
        <a:p>
          <a:endParaRPr lang="en-IN"/>
        </a:p>
      </dgm:t>
    </dgm:pt>
    <dgm:pt modelId="{2205EFC0-2395-4488-AD47-1C6717534975}" type="sibTrans" cxnId="{1A73DB3C-21AD-4EE7-BD9D-0A7D0BB6E469}">
      <dgm:prSet/>
      <dgm:spPr/>
      <dgm:t>
        <a:bodyPr/>
        <a:lstStyle/>
        <a:p>
          <a:endParaRPr lang="en-IN"/>
        </a:p>
      </dgm:t>
    </dgm:pt>
    <dgm:pt modelId="{A27D4C47-CC5A-4324-8628-667C240F5675}" type="pres">
      <dgm:prSet presAssocID="{0F8B74E1-31A8-4C7D-98BF-944B497AF4C4}" presName="linear" presStyleCnt="0">
        <dgm:presLayoutVars>
          <dgm:animLvl val="lvl"/>
          <dgm:resizeHandles val="exact"/>
        </dgm:presLayoutVars>
      </dgm:prSet>
      <dgm:spPr/>
    </dgm:pt>
    <dgm:pt modelId="{FF0A77DE-53D8-46BB-9693-A0AC0EC7098C}" type="pres">
      <dgm:prSet presAssocID="{5CB8326A-CCCF-4D9E-BC16-A4434FCE9F0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CD2DA3C-2B23-4023-81D0-19C3A6411F45}" type="pres">
      <dgm:prSet presAssocID="{151DD0AB-2F31-4393-80F8-383D7B66E60D}" presName="spacer" presStyleCnt="0"/>
      <dgm:spPr/>
    </dgm:pt>
    <dgm:pt modelId="{8A47E197-4BFE-4030-9641-8C8BBF3293EC}" type="pres">
      <dgm:prSet presAssocID="{55D18493-2A71-4921-91C7-45EC90E9486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C21FE3E-BAFA-4C5B-9CAA-5021C31213B8}" type="pres">
      <dgm:prSet presAssocID="{6D89C090-5414-435F-BC4E-FAB6522E3DC4}" presName="spacer" presStyleCnt="0"/>
      <dgm:spPr/>
    </dgm:pt>
    <dgm:pt modelId="{87C62414-DA0A-4AEA-B082-C365C2120993}" type="pres">
      <dgm:prSet presAssocID="{25BCC50E-4262-4C27-9C58-57774A61878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6031D83-FD20-46E1-9275-97F30F0E9CB4}" type="pres">
      <dgm:prSet presAssocID="{1CEB0C5D-57F1-4678-A5A0-FD97E80D11CD}" presName="spacer" presStyleCnt="0"/>
      <dgm:spPr/>
    </dgm:pt>
    <dgm:pt modelId="{70E28BBA-0641-432F-80A8-C70A0A5A9F14}" type="pres">
      <dgm:prSet presAssocID="{C45EBF4F-C907-4BBC-AB84-C97A111FEB0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D835D04-91F8-4B30-9E74-E81E4138B98A}" type="pres">
      <dgm:prSet presAssocID="{6EB71A7A-6C2E-4C60-8E1E-152367812FEC}" presName="spacer" presStyleCnt="0"/>
      <dgm:spPr/>
    </dgm:pt>
    <dgm:pt modelId="{E165906E-EF7F-4722-98B0-85E282530B7D}" type="pres">
      <dgm:prSet presAssocID="{42A82D80-3C57-454D-8B8A-D95242EA9B2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D022D1D-1884-4E6A-850F-CC21AFFF6B43}" type="presOf" srcId="{42A82D80-3C57-454D-8B8A-D95242EA9B26}" destId="{E165906E-EF7F-4722-98B0-85E282530B7D}" srcOrd="0" destOrd="0" presId="urn:microsoft.com/office/officeart/2005/8/layout/vList2"/>
    <dgm:cxn modelId="{6D348B30-6886-4ADA-8573-B6D7FA68416E}" type="presOf" srcId="{55D18493-2A71-4921-91C7-45EC90E9486E}" destId="{8A47E197-4BFE-4030-9641-8C8BBF3293EC}" srcOrd="0" destOrd="0" presId="urn:microsoft.com/office/officeart/2005/8/layout/vList2"/>
    <dgm:cxn modelId="{1A73DB3C-21AD-4EE7-BD9D-0A7D0BB6E469}" srcId="{0F8B74E1-31A8-4C7D-98BF-944B497AF4C4}" destId="{42A82D80-3C57-454D-8B8A-D95242EA9B26}" srcOrd="4" destOrd="0" parTransId="{F018FF26-B291-48FC-BC3C-AED42865ECD0}" sibTransId="{2205EFC0-2395-4488-AD47-1C6717534975}"/>
    <dgm:cxn modelId="{94B09961-B790-44C1-8C0B-AAAF0C9613E0}" srcId="{0F8B74E1-31A8-4C7D-98BF-944B497AF4C4}" destId="{25BCC50E-4262-4C27-9C58-57774A618788}" srcOrd="2" destOrd="0" parTransId="{2F8707A9-0177-4343-9905-5E2008E2B57F}" sibTransId="{1CEB0C5D-57F1-4678-A5A0-FD97E80D11CD}"/>
    <dgm:cxn modelId="{3020FA71-269D-40B3-9913-6B22AC7979F2}" srcId="{0F8B74E1-31A8-4C7D-98BF-944B497AF4C4}" destId="{C45EBF4F-C907-4BBC-AB84-C97A111FEB0B}" srcOrd="3" destOrd="0" parTransId="{E2FF9665-AE1D-4513-A927-6A3D2D1A99A5}" sibTransId="{6EB71A7A-6C2E-4C60-8E1E-152367812FEC}"/>
    <dgm:cxn modelId="{A5286D98-B3CD-402D-81E5-3C0F0E43BCA3}" srcId="{0F8B74E1-31A8-4C7D-98BF-944B497AF4C4}" destId="{5CB8326A-CCCF-4D9E-BC16-A4434FCE9F09}" srcOrd="0" destOrd="0" parTransId="{07D941DF-4D94-41A2-A13B-93CB1BE25047}" sibTransId="{151DD0AB-2F31-4393-80F8-383D7B66E60D}"/>
    <dgm:cxn modelId="{30C037AE-1121-4C9E-BA40-5D7CFD40B624}" srcId="{0F8B74E1-31A8-4C7D-98BF-944B497AF4C4}" destId="{55D18493-2A71-4921-91C7-45EC90E9486E}" srcOrd="1" destOrd="0" parTransId="{B98CFA65-7664-40D9-A5B4-6BF825A92C8E}" sibTransId="{6D89C090-5414-435F-BC4E-FAB6522E3DC4}"/>
    <dgm:cxn modelId="{89CF6AAE-F02C-453B-B685-DCC7E79B3918}" type="presOf" srcId="{5CB8326A-CCCF-4D9E-BC16-A4434FCE9F09}" destId="{FF0A77DE-53D8-46BB-9693-A0AC0EC7098C}" srcOrd="0" destOrd="0" presId="urn:microsoft.com/office/officeart/2005/8/layout/vList2"/>
    <dgm:cxn modelId="{7C8546C1-846D-4C1D-87AF-EF05A1903130}" type="presOf" srcId="{0F8B74E1-31A8-4C7D-98BF-944B497AF4C4}" destId="{A27D4C47-CC5A-4324-8628-667C240F5675}" srcOrd="0" destOrd="0" presId="urn:microsoft.com/office/officeart/2005/8/layout/vList2"/>
    <dgm:cxn modelId="{E4D672CF-4A58-47B6-9D6F-D02780CAF343}" type="presOf" srcId="{25BCC50E-4262-4C27-9C58-57774A618788}" destId="{87C62414-DA0A-4AEA-B082-C365C2120993}" srcOrd="0" destOrd="0" presId="urn:microsoft.com/office/officeart/2005/8/layout/vList2"/>
    <dgm:cxn modelId="{B7B4EAE9-B549-42FD-BCD1-075108F26048}" type="presOf" srcId="{C45EBF4F-C907-4BBC-AB84-C97A111FEB0B}" destId="{70E28BBA-0641-432F-80A8-C70A0A5A9F14}" srcOrd="0" destOrd="0" presId="urn:microsoft.com/office/officeart/2005/8/layout/vList2"/>
    <dgm:cxn modelId="{6994A722-5FA1-434C-93A1-BFF71DF1C20A}" type="presParOf" srcId="{A27D4C47-CC5A-4324-8628-667C240F5675}" destId="{FF0A77DE-53D8-46BB-9693-A0AC0EC7098C}" srcOrd="0" destOrd="0" presId="urn:microsoft.com/office/officeart/2005/8/layout/vList2"/>
    <dgm:cxn modelId="{CB5D439B-796C-42E1-A14F-D99F8FC1F6B8}" type="presParOf" srcId="{A27D4C47-CC5A-4324-8628-667C240F5675}" destId="{DCD2DA3C-2B23-4023-81D0-19C3A6411F45}" srcOrd="1" destOrd="0" presId="urn:microsoft.com/office/officeart/2005/8/layout/vList2"/>
    <dgm:cxn modelId="{26167D56-A51F-4695-92AE-19B20B47AACE}" type="presParOf" srcId="{A27D4C47-CC5A-4324-8628-667C240F5675}" destId="{8A47E197-4BFE-4030-9641-8C8BBF3293EC}" srcOrd="2" destOrd="0" presId="urn:microsoft.com/office/officeart/2005/8/layout/vList2"/>
    <dgm:cxn modelId="{2555AD95-71FC-48ED-9AB6-9D41682465EA}" type="presParOf" srcId="{A27D4C47-CC5A-4324-8628-667C240F5675}" destId="{9C21FE3E-BAFA-4C5B-9CAA-5021C31213B8}" srcOrd="3" destOrd="0" presId="urn:microsoft.com/office/officeart/2005/8/layout/vList2"/>
    <dgm:cxn modelId="{F3775167-7917-4855-9093-90178CC008DE}" type="presParOf" srcId="{A27D4C47-CC5A-4324-8628-667C240F5675}" destId="{87C62414-DA0A-4AEA-B082-C365C2120993}" srcOrd="4" destOrd="0" presId="urn:microsoft.com/office/officeart/2005/8/layout/vList2"/>
    <dgm:cxn modelId="{2318B4E2-6463-4507-AA3D-A5B7B86DF7B6}" type="presParOf" srcId="{A27D4C47-CC5A-4324-8628-667C240F5675}" destId="{06031D83-FD20-46E1-9275-97F30F0E9CB4}" srcOrd="5" destOrd="0" presId="urn:microsoft.com/office/officeart/2005/8/layout/vList2"/>
    <dgm:cxn modelId="{17D6B628-CF43-4D42-9CB6-81BE9F0F1340}" type="presParOf" srcId="{A27D4C47-CC5A-4324-8628-667C240F5675}" destId="{70E28BBA-0641-432F-80A8-C70A0A5A9F14}" srcOrd="6" destOrd="0" presId="urn:microsoft.com/office/officeart/2005/8/layout/vList2"/>
    <dgm:cxn modelId="{A6CBD4A7-C286-4930-9AC9-7A6DC57EF650}" type="presParOf" srcId="{A27D4C47-CC5A-4324-8628-667C240F5675}" destId="{2D835D04-91F8-4B30-9E74-E81E4138B98A}" srcOrd="7" destOrd="0" presId="urn:microsoft.com/office/officeart/2005/8/layout/vList2"/>
    <dgm:cxn modelId="{2A4B28F0-861B-43A0-B845-2B801A088B6F}" type="presParOf" srcId="{A27D4C47-CC5A-4324-8628-667C240F5675}" destId="{E165906E-EF7F-4722-98B0-85E282530B7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377E9-A81A-4BF3-BB1C-B8C8EF9BE16C}">
      <dsp:nvSpPr>
        <dsp:cNvPr id="0" name=""/>
        <dsp:cNvSpPr/>
      </dsp:nvSpPr>
      <dsp:spPr>
        <a:xfrm>
          <a:off x="0" y="42059"/>
          <a:ext cx="10962966" cy="9348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To know about the areas lagging behind medical facilities as recently due to increased medical risks for instance recently during Navaratri festivities of Gujarat took a tragic turn as the joyous rhythms of Garba were marred by a series of unexpected heart attack deaths.</a:t>
          </a:r>
        </a:p>
      </dsp:txBody>
      <dsp:txXfrm>
        <a:off x="45635" y="87694"/>
        <a:ext cx="10871696" cy="843560"/>
      </dsp:txXfrm>
    </dsp:sp>
    <dsp:sp modelId="{65241DD9-CC17-4C6C-A438-5A4E7A9B8331}">
      <dsp:nvSpPr>
        <dsp:cNvPr id="0" name=""/>
        <dsp:cNvSpPr/>
      </dsp:nvSpPr>
      <dsp:spPr>
        <a:xfrm>
          <a:off x="0" y="1025849"/>
          <a:ext cx="10962966" cy="9348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At least 10 people lost their lives within a span of 24 hours, which included both teenagers and middle-aged adults.</a:t>
          </a:r>
        </a:p>
      </dsp:txBody>
      <dsp:txXfrm>
        <a:off x="45635" y="1071484"/>
        <a:ext cx="10871696" cy="843560"/>
      </dsp:txXfrm>
    </dsp:sp>
    <dsp:sp modelId="{E57BE237-C776-4991-99D6-48D9189F2723}">
      <dsp:nvSpPr>
        <dsp:cNvPr id="0" name=""/>
        <dsp:cNvSpPr/>
      </dsp:nvSpPr>
      <dsp:spPr>
        <a:xfrm>
          <a:off x="0" y="2009639"/>
          <a:ext cx="10962966" cy="9348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About 500 ambulances were called for heart patients in Gujarat.</a:t>
          </a:r>
        </a:p>
      </dsp:txBody>
      <dsp:txXfrm>
        <a:off x="45635" y="2055274"/>
        <a:ext cx="10871696" cy="843560"/>
      </dsp:txXfrm>
    </dsp:sp>
    <dsp:sp modelId="{C81B43FE-A982-43CA-9D0B-CB6B9FBBCC2C}">
      <dsp:nvSpPr>
        <dsp:cNvPr id="0" name=""/>
        <dsp:cNvSpPr/>
      </dsp:nvSpPr>
      <dsp:spPr>
        <a:xfrm>
          <a:off x="0" y="2993429"/>
          <a:ext cx="10962966" cy="9348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 medical facility thematic map could have helped in addressing heart-related incidents during Navaratri in Gujarat by helping local authorities and healthcare providers identify areas in need of increased healthcare resources and emergency preparedness.</a:t>
          </a:r>
        </a:p>
      </dsp:txBody>
      <dsp:txXfrm>
        <a:off x="45635" y="3039064"/>
        <a:ext cx="10871696" cy="843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AFB76-50F3-4904-9413-A58C1D95A9DB}">
      <dsp:nvSpPr>
        <dsp:cNvPr id="0" name=""/>
        <dsp:cNvSpPr/>
      </dsp:nvSpPr>
      <dsp:spPr>
        <a:xfrm>
          <a:off x="0" y="141263"/>
          <a:ext cx="3007148" cy="671580"/>
        </a:xfrm>
        <a:prstGeom prst="roundRect">
          <a:avLst/>
        </a:prstGeom>
        <a:solidFill>
          <a:srgbClr val="7030A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SOFTWARES USED</a:t>
          </a:r>
          <a:endParaRPr lang="en-IN" sz="2800" kern="1200" dirty="0"/>
        </a:p>
      </dsp:txBody>
      <dsp:txXfrm>
        <a:off x="32784" y="174047"/>
        <a:ext cx="2941580" cy="606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6B1CB-4E49-4502-997A-CD59BCD16F1E}">
      <dsp:nvSpPr>
        <dsp:cNvPr id="0" name=""/>
        <dsp:cNvSpPr/>
      </dsp:nvSpPr>
      <dsp:spPr>
        <a:xfrm>
          <a:off x="0" y="14112"/>
          <a:ext cx="9181707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ARC GIS</a:t>
          </a:r>
          <a:endParaRPr lang="en-IN" sz="4100" kern="1200"/>
        </a:p>
      </dsp:txBody>
      <dsp:txXfrm>
        <a:off x="48005" y="62117"/>
        <a:ext cx="9085697" cy="887374"/>
      </dsp:txXfrm>
    </dsp:sp>
    <dsp:sp modelId="{C8BB3568-8DD0-46A4-94EF-D5556C7E2D21}">
      <dsp:nvSpPr>
        <dsp:cNvPr id="0" name=""/>
        <dsp:cNvSpPr/>
      </dsp:nvSpPr>
      <dsp:spPr>
        <a:xfrm>
          <a:off x="0" y="1115577"/>
          <a:ext cx="9181707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QGIS</a:t>
          </a:r>
          <a:endParaRPr lang="en-IN" sz="4100" kern="1200"/>
        </a:p>
      </dsp:txBody>
      <dsp:txXfrm>
        <a:off x="48005" y="1163582"/>
        <a:ext cx="9085697" cy="887374"/>
      </dsp:txXfrm>
    </dsp:sp>
    <dsp:sp modelId="{801BB3D6-75D5-4721-9C36-D2D1DD0D3A84}">
      <dsp:nvSpPr>
        <dsp:cNvPr id="0" name=""/>
        <dsp:cNvSpPr/>
      </dsp:nvSpPr>
      <dsp:spPr>
        <a:xfrm>
          <a:off x="0" y="2217042"/>
          <a:ext cx="9181707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POSTGRES SQL</a:t>
          </a:r>
          <a:endParaRPr lang="en-IN" sz="4100" kern="1200"/>
        </a:p>
      </dsp:txBody>
      <dsp:txXfrm>
        <a:off x="48005" y="2265047"/>
        <a:ext cx="9085697" cy="8873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EDB5F-887E-4A87-81B7-3457AE029371}">
      <dsp:nvSpPr>
        <dsp:cNvPr id="0" name=""/>
        <dsp:cNvSpPr/>
      </dsp:nvSpPr>
      <dsp:spPr>
        <a:xfrm>
          <a:off x="829637" y="0"/>
          <a:ext cx="9402557" cy="4979784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6614F-20E9-473D-B067-094B8C67E940}">
      <dsp:nvSpPr>
        <dsp:cNvPr id="0" name=""/>
        <dsp:cNvSpPr/>
      </dsp:nvSpPr>
      <dsp:spPr>
        <a:xfrm>
          <a:off x="3038" y="1493935"/>
          <a:ext cx="1768920" cy="19919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Collected the location data of medical facilities, schools.</a:t>
          </a:r>
          <a:endParaRPr lang="en-IN" sz="1800" kern="1200" dirty="0"/>
        </a:p>
      </dsp:txBody>
      <dsp:txXfrm>
        <a:off x="89390" y="1580287"/>
        <a:ext cx="1596216" cy="1819209"/>
      </dsp:txXfrm>
    </dsp:sp>
    <dsp:sp modelId="{0165E07C-2196-41D7-A5C7-C3B34B25F7C5}">
      <dsp:nvSpPr>
        <dsp:cNvPr id="0" name=""/>
        <dsp:cNvSpPr/>
      </dsp:nvSpPr>
      <dsp:spPr>
        <a:xfrm>
          <a:off x="1860405" y="1493935"/>
          <a:ext cx="1768920" cy="19919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Extraction of the targeted shapefile using QGIS.</a:t>
          </a:r>
          <a:endParaRPr lang="en-US" sz="1800" kern="1200" dirty="0"/>
        </a:p>
      </dsp:txBody>
      <dsp:txXfrm>
        <a:off x="1946757" y="1580287"/>
        <a:ext cx="1596216" cy="1819209"/>
      </dsp:txXfrm>
    </dsp:sp>
    <dsp:sp modelId="{470E003F-1A0F-4980-8B02-8DD2DE747A62}">
      <dsp:nvSpPr>
        <dsp:cNvPr id="0" name=""/>
        <dsp:cNvSpPr/>
      </dsp:nvSpPr>
      <dsp:spPr>
        <a:xfrm>
          <a:off x="3717772" y="1493935"/>
          <a:ext cx="1768920" cy="19919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Used SQL for creating database of the following data.</a:t>
          </a:r>
          <a:endParaRPr lang="en-US" sz="1800" kern="1200" dirty="0"/>
        </a:p>
      </dsp:txBody>
      <dsp:txXfrm>
        <a:off x="3804124" y="1580287"/>
        <a:ext cx="1596216" cy="1819209"/>
      </dsp:txXfrm>
    </dsp:sp>
    <dsp:sp modelId="{197D462F-E757-4894-A0F2-373AFCFB952E}">
      <dsp:nvSpPr>
        <dsp:cNvPr id="0" name=""/>
        <dsp:cNvSpPr/>
      </dsp:nvSpPr>
      <dsp:spPr>
        <a:xfrm>
          <a:off x="5575139" y="1493935"/>
          <a:ext cx="1768920" cy="19919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Connected </a:t>
          </a:r>
          <a:r>
            <a:rPr lang="en-IN" sz="1800" kern="1200"/>
            <a:t>PostGres with QGIS to plot the location data.</a:t>
          </a:r>
          <a:endParaRPr lang="en-IN" sz="1800" kern="1200" dirty="0"/>
        </a:p>
      </dsp:txBody>
      <dsp:txXfrm>
        <a:off x="5661491" y="1580287"/>
        <a:ext cx="1596216" cy="1819209"/>
      </dsp:txXfrm>
    </dsp:sp>
    <dsp:sp modelId="{BE370659-5F1B-4008-8DA7-37613BEB693B}">
      <dsp:nvSpPr>
        <dsp:cNvPr id="0" name=""/>
        <dsp:cNvSpPr/>
      </dsp:nvSpPr>
      <dsp:spPr>
        <a:xfrm>
          <a:off x="7432505" y="1493935"/>
          <a:ext cx="1768920" cy="19919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Generation of thematic map using ARC-GIS.</a:t>
          </a:r>
          <a:endParaRPr lang="en-IN" sz="1800" kern="1200" dirty="0"/>
        </a:p>
      </dsp:txBody>
      <dsp:txXfrm>
        <a:off x="7518857" y="1580287"/>
        <a:ext cx="1596216" cy="1819209"/>
      </dsp:txXfrm>
    </dsp:sp>
    <dsp:sp modelId="{073CF2AF-AE0B-44FC-8DBB-793B191F962C}">
      <dsp:nvSpPr>
        <dsp:cNvPr id="0" name=""/>
        <dsp:cNvSpPr/>
      </dsp:nvSpPr>
      <dsp:spPr>
        <a:xfrm>
          <a:off x="9289872" y="1493935"/>
          <a:ext cx="1768920" cy="19919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Created a probability map of medical facilities using Machine Learning</a:t>
          </a:r>
        </a:p>
      </dsp:txBody>
      <dsp:txXfrm>
        <a:off x="9376224" y="1580287"/>
        <a:ext cx="1596216" cy="18192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04666-75D4-472E-96DC-69CE627274D0}">
      <dsp:nvSpPr>
        <dsp:cNvPr id="0" name=""/>
        <dsp:cNvSpPr/>
      </dsp:nvSpPr>
      <dsp:spPr>
        <a:xfrm>
          <a:off x="0" y="6160"/>
          <a:ext cx="4110086" cy="695565"/>
        </a:xfrm>
        <a:prstGeom prst="roundRect">
          <a:avLst/>
        </a:prstGeom>
        <a:solidFill>
          <a:schemeClr val="accent3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SOURCES</a:t>
          </a:r>
          <a:endParaRPr lang="en-IN" sz="2900" kern="1200"/>
        </a:p>
      </dsp:txBody>
      <dsp:txXfrm>
        <a:off x="33955" y="40115"/>
        <a:ext cx="4042176" cy="6276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A77DE-53D8-46BB-9693-A0AC0EC7098C}">
      <dsp:nvSpPr>
        <dsp:cNvPr id="0" name=""/>
        <dsp:cNvSpPr/>
      </dsp:nvSpPr>
      <dsp:spPr>
        <a:xfrm>
          <a:off x="0" y="22716"/>
          <a:ext cx="9370243" cy="6302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hlinkClick xmlns:r="http://schemas.openxmlformats.org/officeDocument/2006/relationships" r:id="rId1"/>
            </a:rPr>
            <a:t>https://www.openstreetmap.org/</a:t>
          </a:r>
          <a:endParaRPr lang="en-IN" sz="1600" kern="1200" dirty="0"/>
        </a:p>
      </dsp:txBody>
      <dsp:txXfrm>
        <a:off x="30767" y="53483"/>
        <a:ext cx="9308709" cy="568730"/>
      </dsp:txXfrm>
    </dsp:sp>
    <dsp:sp modelId="{8A47E197-4BFE-4030-9641-8C8BBF3293EC}">
      <dsp:nvSpPr>
        <dsp:cNvPr id="0" name=""/>
        <dsp:cNvSpPr/>
      </dsp:nvSpPr>
      <dsp:spPr>
        <a:xfrm>
          <a:off x="0" y="690420"/>
          <a:ext cx="9370243" cy="6302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hlinkClick xmlns:r="http://schemas.openxmlformats.org/officeDocument/2006/relationships" r:id="rId2"/>
            </a:rPr>
            <a:t>https://www.surveyofindia.gov.in/</a:t>
          </a:r>
          <a:endParaRPr lang="en-IN" sz="1600" kern="1200" dirty="0"/>
        </a:p>
      </dsp:txBody>
      <dsp:txXfrm>
        <a:off x="30767" y="721187"/>
        <a:ext cx="9308709" cy="568730"/>
      </dsp:txXfrm>
    </dsp:sp>
    <dsp:sp modelId="{87C62414-DA0A-4AEA-B082-C365C2120993}">
      <dsp:nvSpPr>
        <dsp:cNvPr id="0" name=""/>
        <dsp:cNvSpPr/>
      </dsp:nvSpPr>
      <dsp:spPr>
        <a:xfrm>
          <a:off x="0" y="1358125"/>
          <a:ext cx="9370243" cy="6302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https://timesofindia.indiatimes.com/city/ahmedabad/younger-hearts-losing-their-beat/articleshow/104662646.cms</a:t>
          </a:r>
        </a:p>
      </dsp:txBody>
      <dsp:txXfrm>
        <a:off x="30767" y="1388892"/>
        <a:ext cx="9308709" cy="568730"/>
      </dsp:txXfrm>
    </dsp:sp>
    <dsp:sp modelId="{70E28BBA-0641-432F-80A8-C70A0A5A9F14}">
      <dsp:nvSpPr>
        <dsp:cNvPr id="0" name=""/>
        <dsp:cNvSpPr/>
      </dsp:nvSpPr>
      <dsp:spPr>
        <a:xfrm>
          <a:off x="0" y="2025829"/>
          <a:ext cx="9370243" cy="6302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https://gujecostat.gujarat.gov.in/uploads/mediafiles/6%20GANDHINAGAR%20ENG.pdf</a:t>
          </a:r>
          <a:endParaRPr lang="en-IN" sz="1600" kern="1200" dirty="0"/>
        </a:p>
      </dsp:txBody>
      <dsp:txXfrm>
        <a:off x="30767" y="2056596"/>
        <a:ext cx="9308709" cy="568730"/>
      </dsp:txXfrm>
    </dsp:sp>
    <dsp:sp modelId="{E165906E-EF7F-4722-98B0-85E282530B7D}">
      <dsp:nvSpPr>
        <dsp:cNvPr id="0" name=""/>
        <dsp:cNvSpPr/>
      </dsp:nvSpPr>
      <dsp:spPr>
        <a:xfrm>
          <a:off x="0" y="2693534"/>
          <a:ext cx="9370243" cy="6302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https://earth.google.com/</a:t>
          </a:r>
        </a:p>
      </dsp:txBody>
      <dsp:txXfrm>
        <a:off x="30767" y="2724301"/>
        <a:ext cx="9308709" cy="568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9B3CA-355E-4B82-86D1-5207E2741E2F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BF0F2-DA5D-45F5-A4AE-67D35C5A3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149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2A6-CF1B-4812-A4A3-76967F117941}" type="datetime1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B06D-0A0B-462B-8657-E1632361222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585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21EA-25A1-4244-93C0-2DA4ACAAE5EA}" type="datetime1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B06D-0A0B-462B-8657-E16323612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07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7FB-72E2-4D0E-8FA3-0849645BEA3B}" type="datetime1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B06D-0A0B-462B-8657-E16323612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43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5B21-A2B9-4910-A267-5A4AF0AFBDD3}" type="datetime1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B06D-0A0B-462B-8657-E16323612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84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98C7-6527-4AAE-BFC1-3D0C66F74BDB}" type="datetime1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B06D-0A0B-462B-8657-E1632361222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85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83AE-9D76-4E42-84A2-EA4A6F5C8A61}" type="datetime1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B06D-0A0B-462B-8657-E16323612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36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D11A-EEA8-4138-A69E-05ADC8991DCC}" type="datetime1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B06D-0A0B-462B-8657-E16323612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18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E7F-120F-4707-9EB2-022429E0A90A}" type="datetime1">
              <a:rPr lang="en-IN" smtClean="0"/>
              <a:t>06-12-2023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B06D-0A0B-462B-8657-E16323612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89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FF44-5F78-463A-9DEF-877418D59F64}" type="datetime1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B06D-0A0B-462B-8657-E16323612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536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EED3AE-00EC-4B05-8DE3-5C81E5EE4E4B}" type="datetime1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6AB06D-0A0B-462B-8657-E16323612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90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BB2C-FE18-4977-9B20-C1BA1BA7630E}" type="datetime1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B06D-0A0B-462B-8657-E16323612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7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0B47E3-DC72-4DA1-BFE9-69CD0001DEBB}" type="datetime1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6AB06D-0A0B-462B-8657-E1632361222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77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a.wikipedia.org/wiki/%D9%82%D8%AF%D8%B1%D8%AF%D8%A7%D9%86%DB%8C" TargetMode="External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7.xml" /><Relationship Id="rId4" Type="http://schemas.openxmlformats.org/officeDocument/2006/relationships/hyperlink" Target="https://creativecommons.org/licenses/by-sa/3.0/" TargetMode="Externa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 /><Relationship Id="rId3" Type="http://schemas.openxmlformats.org/officeDocument/2006/relationships/diagramLayout" Target="../diagrams/layout2.xml" /><Relationship Id="rId7" Type="http://schemas.openxmlformats.org/officeDocument/2006/relationships/diagramData" Target="../diagrams/data3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2.xml" /><Relationship Id="rId11" Type="http://schemas.microsoft.com/office/2007/relationships/diagramDrawing" Target="../diagrams/drawing3.xml" /><Relationship Id="rId5" Type="http://schemas.openxmlformats.org/officeDocument/2006/relationships/diagramColors" Target="../diagrams/colors2.xml" /><Relationship Id="rId10" Type="http://schemas.openxmlformats.org/officeDocument/2006/relationships/diagramColors" Target="../diagrams/colors3.xml" /><Relationship Id="rId4" Type="http://schemas.openxmlformats.org/officeDocument/2006/relationships/diagramQuickStyle" Target="../diagrams/quickStyle2.xml" /><Relationship Id="rId9" Type="http://schemas.openxmlformats.org/officeDocument/2006/relationships/diagramQuickStyle" Target="../diagrams/quickStyle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 /><Relationship Id="rId3" Type="http://schemas.openxmlformats.org/officeDocument/2006/relationships/diagramLayout" Target="../diagrams/layout5.xml" /><Relationship Id="rId7" Type="http://schemas.openxmlformats.org/officeDocument/2006/relationships/diagramData" Target="../diagrams/data6.xml" /><Relationship Id="rId2" Type="http://schemas.openxmlformats.org/officeDocument/2006/relationships/diagramData" Target="../diagrams/data5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5.xml" /><Relationship Id="rId11" Type="http://schemas.microsoft.com/office/2007/relationships/diagramDrawing" Target="../diagrams/drawing6.xml" /><Relationship Id="rId5" Type="http://schemas.openxmlformats.org/officeDocument/2006/relationships/diagramColors" Target="../diagrams/colors5.xml" /><Relationship Id="rId10" Type="http://schemas.openxmlformats.org/officeDocument/2006/relationships/diagramColors" Target="../diagrams/colors6.xml" /><Relationship Id="rId4" Type="http://schemas.openxmlformats.org/officeDocument/2006/relationships/diagramQuickStyle" Target="../diagrams/quickStyle5.xml" /><Relationship Id="rId9" Type="http://schemas.openxmlformats.org/officeDocument/2006/relationships/diagramQuickStyle" Target="../diagrams/quickStyle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C0C6-1488-3C3F-1BB2-6502D1197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352" y="2282718"/>
            <a:ext cx="10456984" cy="183185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MEDICAL FACILITY THEMATIC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5319E-01E2-4687-E27B-A039AACC5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4838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PROJECT BY:</a:t>
            </a:r>
          </a:p>
          <a:p>
            <a:r>
              <a:rPr lang="en-IN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AKRITI DHYANI-202319018</a:t>
            </a:r>
          </a:p>
          <a:p>
            <a:r>
              <a:rPr lang="en-IN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ANUSHA PARIDA-202319026</a:t>
            </a:r>
          </a:p>
          <a:p>
            <a:r>
              <a:rPr lang="en-IN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MANISHA SANTOSH SHETTY-202319028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2A98A-1E73-99A4-1753-4F196C2D5B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45" b="6988"/>
          <a:stretch/>
        </p:blipFill>
        <p:spPr>
          <a:xfrm>
            <a:off x="1442756" y="353334"/>
            <a:ext cx="9019055" cy="26978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19119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2C1453-61CE-8118-E2D2-92DF86215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76101" y="824988"/>
            <a:ext cx="9210675" cy="4972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5E8F1-0329-D38B-350B-3D8FBCD2FF64}"/>
              </a:ext>
            </a:extLst>
          </p:cNvPr>
          <p:cNvSpPr txBox="1"/>
          <p:nvPr/>
        </p:nvSpPr>
        <p:spPr>
          <a:xfrm>
            <a:off x="-3317008" y="7988922"/>
            <a:ext cx="9210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fa.wikipedia.org/wiki/%D9%82%D8%AF%D8%B1%D8%AF%D8%A7%D9%86%DB%8C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76939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A821BD9-AF10-849A-EEE8-975F33A40A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2666447"/>
              </p:ext>
            </p:extLst>
          </p:nvPr>
        </p:nvGraphicFramePr>
        <p:xfrm>
          <a:off x="599768" y="1625481"/>
          <a:ext cx="10962967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9852558-26AF-15B6-C639-DC182813110B}"/>
              </a:ext>
            </a:extLst>
          </p:cNvPr>
          <p:cNvSpPr txBox="1"/>
          <p:nvPr/>
        </p:nvSpPr>
        <p:spPr>
          <a:xfrm>
            <a:off x="4011561" y="532456"/>
            <a:ext cx="4168878" cy="58477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GOAL AND OBJECTIVE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02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A9F5DE9-B3AF-939F-0CE5-523BC4FA65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3121491"/>
              </p:ext>
            </p:extLst>
          </p:nvPr>
        </p:nvGraphicFramePr>
        <p:xfrm>
          <a:off x="4242062" y="509046"/>
          <a:ext cx="3007149" cy="95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CF23F28-56FC-F0C1-160A-57B46BC4B3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7727299"/>
              </p:ext>
            </p:extLst>
          </p:nvPr>
        </p:nvGraphicFramePr>
        <p:xfrm>
          <a:off x="1395166" y="2036190"/>
          <a:ext cx="9181707" cy="3214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5786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D47174-AE23-D82F-0E36-7BC885B1BD39}"/>
              </a:ext>
            </a:extLst>
          </p:cNvPr>
          <p:cNvSpPr txBox="1"/>
          <p:nvPr/>
        </p:nvSpPr>
        <p:spPr>
          <a:xfrm>
            <a:off x="0" y="1015664"/>
            <a:ext cx="5005957" cy="1015663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PROCEDURE</a:t>
            </a:r>
            <a:endParaRPr lang="en-IN" sz="6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E6ACFAE-E9F3-6966-9957-DCC741595D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6818742"/>
              </p:ext>
            </p:extLst>
          </p:nvPr>
        </p:nvGraphicFramePr>
        <p:xfrm>
          <a:off x="316321" y="1015664"/>
          <a:ext cx="11061832" cy="4979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899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9750E2-0594-7AFA-900F-FCAAF92CC429}"/>
              </a:ext>
            </a:extLst>
          </p:cNvPr>
          <p:cNvSpPr txBox="1"/>
          <p:nvPr/>
        </p:nvSpPr>
        <p:spPr>
          <a:xfrm>
            <a:off x="84840" y="2598003"/>
            <a:ext cx="1480009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ldhabi" panose="01000000000000000000" pitchFamily="2" charset="-78"/>
                <a:cs typeface="Aldhabi" panose="01000000000000000000" pitchFamily="2" charset="-78"/>
              </a:rPr>
              <a:t>MAP</a:t>
            </a:r>
            <a:endParaRPr lang="en-IN" sz="2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DA3B0-99B2-29A3-DC81-5A2751F41F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2" t="14296" r="25386" b="21787"/>
          <a:stretch/>
        </p:blipFill>
        <p:spPr>
          <a:xfrm>
            <a:off x="1698395" y="79721"/>
            <a:ext cx="9774026" cy="622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2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F6DA51-51EC-58B5-8D94-BE868C75F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89" y="1432874"/>
            <a:ext cx="7252421" cy="42894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B6BF00-2E83-2B55-61C9-4E2DAA2C763A}"/>
              </a:ext>
            </a:extLst>
          </p:cNvPr>
          <p:cNvSpPr txBox="1"/>
          <p:nvPr/>
        </p:nvSpPr>
        <p:spPr>
          <a:xfrm>
            <a:off x="867266" y="499621"/>
            <a:ext cx="676844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PLOTTING OF CO-ORDINATES USING SQL </a:t>
            </a:r>
            <a:endParaRPr lang="en-IN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7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132E6F-3B73-29D6-EB80-F284C944C17F}"/>
              </a:ext>
            </a:extLst>
          </p:cNvPr>
          <p:cNvSpPr txBox="1"/>
          <p:nvPr/>
        </p:nvSpPr>
        <p:spPr>
          <a:xfrm>
            <a:off x="1566420" y="193000"/>
            <a:ext cx="873864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PROBABILITY CALCULATION OF MEDICAL FACILITIES</a:t>
            </a:r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CE85B2-A87B-88DF-12A8-540BE07055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" t="9622" r="12087" b="12990"/>
          <a:stretch/>
        </p:blipFill>
        <p:spPr>
          <a:xfrm>
            <a:off x="1933280" y="772749"/>
            <a:ext cx="9011240" cy="39217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745C1E-80F5-84E0-75FC-1CE3D7152A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2" t="54567" r="15876" b="24536"/>
          <a:stretch/>
        </p:blipFill>
        <p:spPr>
          <a:xfrm>
            <a:off x="3808428" y="4694548"/>
            <a:ext cx="7136091" cy="14331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768BDB-DAE2-07FD-2124-73AC4F39AB3D}"/>
              </a:ext>
            </a:extLst>
          </p:cNvPr>
          <p:cNvSpPr txBox="1"/>
          <p:nvPr/>
        </p:nvSpPr>
        <p:spPr>
          <a:xfrm>
            <a:off x="179109" y="1781667"/>
            <a:ext cx="116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SNIPPET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481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A8A0D2-1769-4020-8DDF-AB7D5A014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6" t="20618" r="1204" b="10350"/>
          <a:stretch/>
        </p:blipFill>
        <p:spPr>
          <a:xfrm>
            <a:off x="1297756" y="836628"/>
            <a:ext cx="9596488" cy="51847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9FA85-ACC0-5961-A7E3-A70FE7F5A0BE}"/>
              </a:ext>
            </a:extLst>
          </p:cNvPr>
          <p:cNvSpPr txBox="1"/>
          <p:nvPr/>
        </p:nvSpPr>
        <p:spPr>
          <a:xfrm>
            <a:off x="3319807" y="202926"/>
            <a:ext cx="555238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 MAP OF PROBABILITY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6600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9ACB9D8-0E8C-EE29-925C-FE873EDD87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8306978"/>
              </p:ext>
            </p:extLst>
          </p:nvPr>
        </p:nvGraphicFramePr>
        <p:xfrm>
          <a:off x="0" y="622168"/>
          <a:ext cx="4110086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8AAD1D5-DFFA-613A-63C3-3C8DF2EECF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2495200"/>
              </p:ext>
            </p:extLst>
          </p:nvPr>
        </p:nvGraphicFramePr>
        <p:xfrm>
          <a:off x="1112363" y="2045615"/>
          <a:ext cx="9370244" cy="3346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130832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578</TotalTime>
  <Words>286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MEDICAL FACILITY THEMATIC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FACILITY THEMATIC MAP</dc:title>
  <dc:creator>Anusha Parida</dc:creator>
  <cp:lastModifiedBy>Anusha Parida</cp:lastModifiedBy>
  <cp:revision>3</cp:revision>
  <dcterms:created xsi:type="dcterms:W3CDTF">2023-10-28T14:12:48Z</dcterms:created>
  <dcterms:modified xsi:type="dcterms:W3CDTF">2023-12-06T06:35:13Z</dcterms:modified>
</cp:coreProperties>
</file>