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0B40-7A08-43D6-9707-A102229B9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604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ABD3-EB96-4BAA-A3BB-CB8C302C7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Simulation on Monthly Staffing Demands for a Research Center</a:t>
            </a:r>
          </a:p>
          <a:p>
            <a:r>
              <a:rPr lang="en-US"/>
              <a:t>Sherranette Tinapunan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7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772-6589-40DE-AC56-644A37A1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967359" cy="4601183"/>
          </a:xfrm>
        </p:spPr>
        <p:txBody>
          <a:bodyPr/>
          <a:lstStyle/>
          <a:p>
            <a:r>
              <a:rPr lang="en-US" dirty="0"/>
              <a:t>Staffing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28F2E-021D-4B60-B548-4A087D23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Simulation output for reach month is used to determine ratio of number of days that exceed full-time staff capacity of 150. </a:t>
            </a:r>
          </a:p>
          <a:p>
            <a:r>
              <a:rPr lang="en-US" sz="3000" dirty="0"/>
              <a:t>Monthly simulation output was also used to determine ratio of number of days that have more than one defective ticket. </a:t>
            </a:r>
          </a:p>
          <a:p>
            <a:r>
              <a:rPr lang="en-US" sz="3000" dirty="0"/>
              <a:t>If ratio exceeded a given threshold (set at .50 in the exercise), output recommends considering hiring of seasonal staff or designated a trained staff to handle defects. </a:t>
            </a:r>
          </a:p>
        </p:txBody>
      </p:sp>
    </p:spTree>
    <p:extLst>
      <p:ext uri="{BB962C8B-B14F-4D97-AF65-F5344CB8AC3E}">
        <p14:creationId xmlns:p14="http://schemas.microsoft.com/office/powerpoint/2010/main" val="184377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8B1C-94D4-430B-9683-002F62AB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Research Specialists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0F6DC-74B3-4637-A889-87A6AA2D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862" y="737771"/>
            <a:ext cx="7535991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1CC7-B14C-4D72-93FF-F9C7EEE7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Research Specialists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9A294-234F-47BB-ABBA-872363A4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566" y="297069"/>
            <a:ext cx="5922278" cy="59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76BB-7F3D-45DD-A35D-DD5A850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Designated Defect Staff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AA9BFC-608C-4D58-861E-A8E6CC638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348" y="974669"/>
            <a:ext cx="7615566" cy="484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6C98-396E-4E90-BEA9-63CC5108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Designated Defect Staff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845613-6871-46C1-9069-209515B3E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868" y="495852"/>
            <a:ext cx="5880132" cy="60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4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DE9E-90C1-40C9-BF55-0CC967EA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7EB2-228B-4A52-AD0F-3DF28068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Summer months have increased demands on both research specialists and designated staff for defective tickets. </a:t>
            </a:r>
          </a:p>
          <a:p>
            <a:r>
              <a:rPr lang="en-US" sz="3000" dirty="0"/>
              <a:t>From April – October, more 50% of the days in the month exceed full-time staff capacity.</a:t>
            </a:r>
          </a:p>
          <a:p>
            <a:r>
              <a:rPr lang="en-US" sz="3000" dirty="0"/>
              <a:t>From May – September, more than 80% of the days in the month exceed full-time staff capacity. </a:t>
            </a:r>
          </a:p>
          <a:p>
            <a:r>
              <a:rPr lang="en-US" sz="3000" dirty="0"/>
              <a:t>Designated staff for defects is recommended for all months except January, February, and December.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33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AC30-3AFB-4459-9FCB-513265FD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759E-2DAF-461B-8F10-CD6D54AD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Guests at a center can reserve research stations through several kiosks.</a:t>
            </a:r>
          </a:p>
          <a:p>
            <a:r>
              <a:rPr lang="en-US" sz="3000" dirty="0"/>
              <a:t>Number of guests visiting the center tends to be higher around the summer months.</a:t>
            </a:r>
          </a:p>
          <a:p>
            <a:r>
              <a:rPr lang="en-US" sz="3000" dirty="0"/>
              <a:t>Reservation kiosks can malfunction sometimes and generate defective tickets.</a:t>
            </a:r>
          </a:p>
        </p:txBody>
      </p:sp>
    </p:spTree>
    <p:extLst>
      <p:ext uri="{BB962C8B-B14F-4D97-AF65-F5344CB8AC3E}">
        <p14:creationId xmlns:p14="http://schemas.microsoft.com/office/powerpoint/2010/main" val="10229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4A5D-C00F-4D16-9584-7BBCC337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Specialists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8F6F-F752-43F5-AE5E-9CFD8E9B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Research specialists assists guests with their research. </a:t>
            </a:r>
          </a:p>
          <a:p>
            <a:r>
              <a:rPr lang="en-US" sz="3000" dirty="0"/>
              <a:t>Guests expect one-on-one attention for any questions that they may have. </a:t>
            </a:r>
          </a:p>
          <a:p>
            <a:r>
              <a:rPr lang="en-US" sz="3000" dirty="0"/>
              <a:t>There are full-time research specialists at the center.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8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4F4E-8934-4344-B7DC-08D7A8A6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Defective Reservation Tickets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72AE-D494-4E7C-8ED1-95403323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Defective reservation tickets don’t have login code required to access research stations. </a:t>
            </a:r>
          </a:p>
          <a:p>
            <a:r>
              <a:rPr lang="en-US" sz="3000" dirty="0"/>
              <a:t>This requires special staff attention. </a:t>
            </a:r>
          </a:p>
          <a:p>
            <a:r>
              <a:rPr lang="en-US" sz="3000" dirty="0"/>
              <a:t>Staff may need to refund or create complimentary sessions. </a:t>
            </a:r>
          </a:p>
          <a:p>
            <a:r>
              <a:rPr lang="en-US" sz="3000" dirty="0"/>
              <a:t>Staff may need to follow restart procedure to reset the malfunctioning kiosk and may need to contact IT for further assistance. </a:t>
            </a:r>
          </a:p>
          <a:p>
            <a:r>
              <a:rPr lang="en-US" sz="3000" dirty="0"/>
              <a:t>Staff needs to be trained handle this issue</a:t>
            </a:r>
          </a:p>
        </p:txBody>
      </p:sp>
    </p:spTree>
    <p:extLst>
      <p:ext uri="{BB962C8B-B14F-4D97-AF65-F5344CB8AC3E}">
        <p14:creationId xmlns:p14="http://schemas.microsoft.com/office/powerpoint/2010/main" val="1608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5B67-0D3C-407D-9776-D14D1B1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Staffing needs at a Research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D076-A587-4EBB-A352-04AED7BB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simulation considers staffing needs for research specialists and designated staff that manages defective reservation tickets. </a:t>
            </a:r>
          </a:p>
          <a:p>
            <a:r>
              <a:rPr lang="en-US" sz="3000" dirty="0"/>
              <a:t>Center may need to hire seasonal research specialist during busy months. </a:t>
            </a:r>
          </a:p>
          <a:p>
            <a:r>
              <a:rPr lang="en-US" sz="3000" dirty="0"/>
              <a:t>Center may need to hire or train a designated staff to manage defective tickets. </a:t>
            </a:r>
          </a:p>
        </p:txBody>
      </p:sp>
    </p:spTree>
    <p:extLst>
      <p:ext uri="{BB962C8B-B14F-4D97-AF65-F5344CB8AC3E}">
        <p14:creationId xmlns:p14="http://schemas.microsoft.com/office/powerpoint/2010/main" val="311601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8A46-DE74-4EA2-AA8C-7ED688BF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Full-Time Capacity of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B02-9E8E-4A25-93CC-D217C05A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the purpose of this simulation, I set the full-time staff capacity of the center to 150 reservations per day. </a:t>
            </a:r>
          </a:p>
        </p:txBody>
      </p:sp>
    </p:spTree>
    <p:extLst>
      <p:ext uri="{BB962C8B-B14F-4D97-AF65-F5344CB8AC3E}">
        <p14:creationId xmlns:p14="http://schemas.microsoft.com/office/powerpoint/2010/main" val="355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4816-403B-4545-92D6-0E6F88CF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Simulation Process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92FDA2F-8E07-4700-BBC0-DC9FF7D06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40" y="267252"/>
            <a:ext cx="7470097" cy="6073913"/>
          </a:xfrm>
        </p:spPr>
      </p:pic>
    </p:spTree>
    <p:extLst>
      <p:ext uri="{BB962C8B-B14F-4D97-AF65-F5344CB8AC3E}">
        <p14:creationId xmlns:p14="http://schemas.microsoft.com/office/powerpoint/2010/main" val="33299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F80A-EEF8-4F2D-AE39-58669ACB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and defect data from </a:t>
            </a:r>
            <a:br>
              <a:rPr lang="en-US" dirty="0"/>
            </a:br>
            <a:r>
              <a:rPr lang="en-US" dirty="0"/>
              <a:t>2018 - 2019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FC0C-19C0-4FA6-8CA6-C614BB59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from two-year period is used to estimate parameters for each month</a:t>
            </a:r>
          </a:p>
          <a:p>
            <a:r>
              <a:rPr lang="en-US" sz="3000" dirty="0"/>
              <a:t>For each month, following where determined:</a:t>
            </a:r>
          </a:p>
          <a:p>
            <a:r>
              <a:rPr lang="en-US" sz="2800" dirty="0"/>
              <a:t>Mean of daily number of reservations</a:t>
            </a:r>
          </a:p>
          <a:p>
            <a:r>
              <a:rPr lang="en-US" sz="2800" dirty="0"/>
              <a:t>Mean of daily number of defects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897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D24-C7AF-4B55-8DCF-C5809EBD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BA6F-B8A5-4898-BD69-E8FA4F2D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 simulate daily number of reservation and daily number of defects, the Poisson distribution was used.</a:t>
            </a:r>
          </a:p>
          <a:p>
            <a:r>
              <a:rPr lang="en-US" sz="3000" dirty="0"/>
              <a:t>10,000 simulations were run for each month. </a:t>
            </a:r>
          </a:p>
        </p:txBody>
      </p:sp>
    </p:spTree>
    <p:extLst>
      <p:ext uri="{BB962C8B-B14F-4D97-AF65-F5344CB8AC3E}">
        <p14:creationId xmlns:p14="http://schemas.microsoft.com/office/powerpoint/2010/main" val="7171963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464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Data 604  Final Project</vt:lpstr>
      <vt:lpstr>Research Center</vt:lpstr>
      <vt:lpstr>Research Specialists</vt:lpstr>
      <vt:lpstr>Defective Reservation Tickets</vt:lpstr>
      <vt:lpstr>Staffing needs at a Research Center</vt:lpstr>
      <vt:lpstr>Full-Time Capacity of Center</vt:lpstr>
      <vt:lpstr>Flow of Simulation Process</vt:lpstr>
      <vt:lpstr>Reservation and defect data from  2018 - 2019</vt:lpstr>
      <vt:lpstr>Poisson Distribution</vt:lpstr>
      <vt:lpstr>Staffing Recommendations</vt:lpstr>
      <vt:lpstr>Results for Research Specialists</vt:lpstr>
      <vt:lpstr>Results for Research Specialists</vt:lpstr>
      <vt:lpstr>Results for Designated Defect Staff </vt:lpstr>
      <vt:lpstr>Results for Designated Defect Staff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604  Final Project</dc:title>
  <dc:creator>Sherranette Tinapunan</dc:creator>
  <cp:lastModifiedBy>Sherranette Tinapunan</cp:lastModifiedBy>
  <cp:revision>13</cp:revision>
  <dcterms:created xsi:type="dcterms:W3CDTF">2020-07-24T10:29:42Z</dcterms:created>
  <dcterms:modified xsi:type="dcterms:W3CDTF">2020-07-24T11:29:15Z</dcterms:modified>
</cp:coreProperties>
</file>