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0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7620000" cy="3048000"/>
          </a:xfrm>
        </p:spPr>
        <p:txBody>
          <a:bodyPr/>
          <a:lstStyle/>
          <a:p>
            <a:r>
              <a:rPr lang="en-US" sz="4400" b="1" dirty="0"/>
              <a:t>A study on the challenges faced by remote teams to manage software projects in Bangladesh.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5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Achieved </a:t>
            </a:r>
            <a:r>
              <a:rPr lang="en-US" dirty="0"/>
              <a:t>50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44</a:t>
            </a:r>
            <a:r>
              <a:rPr lang="en-US" dirty="0"/>
              <a:t>% are software </a:t>
            </a:r>
            <a:r>
              <a:rPr lang="en-US" dirty="0" smtClean="0"/>
              <a:t>engineers</a:t>
            </a:r>
          </a:p>
          <a:p>
            <a:r>
              <a:rPr lang="en-US" dirty="0" smtClean="0"/>
              <a:t>14% QA Tester</a:t>
            </a:r>
          </a:p>
          <a:p>
            <a:r>
              <a:rPr lang="en-US" dirty="0"/>
              <a:t>12 % Business analysts </a:t>
            </a:r>
            <a:endParaRPr lang="en-US" dirty="0" smtClean="0"/>
          </a:p>
          <a:p>
            <a:r>
              <a:rPr lang="en-US" dirty="0"/>
              <a:t>12 % </a:t>
            </a:r>
            <a:r>
              <a:rPr lang="en-US" dirty="0" smtClean="0"/>
              <a:t>Project managers</a:t>
            </a:r>
          </a:p>
          <a:p>
            <a:r>
              <a:rPr lang="en-US" dirty="0" smtClean="0"/>
              <a:t>4</a:t>
            </a:r>
            <a:r>
              <a:rPr lang="en-US" dirty="0"/>
              <a:t>%  other technical </a:t>
            </a:r>
            <a:r>
              <a:rPr lang="en-US" dirty="0" smtClean="0"/>
              <a:t>leads</a:t>
            </a:r>
          </a:p>
          <a:p>
            <a:r>
              <a:rPr lang="en-US" dirty="0" smtClean="0"/>
              <a:t>Discarded </a:t>
            </a:r>
            <a:r>
              <a:rPr lang="en-US" dirty="0"/>
              <a:t>7 </a:t>
            </a:r>
            <a:r>
              <a:rPr lang="en-US" dirty="0" smtClean="0"/>
              <a:t>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z="4000" b="1" dirty="0" smtClean="0"/>
              <a:t>Role </a:t>
            </a:r>
            <a:r>
              <a:rPr lang="en-US" sz="4000" b="1" dirty="0"/>
              <a:t>id the respondent working as</a:t>
            </a:r>
            <a:endParaRPr lang="en-US" sz="38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86000"/>
            <a:ext cx="6477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3800" b="1" dirty="0"/>
              <a:t>Productivity and Time management</a:t>
            </a:r>
            <a:endParaRPr lang="en-US" sz="3800" dirty="0"/>
          </a:p>
        </p:txBody>
      </p:sp>
      <p:pic>
        <p:nvPicPr>
          <p:cNvPr id="4" name="Content Placeholder 3" descr="/var/folders/d8/9yywpddn5r58nvbbx47s9kjh0000gn/T/com.microsoft.Word/Content.MSO/EE7EA046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02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49362"/>
          </a:xfrm>
        </p:spPr>
        <p:txBody>
          <a:bodyPr/>
          <a:lstStyle/>
          <a:p>
            <a:r>
              <a:rPr lang="en-US" sz="4000" b="1" dirty="0"/>
              <a:t>Overworking in the office vs remote </a:t>
            </a:r>
            <a:r>
              <a:rPr lang="en-US" sz="4000" b="1" dirty="0" smtClean="0"/>
              <a:t>work</a:t>
            </a:r>
            <a:endParaRPr lang="en-US" sz="4000" b="1" dirty="0"/>
          </a:p>
        </p:txBody>
      </p:sp>
      <p:pic>
        <p:nvPicPr>
          <p:cNvPr id="4" name="Content Placeholder 3" descr="/var/folders/d8/9yywpddn5r58nvbbx47s9kjh0000gn/T/com.microsoft.Word/Content.MSO/4C9A5C44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98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b="1" dirty="0"/>
              <a:t>Getting distracted in the office vs remote work</a:t>
            </a:r>
          </a:p>
        </p:txBody>
      </p:sp>
      <p:pic>
        <p:nvPicPr>
          <p:cNvPr id="4" name="Content Placeholder 3" descr="/var/folders/d8/9yywpddn5r58nvbbx47s9kjh0000gn/T/com.microsoft.Word/Content.MSO/736E6BD0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81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and Support</a:t>
            </a:r>
          </a:p>
        </p:txBody>
      </p:sp>
      <p:pic>
        <p:nvPicPr>
          <p:cNvPr id="4" name="Content Placeholder 3" descr="/var/folders/d8/9yywpddn5r58nvbbx47s9kjh0000gn/T/com.microsoft.Word/Content.MSO/283D525E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76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support in the office vs remote work</a:t>
            </a:r>
          </a:p>
        </p:txBody>
      </p:sp>
      <p:pic>
        <p:nvPicPr>
          <p:cNvPr id="4" name="Content Placeholder 3" descr="/var/folders/d8/9yywpddn5r58nvbbx47s9kjh0000gn/T/com.microsoft.Word/Content.MSO/10BE8E1C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54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sz="4000" b="1" dirty="0"/>
              <a:t>Working environment and setting</a:t>
            </a:r>
          </a:p>
        </p:txBody>
      </p:sp>
      <p:pic>
        <p:nvPicPr>
          <p:cNvPr id="4" name="Content Placeholder 3" descr="/var/folders/d8/9yywpddn5r58nvbbx47s9kjh0000gn/T/com.microsoft.Word/Content.MSO/2317468A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45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b="1" dirty="0"/>
              <a:t>Time tracking software for remote work</a:t>
            </a:r>
          </a:p>
        </p:txBody>
      </p:sp>
      <p:pic>
        <p:nvPicPr>
          <p:cNvPr id="4" name="Content Placeholder 3" descr="/var/folders/d8/9yywpddn5r58nvbbx47s9kjh0000gn/T/com.microsoft.Word/Content.MSO/5C008F28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22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 of work which has an effect on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/var/folders/d8/9yywpddn5r58nvbbx47s9kjh0000gn/T/com.microsoft.Word/Content.MSO/7600FAF4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200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41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1143000"/>
          </a:xfrm>
        </p:spPr>
        <p:txBody>
          <a:bodyPr/>
          <a:lstStyle/>
          <a:p>
            <a:r>
              <a:rPr lang="en-US" b="1" dirty="0" smtClean="0"/>
              <a:t>Presented By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620000" cy="3962400"/>
          </a:xfrm>
        </p:spPr>
        <p:txBody>
          <a:bodyPr/>
          <a:lstStyle/>
          <a:p>
            <a:r>
              <a:rPr lang="en-US" dirty="0"/>
              <a:t>Md. </a:t>
            </a:r>
            <a:r>
              <a:rPr lang="en-US" dirty="0" err="1"/>
              <a:t>Reaz</a:t>
            </a:r>
            <a:r>
              <a:rPr lang="en-US" dirty="0"/>
              <a:t> Uddin </a:t>
            </a:r>
            <a:r>
              <a:rPr lang="en-US" dirty="0" smtClean="0"/>
              <a:t>Chowdhury (</a:t>
            </a:r>
            <a:r>
              <a:rPr lang="en-US" dirty="0"/>
              <a:t>21-92155-3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Ummey</a:t>
            </a:r>
            <a:r>
              <a:rPr lang="en-US" dirty="0" smtClean="0"/>
              <a:t> </a:t>
            </a:r>
            <a:r>
              <a:rPr lang="en-US" dirty="0" err="1"/>
              <a:t>Soaiba</a:t>
            </a:r>
            <a:r>
              <a:rPr lang="en-US" dirty="0"/>
              <a:t> </a:t>
            </a:r>
            <a:r>
              <a:rPr lang="en-US" dirty="0" err="1" smtClean="0"/>
              <a:t>Yeasmin</a:t>
            </a:r>
            <a:r>
              <a:rPr lang="en-US" dirty="0"/>
              <a:t> (21-92158-3 </a:t>
            </a:r>
            <a:r>
              <a:rPr lang="en-US" dirty="0" smtClean="0"/>
              <a:t>)</a:t>
            </a:r>
          </a:p>
          <a:p>
            <a:r>
              <a:rPr lang="en-US" dirty="0" err="1"/>
              <a:t>Akibur</a:t>
            </a:r>
            <a:r>
              <a:rPr lang="en-US" dirty="0"/>
              <a:t> Rahman </a:t>
            </a:r>
            <a:r>
              <a:rPr lang="en-US" dirty="0" err="1" smtClean="0"/>
              <a:t>Akib</a:t>
            </a:r>
            <a:r>
              <a:rPr lang="en-US" dirty="0"/>
              <a:t> (22-92573-2 </a:t>
            </a:r>
            <a:r>
              <a:rPr lang="en-US" dirty="0" smtClean="0"/>
              <a:t>)</a:t>
            </a:r>
          </a:p>
          <a:p>
            <a:r>
              <a:rPr lang="en-US" dirty="0" err="1"/>
              <a:t>Sheuly</a:t>
            </a:r>
            <a:r>
              <a:rPr lang="en-US" dirty="0"/>
              <a:t> </a:t>
            </a:r>
            <a:r>
              <a:rPr lang="en-US" dirty="0" err="1" smtClean="0"/>
              <a:t>Akter</a:t>
            </a:r>
            <a:r>
              <a:rPr lang="en-US" dirty="0"/>
              <a:t> (22-92609-2</a:t>
            </a:r>
            <a:r>
              <a:rPr lang="en-US" dirty="0" smtClean="0"/>
              <a:t>)</a:t>
            </a:r>
          </a:p>
          <a:p>
            <a:r>
              <a:rPr lang="en-US" dirty="0"/>
              <a:t>Md. </a:t>
            </a:r>
            <a:r>
              <a:rPr lang="en-US" dirty="0" err="1" smtClean="0"/>
              <a:t>Rifat</a:t>
            </a:r>
            <a:r>
              <a:rPr lang="en-US" dirty="0" smtClean="0"/>
              <a:t>-</a:t>
            </a:r>
            <a:r>
              <a:rPr lang="en-US" dirty="0" err="1" smtClean="0"/>
              <a:t>Uz</a:t>
            </a:r>
            <a:r>
              <a:rPr lang="en-US" dirty="0"/>
              <a:t>-Zaman (22-92610-2 )</a:t>
            </a:r>
          </a:p>
        </p:txBody>
      </p:sp>
    </p:spTree>
    <p:extLst>
      <p:ext uri="{BB962C8B-B14F-4D97-AF65-F5344CB8AC3E}">
        <p14:creationId xmlns:p14="http://schemas.microsoft.com/office/powerpoint/2010/main" val="376463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Agile and project management</a:t>
            </a:r>
          </a:p>
        </p:txBody>
      </p:sp>
      <p:pic>
        <p:nvPicPr>
          <p:cNvPr id="4" name="Content Placeholder 3" descr="/var/folders/d8/9yywpddn5r58nvbbx47s9kjh0000gn/T/com.microsoft.Word/Content.MSO/D8AA4776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9189"/>
            <a:ext cx="7620000" cy="3622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0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your team following an agile methodology? </a:t>
            </a:r>
          </a:p>
        </p:txBody>
      </p:sp>
      <p:pic>
        <p:nvPicPr>
          <p:cNvPr id="4" name="Content Placeholder 3" descr="/var/folders/d8/9yywpddn5r58nvbbx47s9kjh0000gn/T/com.microsoft.Word/Content.MSO/124EC122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8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methodology my popularity</a:t>
            </a:r>
          </a:p>
        </p:txBody>
      </p:sp>
      <p:pic>
        <p:nvPicPr>
          <p:cNvPr id="4" name="Content Placeholder 3" descr="/var/folders/d8/9yywpddn5r58nvbbx47s9kjh0000gn/T/com.microsoft.Word/Content.MSO/B0EF1D80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9189"/>
            <a:ext cx="7620000" cy="3622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722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adopt agile</a:t>
            </a:r>
          </a:p>
        </p:txBody>
      </p:sp>
      <p:pic>
        <p:nvPicPr>
          <p:cNvPr id="4" name="Content Placeholder 3" descr="/var/folders/d8/9yywpddn5r58nvbbx47s9kjh0000gn/T/com.microsoft.Word/Content.MSO/B08DDF8E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9189"/>
            <a:ext cx="7620000" cy="3622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92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b="1" dirty="0"/>
              <a:t>Is agile useful for remote teams</a:t>
            </a:r>
          </a:p>
        </p:txBody>
      </p:sp>
      <p:pic>
        <p:nvPicPr>
          <p:cNvPr id="4" name="Content Placeholder 3" descr="/var/folders/d8/9yywpddn5r58nvbbx47s9kjh0000gn/T/com.microsoft.Word/Content.MSO/332902CC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85"/>
            <a:ext cx="7620000" cy="320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96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using agile </a:t>
            </a:r>
          </a:p>
        </p:txBody>
      </p:sp>
      <p:pic>
        <p:nvPicPr>
          <p:cNvPr id="4" name="Content Placeholder 3" descr="/var/folders/d8/9yywpddn5r58nvbbx47s9kjh0000gn/T/com.microsoft.Word/Content.MSO/73CD8EBA.tmp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9189"/>
            <a:ext cx="7620000" cy="3622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7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</p:spPr>
        <p:txBody>
          <a:bodyPr/>
          <a:lstStyle/>
          <a:p>
            <a:r>
              <a:rPr lang="en-US" dirty="0" smtClean="0"/>
              <a:t>Strong result shown</a:t>
            </a:r>
          </a:p>
          <a:p>
            <a:r>
              <a:rPr lang="en-US" dirty="0" smtClean="0"/>
              <a:t>Employees </a:t>
            </a:r>
            <a:r>
              <a:rPr lang="en-US" dirty="0"/>
              <a:t>believe working </a:t>
            </a:r>
            <a:r>
              <a:rPr lang="en-US" dirty="0" smtClean="0"/>
              <a:t>remotely</a:t>
            </a:r>
          </a:p>
          <a:p>
            <a:r>
              <a:rPr lang="en-US" dirty="0" smtClean="0"/>
              <a:t>Increased productivity </a:t>
            </a:r>
          </a:p>
          <a:p>
            <a:r>
              <a:rPr lang="en-US" dirty="0"/>
              <a:t>R</a:t>
            </a:r>
            <a:r>
              <a:rPr lang="en-US" dirty="0" smtClean="0"/>
              <a:t>educed distractions</a:t>
            </a:r>
          </a:p>
          <a:p>
            <a:r>
              <a:rPr lang="en-US" dirty="0" smtClean="0"/>
              <a:t>Face difficult to communicate</a:t>
            </a:r>
          </a:p>
          <a:p>
            <a:r>
              <a:rPr lang="en-US" dirty="0" smtClean="0"/>
              <a:t>Face some </a:t>
            </a:r>
            <a:r>
              <a:rPr lang="en-US" dirty="0"/>
              <a:t>difficulty </a:t>
            </a:r>
            <a:r>
              <a:rPr lang="en-US" dirty="0" smtClean="0"/>
              <a:t>initial </a:t>
            </a:r>
            <a:r>
              <a:rPr lang="en-US" dirty="0"/>
              <a:t>phase of remote </a:t>
            </a:r>
            <a:r>
              <a:rPr lang="en-US" dirty="0" smtClean="0"/>
              <a:t>work</a:t>
            </a:r>
            <a:endParaRPr lang="en-US" dirty="0"/>
          </a:p>
          <a:p>
            <a:r>
              <a:rPr lang="en-US" dirty="0" smtClean="0"/>
              <a:t>Agile give outstanding outcome remotely.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0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i="1" dirty="0"/>
              <a:t>[1</a:t>
            </a:r>
            <a:r>
              <a:rPr lang="en-US" sz="2400" b="1" i="1" dirty="0" smtClean="0"/>
              <a:t>] </a:t>
            </a:r>
            <a:r>
              <a:rPr lang="en-US" sz="2400" dirty="0"/>
              <a:t>R. N. </a:t>
            </a:r>
            <a:r>
              <a:rPr lang="en-US" sz="2400" dirty="0" err="1"/>
              <a:t>Charette</a:t>
            </a:r>
            <a:r>
              <a:rPr lang="en-US" sz="2400" dirty="0"/>
              <a:t>, "Why software fails [software failure]," Spectrum, IEEE, vol. 42, no. 9, pp. 42-49, September 2005. [Online]. Available: http://dx.doi.org/10.1109/MSPEC.2005.1502528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r>
              <a:rPr lang="en-US" sz="2400" b="1" i="1" dirty="0"/>
              <a:t>[2</a:t>
            </a:r>
            <a:r>
              <a:rPr lang="en-US" sz="2400" b="1" i="1" dirty="0" smtClean="0"/>
              <a:t>] </a:t>
            </a:r>
            <a:r>
              <a:rPr lang="en-US" sz="2400" dirty="0"/>
              <a:t>In Empirical Software Engineering and Measurement, A. </a:t>
            </a:r>
            <a:r>
              <a:rPr lang="en-US" sz="2400" dirty="0" err="1"/>
              <a:t>Begel</a:t>
            </a:r>
            <a:r>
              <a:rPr lang="en-US" sz="2400" dirty="0"/>
              <a:t> and N. </a:t>
            </a:r>
            <a:r>
              <a:rPr lang="en-US" sz="2400" dirty="0" err="1"/>
              <a:t>Nagappan</a:t>
            </a:r>
            <a:r>
              <a:rPr lang="en-US" sz="2400" dirty="0"/>
              <a:t> published "Usage and Perceptions of Agile Software Development in an Industrial Context: An Exploratory Study" in 2007. First International Symposium on ESEM 2007, pp. 255–264, 2007.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r>
              <a:rPr lang="en-US" sz="2400" b="1" i="1" dirty="0"/>
              <a:t>[3</a:t>
            </a:r>
            <a:r>
              <a:rPr lang="en-US" sz="2400" b="1" i="1" dirty="0" smtClean="0"/>
              <a:t>] </a:t>
            </a:r>
            <a:r>
              <a:rPr lang="en-US" sz="2400" dirty="0"/>
              <a:t>The effects of remote work on collaboration among information </a:t>
            </a:r>
            <a:r>
              <a:rPr lang="en-US" sz="2400" dirty="0" err="1"/>
              <a:t>workersLongqi</a:t>
            </a:r>
            <a:r>
              <a:rPr lang="en-US" sz="2400" dirty="0"/>
              <a:t> Yang, David Holtz, Sonia Jaffe, </a:t>
            </a:r>
            <a:r>
              <a:rPr lang="en-US" sz="2400" dirty="0" err="1"/>
              <a:t>Siddharth</a:t>
            </a:r>
            <a:r>
              <a:rPr lang="en-US" sz="2400" dirty="0"/>
              <a:t> Suri, </a:t>
            </a:r>
            <a:r>
              <a:rPr lang="en-US" sz="2400" dirty="0" err="1"/>
              <a:t>Shilpi</a:t>
            </a:r>
            <a:r>
              <a:rPr lang="en-US" sz="2400" dirty="0"/>
              <a:t> Sinha, Jeffrey Weston, Connor Joyce, Neha Shah, Kevin Sherman, Brent Hecht &amp; Jaime </a:t>
            </a:r>
            <a:r>
              <a:rPr lang="en-US" sz="2400" dirty="0" err="1"/>
              <a:t>Teevan</a:t>
            </a:r>
            <a:r>
              <a:rPr lang="en-US" sz="2400" dirty="0"/>
              <a:t>. https://www.nature.com/articles/s41562-021-01196-4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41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620000" cy="1447800"/>
          </a:xfrm>
        </p:spPr>
        <p:txBody>
          <a:bodyPr/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2301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620000" cy="1524000"/>
          </a:xfrm>
        </p:spPr>
        <p:txBody>
          <a:bodyPr/>
          <a:lstStyle/>
          <a:p>
            <a:pPr algn="ctr"/>
            <a:r>
              <a:rPr lang="en-US" sz="6600" b="1" dirty="0" smtClean="0"/>
              <a:t>Any Questions?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3635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Keywords</a:t>
            </a:r>
          </a:p>
          <a:p>
            <a:r>
              <a:rPr lang="en-US" sz="2400" dirty="0" smtClean="0"/>
              <a:t>Abstract</a:t>
            </a:r>
            <a:endParaRPr lang="en-US" sz="2400" dirty="0"/>
          </a:p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Research questions</a:t>
            </a:r>
          </a:p>
          <a:p>
            <a:r>
              <a:rPr lang="en-US" sz="2400" dirty="0"/>
              <a:t>Background 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 &amp; Discussion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 smtClean="0"/>
              <a:t>References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7696200" cy="960438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 smtClean="0"/>
              <a:t>Keywords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696200" cy="3886200"/>
          </a:xfrm>
        </p:spPr>
        <p:txBody>
          <a:bodyPr/>
          <a:lstStyle/>
          <a:p>
            <a:r>
              <a:rPr lang="en-US" dirty="0" smtClean="0"/>
              <a:t>Agile</a:t>
            </a:r>
          </a:p>
          <a:p>
            <a:r>
              <a:rPr lang="en-US" dirty="0" smtClean="0"/>
              <a:t>Software </a:t>
            </a:r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Remote work </a:t>
            </a:r>
          </a:p>
          <a:p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project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Adopt </a:t>
            </a:r>
            <a:r>
              <a:rPr lang="en-US" dirty="0"/>
              <a:t>agile based iterative approach for software </a:t>
            </a:r>
            <a:r>
              <a:rPr lang="en-US" dirty="0" smtClean="0"/>
              <a:t>development.</a:t>
            </a:r>
          </a:p>
          <a:p>
            <a:r>
              <a:rPr lang="en-US" dirty="0"/>
              <a:t>Agile emphasizes constant collaboration with </a:t>
            </a:r>
            <a:r>
              <a:rPr lang="en-US" dirty="0" smtClean="0"/>
              <a:t>stakeholders.</a:t>
            </a:r>
          </a:p>
          <a:p>
            <a:r>
              <a:rPr lang="en-US" dirty="0" smtClean="0"/>
              <a:t>During covid-19 </a:t>
            </a:r>
            <a:r>
              <a:rPr lang="en-US" dirty="0"/>
              <a:t>pandemic, software projects </a:t>
            </a:r>
            <a:r>
              <a:rPr lang="en-US" dirty="0" smtClean="0"/>
              <a:t>manage remotely.</a:t>
            </a:r>
          </a:p>
          <a:p>
            <a:r>
              <a:rPr lang="en-US" dirty="0" smtClean="0"/>
              <a:t>Agile </a:t>
            </a:r>
            <a:r>
              <a:rPr lang="en-US" dirty="0"/>
              <a:t>framework is </a:t>
            </a:r>
            <a:r>
              <a:rPr lang="en-US" dirty="0" smtClean="0"/>
              <a:t>challenging.</a:t>
            </a:r>
          </a:p>
          <a:p>
            <a:r>
              <a:rPr lang="en-US" dirty="0" smtClean="0"/>
              <a:t>Employees </a:t>
            </a:r>
            <a:r>
              <a:rPr lang="en-US" dirty="0"/>
              <a:t>believe working </a:t>
            </a:r>
            <a:r>
              <a:rPr lang="en-US" dirty="0" smtClean="0"/>
              <a:t>remotely.</a:t>
            </a:r>
          </a:p>
          <a:p>
            <a:r>
              <a:rPr lang="en-US" dirty="0"/>
              <a:t>Communication with colleagues </a:t>
            </a:r>
            <a:r>
              <a:rPr lang="en-US" dirty="0" smtClean="0"/>
              <a:t>more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 smtClean="0"/>
              <a:t>Introduction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4419600"/>
          </a:xfrm>
        </p:spPr>
        <p:txBody>
          <a:bodyPr/>
          <a:lstStyle/>
          <a:p>
            <a:r>
              <a:rPr lang="en-US" dirty="0" smtClean="0"/>
              <a:t>Waterfall </a:t>
            </a:r>
            <a:r>
              <a:rPr lang="en-US" dirty="0"/>
              <a:t>doesn’t allow teams to deal with the increasing </a:t>
            </a:r>
            <a:r>
              <a:rPr lang="en-US" dirty="0" smtClean="0"/>
              <a:t>complexity</a:t>
            </a:r>
          </a:p>
          <a:p>
            <a:r>
              <a:rPr lang="en-US" dirty="0"/>
              <a:t>Rapid changes in requirement </a:t>
            </a:r>
            <a:endParaRPr lang="en-US" dirty="0" smtClean="0"/>
          </a:p>
          <a:p>
            <a:r>
              <a:rPr lang="en-US" dirty="0" smtClean="0"/>
              <a:t>Lack </a:t>
            </a:r>
            <a:r>
              <a:rPr lang="en-US" dirty="0"/>
              <a:t>of user involvement </a:t>
            </a:r>
            <a:endParaRPr lang="en-US" dirty="0" smtClean="0"/>
          </a:p>
          <a:p>
            <a:r>
              <a:rPr lang="en-US" dirty="0" smtClean="0"/>
              <a:t>Unrealistic </a:t>
            </a:r>
            <a:r>
              <a:rPr lang="en-US" dirty="0"/>
              <a:t>expectations by stakeholders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Poor communication and </a:t>
            </a:r>
            <a:r>
              <a:rPr lang="en-US" dirty="0" smtClean="0"/>
              <a:t>planning</a:t>
            </a:r>
          </a:p>
          <a:p>
            <a:r>
              <a:rPr lang="en-US" dirty="0" smtClean="0"/>
              <a:t>Spiral </a:t>
            </a:r>
            <a:r>
              <a:rPr lang="en-US" dirty="0"/>
              <a:t>method </a:t>
            </a:r>
            <a:r>
              <a:rPr lang="en-US" dirty="0" smtClean="0"/>
              <a:t>acceptable </a:t>
            </a:r>
            <a:r>
              <a:rPr lang="en-US" dirty="0"/>
              <a:t>but </a:t>
            </a:r>
            <a:r>
              <a:rPr lang="en-US" dirty="0" smtClean="0"/>
              <a:t>not suitable</a:t>
            </a:r>
          </a:p>
          <a:p>
            <a:r>
              <a:rPr lang="en-US" dirty="0" smtClean="0"/>
              <a:t>Agile </a:t>
            </a:r>
            <a:r>
              <a:rPr lang="en-US" dirty="0"/>
              <a:t>methodologies </a:t>
            </a:r>
            <a:r>
              <a:rPr lang="en-US" dirty="0" smtClean="0"/>
              <a:t>remotely claim to solve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2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 smtClean="0"/>
              <a:t>Research </a:t>
            </a:r>
            <a:r>
              <a:rPr lang="en-US" sz="4800" b="1" dirty="0"/>
              <a:t>questions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7696200" cy="4419600"/>
          </a:xfrm>
        </p:spPr>
        <p:txBody>
          <a:bodyPr/>
          <a:lstStyle/>
          <a:p>
            <a:r>
              <a:rPr lang="en-US" dirty="0"/>
              <a:t>What are the challenges that teams have faced after switching to remote work?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How teams have adapted to remote work? 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/>
              <a:t>agile methodologies been useful in a fully remote setting?</a:t>
            </a:r>
          </a:p>
        </p:txBody>
      </p:sp>
    </p:spTree>
    <p:extLst>
      <p:ext uri="{BB962C8B-B14F-4D97-AF65-F5344CB8AC3E}">
        <p14:creationId xmlns:p14="http://schemas.microsoft.com/office/powerpoint/2010/main" val="417874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 smtClean="0"/>
              <a:t>Background 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1990s,  </a:t>
            </a:r>
            <a:r>
              <a:rPr lang="en-US" dirty="0" smtClean="0"/>
              <a:t>adoption was human interactions-focused approach</a:t>
            </a:r>
          </a:p>
          <a:p>
            <a:r>
              <a:rPr lang="en-US" dirty="0" smtClean="0"/>
              <a:t>2001, Agile comes with </a:t>
            </a:r>
            <a:r>
              <a:rPr lang="en-US" dirty="0"/>
              <a:t>shared principles</a:t>
            </a:r>
          </a:p>
          <a:p>
            <a:r>
              <a:rPr lang="en-US" dirty="0"/>
              <a:t>Mid 1990, Extreme Programming (XP), Scrum, extreme Testing, and Crystal Family of Methodologies, Dynamic Systems Development Method (DSDM), Adaptive Software Development (ASD), and Feature-Driven Development (FDD) </a:t>
            </a:r>
            <a:r>
              <a:rPr lang="en-US" dirty="0" smtClean="0"/>
              <a:t>started</a:t>
            </a:r>
          </a:p>
          <a:p>
            <a:r>
              <a:rPr lang="en-US" dirty="0" smtClean="0"/>
              <a:t>Agile </a:t>
            </a:r>
            <a:r>
              <a:rPr lang="en-US" dirty="0"/>
              <a:t>software development techniques </a:t>
            </a:r>
            <a:r>
              <a:rPr lang="en-US" dirty="0" smtClean="0"/>
              <a:t>grow </a:t>
            </a:r>
            <a:r>
              <a:rPr lang="en-US" dirty="0"/>
              <a:t>popularity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9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543800" cy="4724400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google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Create </a:t>
            </a:r>
            <a:r>
              <a:rPr lang="en-US" dirty="0"/>
              <a:t>paperless </a:t>
            </a:r>
            <a:r>
              <a:rPr lang="en-US" dirty="0" smtClean="0"/>
              <a:t>questionnaire</a:t>
            </a:r>
          </a:p>
          <a:p>
            <a:r>
              <a:rPr lang="en-US" dirty="0" smtClean="0"/>
              <a:t>Included software </a:t>
            </a:r>
            <a:r>
              <a:rPr lang="en-US" dirty="0"/>
              <a:t>engineers, project managers, business analysts and </a:t>
            </a:r>
            <a:r>
              <a:rPr lang="en-US" dirty="0" smtClean="0"/>
              <a:t>testers</a:t>
            </a:r>
          </a:p>
          <a:p>
            <a:r>
              <a:rPr lang="en-US" dirty="0" smtClean="0"/>
              <a:t>Take opinion about impact of the </a:t>
            </a:r>
            <a:r>
              <a:rPr lang="en-US" dirty="0"/>
              <a:t>remote </a:t>
            </a:r>
            <a:r>
              <a:rPr lang="en-US" dirty="0" smtClean="0"/>
              <a:t>work</a:t>
            </a:r>
          </a:p>
          <a:p>
            <a:r>
              <a:rPr lang="en-US" dirty="0"/>
              <a:t>C</a:t>
            </a:r>
            <a:r>
              <a:rPr lang="en-US" dirty="0" smtClean="0"/>
              <a:t>onducted </a:t>
            </a:r>
            <a:r>
              <a:rPr lang="en-US" dirty="0"/>
              <a:t>one-to-one </a:t>
            </a:r>
            <a:r>
              <a:rPr lang="en-US" dirty="0" smtClean="0"/>
              <a:t>interviews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8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</TotalTime>
  <Words>573</Words>
  <Application>Microsoft Office PowerPoint</Application>
  <PresentationFormat>On-screen Show (4:3)</PresentationFormat>
  <Paragraphs>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A study on the challenges faced by remote teams to manage software projects in Bangladesh.</vt:lpstr>
      <vt:lpstr>Presented By</vt:lpstr>
      <vt:lpstr>Table of Content</vt:lpstr>
      <vt:lpstr> Keywords </vt:lpstr>
      <vt:lpstr>Abstract</vt:lpstr>
      <vt:lpstr> Introduction </vt:lpstr>
      <vt:lpstr> Research questions </vt:lpstr>
      <vt:lpstr> Background  </vt:lpstr>
      <vt:lpstr>Methodology</vt:lpstr>
      <vt:lpstr>Results and Discussion </vt:lpstr>
      <vt:lpstr>Role id the respondent working as</vt:lpstr>
      <vt:lpstr>Productivity and Time management</vt:lpstr>
      <vt:lpstr>Overworking in the office vs remote work</vt:lpstr>
      <vt:lpstr>Getting distracted in the office vs remote work</vt:lpstr>
      <vt:lpstr>Communication and Support</vt:lpstr>
      <vt:lpstr>Getting support in the office vs remote work</vt:lpstr>
      <vt:lpstr>Working environment and setting</vt:lpstr>
      <vt:lpstr>Time tracking software for remote work</vt:lpstr>
      <vt:lpstr>Mode of work which has an effect on health</vt:lpstr>
      <vt:lpstr>Agile and project management</vt:lpstr>
      <vt:lpstr>Is your team following an agile methodology? </vt:lpstr>
      <vt:lpstr>Agile methodology my popularity</vt:lpstr>
      <vt:lpstr>Why adopt agile</vt:lpstr>
      <vt:lpstr>Is agile useful for remote teams</vt:lpstr>
      <vt:lpstr>Disadvantages of using agile </vt:lpstr>
      <vt:lpstr>Conclusion </vt:lpstr>
      <vt:lpstr>References</vt:lpstr>
      <vt:lpstr>Thank You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the challenges faced by remote teams to manage software projects in Bangladesh.</dc:title>
  <dc:creator>Hp</dc:creator>
  <cp:lastModifiedBy>Hp</cp:lastModifiedBy>
  <cp:revision>45</cp:revision>
  <dcterms:created xsi:type="dcterms:W3CDTF">2006-08-16T00:00:00Z</dcterms:created>
  <dcterms:modified xsi:type="dcterms:W3CDTF">2022-08-01T07:45:24Z</dcterms:modified>
</cp:coreProperties>
</file>