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83" r:id="rId2"/>
    <p:sldId id="384" r:id="rId3"/>
    <p:sldId id="387" r:id="rId4"/>
    <p:sldId id="388" r:id="rId5"/>
    <p:sldId id="329" r:id="rId6"/>
    <p:sldId id="389" r:id="rId7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BB928E10-A69C-42F6-8B07-A2FEAC067766}">
          <p14:sldIdLst>
            <p14:sldId id="383"/>
            <p14:sldId id="384"/>
            <p14:sldId id="387"/>
            <p14:sldId id="388"/>
          </p14:sldIdLst>
        </p14:section>
        <p14:section name="SLIDE STARTERS" id="{ACC24B29-0CC7-491A-A98A-CF7CBDBE501E}">
          <p14:sldIdLst>
            <p14:sldId id="329"/>
          </p14:sldIdLst>
        </p14:section>
        <p14:section name="THANK YOU" id="{6CD91DAB-8EC3-4802-89E9-0F1C7022FB28}">
          <p14:sldIdLst>
            <p14:sldId id="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6E6E6"/>
    <a:srgbClr val="DC5924"/>
    <a:srgbClr val="B7472A"/>
    <a:srgbClr val="000000"/>
    <a:srgbClr val="75D1FF"/>
    <a:srgbClr val="11161C"/>
    <a:srgbClr val="7F7F7F"/>
    <a:srgbClr val="F2F2F2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9" autoAdjust="0"/>
    <p:restoredTop sz="84972" autoAdjust="0"/>
  </p:normalViewPr>
  <p:slideViewPr>
    <p:cSldViewPr snapToGrid="0">
      <p:cViewPr>
        <p:scale>
          <a:sx n="50" d="100"/>
          <a:sy n="50" d="100"/>
        </p:scale>
        <p:origin x="1296" y="3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28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3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36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00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59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76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70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 smtClean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xmlns="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  <a:extLst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xmlns="" id="{B60F28C6-9BA0-4632-B8B5-5A793D03AFC7}"/>
              </a:ext>
            </a:extLst>
          </p:cNvPr>
          <p:cNvSpPr txBox="1"/>
          <p:nvPr userDrawn="1"/>
        </p:nvSpPr>
        <p:spPr>
          <a:xfrm>
            <a:off x="9005881" y="6316156"/>
            <a:ext cx="2466220" cy="3678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Neal Creative</a:t>
            </a:r>
            <a:r>
              <a:rPr lang="en-US" sz="1100" baseline="0" dirty="0">
                <a:solidFill>
                  <a:schemeClr val="tx1"/>
                </a:solidFill>
              </a:rPr>
              <a:t>  | click &amp; </a:t>
            </a:r>
            <a:r>
              <a:rPr lang="en-US" sz="1100" b="1" baseline="0" dirty="0">
                <a:solidFill>
                  <a:schemeClr val="tx1"/>
                </a:solidFill>
              </a:rPr>
              <a:t>Learn more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xmlns="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xmlns="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xmlns="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NUT BASE 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/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tretch>
            <a:fillRect/>
          </a:stretch>
        </p:blipFill>
        <p:spPr>
          <a:xfrm>
            <a:off x="4775200" y="7620"/>
            <a:ext cx="7416799" cy="6842759"/>
          </a:xfr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30200" y="1915099"/>
            <a:ext cx="8804365" cy="1200329"/>
          </a:xfrm>
        </p:spPr>
        <p:txBody>
          <a:bodyPr/>
          <a:lstStyle/>
          <a:p>
            <a:r>
              <a:rPr sz="8000" smtClean="0"/>
              <a:t>House</a:t>
            </a:r>
            <a:endParaRPr lang="en-US" sz="8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1366" y="2667646"/>
            <a:ext cx="7862034" cy="1311128"/>
          </a:xfrm>
        </p:spPr>
        <p:txBody>
          <a:bodyPr/>
          <a:lstStyle/>
          <a:p>
            <a:r>
              <a:rPr dirty="0">
                <a:solidFill>
                  <a:srgbClr val="FFFFFF"/>
                </a:solidFill>
              </a:rPr>
              <a:t>Management </a:t>
            </a:r>
            <a:r>
              <a:rPr dirty="0" smtClean="0">
                <a:solidFill>
                  <a:srgbClr val="FFFFFF"/>
                </a:solidFill>
              </a:rPr>
              <a:t>System</a:t>
            </a:r>
            <a:r>
              <a:rPr lang="en-US" sz="8800" spc="-300" dirty="0" smtClean="0">
                <a:solidFill>
                  <a:srgbClr val="FFFFFF"/>
                </a:solidFill>
              </a:rPr>
              <a:t>!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25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/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3200" y="497513"/>
            <a:ext cx="10514148" cy="590931"/>
          </a:xfrm>
        </p:spPr>
        <p:txBody>
          <a:bodyPr/>
          <a:lstStyle/>
          <a:p>
            <a:r>
              <a:rPr sz="3600" u="sng" dirty="0" smtClean="0"/>
              <a:t>P r o b l e m s !</a:t>
            </a:r>
            <a:endParaRPr lang="en-US" sz="3600" u="sng" dirty="0"/>
          </a:p>
        </p:txBody>
      </p:sp>
      <p:sp>
        <p:nvSpPr>
          <p:cNvPr id="13" name="Title 10"/>
          <p:cNvSpPr txBox="1">
            <a:spLocks/>
          </p:cNvSpPr>
          <p:nvPr/>
        </p:nvSpPr>
        <p:spPr>
          <a:xfrm>
            <a:off x="241299" y="1310313"/>
            <a:ext cx="11742153" cy="435811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2800" dirty="0" smtClean="0"/>
              <a:t>House </a:t>
            </a:r>
            <a:r>
              <a:rPr lang="en-US" sz="2800" dirty="0"/>
              <a:t>rental is </a:t>
            </a:r>
            <a:r>
              <a:rPr lang="en-US" sz="2800" dirty="0">
                <a:solidFill>
                  <a:srgbClr val="FFFFFF"/>
                </a:solidFill>
              </a:rPr>
              <a:t>a</a:t>
            </a:r>
            <a:r>
              <a:rPr lang="en-US" sz="2800" dirty="0">
                <a:solidFill>
                  <a:srgbClr val="FFFF00"/>
                </a:solidFill>
              </a:rPr>
              <a:t> time consuming process </a:t>
            </a:r>
            <a:r>
              <a:rPr lang="en-US" sz="2800" dirty="0" smtClean="0"/>
              <a:t>.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2800" dirty="0" smtClean="0">
                <a:solidFill>
                  <a:srgbClr val="FFFFFF"/>
                </a:solidFill>
              </a:rPr>
              <a:t>Finding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rgbClr val="FFFF00"/>
                </a:solidFill>
              </a:rPr>
              <a:t>right </a:t>
            </a:r>
            <a:r>
              <a:rPr lang="en-US" sz="2800" dirty="0" smtClean="0">
                <a:solidFill>
                  <a:srgbClr val="FFFF00"/>
                </a:solidFill>
              </a:rPr>
              <a:t>renters/House holder </a:t>
            </a:r>
            <a:r>
              <a:rPr lang="en-US" sz="2800" dirty="0" smtClean="0"/>
              <a:t>is also </a:t>
            </a:r>
            <a:r>
              <a:rPr lang="en-US" sz="2800" dirty="0"/>
              <a:t>a challenge </a:t>
            </a:r>
            <a:r>
              <a:rPr lang="en-US" sz="2800" dirty="0" smtClean="0"/>
              <a:t>.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2800" dirty="0"/>
              <a:t>Some </a:t>
            </a:r>
            <a:r>
              <a:rPr lang="en-US" sz="2800" dirty="0" smtClean="0"/>
              <a:t>renters/House Holder </a:t>
            </a:r>
            <a:r>
              <a:rPr lang="en-US" sz="2800" dirty="0"/>
              <a:t>may have a </a:t>
            </a:r>
            <a:r>
              <a:rPr lang="en-US" sz="2800" dirty="0">
                <a:solidFill>
                  <a:srgbClr val="FFFF00"/>
                </a:solidFill>
              </a:rPr>
              <a:t>positive relationship </a:t>
            </a:r>
            <a:r>
              <a:rPr lang="en-US" sz="2800" dirty="0"/>
              <a:t>others may not. </a:t>
            </a:r>
            <a:endParaRPr lang="en-US" sz="2800" dirty="0" smtClean="0"/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2800" dirty="0"/>
              <a:t>There are different </a:t>
            </a:r>
            <a:r>
              <a:rPr lang="en-US" sz="2800" dirty="0" smtClean="0"/>
              <a:t>renters/house holder </a:t>
            </a:r>
            <a:r>
              <a:rPr lang="en-US" sz="2800" dirty="0"/>
              <a:t>who have </a:t>
            </a:r>
            <a:r>
              <a:rPr lang="en-US" sz="2800" dirty="0">
                <a:solidFill>
                  <a:srgbClr val="FFFF00"/>
                </a:solidFill>
              </a:rPr>
              <a:t>different behavior </a:t>
            </a:r>
            <a:r>
              <a:rPr lang="en-US" sz="2800" dirty="0"/>
              <a:t>that show different characteristics </a:t>
            </a:r>
            <a:r>
              <a:rPr lang="en-US" sz="2800" dirty="0" smtClean="0"/>
              <a:t>on people.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883257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/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3200" y="497513"/>
            <a:ext cx="10514148" cy="590931"/>
          </a:xfrm>
        </p:spPr>
        <p:txBody>
          <a:bodyPr/>
          <a:lstStyle/>
          <a:p>
            <a:r>
              <a:rPr sz="3600" u="sng" dirty="0" smtClean="0"/>
              <a:t>S o l u t </a:t>
            </a:r>
            <a:r>
              <a:rPr lang="en-US" sz="3600" u="sng" dirty="0" smtClean="0"/>
              <a:t>I</a:t>
            </a:r>
            <a:r>
              <a:rPr sz="3600" u="sng" dirty="0" smtClean="0"/>
              <a:t> o n !</a:t>
            </a:r>
            <a:endParaRPr lang="en-US" sz="3600" u="sng" dirty="0"/>
          </a:p>
        </p:txBody>
      </p:sp>
      <p:sp>
        <p:nvSpPr>
          <p:cNvPr id="13" name="Title 10"/>
          <p:cNvSpPr txBox="1">
            <a:spLocks/>
          </p:cNvSpPr>
          <p:nvPr/>
        </p:nvSpPr>
        <p:spPr>
          <a:xfrm>
            <a:off x="241299" y="1310313"/>
            <a:ext cx="11742153" cy="371178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2800" dirty="0" smtClean="0"/>
              <a:t>This system will save both our </a:t>
            </a:r>
            <a:r>
              <a:rPr lang="en-US" sz="2800" dirty="0" smtClean="0">
                <a:solidFill>
                  <a:srgbClr val="FFFF00"/>
                </a:solidFill>
              </a:rPr>
              <a:t>time &amp; money</a:t>
            </a:r>
            <a:r>
              <a:rPr lang="en-US" sz="2800" dirty="0" smtClean="0"/>
              <a:t>.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2800" dirty="0" smtClean="0">
                <a:solidFill>
                  <a:srgbClr val="FFFFFF"/>
                </a:solidFill>
              </a:rPr>
              <a:t>We don’t’ have go outside and </a:t>
            </a:r>
            <a:r>
              <a:rPr lang="en-US" sz="2800" dirty="0" smtClean="0">
                <a:solidFill>
                  <a:srgbClr val="FFFF00"/>
                </a:solidFill>
              </a:rPr>
              <a:t>look for house </a:t>
            </a:r>
            <a:r>
              <a:rPr lang="en-US" sz="2800" dirty="0" smtClean="0">
                <a:solidFill>
                  <a:srgbClr val="FFFFFF"/>
                </a:solidFill>
              </a:rPr>
              <a:t>here and there.</a:t>
            </a:r>
            <a:r>
              <a:rPr lang="en-US" sz="2800" dirty="0" smtClean="0"/>
              <a:t>.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2800" dirty="0" smtClean="0"/>
              <a:t>We can </a:t>
            </a:r>
            <a:r>
              <a:rPr lang="en-US" sz="2800" dirty="0" smtClean="0">
                <a:solidFill>
                  <a:srgbClr val="FFFF00"/>
                </a:solidFill>
              </a:rPr>
              <a:t>find them on our device </a:t>
            </a:r>
            <a:r>
              <a:rPr lang="en-US" sz="2800" dirty="0" smtClean="0"/>
              <a:t>from anywhere.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2800" dirty="0" smtClean="0"/>
              <a:t>Also we can make sure that we have found </a:t>
            </a:r>
            <a:r>
              <a:rPr lang="en-US" sz="2800" dirty="0" smtClean="0">
                <a:solidFill>
                  <a:srgbClr val="FFFF00"/>
                </a:solidFill>
              </a:rPr>
              <a:t>right Tenant/House holder </a:t>
            </a:r>
            <a:r>
              <a:rPr lang="en-US" sz="2800" dirty="0" smtClean="0"/>
              <a:t>by checking there </a:t>
            </a:r>
            <a:r>
              <a:rPr lang="en-US" sz="2800" dirty="0" smtClean="0">
                <a:solidFill>
                  <a:srgbClr val="FFFF00"/>
                </a:solidFill>
              </a:rPr>
              <a:t>detail info</a:t>
            </a:r>
            <a:r>
              <a:rPr lang="en-US" sz="2800" dirty="0" smtClean="0"/>
              <a:t>. 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endParaRPr lang="en-US" sz="2800" dirty="0" smtClean="0"/>
          </a:p>
        </p:txBody>
      </p:sp>
      <p:sp>
        <p:nvSpPr>
          <p:cNvPr id="10" name="Title 10"/>
          <p:cNvSpPr txBox="1">
            <a:spLocks/>
          </p:cNvSpPr>
          <p:nvPr/>
        </p:nvSpPr>
        <p:spPr>
          <a:xfrm>
            <a:off x="203200" y="5796880"/>
            <a:ext cx="10514148" cy="5355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It will be easy like snapping your finger!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0253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1" y="0"/>
            <a:ext cx="12146361" cy="6830506"/>
          </a:xfr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3200" y="497513"/>
            <a:ext cx="10514148" cy="590931"/>
          </a:xfrm>
        </p:spPr>
        <p:txBody>
          <a:bodyPr/>
          <a:lstStyle/>
          <a:p>
            <a:r>
              <a:rPr lang="en-US" sz="3600" u="sng" dirty="0" smtClean="0"/>
              <a:t>System progress !</a:t>
            </a:r>
            <a:endParaRPr lang="en-US" sz="3600" u="sng" dirty="0"/>
          </a:p>
        </p:txBody>
      </p:sp>
      <p:sp>
        <p:nvSpPr>
          <p:cNvPr id="13" name="Title 10"/>
          <p:cNvSpPr txBox="1">
            <a:spLocks/>
          </p:cNvSpPr>
          <p:nvPr/>
        </p:nvSpPr>
        <p:spPr>
          <a:xfrm>
            <a:off x="241299" y="1310313"/>
            <a:ext cx="11742153" cy="435811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2800" dirty="0" smtClean="0"/>
              <a:t>We needs to research a lot to </a:t>
            </a:r>
            <a:r>
              <a:rPr lang="en-US" sz="2800" dirty="0" smtClean="0">
                <a:solidFill>
                  <a:srgbClr val="FFFF00"/>
                </a:solidFill>
              </a:rPr>
              <a:t>build the system</a:t>
            </a:r>
            <a:r>
              <a:rPr lang="en-US" sz="2800" dirty="0" smtClean="0"/>
              <a:t>.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2800" dirty="0" smtClean="0"/>
              <a:t>We made a report where you can see the </a:t>
            </a:r>
            <a:r>
              <a:rPr lang="en-US" sz="2800" dirty="0" smtClean="0">
                <a:solidFill>
                  <a:srgbClr val="FFFF00"/>
                </a:solidFill>
              </a:rPr>
              <a:t>details of this project</a:t>
            </a:r>
            <a:r>
              <a:rPr lang="en-US" sz="2800" dirty="0" smtClean="0"/>
              <a:t>.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2800" dirty="0" smtClean="0"/>
              <a:t>You can find </a:t>
            </a:r>
            <a:r>
              <a:rPr lang="en-US" sz="2800" dirty="0" smtClean="0">
                <a:solidFill>
                  <a:srgbClr val="FFFF00"/>
                </a:solidFill>
              </a:rPr>
              <a:t>Class Diagram, Sequence Diagram, Activity Diagram , Requirement's, Feasibility, Methodology, Fact &amp; Techniques</a:t>
            </a:r>
            <a:r>
              <a:rPr lang="en-US" sz="2800" dirty="0" smtClean="0"/>
              <a:t> and many more things on the report.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endParaRPr lang="en-US" sz="2800" dirty="0" smtClean="0"/>
          </a:p>
          <a:p>
            <a:pPr lvl="0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037228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97"/>
          <a:stretch/>
        </p:blipFill>
        <p:spPr>
          <a:xfrm>
            <a:off x="-76432" y="1097280"/>
            <a:ext cx="6450676" cy="576072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394" y="-206058"/>
            <a:ext cx="5837498" cy="70561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1080296"/>
          </a:xfrm>
        </p:spPr>
        <p:txBody>
          <a:bodyPr/>
          <a:lstStyle/>
          <a:p>
            <a:r>
              <a:rPr lang="en-US" sz="4400" b="1" dirty="0" smtClean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Diagrams</a:t>
            </a:r>
            <a:endParaRPr lang="en-US" sz="4400" b="1" dirty="0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585" y="472440"/>
            <a:ext cx="4135631" cy="50149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180498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45" b="15045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-27494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2604952" y="5244448"/>
            <a:ext cx="8804365" cy="1403495"/>
          </a:xfrm>
        </p:spPr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549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u"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6401425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FUL Presentations.pptx" id="{F35F1979-0F96-40AB-A8BA-4291EDE5F127}" vid="{D4D34B82-5498-418F-8E4B-B445820BAA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TF16401425</Template>
  <TotalTime>241</TotalTime>
  <Words>257</Words>
  <Application>Microsoft Office PowerPoint</Application>
  <PresentationFormat>Widescreen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Arial Black</vt:lpstr>
      <vt:lpstr>Calibri</vt:lpstr>
      <vt:lpstr>Segoe UI</vt:lpstr>
      <vt:lpstr>Segoe UI Black</vt:lpstr>
      <vt:lpstr>Segoe UI Light</vt:lpstr>
      <vt:lpstr>Segoe UI Semibold</vt:lpstr>
      <vt:lpstr>Segoe UI Semilight</vt:lpstr>
      <vt:lpstr>Wingdings</vt:lpstr>
      <vt:lpstr>TF16401425</vt:lpstr>
      <vt:lpstr>House</vt:lpstr>
      <vt:lpstr>P r o b l e m s !</vt:lpstr>
      <vt:lpstr>S o l u t I o n !</vt:lpstr>
      <vt:lpstr>System progress !</vt:lpstr>
      <vt:lpstr>Diagrams</vt:lpstr>
      <vt:lpstr>Thank you !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POWERFUL</dc:title>
  <dc:creator>Lix</dc:creator>
  <cp:lastModifiedBy>minul hassan lizon</cp:lastModifiedBy>
  <cp:revision>21</cp:revision>
  <dcterms:created xsi:type="dcterms:W3CDTF">2019-07-11T15:10:49Z</dcterms:created>
  <dcterms:modified xsi:type="dcterms:W3CDTF">2019-07-12T03:53:56Z</dcterms:modified>
</cp:coreProperties>
</file>