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801600" cy="8504238"/>
  <p:notesSz cx="6858000" cy="9144000"/>
  <p:defaultTextStyle>
    <a:defPPr>
      <a:defRPr lang="en-US"/>
    </a:defPPr>
    <a:lvl1pPr marL="0" algn="l" defTabSz="121743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8716" algn="l" defTabSz="121743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7432" algn="l" defTabSz="121743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6148" algn="l" defTabSz="121743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4864" algn="l" defTabSz="121743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3580" algn="l" defTabSz="121743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2296" algn="l" defTabSz="121743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1013" algn="l" defTabSz="121743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69729" algn="l" defTabSz="121743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694" y="-1062"/>
      </p:cViewPr>
      <p:guideLst>
        <p:guide orient="horz" pos="2679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641826"/>
            <a:ext cx="10881360" cy="18228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4819068"/>
            <a:ext cx="8961120" cy="21733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8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4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3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2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1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69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C6FD-5D37-41A6-8100-39EBB9D16D43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08F2-BC9D-45C0-B094-9FED59ABD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7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C6FD-5D37-41A6-8100-39EBB9D16D43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08F2-BC9D-45C0-B094-9FED59ABD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3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4959" y="423245"/>
            <a:ext cx="4031615" cy="89963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668" y="423245"/>
            <a:ext cx="11885930" cy="899638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C6FD-5D37-41A6-8100-39EBB9D16D43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08F2-BC9D-45C0-B094-9FED59ABD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8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C6FD-5D37-41A6-8100-39EBB9D16D43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08F2-BC9D-45C0-B094-9FED59ABD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4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5464761"/>
            <a:ext cx="10881360" cy="1689036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3604460"/>
            <a:ext cx="10881360" cy="1860301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871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743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614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486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35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22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10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6972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C6FD-5D37-41A6-8100-39EBB9D16D43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08F2-BC9D-45C0-B094-9FED59ABD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95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669" y="2460718"/>
            <a:ext cx="7958772" cy="695890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7800" y="2460718"/>
            <a:ext cx="7958773" cy="695890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C6FD-5D37-41A6-8100-39EBB9D16D43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08F2-BC9D-45C0-B094-9FED59ABD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40564"/>
            <a:ext cx="11521440" cy="1417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903611"/>
            <a:ext cx="5656263" cy="79333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716" indent="0">
              <a:buNone/>
              <a:defRPr sz="2700" b="1"/>
            </a:lvl2pPr>
            <a:lvl3pPr marL="1217432" indent="0">
              <a:buNone/>
              <a:defRPr sz="2400" b="1"/>
            </a:lvl3pPr>
            <a:lvl4pPr marL="1826148" indent="0">
              <a:buNone/>
              <a:defRPr sz="2100" b="1"/>
            </a:lvl4pPr>
            <a:lvl5pPr marL="2434864" indent="0">
              <a:buNone/>
              <a:defRPr sz="2100" b="1"/>
            </a:lvl5pPr>
            <a:lvl6pPr marL="3043580" indent="0">
              <a:buNone/>
              <a:defRPr sz="2100" b="1"/>
            </a:lvl6pPr>
            <a:lvl7pPr marL="3652296" indent="0">
              <a:buNone/>
              <a:defRPr sz="2100" b="1"/>
            </a:lvl7pPr>
            <a:lvl8pPr marL="4261013" indent="0">
              <a:buNone/>
              <a:defRPr sz="2100" b="1"/>
            </a:lvl8pPr>
            <a:lvl9pPr marL="4869729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696946"/>
            <a:ext cx="5656263" cy="4899780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1903611"/>
            <a:ext cx="5658485" cy="79333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716" indent="0">
              <a:buNone/>
              <a:defRPr sz="2700" b="1"/>
            </a:lvl2pPr>
            <a:lvl3pPr marL="1217432" indent="0">
              <a:buNone/>
              <a:defRPr sz="2400" b="1"/>
            </a:lvl3pPr>
            <a:lvl4pPr marL="1826148" indent="0">
              <a:buNone/>
              <a:defRPr sz="2100" b="1"/>
            </a:lvl4pPr>
            <a:lvl5pPr marL="2434864" indent="0">
              <a:buNone/>
              <a:defRPr sz="2100" b="1"/>
            </a:lvl5pPr>
            <a:lvl6pPr marL="3043580" indent="0">
              <a:buNone/>
              <a:defRPr sz="2100" b="1"/>
            </a:lvl6pPr>
            <a:lvl7pPr marL="3652296" indent="0">
              <a:buNone/>
              <a:defRPr sz="2100" b="1"/>
            </a:lvl7pPr>
            <a:lvl8pPr marL="4261013" indent="0">
              <a:buNone/>
              <a:defRPr sz="2100" b="1"/>
            </a:lvl8pPr>
            <a:lvl9pPr marL="4869729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2696946"/>
            <a:ext cx="5658485" cy="4899780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C6FD-5D37-41A6-8100-39EBB9D16D43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08F2-BC9D-45C0-B094-9FED59ABD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6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C6FD-5D37-41A6-8100-39EBB9D16D43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08F2-BC9D-45C0-B094-9FED59ABD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9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C6FD-5D37-41A6-8100-39EBB9D16D43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08F2-BC9D-45C0-B094-9FED59ABD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38595"/>
            <a:ext cx="4211638" cy="1440996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38595"/>
            <a:ext cx="7156450" cy="7258132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1779591"/>
            <a:ext cx="4211638" cy="5817136"/>
          </a:xfrm>
        </p:spPr>
        <p:txBody>
          <a:bodyPr/>
          <a:lstStyle>
            <a:lvl1pPr marL="0" indent="0">
              <a:buNone/>
              <a:defRPr sz="1900"/>
            </a:lvl1pPr>
            <a:lvl2pPr marL="608716" indent="0">
              <a:buNone/>
              <a:defRPr sz="1600"/>
            </a:lvl2pPr>
            <a:lvl3pPr marL="1217432" indent="0">
              <a:buNone/>
              <a:defRPr sz="1300"/>
            </a:lvl3pPr>
            <a:lvl4pPr marL="1826148" indent="0">
              <a:buNone/>
              <a:defRPr sz="1200"/>
            </a:lvl4pPr>
            <a:lvl5pPr marL="2434864" indent="0">
              <a:buNone/>
              <a:defRPr sz="1200"/>
            </a:lvl5pPr>
            <a:lvl6pPr marL="3043580" indent="0">
              <a:buNone/>
              <a:defRPr sz="1200"/>
            </a:lvl6pPr>
            <a:lvl7pPr marL="3652296" indent="0">
              <a:buNone/>
              <a:defRPr sz="1200"/>
            </a:lvl7pPr>
            <a:lvl8pPr marL="4261013" indent="0">
              <a:buNone/>
              <a:defRPr sz="1200"/>
            </a:lvl8pPr>
            <a:lvl9pPr marL="4869729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C6FD-5D37-41A6-8100-39EBB9D16D43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08F2-BC9D-45C0-B094-9FED59ABD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1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5952967"/>
            <a:ext cx="7680960" cy="70278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759869"/>
            <a:ext cx="7680960" cy="5102543"/>
          </a:xfrm>
        </p:spPr>
        <p:txBody>
          <a:bodyPr/>
          <a:lstStyle>
            <a:lvl1pPr marL="0" indent="0">
              <a:buNone/>
              <a:defRPr sz="4300"/>
            </a:lvl1pPr>
            <a:lvl2pPr marL="608716" indent="0">
              <a:buNone/>
              <a:defRPr sz="3700"/>
            </a:lvl2pPr>
            <a:lvl3pPr marL="1217432" indent="0">
              <a:buNone/>
              <a:defRPr sz="3200"/>
            </a:lvl3pPr>
            <a:lvl4pPr marL="1826148" indent="0">
              <a:buNone/>
              <a:defRPr sz="2700"/>
            </a:lvl4pPr>
            <a:lvl5pPr marL="2434864" indent="0">
              <a:buNone/>
              <a:defRPr sz="2700"/>
            </a:lvl5pPr>
            <a:lvl6pPr marL="3043580" indent="0">
              <a:buNone/>
              <a:defRPr sz="2700"/>
            </a:lvl6pPr>
            <a:lvl7pPr marL="3652296" indent="0">
              <a:buNone/>
              <a:defRPr sz="2700"/>
            </a:lvl7pPr>
            <a:lvl8pPr marL="4261013" indent="0">
              <a:buNone/>
              <a:defRPr sz="2700"/>
            </a:lvl8pPr>
            <a:lvl9pPr marL="4869729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6655748"/>
            <a:ext cx="7680960" cy="998066"/>
          </a:xfrm>
        </p:spPr>
        <p:txBody>
          <a:bodyPr/>
          <a:lstStyle>
            <a:lvl1pPr marL="0" indent="0">
              <a:buNone/>
              <a:defRPr sz="1900"/>
            </a:lvl1pPr>
            <a:lvl2pPr marL="608716" indent="0">
              <a:buNone/>
              <a:defRPr sz="1600"/>
            </a:lvl2pPr>
            <a:lvl3pPr marL="1217432" indent="0">
              <a:buNone/>
              <a:defRPr sz="1300"/>
            </a:lvl3pPr>
            <a:lvl4pPr marL="1826148" indent="0">
              <a:buNone/>
              <a:defRPr sz="1200"/>
            </a:lvl4pPr>
            <a:lvl5pPr marL="2434864" indent="0">
              <a:buNone/>
              <a:defRPr sz="1200"/>
            </a:lvl5pPr>
            <a:lvl6pPr marL="3043580" indent="0">
              <a:buNone/>
              <a:defRPr sz="1200"/>
            </a:lvl6pPr>
            <a:lvl7pPr marL="3652296" indent="0">
              <a:buNone/>
              <a:defRPr sz="1200"/>
            </a:lvl7pPr>
            <a:lvl8pPr marL="4261013" indent="0">
              <a:buNone/>
              <a:defRPr sz="1200"/>
            </a:lvl8pPr>
            <a:lvl9pPr marL="4869729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C6FD-5D37-41A6-8100-39EBB9D16D43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08F2-BC9D-45C0-B094-9FED59ABD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1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40564"/>
            <a:ext cx="11521440" cy="1417373"/>
          </a:xfrm>
          <a:prstGeom prst="rect">
            <a:avLst/>
          </a:prstGeom>
        </p:spPr>
        <p:txBody>
          <a:bodyPr vert="horz" lIns="121743" tIns="60872" rIns="121743" bIns="6087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984323"/>
            <a:ext cx="11521440" cy="5612404"/>
          </a:xfrm>
          <a:prstGeom prst="rect">
            <a:avLst/>
          </a:prstGeom>
        </p:spPr>
        <p:txBody>
          <a:bodyPr vert="horz" lIns="121743" tIns="60872" rIns="121743" bIns="6087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7882169"/>
            <a:ext cx="2987040" cy="452772"/>
          </a:xfrm>
          <a:prstGeom prst="rect">
            <a:avLst/>
          </a:prstGeom>
        </p:spPr>
        <p:txBody>
          <a:bodyPr vert="horz" lIns="121743" tIns="60872" rIns="121743" bIns="6087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4C6FD-5D37-41A6-8100-39EBB9D16D43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7882169"/>
            <a:ext cx="4053840" cy="452772"/>
          </a:xfrm>
          <a:prstGeom prst="rect">
            <a:avLst/>
          </a:prstGeom>
        </p:spPr>
        <p:txBody>
          <a:bodyPr vert="horz" lIns="121743" tIns="60872" rIns="121743" bIns="60872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7882169"/>
            <a:ext cx="2987040" cy="452772"/>
          </a:xfrm>
          <a:prstGeom prst="rect">
            <a:avLst/>
          </a:prstGeom>
        </p:spPr>
        <p:txBody>
          <a:bodyPr vert="horz" lIns="121743" tIns="60872" rIns="121743" bIns="60872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208F2-BC9D-45C0-B094-9FED59ABD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3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7432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537" indent="-456537" algn="l" defTabSz="1217432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89164" indent="-380448" algn="l" defTabSz="1217432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1790" indent="-304358" algn="l" defTabSz="1217432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0506" indent="-304358" algn="l" defTabSz="1217432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39222" indent="-304358" algn="l" defTabSz="1217432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47938" indent="-304358" algn="l" defTabSz="12174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6655" indent="-304358" algn="l" defTabSz="12174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5371" indent="-304358" algn="l" defTabSz="12174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4087" indent="-304358" algn="l" defTabSz="12174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43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716" algn="l" defTabSz="121743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432" algn="l" defTabSz="121743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148" algn="l" defTabSz="121743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4864" algn="l" defTabSz="121743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3580" algn="l" defTabSz="121743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2296" algn="l" defTabSz="121743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1013" algn="l" defTabSz="121743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69729" algn="l" defTabSz="121743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6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temp_dir\rasp\startbootstrap-one-page-wonder-gh-pages\images\9815_-_Raspberry_Pi_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0"/>
            <a:ext cx="12877800" cy="855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temp_dir\rasp\startbootstrap-one-page-wonder-gh-pages\images\2000px-Northrop_Grumman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65388"/>
            <a:ext cx="5461596" cy="93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temp_dir\rasp\startbootstrap-one-page-wonder-gh-pages\images\University_of_Maryland_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46" y="1426108"/>
            <a:ext cx="4572000" cy="74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430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Bathiya Prashan Senevirathna</dc:creator>
  <cp:lastModifiedBy>Bathiya Prashan Senevirathna</cp:lastModifiedBy>
  <cp:revision>2</cp:revision>
  <dcterms:created xsi:type="dcterms:W3CDTF">2017-04-16T20:58:38Z</dcterms:created>
  <dcterms:modified xsi:type="dcterms:W3CDTF">2017-04-16T21:10:00Z</dcterms:modified>
</cp:coreProperties>
</file>