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5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0ABEAED2-F3D1-E646-9ED7-C978E2BAFADA}">
          <p14:sldIdLst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6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2D74B6"/>
    <a:srgbClr val="135889"/>
    <a:srgbClr val="262626"/>
    <a:srgbClr val="2E75B6"/>
    <a:srgbClr val="2E11B6"/>
    <a:srgbClr val="5B9BD5"/>
    <a:srgbClr val="0B528A"/>
    <a:srgbClr val="0D89C9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1" autoAdjust="0"/>
    <p:restoredTop sz="87739"/>
  </p:normalViewPr>
  <p:slideViewPr>
    <p:cSldViewPr snapToGrid="0">
      <p:cViewPr>
        <p:scale>
          <a:sx n="100" d="100"/>
          <a:sy n="100" d="100"/>
        </p:scale>
        <p:origin x="544" y="48"/>
      </p:cViewPr>
      <p:guideLst>
        <p:guide orient="horz" pos="2098"/>
        <p:guide pos="36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4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flipH="1">
            <a:off x="564761" y="509270"/>
            <a:ext cx="48517" cy="4387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2475" y="509269"/>
            <a:ext cx="10515600" cy="438785"/>
          </a:xfrm>
        </p:spPr>
        <p:txBody>
          <a:bodyPr>
            <a:noAutofit/>
          </a:bodyPr>
          <a:lstStyle>
            <a:lvl1pPr>
              <a:defRPr sz="3200">
                <a:solidFill>
                  <a:srgbClr val="2D74B6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 userDrawn="1"/>
        </p:nvGrpSpPr>
        <p:grpSpPr>
          <a:xfrm>
            <a:off x="10883156" y="6454588"/>
            <a:ext cx="1137307" cy="403412"/>
            <a:chOff x="3281082" y="4320987"/>
            <a:chExt cx="7152397" cy="2537013"/>
          </a:xfrm>
        </p:grpSpPr>
        <p:pic>
          <p:nvPicPr>
            <p:cNvPr id="21" name="图片 20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7" t="22731" r="58067" b="26889"/>
            <a:stretch/>
          </p:blipFill>
          <p:spPr>
            <a:xfrm>
              <a:off x="3281082" y="4320987"/>
              <a:ext cx="2619371" cy="2537013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86" t="37823" r="11595" b="48713"/>
            <a:stretch/>
          </p:blipFill>
          <p:spPr>
            <a:xfrm>
              <a:off x="5745423" y="5081276"/>
              <a:ext cx="4688056" cy="76196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9378950" y="6356350"/>
            <a:ext cx="2684145" cy="365125"/>
            <a:chOff x="14770" y="10010"/>
            <a:chExt cx="4227" cy="575"/>
          </a:xfrm>
        </p:grpSpPr>
        <p:pic>
          <p:nvPicPr>
            <p:cNvPr id="26" name="图片 25" descr="tab"/>
            <p:cNvPicPr>
              <a:picLocks noChangeAspect="1"/>
            </p:cNvPicPr>
            <p:nvPr userDrawn="1"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17745" y="10058"/>
              <a:ext cx="480" cy="480"/>
            </a:xfrm>
            <a:prstGeom prst="rect">
              <a:avLst/>
            </a:prstGeom>
          </p:spPr>
        </p:pic>
        <p:sp>
          <p:nvSpPr>
            <p:cNvPr id="27" name="页脚占位符 4"/>
            <p:cNvSpPr>
              <a:spLocks noGrp="1"/>
            </p:cNvSpPr>
            <p:nvPr userDrawn="1"/>
          </p:nvSpPr>
          <p:spPr>
            <a:xfrm>
              <a:off x="14770" y="10010"/>
              <a:ext cx="4227" cy="57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CN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000"/>
                <a:t>Build the world &amp; Clone the world</a:t>
              </a:r>
            </a:p>
            <a:p>
              <a:pPr algn="l"/>
              <a:r>
                <a:rPr lang="en-US" altLang="zh-CN" sz="1000"/>
                <a:t>www.ghostcloud.cn                  </a:t>
              </a:r>
            </a:p>
          </p:txBody>
        </p:sp>
      </p:grpSp>
      <p:sp>
        <p:nvSpPr>
          <p:cNvPr id="8" name="幻灯片编号占位符 8"/>
          <p:cNvSpPr>
            <a:spLocks noGrp="1"/>
          </p:cNvSpPr>
          <p:nvPr>
            <p:ph type="sldNum" sz="quarter" idx="4"/>
          </p:nvPr>
        </p:nvSpPr>
        <p:spPr>
          <a:xfrm>
            <a:off x="5810497" y="6311900"/>
            <a:ext cx="571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F521-28F9-134C-A7E1-BD0F24AB7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3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 19"/>
          <p:cNvGrpSpPr/>
          <p:nvPr userDrawn="1"/>
        </p:nvGrpSpPr>
        <p:grpSpPr>
          <a:xfrm>
            <a:off x="10883156" y="6454588"/>
            <a:ext cx="1137307" cy="403412"/>
            <a:chOff x="3281082" y="4320987"/>
            <a:chExt cx="7152397" cy="2537013"/>
          </a:xfrm>
        </p:grpSpPr>
        <p:pic>
          <p:nvPicPr>
            <p:cNvPr id="21" name="图片 20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7" t="22731" r="58067" b="26889"/>
            <a:stretch/>
          </p:blipFill>
          <p:spPr>
            <a:xfrm>
              <a:off x="3281082" y="4320987"/>
              <a:ext cx="2619371" cy="2537013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86" t="37823" r="11595" b="48713"/>
            <a:stretch/>
          </p:blipFill>
          <p:spPr>
            <a:xfrm>
              <a:off x="5745423" y="5081276"/>
              <a:ext cx="4688056" cy="761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18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幻灯片编号占位符 8"/>
          <p:cNvSpPr>
            <a:spLocks noGrp="1"/>
          </p:cNvSpPr>
          <p:nvPr>
            <p:ph type="sldNum" sz="quarter" idx="4"/>
          </p:nvPr>
        </p:nvSpPr>
        <p:spPr>
          <a:xfrm>
            <a:off x="5810497" y="6311900"/>
            <a:ext cx="571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F521-28F9-134C-A7E1-BD0F24AB7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幻灯片编号占位符 8"/>
          <p:cNvSpPr>
            <a:spLocks noGrp="1"/>
          </p:cNvSpPr>
          <p:nvPr>
            <p:ph type="sldNum" sz="quarter" idx="4"/>
          </p:nvPr>
        </p:nvSpPr>
        <p:spPr>
          <a:xfrm>
            <a:off x="5810497" y="6311900"/>
            <a:ext cx="571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F521-28F9-134C-A7E1-BD0F24AB7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幻灯片编号占位符 8"/>
          <p:cNvSpPr>
            <a:spLocks noGrp="1"/>
          </p:cNvSpPr>
          <p:nvPr>
            <p:ph type="sldNum" sz="quarter" idx="4"/>
          </p:nvPr>
        </p:nvSpPr>
        <p:spPr>
          <a:xfrm>
            <a:off x="5810497" y="6311900"/>
            <a:ext cx="571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F521-28F9-134C-A7E1-BD0F24AB75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4"/>
          </p:nvPr>
        </p:nvSpPr>
        <p:spPr>
          <a:xfrm>
            <a:off x="5810497" y="6311900"/>
            <a:ext cx="571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fld id="{72C4F521-28F9-134C-A7E1-BD0F24AB75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 service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04085" y="2469938"/>
            <a:ext cx="6849979" cy="369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dirty="0" smtClean="0"/>
              <a:t>Host: 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192.168.99.4(</a:t>
            </a:r>
            <a:r>
              <a:rPr kumimoji="1" lang="zh-CN" altLang="en-US" dirty="0" smtClean="0"/>
              <a:t>外网</a:t>
            </a:r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44859" y="3415334"/>
            <a:ext cx="4076055" cy="1844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Container:</a:t>
            </a:r>
          </a:p>
          <a:p>
            <a:r>
              <a:rPr kumimoji="1" lang="en-US" altLang="zh-CN" dirty="0" smtClean="0"/>
              <a:t>	172.16.0.44</a:t>
            </a:r>
            <a:endParaRPr kumimoji="1" lang="zh-CN" altLang="en-US" dirty="0"/>
          </a:p>
        </p:txBody>
      </p:sp>
      <p:sp>
        <p:nvSpPr>
          <p:cNvPr id="7" name="同心圆 6"/>
          <p:cNvSpPr/>
          <p:nvPr/>
        </p:nvSpPr>
        <p:spPr>
          <a:xfrm>
            <a:off x="8820482" y="3399832"/>
            <a:ext cx="232474" cy="232474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8820482" y="2586920"/>
            <a:ext cx="232474" cy="217261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线连接符 9"/>
          <p:cNvCxnSpPr>
            <a:stCxn id="8" idx="4"/>
            <a:endCxn id="7" idx="0"/>
          </p:cNvCxnSpPr>
          <p:nvPr/>
        </p:nvCxnSpPr>
        <p:spPr>
          <a:xfrm>
            <a:off x="8936719" y="2804181"/>
            <a:ext cx="0" cy="595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052956" y="33884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8080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052956" y="2454436"/>
            <a:ext cx="2266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12345</a:t>
            </a:r>
          </a:p>
          <a:p>
            <a:r>
              <a:rPr kumimoji="1" lang="en-US" altLang="zh-CN" dirty="0" smtClean="0"/>
              <a:t>10.200.2.10(</a:t>
            </a:r>
            <a:r>
              <a:rPr kumimoji="1" lang="en-US" altLang="zh-CN" dirty="0" err="1" smtClean="0"/>
              <a:t>ClusterIP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86242" y="243570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7477(</a:t>
            </a:r>
            <a:r>
              <a:rPr kumimoji="1" lang="en-US" altLang="zh-CN" dirty="0" err="1" smtClean="0"/>
              <a:t>NodePort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192.168.99.4(</a:t>
            </a:r>
            <a:r>
              <a:rPr kumimoji="1" lang="en-US" altLang="zh-CN" dirty="0" err="1" smtClean="0"/>
              <a:t>NodeIP</a:t>
            </a:r>
            <a:r>
              <a:rPr kumimoji="1" lang="en-US" altLang="zh-CN" dirty="0" smtClean="0"/>
              <a:t>)</a:t>
            </a:r>
          </a:p>
        </p:txBody>
      </p:sp>
      <p:cxnSp>
        <p:nvCxnSpPr>
          <p:cNvPr id="17" name="直线连接符 16"/>
          <p:cNvCxnSpPr>
            <a:stCxn id="20" idx="6"/>
            <a:endCxn id="8" idx="2"/>
          </p:cNvCxnSpPr>
          <p:nvPr/>
        </p:nvCxnSpPr>
        <p:spPr>
          <a:xfrm>
            <a:off x="7785619" y="2476908"/>
            <a:ext cx="1034863" cy="218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同心圆 19"/>
          <p:cNvSpPr/>
          <p:nvPr/>
        </p:nvSpPr>
        <p:spPr>
          <a:xfrm>
            <a:off x="7553145" y="2368277"/>
            <a:ext cx="232474" cy="217261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7457637" y="1201364"/>
            <a:ext cx="362819" cy="724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8" y="3388449"/>
            <a:ext cx="2768600" cy="16002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355455" y="2008764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x.x.x.x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ExternalIP</a:t>
            </a:r>
            <a:r>
              <a:rPr kumimoji="1" lang="en-US" altLang="zh-CN" dirty="0"/>
              <a:t> </a:t>
            </a:r>
            <a:r>
              <a:rPr kumimoji="1" lang="zh-CN" altLang="en-US" dirty="0"/>
              <a:t>如果有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038769" y="1057523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ExternalName</a:t>
            </a:r>
            <a:r>
              <a:rPr kumimoji="1" lang="zh-CN" altLang="en-US" dirty="0" smtClean="0"/>
              <a:t>如果有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32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21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Microsoft YaHei</vt:lpstr>
      <vt:lpstr>宋体</vt:lpstr>
      <vt:lpstr>Arial</vt:lpstr>
      <vt:lpstr>Office 主题</vt:lpstr>
      <vt:lpstr>K8s service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ghostcloud</dc:creator>
  <cp:lastModifiedBy>Shev Yan</cp:lastModifiedBy>
  <cp:revision>1717</cp:revision>
  <cp:lastPrinted>2016-11-08T07:09:46Z</cp:lastPrinted>
  <dcterms:created xsi:type="dcterms:W3CDTF">2016-07-27T03:08:00Z</dcterms:created>
  <dcterms:modified xsi:type="dcterms:W3CDTF">2017-05-12T07:55:57Z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