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13" roundtripDataSignature="AMtx7mjVL7tLIvcKmRyI8AoNHt8NJbRoS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customschemas.google.com/relationships/presentationmetadata" Target="meta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87551d2d2a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" name="Google Shape;57;g387551d2d2a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387551d2d2a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" name="Google Shape;62;g387551d2d2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87a829a90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" name="Google Shape;67;g387a829a90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87a829a900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" name="Google Shape;72;g387a829a900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87a829a900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" name="Google Shape;77;g387a829a900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1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7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27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2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21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2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5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2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2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2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6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BD4EB"/>
            </a:gs>
            <a:gs pos="100000">
              <a:srgbClr val="9080BB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>
            <p:ph idx="1" type="subTitle"/>
          </p:nvPr>
        </p:nvSpPr>
        <p:spPr>
          <a:xfrm>
            <a:off x="355350" y="515000"/>
            <a:ext cx="8599800" cy="44499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10196"/>
              </a:srgbClr>
            </a:outerShdw>
          </a:effectLst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cs">
                <a:solidFill>
                  <a:srgbClr val="1C4587"/>
                </a:solidFill>
              </a:rPr>
              <a:t>Лекция</a:t>
            </a:r>
            <a:r>
              <a:rPr b="1" lang="cs" sz="2800">
                <a:solidFill>
                  <a:srgbClr val="1C4587"/>
                </a:solidFill>
              </a:rPr>
              <a:t> </a:t>
            </a:r>
            <a:r>
              <a:rPr b="1" lang="cs">
                <a:solidFill>
                  <a:srgbClr val="1C4587"/>
                </a:solidFill>
              </a:rPr>
              <a:t>6</a:t>
            </a:r>
            <a:endParaRPr b="1">
              <a:solidFill>
                <a:srgbClr val="1C4587"/>
              </a:solidFill>
            </a:endParaRPr>
          </a:p>
          <a:p>
            <a:pPr indent="-3429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b="1" sz="2800">
              <a:solidFill>
                <a:srgbClr val="1C4587"/>
              </a:solidFill>
            </a:endParaRPr>
          </a:p>
          <a:p>
            <a:pPr indent="-3429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cs" sz="3000">
                <a:solidFill>
                  <a:srgbClr val="188038"/>
                </a:solidFill>
              </a:rPr>
              <a:t>&lt;form&gt;</a:t>
            </a:r>
            <a:r>
              <a:rPr b="1" lang="cs" sz="3000">
                <a:solidFill>
                  <a:srgbClr val="1C4587"/>
                </a:solidFill>
              </a:rPr>
              <a:t> - формуляр, модальное окно,</a:t>
            </a:r>
            <a:endParaRPr b="1" sz="3000">
              <a:solidFill>
                <a:srgbClr val="1C4587"/>
              </a:solidFill>
            </a:endParaRPr>
          </a:p>
          <a:p>
            <a:pPr indent="-3429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cs" sz="3000">
                <a:solidFill>
                  <a:srgbClr val="1C4587"/>
                </a:solidFill>
              </a:rPr>
              <a:t>медиа запросы, гамбургер меню</a:t>
            </a:r>
            <a:endParaRPr b="1" sz="3000">
              <a:solidFill>
                <a:srgbClr val="1C4587"/>
              </a:solidFill>
            </a:endParaRPr>
          </a:p>
          <a:p>
            <a:pPr indent="-3429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b="1" sz="2300">
              <a:solidFill>
                <a:srgbClr val="1C4587"/>
              </a:solidFill>
            </a:endParaRPr>
          </a:p>
          <a:p>
            <a:pPr indent="-3429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b="1" sz="2300">
              <a:solidFill>
                <a:srgbClr val="1C4587"/>
              </a:solidFill>
            </a:endParaRPr>
          </a:p>
          <a:p>
            <a:pPr indent="-3429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b="1" sz="2800">
              <a:solidFill>
                <a:srgbClr val="1C4587"/>
              </a:solidFill>
            </a:endParaRPr>
          </a:p>
          <a:p>
            <a:pPr indent="-3429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b="1" sz="2800">
              <a:solidFill>
                <a:srgbClr val="1C4587"/>
              </a:solidFill>
            </a:endParaRPr>
          </a:p>
          <a:p>
            <a:pPr indent="-3429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b="1" sz="2800">
              <a:solidFill>
                <a:srgbClr val="1C4587"/>
              </a:solidFill>
            </a:endParaRPr>
          </a:p>
          <a:p>
            <a:pPr indent="-3429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cs" sz="2800">
                <a:solidFill>
                  <a:srgbClr val="1C4587"/>
                </a:solidFill>
              </a:rPr>
              <a:t>лектор </a:t>
            </a:r>
            <a:r>
              <a:rPr b="1" lang="cs">
                <a:solidFill>
                  <a:srgbClr val="1C4587"/>
                </a:solidFill>
              </a:rPr>
              <a:t>Олексий Шевченко</a:t>
            </a:r>
            <a:endParaRPr b="1">
              <a:solidFill>
                <a:srgbClr val="1C4587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BD4EB"/>
            </a:gs>
            <a:gs pos="100000">
              <a:srgbClr val="9080BB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87551d2d2a_0_26"/>
          <p:cNvSpPr txBox="1"/>
          <p:nvPr/>
        </p:nvSpPr>
        <p:spPr>
          <a:xfrm>
            <a:off x="113550" y="218650"/>
            <a:ext cx="8916900" cy="475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cs" sz="1600" u="none" cap="none" strike="noStrike">
                <a:solidFill>
                  <a:srgbClr val="188038"/>
                </a:solidFill>
                <a:latin typeface="Arial"/>
                <a:ea typeface="Arial"/>
                <a:cs typeface="Arial"/>
                <a:sym typeface="Arial"/>
              </a:rPr>
              <a:t>&lt;form&gt;</a:t>
            </a:r>
            <a:r>
              <a:rPr b="0" i="0" lang="cs" sz="1600" u="none" cap="none" strike="noStrike">
                <a:solidFill>
                  <a:srgbClr val="2B3990"/>
                </a:solidFill>
                <a:latin typeface="Arial"/>
                <a:ea typeface="Arial"/>
                <a:cs typeface="Arial"/>
                <a:sym typeface="Arial"/>
              </a:rPr>
              <a:t> — это </a:t>
            </a:r>
            <a:r>
              <a:rPr b="1" i="0" lang="cs" sz="1600" u="none" cap="none" strike="noStrike">
                <a:solidFill>
                  <a:srgbClr val="2B3990"/>
                </a:solidFill>
                <a:latin typeface="Arial"/>
                <a:ea typeface="Arial"/>
                <a:cs typeface="Arial"/>
                <a:sym typeface="Arial"/>
              </a:rPr>
              <a:t>HTML-элемент для создания формы</a:t>
            </a:r>
            <a:r>
              <a:rPr b="0" i="0" lang="cs" sz="1600" u="none" cap="none" strike="noStrike">
                <a:solidFill>
                  <a:srgbClr val="2B3990"/>
                </a:solidFill>
                <a:latin typeface="Arial"/>
                <a:ea typeface="Arial"/>
                <a:cs typeface="Arial"/>
                <a:sym typeface="Arial"/>
              </a:rPr>
              <a:t> на веб-странице.</a:t>
            </a:r>
            <a:endParaRPr b="0" i="0" sz="1600" u="none" cap="none" strike="noStrike">
              <a:solidFill>
                <a:srgbClr val="2B399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cs" sz="1600" u="none" cap="none" strike="noStrike">
                <a:solidFill>
                  <a:srgbClr val="2B3990"/>
                </a:solidFill>
                <a:latin typeface="Arial"/>
                <a:ea typeface="Arial"/>
                <a:cs typeface="Arial"/>
                <a:sym typeface="Arial"/>
              </a:rPr>
              <a:t>Через форму пользователь может ввести данные (текст, пароль, выбрать из списка, поставить галочку и т. д.) и отправить их на сервер или обработать с помощью JavaScript.</a:t>
            </a:r>
            <a:endParaRPr b="0" i="0" sz="1600" u="none" cap="none" strike="noStrike">
              <a:solidFill>
                <a:srgbClr val="2B399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2B399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cs" sz="1600" u="none" cap="none" strike="noStrike">
                <a:solidFill>
                  <a:srgbClr val="188038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cs" sz="1600" u="none" cap="none" strike="noStrike">
                <a:solidFill>
                  <a:srgbClr val="188038"/>
                </a:solidFill>
                <a:latin typeface="Arial"/>
                <a:ea typeface="Arial"/>
                <a:cs typeface="Arial"/>
                <a:sym typeface="Arial"/>
              </a:rPr>
              <a:t>&lt;form&gt;</a:t>
            </a:r>
            <a:endParaRPr b="1" i="0" sz="1600" u="none" cap="none" strike="noStrike">
              <a:solidFill>
                <a:srgbClr val="18803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cs" sz="1600" u="none" cap="none" strike="noStrike">
                <a:solidFill>
                  <a:srgbClr val="188038"/>
                </a:solidFill>
                <a:latin typeface="Arial"/>
                <a:ea typeface="Arial"/>
                <a:cs typeface="Arial"/>
                <a:sym typeface="Arial"/>
              </a:rPr>
              <a:t>        &lt;h2&gt;</a:t>
            </a:r>
            <a:r>
              <a:rPr b="1" i="0" lang="cs" sz="1600" u="none" cap="none" strike="noStrike">
                <a:solidFill>
                  <a:srgbClr val="2B3990"/>
                </a:solidFill>
                <a:latin typeface="Arial"/>
                <a:ea typeface="Arial"/>
                <a:cs typeface="Arial"/>
                <a:sym typeface="Arial"/>
              </a:rPr>
              <a:t>Контактуйте нас</a:t>
            </a:r>
            <a:r>
              <a:rPr b="1" i="0" lang="cs" sz="1600" u="none" cap="none" strike="noStrike">
                <a:solidFill>
                  <a:srgbClr val="188038"/>
                </a:solidFill>
                <a:latin typeface="Arial"/>
                <a:ea typeface="Arial"/>
                <a:cs typeface="Arial"/>
                <a:sym typeface="Arial"/>
              </a:rPr>
              <a:t>&lt;/h2&gt;</a:t>
            </a:r>
            <a:endParaRPr b="1" i="0" sz="1600" u="none" cap="none" strike="noStrike">
              <a:solidFill>
                <a:srgbClr val="18803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cs" sz="1600" u="none" cap="none" strike="noStrike">
                <a:solidFill>
                  <a:srgbClr val="188038"/>
                </a:solidFill>
                <a:latin typeface="Arial"/>
                <a:ea typeface="Arial"/>
                <a:cs typeface="Arial"/>
                <a:sym typeface="Arial"/>
              </a:rPr>
              <a:t>        &lt;label for="name"&gt;</a:t>
            </a:r>
            <a:r>
              <a:rPr b="1" i="0" lang="cs" sz="1600" u="none" cap="none" strike="noStrike">
                <a:solidFill>
                  <a:srgbClr val="2B3990"/>
                </a:solidFill>
                <a:latin typeface="Arial"/>
                <a:ea typeface="Arial"/>
                <a:cs typeface="Arial"/>
                <a:sym typeface="Arial"/>
              </a:rPr>
              <a:t>Имя</a:t>
            </a:r>
            <a:r>
              <a:rPr b="1" i="0" lang="cs" sz="1600" u="none" cap="none" strike="noStrike">
                <a:solidFill>
                  <a:srgbClr val="188038"/>
                </a:solidFill>
                <a:latin typeface="Arial"/>
                <a:ea typeface="Arial"/>
                <a:cs typeface="Arial"/>
                <a:sym typeface="Arial"/>
              </a:rPr>
              <a:t>&lt;/label&gt;</a:t>
            </a:r>
            <a:endParaRPr b="1" i="0" sz="1600" u="none" cap="none" strike="noStrike">
              <a:solidFill>
                <a:srgbClr val="18803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cs" sz="1600" u="none" cap="none" strike="noStrike">
                <a:solidFill>
                  <a:srgbClr val="188038"/>
                </a:solidFill>
                <a:latin typeface="Arial"/>
                <a:ea typeface="Arial"/>
                <a:cs typeface="Arial"/>
                <a:sym typeface="Arial"/>
              </a:rPr>
              <a:t>        &lt;input type="text" id="name" name="name" required&gt;</a:t>
            </a:r>
            <a:endParaRPr b="1" i="0" sz="1600" u="none" cap="none" strike="noStrike">
              <a:solidFill>
                <a:srgbClr val="18803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cs" sz="1600" u="none" cap="none" strike="noStrike">
                <a:solidFill>
                  <a:srgbClr val="188038"/>
                </a:solidFill>
                <a:latin typeface="Arial"/>
                <a:ea typeface="Arial"/>
                <a:cs typeface="Arial"/>
                <a:sym typeface="Arial"/>
              </a:rPr>
              <a:t>        &lt;label class="checkbox-label"&gt;</a:t>
            </a:r>
            <a:endParaRPr b="1" i="0" sz="1600" u="none" cap="none" strike="noStrike">
              <a:solidFill>
                <a:srgbClr val="18803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cs" sz="1600" u="none" cap="none" strike="noStrike">
                <a:solidFill>
                  <a:srgbClr val="188038"/>
                </a:solidFill>
                <a:latin typeface="Arial"/>
                <a:ea typeface="Arial"/>
                <a:cs typeface="Arial"/>
                <a:sym typeface="Arial"/>
              </a:rPr>
              <a:t>        &lt;input type="checkbox" name="agree" required&gt;</a:t>
            </a:r>
            <a:endParaRPr b="1" i="0" sz="1600" u="none" cap="none" strike="noStrike">
              <a:solidFill>
                <a:srgbClr val="18803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cs" sz="1600" u="none" cap="none" strike="noStrike">
                <a:solidFill>
                  <a:srgbClr val="188038"/>
                </a:solidFill>
                <a:latin typeface="Arial"/>
                <a:ea typeface="Arial"/>
                <a:cs typeface="Arial"/>
                <a:sym typeface="Arial"/>
              </a:rPr>
              <a:t>            </a:t>
            </a:r>
            <a:r>
              <a:rPr b="1" i="0" lang="cs" sz="1600" u="none" cap="none" strike="noStrike">
                <a:solidFill>
                  <a:srgbClr val="2B3990"/>
                </a:solidFill>
                <a:latin typeface="Arial"/>
                <a:ea typeface="Arial"/>
                <a:cs typeface="Arial"/>
                <a:sym typeface="Arial"/>
              </a:rPr>
              <a:t>Согласен с обработкой персональных данных</a:t>
            </a:r>
            <a:endParaRPr b="1" i="0" sz="1600" u="none" cap="none" strike="noStrike">
              <a:solidFill>
                <a:srgbClr val="2B399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cs" sz="1600" u="none" cap="none" strike="noStrike">
                <a:solidFill>
                  <a:srgbClr val="188038"/>
                </a:solidFill>
                <a:latin typeface="Arial"/>
                <a:ea typeface="Arial"/>
                <a:cs typeface="Arial"/>
                <a:sym typeface="Arial"/>
              </a:rPr>
              <a:t>        &lt;/label&gt;</a:t>
            </a:r>
            <a:endParaRPr b="1" i="0" sz="1600" u="none" cap="none" strike="noStrike">
              <a:solidFill>
                <a:srgbClr val="18803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cs" sz="1600" u="none" cap="none" strike="noStrike">
                <a:solidFill>
                  <a:srgbClr val="188038"/>
                </a:solidFill>
                <a:latin typeface="Arial"/>
                <a:ea typeface="Arial"/>
                <a:cs typeface="Arial"/>
                <a:sym typeface="Arial"/>
              </a:rPr>
              <a:t>        &lt;button type="submit"&gt;</a:t>
            </a:r>
            <a:r>
              <a:rPr b="1" i="0" lang="cs" sz="1600" u="none" cap="none" strike="noStrike">
                <a:solidFill>
                  <a:srgbClr val="2B3990"/>
                </a:solidFill>
                <a:latin typeface="Arial"/>
                <a:ea typeface="Arial"/>
                <a:cs typeface="Arial"/>
                <a:sym typeface="Arial"/>
              </a:rPr>
              <a:t>Отправить</a:t>
            </a:r>
            <a:r>
              <a:rPr b="1" i="0" lang="cs" sz="1600" u="none" cap="none" strike="noStrike">
                <a:solidFill>
                  <a:srgbClr val="188038"/>
                </a:solidFill>
                <a:latin typeface="Arial"/>
                <a:ea typeface="Arial"/>
                <a:cs typeface="Arial"/>
                <a:sym typeface="Arial"/>
              </a:rPr>
              <a:t>&lt;/button&gt;</a:t>
            </a:r>
            <a:endParaRPr b="1" i="0" sz="1600" u="none" cap="none" strike="noStrike">
              <a:solidFill>
                <a:srgbClr val="18803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cs" sz="1600" u="none" cap="none" strike="noStrike">
                <a:solidFill>
                  <a:srgbClr val="188038"/>
                </a:solidFill>
                <a:latin typeface="Arial"/>
                <a:ea typeface="Arial"/>
                <a:cs typeface="Arial"/>
                <a:sym typeface="Arial"/>
              </a:rPr>
              <a:t>    &lt;/form&gt;</a:t>
            </a:r>
            <a:endParaRPr b="1" i="0" sz="1600" u="none" cap="none" strike="noStrike">
              <a:solidFill>
                <a:srgbClr val="18803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cs" sz="1600" u="none" cap="none" strike="noStrike">
                <a:solidFill>
                  <a:srgbClr val="2B3990"/>
                </a:solidFill>
                <a:latin typeface="Arial"/>
                <a:ea typeface="Arial"/>
                <a:cs typeface="Arial"/>
                <a:sym typeface="Arial"/>
              </a:rPr>
              <a:t>Два способа обёртки</a:t>
            </a:r>
            <a:r>
              <a:rPr b="1" i="0" lang="cs" sz="1600" u="none" cap="none" strike="noStrike">
                <a:solidFill>
                  <a:srgbClr val="188038"/>
                </a:solidFill>
                <a:latin typeface="Arial"/>
                <a:ea typeface="Arial"/>
                <a:cs typeface="Arial"/>
                <a:sym typeface="Arial"/>
              </a:rPr>
              <a:t> &lt;label&gt;</a:t>
            </a:r>
            <a:endParaRPr b="1" i="0" sz="1600" u="none" cap="none" strike="noStrike">
              <a:solidFill>
                <a:srgbClr val="18803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BD4EB"/>
            </a:gs>
            <a:gs pos="100000">
              <a:srgbClr val="9080BB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87551d2d2a_0_10"/>
          <p:cNvSpPr txBox="1"/>
          <p:nvPr/>
        </p:nvSpPr>
        <p:spPr>
          <a:xfrm>
            <a:off x="191550" y="174975"/>
            <a:ext cx="8662800" cy="41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cs" sz="1600" u="none" cap="none" strike="noStrike">
                <a:solidFill>
                  <a:srgbClr val="2B3990"/>
                </a:solidFill>
                <a:latin typeface="Arial"/>
                <a:ea typeface="Arial"/>
                <a:cs typeface="Arial"/>
                <a:sym typeface="Arial"/>
              </a:rPr>
              <a:t>Типы поля ввода:</a:t>
            </a:r>
            <a:endParaRPr b="1" i="0" sz="1600" u="none" cap="none" strike="noStrike">
              <a:solidFill>
                <a:srgbClr val="2B399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cs" sz="1600" u="none" cap="none" strike="noStrike">
                <a:solidFill>
                  <a:srgbClr val="188038"/>
                </a:solidFill>
                <a:latin typeface="Arial"/>
                <a:ea typeface="Arial"/>
                <a:cs typeface="Arial"/>
                <a:sym typeface="Arial"/>
              </a:rPr>
              <a:t> &lt;input type="password" placeholder="Пароль"&gt;</a:t>
            </a:r>
            <a:endParaRPr b="1" i="0" sz="1600" u="none" cap="none" strike="noStrike">
              <a:solidFill>
                <a:srgbClr val="18803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cs" sz="1600" u="none" cap="none" strike="noStrike">
                <a:solidFill>
                  <a:srgbClr val="188038"/>
                </a:solidFill>
                <a:latin typeface="Arial"/>
                <a:ea typeface="Arial"/>
                <a:cs typeface="Arial"/>
                <a:sym typeface="Arial"/>
              </a:rPr>
              <a:t>  &lt;input type="email" placeholder="Email"&gt;</a:t>
            </a:r>
            <a:endParaRPr b="1" i="0" sz="1600" u="none" cap="none" strike="noStrike">
              <a:solidFill>
                <a:srgbClr val="18803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cs" sz="1600" u="none" cap="none" strike="noStrike">
                <a:solidFill>
                  <a:srgbClr val="188038"/>
                </a:solidFill>
                <a:latin typeface="Arial"/>
                <a:ea typeface="Arial"/>
                <a:cs typeface="Arial"/>
                <a:sym typeface="Arial"/>
              </a:rPr>
              <a:t>  &lt;input type="number" min="1" max="10"&gt;</a:t>
            </a:r>
            <a:endParaRPr b="1" i="0" sz="1600" u="none" cap="none" strike="noStrike">
              <a:solidFill>
                <a:srgbClr val="18803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cs" sz="1600" u="none" cap="none" strike="noStrike">
                <a:solidFill>
                  <a:srgbClr val="188038"/>
                </a:solidFill>
                <a:latin typeface="Arial"/>
                <a:ea typeface="Arial"/>
                <a:cs typeface="Arial"/>
                <a:sym typeface="Arial"/>
              </a:rPr>
              <a:t>  &lt;input type="date"&gt;</a:t>
            </a:r>
            <a:endParaRPr b="1" i="0" sz="1600" u="none" cap="none" strike="noStrike">
              <a:solidFill>
                <a:srgbClr val="18803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cs" sz="1600" u="none" cap="none" strike="noStrike">
                <a:solidFill>
                  <a:srgbClr val="188038"/>
                </a:solidFill>
                <a:latin typeface="Arial"/>
                <a:ea typeface="Arial"/>
                <a:cs typeface="Arial"/>
                <a:sym typeface="Arial"/>
              </a:rPr>
              <a:t>  &lt;input type="checkbox"&gt; </a:t>
            </a:r>
            <a:r>
              <a:rPr b="1" i="0" lang="cs" sz="1600" u="none" cap="none" strike="noStrike">
                <a:solidFill>
                  <a:srgbClr val="2B3990"/>
                </a:solidFill>
                <a:latin typeface="Arial"/>
                <a:ea typeface="Arial"/>
                <a:cs typeface="Arial"/>
                <a:sym typeface="Arial"/>
              </a:rPr>
              <a:t>Я согласен</a:t>
            </a:r>
            <a:r>
              <a:rPr b="1" i="0" lang="cs" sz="1600" u="none" cap="none" strike="noStrike">
                <a:solidFill>
                  <a:srgbClr val="188038"/>
                </a:solidFill>
                <a:latin typeface="Arial"/>
                <a:ea typeface="Arial"/>
                <a:cs typeface="Arial"/>
                <a:sym typeface="Arial"/>
              </a:rPr>
              <a:t>&lt;br&gt;</a:t>
            </a:r>
            <a:endParaRPr b="1" i="0" sz="1600" u="none" cap="none" strike="noStrike">
              <a:solidFill>
                <a:srgbClr val="18803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cs" sz="1600" u="none" cap="none" strike="noStrike">
                <a:solidFill>
                  <a:srgbClr val="188038"/>
                </a:solidFill>
                <a:latin typeface="Arial"/>
                <a:ea typeface="Arial"/>
                <a:cs typeface="Arial"/>
                <a:sym typeface="Arial"/>
              </a:rPr>
              <a:t>  &lt;input type="radio" name="gender" value="male"&gt; </a:t>
            </a:r>
            <a:r>
              <a:rPr b="1" i="0" lang="cs" sz="1600" u="none" cap="none" strike="noStrike">
                <a:solidFill>
                  <a:srgbClr val="2B3990"/>
                </a:solidFill>
                <a:latin typeface="Arial"/>
                <a:ea typeface="Arial"/>
                <a:cs typeface="Arial"/>
                <a:sym typeface="Arial"/>
              </a:rPr>
              <a:t>Мужчина</a:t>
            </a:r>
            <a:endParaRPr b="1" i="0" sz="1600" u="none" cap="none" strike="noStrike">
              <a:solidFill>
                <a:srgbClr val="2B399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cs" sz="1600" u="none" cap="none" strike="noStrike">
                <a:solidFill>
                  <a:srgbClr val="188038"/>
                </a:solidFill>
                <a:latin typeface="Arial"/>
                <a:ea typeface="Arial"/>
                <a:cs typeface="Arial"/>
                <a:sym typeface="Arial"/>
              </a:rPr>
              <a:t>  &lt;input type="radio" name="gender" value="female"&gt; </a:t>
            </a:r>
            <a:r>
              <a:rPr b="1" i="0" lang="cs" sz="1600" u="none" cap="none" strike="noStrike">
                <a:solidFill>
                  <a:srgbClr val="2B3990"/>
                </a:solidFill>
                <a:latin typeface="Arial"/>
                <a:ea typeface="Arial"/>
                <a:cs typeface="Arial"/>
                <a:sym typeface="Arial"/>
              </a:rPr>
              <a:t>Женщина</a:t>
            </a:r>
            <a:r>
              <a:rPr b="1" i="0" lang="cs" sz="1600" u="none" cap="none" strike="noStrike">
                <a:solidFill>
                  <a:srgbClr val="188038"/>
                </a:solidFill>
                <a:latin typeface="Arial"/>
                <a:ea typeface="Arial"/>
                <a:cs typeface="Arial"/>
                <a:sym typeface="Arial"/>
              </a:rPr>
              <a:t>&lt;br&gt;</a:t>
            </a:r>
            <a:endParaRPr b="1" i="0" sz="1600" u="none" cap="none" strike="noStrike">
              <a:solidFill>
                <a:srgbClr val="18803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cs" sz="1600" u="none" cap="none" strike="noStrike">
                <a:solidFill>
                  <a:srgbClr val="188038"/>
                </a:solidFill>
                <a:latin typeface="Arial"/>
                <a:ea typeface="Arial"/>
                <a:cs typeface="Arial"/>
                <a:sym typeface="Arial"/>
              </a:rPr>
              <a:t>  &lt;input type="file"&gt;&lt;br&gt;</a:t>
            </a:r>
            <a:endParaRPr b="1" i="0" sz="1600" u="none" cap="none" strike="noStrike">
              <a:solidFill>
                <a:srgbClr val="18803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cs" sz="1600" u="none" cap="none" strike="noStrike">
                <a:solidFill>
                  <a:srgbClr val="188038"/>
                </a:solidFill>
                <a:latin typeface="Arial"/>
                <a:ea typeface="Arial"/>
                <a:cs typeface="Arial"/>
                <a:sym typeface="Arial"/>
              </a:rPr>
              <a:t>  &lt;input type="color"&gt;&lt;br&gt;</a:t>
            </a:r>
            <a:endParaRPr b="1" i="0" sz="1600" u="none" cap="none" strike="noStrike">
              <a:solidFill>
                <a:srgbClr val="18803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cs" sz="1600">
                <a:solidFill>
                  <a:srgbClr val="188038"/>
                </a:solidFill>
              </a:rPr>
              <a:t> &lt;input type="range" min="0" max="10"&gt;</a:t>
            </a:r>
            <a:endParaRPr b="1" sz="1600">
              <a:solidFill>
                <a:srgbClr val="188038"/>
              </a:solidFill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sz="1600">
              <a:solidFill>
                <a:srgbClr val="188038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BD4EB"/>
            </a:gs>
            <a:gs pos="100000">
              <a:srgbClr val="9080BB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87a829a900_0_6"/>
          <p:cNvSpPr txBox="1"/>
          <p:nvPr/>
        </p:nvSpPr>
        <p:spPr>
          <a:xfrm>
            <a:off x="129100" y="187400"/>
            <a:ext cx="8225400" cy="48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cs" sz="1500" u="none" cap="none" strike="noStrike">
                <a:solidFill>
                  <a:srgbClr val="2B3990"/>
                </a:solidFill>
                <a:latin typeface="Arial"/>
                <a:ea typeface="Arial"/>
                <a:cs typeface="Arial"/>
                <a:sym typeface="Arial"/>
              </a:rPr>
              <a:t>Выпадающий список:</a:t>
            </a:r>
            <a:endParaRPr b="1" i="0" sz="1500" u="none" cap="none" strike="noStrike">
              <a:solidFill>
                <a:srgbClr val="2B399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cs" sz="1500" u="none" cap="none" strike="noStrike">
                <a:solidFill>
                  <a:srgbClr val="188038"/>
                </a:solidFill>
                <a:latin typeface="Arial"/>
                <a:ea typeface="Arial"/>
                <a:cs typeface="Arial"/>
                <a:sym typeface="Arial"/>
              </a:rPr>
              <a:t>&lt;label for="city"&gt;</a:t>
            </a:r>
            <a:r>
              <a:rPr b="1" i="0" lang="cs" sz="1500" u="none" cap="none" strike="noStrike">
                <a:solidFill>
                  <a:srgbClr val="2B3990"/>
                </a:solidFill>
                <a:latin typeface="Arial"/>
                <a:ea typeface="Arial"/>
                <a:cs typeface="Arial"/>
                <a:sym typeface="Arial"/>
              </a:rPr>
              <a:t>Выберите город:</a:t>
            </a:r>
            <a:r>
              <a:rPr b="1" i="0" lang="cs" sz="1500" u="none" cap="none" strike="noStrike">
                <a:solidFill>
                  <a:srgbClr val="188038"/>
                </a:solidFill>
                <a:latin typeface="Arial"/>
                <a:ea typeface="Arial"/>
                <a:cs typeface="Arial"/>
                <a:sym typeface="Arial"/>
              </a:rPr>
              <a:t>&lt;/label&gt;</a:t>
            </a:r>
            <a:endParaRPr b="1" i="0" sz="1500" u="none" cap="none" strike="noStrike">
              <a:solidFill>
                <a:srgbClr val="18803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cs" sz="1500" u="none" cap="none" strike="noStrike">
                <a:solidFill>
                  <a:srgbClr val="188038"/>
                </a:solidFill>
                <a:latin typeface="Arial"/>
                <a:ea typeface="Arial"/>
                <a:cs typeface="Arial"/>
                <a:sym typeface="Arial"/>
              </a:rPr>
              <a:t>&lt;select id="city" name="city" multiple size="4"&gt;</a:t>
            </a:r>
            <a:endParaRPr b="1" i="0" sz="1500" u="none" cap="none" strike="noStrike">
              <a:solidFill>
                <a:srgbClr val="18803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cs" sz="1500" u="none" cap="none" strike="noStrike">
                <a:solidFill>
                  <a:srgbClr val="188038"/>
                </a:solidFill>
                <a:latin typeface="Arial"/>
                <a:ea typeface="Arial"/>
                <a:cs typeface="Arial"/>
                <a:sym typeface="Arial"/>
              </a:rPr>
              <a:t>  &lt;option value="prague"&gt;</a:t>
            </a:r>
            <a:r>
              <a:rPr b="1" i="0" lang="cs" sz="1500" u="none" cap="none" strike="noStrike">
                <a:solidFill>
                  <a:srgbClr val="2B3990"/>
                </a:solidFill>
                <a:latin typeface="Arial"/>
                <a:ea typeface="Arial"/>
                <a:cs typeface="Arial"/>
                <a:sym typeface="Arial"/>
              </a:rPr>
              <a:t>Прага</a:t>
            </a:r>
            <a:r>
              <a:rPr b="1" i="0" lang="cs" sz="1500" u="none" cap="none" strike="noStrike">
                <a:solidFill>
                  <a:srgbClr val="188038"/>
                </a:solidFill>
                <a:latin typeface="Arial"/>
                <a:ea typeface="Arial"/>
                <a:cs typeface="Arial"/>
                <a:sym typeface="Arial"/>
              </a:rPr>
              <a:t>&lt;/option&gt;</a:t>
            </a:r>
            <a:endParaRPr b="1" i="0" sz="1500" u="none" cap="none" strike="noStrike">
              <a:solidFill>
                <a:srgbClr val="18803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cs" sz="1500" u="none" cap="none" strike="noStrike">
                <a:solidFill>
                  <a:srgbClr val="188038"/>
                </a:solidFill>
                <a:latin typeface="Arial"/>
                <a:ea typeface="Arial"/>
                <a:cs typeface="Arial"/>
                <a:sym typeface="Arial"/>
              </a:rPr>
              <a:t>  &lt;option value="brno"&gt;</a:t>
            </a:r>
            <a:r>
              <a:rPr b="1" i="0" lang="cs" sz="1500" u="none" cap="none" strike="noStrike">
                <a:solidFill>
                  <a:srgbClr val="2B3990"/>
                </a:solidFill>
                <a:latin typeface="Arial"/>
                <a:ea typeface="Arial"/>
                <a:cs typeface="Arial"/>
                <a:sym typeface="Arial"/>
              </a:rPr>
              <a:t>Брно</a:t>
            </a:r>
            <a:r>
              <a:rPr b="1" i="0" lang="cs" sz="1500" u="none" cap="none" strike="noStrike">
                <a:solidFill>
                  <a:srgbClr val="188038"/>
                </a:solidFill>
                <a:latin typeface="Arial"/>
                <a:ea typeface="Arial"/>
                <a:cs typeface="Arial"/>
                <a:sym typeface="Arial"/>
              </a:rPr>
              <a:t>&lt;/option&gt;</a:t>
            </a:r>
            <a:endParaRPr b="1" i="0" sz="1500" u="none" cap="none" strike="noStrike">
              <a:solidFill>
                <a:srgbClr val="18803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cs" sz="1500" u="none" cap="none" strike="noStrike">
                <a:solidFill>
                  <a:srgbClr val="188038"/>
                </a:solidFill>
                <a:latin typeface="Arial"/>
                <a:ea typeface="Arial"/>
                <a:cs typeface="Arial"/>
                <a:sym typeface="Arial"/>
              </a:rPr>
              <a:t>  &lt;option value="ostrava"&gt;</a:t>
            </a:r>
            <a:r>
              <a:rPr b="1" i="0" lang="cs" sz="1500" u="none" cap="none" strike="noStrike">
                <a:solidFill>
                  <a:srgbClr val="2B3990"/>
                </a:solidFill>
                <a:latin typeface="Arial"/>
                <a:ea typeface="Arial"/>
                <a:cs typeface="Arial"/>
                <a:sym typeface="Arial"/>
              </a:rPr>
              <a:t>Острава</a:t>
            </a:r>
            <a:r>
              <a:rPr b="1" i="0" lang="cs" sz="1500" u="none" cap="none" strike="noStrike">
                <a:solidFill>
                  <a:srgbClr val="188038"/>
                </a:solidFill>
                <a:latin typeface="Arial"/>
                <a:ea typeface="Arial"/>
                <a:cs typeface="Arial"/>
                <a:sym typeface="Arial"/>
              </a:rPr>
              <a:t>&lt;/option&gt;</a:t>
            </a:r>
            <a:endParaRPr b="1" i="0" sz="1500" u="none" cap="none" strike="noStrike">
              <a:solidFill>
                <a:srgbClr val="18803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cs" sz="1500" u="none" cap="none" strike="noStrike">
                <a:solidFill>
                  <a:srgbClr val="188038"/>
                </a:solidFill>
                <a:latin typeface="Arial"/>
                <a:ea typeface="Arial"/>
                <a:cs typeface="Arial"/>
                <a:sym typeface="Arial"/>
              </a:rPr>
              <a:t>&lt;/select&gt;</a:t>
            </a:r>
            <a:endParaRPr b="1" i="0" sz="1500" u="none" cap="none" strike="noStrike">
              <a:solidFill>
                <a:srgbClr val="18803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1" i="0" sz="1500" u="none" cap="none" strike="noStrike">
              <a:solidFill>
                <a:srgbClr val="18803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cs" sz="1500" u="none" cap="none" strike="noStrike">
                <a:solidFill>
                  <a:srgbClr val="188038"/>
                </a:solidFill>
                <a:latin typeface="Arial"/>
                <a:ea typeface="Arial"/>
                <a:cs typeface="Arial"/>
                <a:sym typeface="Arial"/>
              </a:rPr>
              <a:t>&lt;input list="cities" id="city" name="city"&gt;</a:t>
            </a:r>
            <a:endParaRPr b="1" i="0" sz="1500" u="none" cap="none" strike="noStrike">
              <a:solidFill>
                <a:srgbClr val="18803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cs" sz="1500" u="none" cap="none" strike="noStrike">
                <a:solidFill>
                  <a:srgbClr val="188038"/>
                </a:solidFill>
                <a:latin typeface="Arial"/>
                <a:ea typeface="Arial"/>
                <a:cs typeface="Arial"/>
                <a:sym typeface="Arial"/>
              </a:rPr>
              <a:t>&lt;datalist id="cities"&gt;</a:t>
            </a:r>
            <a:endParaRPr b="1" i="0" sz="1500" u="none" cap="none" strike="noStrike">
              <a:solidFill>
                <a:srgbClr val="18803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cs" sz="1500" u="none" cap="none" strike="noStrike">
                <a:solidFill>
                  <a:srgbClr val="188038"/>
                </a:solidFill>
                <a:latin typeface="Arial"/>
                <a:ea typeface="Arial"/>
                <a:cs typeface="Arial"/>
                <a:sym typeface="Arial"/>
              </a:rPr>
              <a:t>  &lt;option value="Прага"&gt;</a:t>
            </a:r>
            <a:endParaRPr b="1" i="0" sz="1500" u="none" cap="none" strike="noStrike">
              <a:solidFill>
                <a:srgbClr val="18803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cs" sz="1500" u="none" cap="none" strike="noStrike">
                <a:solidFill>
                  <a:srgbClr val="188038"/>
                </a:solidFill>
                <a:latin typeface="Arial"/>
                <a:ea typeface="Arial"/>
                <a:cs typeface="Arial"/>
                <a:sym typeface="Arial"/>
              </a:rPr>
              <a:t>  &lt;option value="Брно"&gt;</a:t>
            </a:r>
            <a:endParaRPr b="1" i="0" sz="1500" u="none" cap="none" strike="noStrike">
              <a:solidFill>
                <a:srgbClr val="18803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cs" sz="1500" u="none" cap="none" strike="noStrike">
                <a:solidFill>
                  <a:srgbClr val="188038"/>
                </a:solidFill>
                <a:latin typeface="Arial"/>
                <a:ea typeface="Arial"/>
                <a:cs typeface="Arial"/>
                <a:sym typeface="Arial"/>
              </a:rPr>
              <a:t>  &lt;option value="Острава"&gt;</a:t>
            </a:r>
            <a:endParaRPr b="1" i="0" sz="1500" u="none" cap="none" strike="noStrike">
              <a:solidFill>
                <a:srgbClr val="18803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cs" sz="1500" u="none" cap="none" strike="noStrike">
                <a:solidFill>
                  <a:srgbClr val="188038"/>
                </a:solidFill>
                <a:latin typeface="Arial"/>
                <a:ea typeface="Arial"/>
                <a:cs typeface="Arial"/>
                <a:sym typeface="Arial"/>
              </a:rPr>
              <a:t>&lt;/datalist&gt;</a:t>
            </a:r>
            <a:endParaRPr b="1" i="0" sz="1500" u="none" cap="none" strike="noStrike">
              <a:solidFill>
                <a:srgbClr val="18803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cs" sz="1500" u="none" cap="none" strike="noStrike">
                <a:solidFill>
                  <a:srgbClr val="188038"/>
                </a:solidFill>
                <a:latin typeface="Arial"/>
                <a:ea typeface="Arial"/>
                <a:cs typeface="Arial"/>
                <a:sym typeface="Arial"/>
              </a:rPr>
              <a:t>&lt;/form&gt;</a:t>
            </a:r>
            <a:endParaRPr b="1" i="0" sz="1500" u="none" cap="none" strike="noStrike">
              <a:solidFill>
                <a:srgbClr val="18803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BD4EB"/>
            </a:gs>
            <a:gs pos="100000">
              <a:srgbClr val="9080BB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87a829a900_0_9"/>
          <p:cNvSpPr txBox="1"/>
          <p:nvPr/>
        </p:nvSpPr>
        <p:spPr>
          <a:xfrm>
            <a:off x="129075" y="216625"/>
            <a:ext cx="8777400" cy="500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cs" sz="1600" u="none" cap="none" strike="noStrike">
                <a:solidFill>
                  <a:srgbClr val="188038"/>
                </a:solidFill>
                <a:latin typeface="Arial"/>
                <a:ea typeface="Arial"/>
                <a:cs typeface="Arial"/>
                <a:sym typeface="Arial"/>
              </a:rPr>
              <a:t>&lt;fieldset&gt;</a:t>
            </a:r>
            <a:r>
              <a:rPr b="0" i="0" lang="cs" sz="1600" u="none" cap="none" strike="noStrike">
                <a:solidFill>
                  <a:srgbClr val="188038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cs" sz="1600" u="none" cap="none" strike="noStrike">
                <a:solidFill>
                  <a:srgbClr val="2B3990"/>
                </a:solidFill>
                <a:latin typeface="Arial"/>
                <a:ea typeface="Arial"/>
                <a:cs typeface="Arial"/>
                <a:sym typeface="Arial"/>
              </a:rPr>
              <a:t>служит для </a:t>
            </a:r>
            <a:r>
              <a:rPr b="1" i="0" lang="cs" sz="1600" u="none" cap="none" strike="noStrike">
                <a:solidFill>
                  <a:srgbClr val="2B3990"/>
                </a:solidFill>
                <a:latin typeface="Arial"/>
                <a:ea typeface="Arial"/>
                <a:cs typeface="Arial"/>
                <a:sym typeface="Arial"/>
              </a:rPr>
              <a:t>группировки связанных элементов формы</a:t>
            </a:r>
            <a:r>
              <a:rPr b="0" i="0" lang="cs" sz="1600" u="none" cap="none" strike="noStrike">
                <a:solidFill>
                  <a:srgbClr val="2B3990"/>
                </a:solidFill>
                <a:latin typeface="Arial"/>
                <a:ea typeface="Arial"/>
                <a:cs typeface="Arial"/>
                <a:sym typeface="Arial"/>
              </a:rPr>
              <a:t>. Помогает структурировать форму и улучшить её читаемость.</a:t>
            </a:r>
            <a:br>
              <a:rPr b="0" i="0" lang="cs" sz="1600" u="none" cap="none" strike="noStrike">
                <a:solidFill>
                  <a:srgbClr val="2B3990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600" u="none" cap="none" strike="noStrike">
              <a:solidFill>
                <a:srgbClr val="2B399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cs" sz="1600" u="none" cap="none" strike="noStrike">
                <a:solidFill>
                  <a:srgbClr val="188038"/>
                </a:solidFill>
                <a:latin typeface="Arial"/>
                <a:ea typeface="Arial"/>
                <a:cs typeface="Arial"/>
                <a:sym typeface="Arial"/>
              </a:rPr>
              <a:t>&lt;legend&gt;</a:t>
            </a:r>
            <a:r>
              <a:rPr b="0" i="0" lang="cs" sz="1600" u="none" cap="none" strike="noStrike">
                <a:solidFill>
                  <a:srgbClr val="2B3990"/>
                </a:solidFill>
                <a:latin typeface="Arial"/>
                <a:ea typeface="Arial"/>
                <a:cs typeface="Arial"/>
                <a:sym typeface="Arial"/>
              </a:rPr>
              <a:t> — это </a:t>
            </a:r>
            <a:r>
              <a:rPr b="1" i="0" lang="cs" sz="1600" u="none" cap="none" strike="noStrike">
                <a:solidFill>
                  <a:srgbClr val="2B3990"/>
                </a:solidFill>
                <a:latin typeface="Arial"/>
                <a:ea typeface="Arial"/>
                <a:cs typeface="Arial"/>
                <a:sym typeface="Arial"/>
              </a:rPr>
              <a:t>заголовок для группы полей</a:t>
            </a:r>
            <a:r>
              <a:rPr b="0" i="0" lang="cs" sz="1600" u="none" cap="none" strike="noStrike">
                <a:solidFill>
                  <a:srgbClr val="2B3990"/>
                </a:solidFill>
                <a:latin typeface="Arial"/>
                <a:ea typeface="Arial"/>
                <a:cs typeface="Arial"/>
                <a:sym typeface="Arial"/>
              </a:rPr>
              <a:t>, который поясняет, что находится внутри</a:t>
            </a:r>
            <a:endParaRPr b="0" i="0" sz="1600" u="none" cap="none" strike="noStrike">
              <a:solidFill>
                <a:srgbClr val="2B399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2B399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cs" sz="1600" u="none" cap="none" strike="noStrike">
                <a:solidFill>
                  <a:srgbClr val="188038"/>
                </a:solidFill>
                <a:latin typeface="Arial"/>
                <a:ea typeface="Arial"/>
                <a:cs typeface="Arial"/>
                <a:sym typeface="Arial"/>
              </a:rPr>
              <a:t>&lt;form&gt;</a:t>
            </a:r>
            <a:endParaRPr b="1" i="0" sz="1600" u="none" cap="none" strike="noStrike">
              <a:solidFill>
                <a:srgbClr val="18803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cs" sz="1600" u="none" cap="none" strike="noStrike">
                <a:solidFill>
                  <a:srgbClr val="188038"/>
                </a:solidFill>
                <a:latin typeface="Arial"/>
                <a:ea typeface="Arial"/>
                <a:cs typeface="Arial"/>
                <a:sym typeface="Arial"/>
              </a:rPr>
              <a:t>        &lt;fieldset&gt;</a:t>
            </a:r>
            <a:endParaRPr b="1" i="0" sz="1600" u="none" cap="none" strike="noStrike">
              <a:solidFill>
                <a:srgbClr val="18803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cs" sz="1600" u="none" cap="none" strike="noStrike">
                <a:solidFill>
                  <a:srgbClr val="188038"/>
                </a:solidFill>
                <a:latin typeface="Arial"/>
                <a:ea typeface="Arial"/>
                <a:cs typeface="Arial"/>
                <a:sym typeface="Arial"/>
              </a:rPr>
              <a:t>            &lt;legend&gt;Личные данные&lt;/legend&gt;</a:t>
            </a:r>
            <a:endParaRPr b="1" i="0" sz="1600" u="none" cap="none" strike="noStrike">
              <a:solidFill>
                <a:srgbClr val="18803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cs" sz="1600" u="none" cap="none" strike="noStrike">
                <a:solidFill>
                  <a:srgbClr val="188038"/>
                </a:solidFill>
                <a:latin typeface="Arial"/>
                <a:ea typeface="Arial"/>
                <a:cs typeface="Arial"/>
                <a:sym typeface="Arial"/>
              </a:rPr>
              <a:t>           </a:t>
            </a:r>
            <a:endParaRPr b="1" i="0" sz="1600" u="none" cap="none" strike="noStrike">
              <a:solidFill>
                <a:srgbClr val="18803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cs" sz="1600" u="none" cap="none" strike="noStrike">
                <a:solidFill>
                  <a:srgbClr val="188038"/>
                </a:solidFill>
                <a:latin typeface="Arial"/>
                <a:ea typeface="Arial"/>
                <a:cs typeface="Arial"/>
                <a:sym typeface="Arial"/>
              </a:rPr>
              <a:t>            &lt;label for="name"&gt;Имя:&lt;/label&gt;</a:t>
            </a:r>
            <a:endParaRPr b="1" i="0" sz="1600" u="none" cap="none" strike="noStrike">
              <a:solidFill>
                <a:srgbClr val="18803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cs" sz="1600" u="none" cap="none" strike="noStrike">
                <a:solidFill>
                  <a:srgbClr val="188038"/>
                </a:solidFill>
                <a:latin typeface="Arial"/>
                <a:ea typeface="Arial"/>
                <a:cs typeface="Arial"/>
                <a:sym typeface="Arial"/>
              </a:rPr>
              <a:t>            &lt;input type="text" id="name" name="name"&gt;</a:t>
            </a:r>
            <a:endParaRPr b="1" i="0" sz="1600" u="none" cap="none" strike="noStrike">
              <a:solidFill>
                <a:srgbClr val="18803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cs" sz="1600" u="none" cap="none" strike="noStrike">
                <a:solidFill>
                  <a:srgbClr val="188038"/>
                </a:solidFill>
                <a:latin typeface="Arial"/>
                <a:ea typeface="Arial"/>
                <a:cs typeface="Arial"/>
                <a:sym typeface="Arial"/>
              </a:rPr>
              <a:t>           </a:t>
            </a:r>
            <a:endParaRPr b="1" i="0" sz="1600" u="none" cap="none" strike="noStrike">
              <a:solidFill>
                <a:srgbClr val="18803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cs" sz="1600" u="none" cap="none" strike="noStrike">
                <a:solidFill>
                  <a:srgbClr val="188038"/>
                </a:solidFill>
                <a:latin typeface="Arial"/>
                <a:ea typeface="Arial"/>
                <a:cs typeface="Arial"/>
                <a:sym typeface="Arial"/>
              </a:rPr>
              <a:t>            &lt;label for="email"&gt;Email:&lt;/label&gt;</a:t>
            </a:r>
            <a:endParaRPr b="1" i="0" sz="1600" u="none" cap="none" strike="noStrike">
              <a:solidFill>
                <a:srgbClr val="18803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cs" sz="1600" u="none" cap="none" strike="noStrike">
                <a:solidFill>
                  <a:srgbClr val="188038"/>
                </a:solidFill>
                <a:latin typeface="Arial"/>
                <a:ea typeface="Arial"/>
                <a:cs typeface="Arial"/>
                <a:sym typeface="Arial"/>
              </a:rPr>
              <a:t>            &lt;input type="email" id="email" name="email"&gt;</a:t>
            </a:r>
            <a:endParaRPr b="1" i="0" sz="1600" u="none" cap="none" strike="noStrike">
              <a:solidFill>
                <a:srgbClr val="18803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cs" sz="1600" u="none" cap="none" strike="noStrike">
                <a:solidFill>
                  <a:srgbClr val="188038"/>
                </a:solidFill>
                <a:latin typeface="Arial"/>
                <a:ea typeface="Arial"/>
                <a:cs typeface="Arial"/>
                <a:sym typeface="Arial"/>
              </a:rPr>
              <a:t>        &lt;/fieldset&gt;</a:t>
            </a:r>
            <a:endParaRPr b="1" i="0" sz="1600" u="none" cap="none" strike="noStrike">
              <a:solidFill>
                <a:srgbClr val="18803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cs" sz="1600" u="none" cap="none" strike="noStrike">
                <a:solidFill>
                  <a:srgbClr val="188038"/>
                </a:solidFill>
                <a:latin typeface="Arial"/>
                <a:ea typeface="Arial"/>
                <a:cs typeface="Arial"/>
                <a:sym typeface="Arial"/>
              </a:rPr>
              <a:t>&lt;form&gt;</a:t>
            </a:r>
            <a:endParaRPr b="0" i="0" sz="1600" u="none" cap="none" strike="noStrike">
              <a:solidFill>
                <a:srgbClr val="2B399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BD4EB"/>
            </a:gs>
            <a:gs pos="100000">
              <a:srgbClr val="9080BB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g387a829a900_0_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4325" y="152400"/>
            <a:ext cx="8462425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BD4EB"/>
            </a:gs>
            <a:gs pos="100000">
              <a:srgbClr val="9080BB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311700" y="378075"/>
            <a:ext cx="8520600" cy="41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cs" sz="3000">
                <a:solidFill>
                  <a:srgbClr val="2B3990"/>
                </a:solidFill>
                <a:latin typeface="Calibri"/>
                <a:ea typeface="Calibri"/>
                <a:cs typeface="Calibri"/>
                <a:sym typeface="Calibri"/>
              </a:rPr>
              <a:t>Спасибо за внимание,</a:t>
            </a:r>
            <a:endParaRPr b="1" sz="3000">
              <a:solidFill>
                <a:srgbClr val="2B399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cs" sz="3000">
                <a:solidFill>
                  <a:srgbClr val="2B3990"/>
                </a:solidFill>
                <a:latin typeface="Calibri"/>
                <a:ea typeface="Calibri"/>
                <a:cs typeface="Calibri"/>
                <a:sym typeface="Calibri"/>
              </a:rPr>
              <a:t>надеюсь, это было интересно!</a:t>
            </a:r>
            <a:endParaRPr b="1" sz="3000">
              <a:solidFill>
                <a:srgbClr val="2B399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b="1" lang="cs" sz="3000">
                <a:solidFill>
                  <a:srgbClr val="2B3990"/>
                </a:solidFill>
                <a:latin typeface="Calibri"/>
                <a:ea typeface="Calibri"/>
                <a:cs typeface="Calibri"/>
                <a:sym typeface="Calibri"/>
              </a:rPr>
              <a:t>Я готов ответить на ваши вопросы.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