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howGuides="1">
      <p:cViewPr varScale="1">
        <p:scale>
          <a:sx n="120" d="100"/>
          <a:sy n="120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8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15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5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41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26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8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16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5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1BFAC7A-35A5-BA47-B505-108186D45F9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B2C3FD-10A9-B249-BD06-6E43EC0F7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30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8B42-55EB-B950-3759-1004206E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381"/>
          </a:xfrm>
        </p:spPr>
        <p:txBody>
          <a:bodyPr/>
          <a:lstStyle/>
          <a:p>
            <a:pPr algn="ctr"/>
            <a:r>
              <a:rPr lang="ru-RU" dirty="0"/>
              <a:t>Симулируемая схема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1565B0-D1AB-7745-2371-41D98CE3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4" y="712381"/>
            <a:ext cx="7772400" cy="4414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013C0-E743-DB2F-E0D2-3E62A7EEF85C}"/>
              </a:ext>
            </a:extLst>
          </p:cNvPr>
          <p:cNvSpPr txBox="1"/>
          <p:nvPr/>
        </p:nvSpPr>
        <p:spPr>
          <a:xfrm>
            <a:off x="8218967" y="850605"/>
            <a:ext cx="3846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Три светодиода через токоограничивающие резисторы в 220Ом подключены к </a:t>
            </a:r>
            <a:r>
              <a:rPr lang="en-US" dirty="0"/>
              <a:t>digital pin </a:t>
            </a:r>
            <a:r>
              <a:rPr lang="ru-RU" dirty="0"/>
              <a:t>13, 12 и 8 (красные провода), это красный, жёлтый и зелёный светодиоды соответственно.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4300F-978D-126E-4E3E-02BB07816F67}"/>
              </a:ext>
            </a:extLst>
          </p:cNvPr>
          <p:cNvSpPr txBox="1"/>
          <p:nvPr/>
        </p:nvSpPr>
        <p:spPr>
          <a:xfrm>
            <a:off x="8218967" y="2743155"/>
            <a:ext cx="3846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включена в цепь через резистор в 1кОм и выводом соединена с </a:t>
            </a:r>
            <a:r>
              <a:rPr lang="en-US" dirty="0"/>
              <a:t>digital pin </a:t>
            </a:r>
            <a:r>
              <a:rPr lang="ru-RU" dirty="0"/>
              <a:t>2 (зелёный провод). Кнопка запитана от 5В с отладочной платы </a:t>
            </a:r>
            <a:r>
              <a:rPr lang="en-US" dirty="0"/>
              <a:t>Arduino.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46957-9E0A-A15D-E941-8DA72A0C5A9D}"/>
              </a:ext>
            </a:extLst>
          </p:cNvPr>
          <p:cNvSpPr txBox="1"/>
          <p:nvPr/>
        </p:nvSpPr>
        <p:spPr>
          <a:xfrm>
            <a:off x="8218967" y="4358707"/>
            <a:ext cx="3846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Такое включение позволяет нам контролировать отдельно каждый светодиод и сигнал от кнопки.</a:t>
            </a:r>
          </a:p>
        </p:txBody>
      </p:sp>
    </p:spTree>
    <p:extLst>
      <p:ext uri="{BB962C8B-B14F-4D97-AF65-F5344CB8AC3E}">
        <p14:creationId xmlns:p14="http://schemas.microsoft.com/office/powerpoint/2010/main" val="2875698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Macintosh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Симулируемая схема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10</dc:creator>
  <cp:lastModifiedBy>10</cp:lastModifiedBy>
  <cp:revision>1</cp:revision>
  <dcterms:created xsi:type="dcterms:W3CDTF">2024-09-27T10:16:32Z</dcterms:created>
  <dcterms:modified xsi:type="dcterms:W3CDTF">2024-09-27T11:25:01Z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2024-09-27T11:25:01Z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ba04962b-af34-47fb-86bd-167c11360f38</vt:lpwstr>
  </property>
  <property fmtid="{D5CDD505-2E9C-101B-9397-08002B2CF9AE}" pid="7" name="MSIP_Label_defa4170-0d19-0005-0004-bc88714345d2_ActionId">
    <vt:lpwstr>947b9d02-eb17-4190-a231-119d98325cec</vt:lpwstr>
  </property>
  <property fmtid="{D5CDD505-2E9C-101B-9397-08002B2CF9AE}" pid="8" name="MSIP_Label_defa4170-0d19-0005-0004-bc88714345d2_ContentBits">
    <vt:lpwstr>0</vt:lpwstr>
  </property>
</Properties>
</file>