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Montserrat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200886c9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b200886c9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b200886c9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b200886c9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b200886c9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b200886c9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b200886c9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b200886c9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b200886c92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b200886c92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b200886c92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b200886c92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b200886c92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b200886c92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200886c92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b200886c92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med" p14:dur="600">
        <p:fade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1708" y="1653500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   </a:t>
            </a:r>
            <a:r>
              <a:rPr lang="ru" sz="2500"/>
              <a:t>Название проекта: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 					    “Восьмая Сфера”</a:t>
            </a:r>
            <a:endParaRPr sz="25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11700" y="3390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573"/>
              <a:t>Авторы проекта: </a:t>
            </a:r>
            <a:endParaRPr sz="3573"/>
          </a:p>
          <a:p>
            <a:pPr indent="-30343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●"/>
            </a:pPr>
            <a:r>
              <a:rPr lang="ru" sz="3625">
                <a:latin typeface="Roboto"/>
                <a:ea typeface="Roboto"/>
                <a:cs typeface="Roboto"/>
                <a:sym typeface="Roboto"/>
              </a:rPr>
              <a:t>Строев Александр Сергеевич</a:t>
            </a:r>
            <a:endParaRPr sz="3625">
              <a:latin typeface="Roboto"/>
              <a:ea typeface="Roboto"/>
              <a:cs typeface="Roboto"/>
              <a:sym typeface="Roboto"/>
            </a:endParaRPr>
          </a:p>
          <a:p>
            <a:pPr indent="-29708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●"/>
            </a:pPr>
            <a:r>
              <a:rPr lang="ru" sz="3318">
                <a:latin typeface="Roboto"/>
                <a:ea typeface="Roboto"/>
                <a:cs typeface="Roboto"/>
                <a:sym typeface="Roboto"/>
              </a:rPr>
              <a:t>Буданов Даниил Антонович</a:t>
            </a:r>
            <a:endParaRPr sz="3318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052550" y="8971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 проекта: 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●"/>
            </a:pPr>
            <a:r>
              <a:rPr lang="ru" sz="1400">
                <a:latin typeface="Roboto"/>
                <a:ea typeface="Roboto"/>
                <a:cs typeface="Roboto"/>
                <a:sym typeface="Roboto"/>
              </a:rPr>
              <a:t>“Восьмая сфера” - это захватывающий платформер.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04958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2857"/>
              <a:buAutoNum type="alphaLcPeriod"/>
            </a:pPr>
            <a:r>
              <a:rPr lang="ru" sz="1400">
                <a:latin typeface="Roboto"/>
                <a:ea typeface="Roboto"/>
                <a:cs typeface="Roboto"/>
                <a:sym typeface="Roboto"/>
              </a:rPr>
              <a:t>Игрок отправляется в увлекательное </a:t>
            </a:r>
            <a:r>
              <a:rPr lang="ru" sz="1400">
                <a:latin typeface="Roboto"/>
                <a:ea typeface="Roboto"/>
                <a:cs typeface="Roboto"/>
                <a:sym typeface="Roboto"/>
              </a:rPr>
              <a:t>приключение</a:t>
            </a:r>
            <a:r>
              <a:rPr lang="ru" sz="1400">
                <a:latin typeface="Roboto"/>
                <a:ea typeface="Roboto"/>
                <a:cs typeface="Roboto"/>
                <a:sym typeface="Roboto"/>
              </a:rPr>
              <a:t>, преодолевая восемь 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Roboto"/>
                <a:ea typeface="Roboto"/>
                <a:cs typeface="Roboto"/>
                <a:sym typeface="Roboto"/>
              </a:rPr>
              <a:t>уникальных уровней.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AutoNum type="alphaLcPeriod"/>
            </a:pPr>
            <a:r>
              <a:rPr lang="ru" sz="1400">
                <a:latin typeface="Roboto"/>
                <a:ea typeface="Roboto"/>
                <a:cs typeface="Roboto"/>
                <a:sym typeface="Roboto"/>
              </a:rPr>
              <a:t>Каждый уровень представляет собой сферу приключений с собственной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Roboto"/>
                <a:ea typeface="Roboto"/>
                <a:cs typeface="Roboto"/>
                <a:sym typeface="Roboto"/>
              </a:rPr>
              <a:t>   графикой и особенностями, предоставляя игрокам захватывающий геймплей.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052550" y="9066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 проекта: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ru" sz="1400">
                <a:latin typeface="Roboto"/>
                <a:ea typeface="Roboto"/>
                <a:cs typeface="Roboto"/>
                <a:sym typeface="Roboto"/>
              </a:rPr>
              <a:t>Платформер был написан на Python, обеспечивающей эффективное программирование и управление кодом</a:t>
            </a:r>
            <a:r>
              <a:rPr lang="ru" sz="1400">
                <a:latin typeface="Roboto"/>
                <a:ea typeface="Roboto"/>
                <a:cs typeface="Roboto"/>
                <a:sym typeface="Roboto"/>
              </a:rPr>
              <a:t>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ru" sz="1400">
                <a:latin typeface="Roboto"/>
                <a:ea typeface="Roboto"/>
                <a:cs typeface="Roboto"/>
                <a:sym typeface="Roboto"/>
              </a:rPr>
              <a:t>Каждый уровень в "Восьмой Сфере" разработан с уникальным вниманием к деталям, чтобы предложить игрокам захватывающий визуальный и игровой опыт. 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052550" y="9066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Pygame библиотека: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ru" sz="1400">
                <a:latin typeface="Roboto"/>
                <a:ea typeface="Roboto"/>
                <a:cs typeface="Roboto"/>
                <a:sym typeface="Roboto"/>
              </a:rPr>
              <a:t>Использование библиотеки Pygame обеспечивает легкость управления графикой, звуками и взаимодействием с пользователем.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Roboto"/>
                <a:ea typeface="Roboto"/>
                <a:cs typeface="Roboto"/>
                <a:sym typeface="Roboto"/>
              </a:rPr>
              <a:t>	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ru" sz="1400">
                <a:latin typeface="Roboto"/>
                <a:ea typeface="Roboto"/>
                <a:cs typeface="Roboto"/>
                <a:sym typeface="Roboto"/>
              </a:rPr>
              <a:t>Именно это является ключевым аспектом для создания захватывающих 2D-игр на языке программирования Python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052550" y="9162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2D-анимации и графика: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ru" sz="1400">
                <a:latin typeface="Roboto"/>
                <a:ea typeface="Roboto"/>
                <a:cs typeface="Roboto"/>
                <a:sym typeface="Roboto"/>
              </a:rPr>
              <a:t>Мы воспользовались возможностями Pygame для создания живописных уровней и персонажей с помощью 2D-анимаций и графики.</a:t>
            </a:r>
            <a:endParaRPr sz="1400"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2550" y="2663600"/>
            <a:ext cx="2398875" cy="2396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052550" y="9066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Уровни и головоломки: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302900" y="14108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lang="ru" sz="1400">
                <a:latin typeface="Roboto"/>
                <a:ea typeface="Roboto"/>
                <a:cs typeface="Roboto"/>
                <a:sym typeface="Roboto"/>
              </a:rPr>
              <a:t>Каждый уровень "Восьмой Сферы" разработан с уникальным дизайном, предлагая разнообразные вызовы.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lang="ru" sz="1400">
                <a:latin typeface="Roboto"/>
                <a:ea typeface="Roboto"/>
                <a:cs typeface="Roboto"/>
                <a:sym typeface="Roboto"/>
              </a:rPr>
              <a:t> Это создает динамичный и интересный игровой опыт.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3313" y="2971826"/>
            <a:ext cx="2177375" cy="211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052550" y="9394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Управление персонажем: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65075" y="14919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lang="ru" sz="1400">
                <a:latin typeface="Roboto"/>
                <a:ea typeface="Roboto"/>
                <a:cs typeface="Roboto"/>
                <a:sym typeface="Roboto"/>
              </a:rPr>
              <a:t>Благодаря Pygame можно обеспечить удобное управление персонажем. Реализация плавных движений, прыжков и взаимодействие с окружающим миром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7901" y="2571750"/>
            <a:ext cx="2568201" cy="2488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076000" y="9178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технологий: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65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3"/>
              <a:buFont typeface="Roboto"/>
              <a:buAutoNum type="arabicPeriod"/>
            </a:pPr>
            <a:r>
              <a:rPr lang="ru" sz="1402">
                <a:latin typeface="Roboto"/>
                <a:ea typeface="Roboto"/>
                <a:cs typeface="Roboto"/>
                <a:sym typeface="Roboto"/>
              </a:rPr>
              <a:t>Python</a:t>
            </a:r>
            <a:endParaRPr sz="1402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ru" sz="1402">
                <a:latin typeface="Roboto"/>
                <a:ea typeface="Roboto"/>
                <a:cs typeface="Roboto"/>
                <a:sym typeface="Roboto"/>
              </a:rPr>
              <a:t>       Для запуска проекта потребуются установить необходимые дополнительные библиотеки:</a:t>
            </a:r>
            <a:endParaRPr sz="1402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ru" sz="1402">
                <a:latin typeface="Roboto"/>
                <a:ea typeface="Roboto"/>
                <a:cs typeface="Roboto"/>
                <a:sym typeface="Roboto"/>
              </a:rPr>
              <a:t>a. </a:t>
            </a:r>
            <a:r>
              <a:rPr lang="ru" sz="1402">
                <a:latin typeface="Roboto"/>
                <a:ea typeface="Roboto"/>
                <a:cs typeface="Roboto"/>
                <a:sym typeface="Roboto"/>
              </a:rPr>
              <a:t>Os</a:t>
            </a:r>
            <a:endParaRPr sz="1402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ru" sz="1402">
                <a:latin typeface="Roboto"/>
                <a:ea typeface="Roboto"/>
                <a:cs typeface="Roboto"/>
                <a:sym typeface="Roboto"/>
              </a:rPr>
              <a:t>b. Sys</a:t>
            </a:r>
            <a:endParaRPr sz="1402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ru" sz="1402">
                <a:latin typeface="Roboto"/>
                <a:ea typeface="Roboto"/>
                <a:cs typeface="Roboto"/>
                <a:sym typeface="Roboto"/>
              </a:rPr>
              <a:t>c. Pygame</a:t>
            </a:r>
            <a:endParaRPr sz="1402">
              <a:latin typeface="Roboto"/>
              <a:ea typeface="Roboto"/>
              <a:cs typeface="Roboto"/>
              <a:sym typeface="Roboto"/>
            </a:endParaRPr>
          </a:p>
          <a:p>
            <a:pPr indent="-317658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3"/>
              <a:buFont typeface="Roboto"/>
              <a:buAutoNum type="arabicPeriod"/>
            </a:pPr>
            <a:r>
              <a:rPr lang="ru" sz="1402">
                <a:latin typeface="Roboto"/>
                <a:ea typeface="Roboto"/>
                <a:cs typeface="Roboto"/>
                <a:sym typeface="Roboto"/>
              </a:rPr>
              <a:t>Git</a:t>
            </a:r>
            <a:endParaRPr sz="1402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ru" sz="1402">
                <a:latin typeface="Roboto"/>
                <a:ea typeface="Roboto"/>
                <a:cs typeface="Roboto"/>
                <a:sym typeface="Roboto"/>
              </a:rPr>
              <a:t>	Использование системы контроля версий Git обеспечивает эффективную работу в команде и отслеживание изменений в коде.</a:t>
            </a:r>
            <a:endParaRPr sz="1402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202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027813" y="3100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Спасибо за внимание!</a:t>
            </a:r>
            <a:endParaRPr/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8775" y="1290250"/>
            <a:ext cx="2716973" cy="180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