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1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theme/theme9.xml" ContentType="application/vnd.openxmlformats-officedocument.theme+xml"/>
  <Override PartName="/ppt/theme/theme11.xml" ContentType="application/vnd.openxmlformats-officedocument.theme+xml"/>
  <Override PartName="/ppt/ink/ink1.xml" ContentType="application/inkml+xml"/>
  <Override PartName="/ppt/ink/ink2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ink/ink7.xml" ContentType="application/inkml+xml"/>
  <Override PartName="/ppt/ink/ink6.xml" ContentType="application/inkml+xml"/>
  <Override PartName="/ppt/ink/ink8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  <p:sldMasterId id="2147483690" r:id="rId4"/>
    <p:sldMasterId id="2147483702" r:id="rId5"/>
    <p:sldMasterId id="2147483714" r:id="rId6"/>
    <p:sldMasterId id="2147483726" r:id="rId7"/>
    <p:sldMasterId id="2147483738" r:id="rId8"/>
    <p:sldMasterId id="2147483750" r:id="rId9"/>
    <p:sldMasterId id="2147483762" r:id="rId10"/>
    <p:sldMasterId id="2147483774" r:id="rId11"/>
    <p:sldMasterId id="2147483780" r:id="rId12"/>
    <p:sldMasterId id="2147483786" r:id="rId13"/>
    <p:sldMasterId id="2147483792" r:id="rId14"/>
  </p:sldMasterIdLst>
  <p:sldIdLst>
    <p:sldId id="256" r:id="rId15"/>
    <p:sldId id="257" r:id="rId16"/>
    <p:sldId id="260" r:id="rId17"/>
    <p:sldId id="262" r:id="rId18"/>
    <p:sldId id="263" r:id="rId19"/>
    <p:sldId id="264" r:id="rId20"/>
    <p:sldId id="265" r:id="rId21"/>
    <p:sldId id="267" r:id="rId22"/>
    <p:sldId id="269" r:id="rId23"/>
    <p:sldId id="268" r:id="rId24"/>
    <p:sldId id="271" r:id="rId25"/>
    <p:sldId id="273" r:id="rId26"/>
    <p:sldId id="275" r:id="rId27"/>
    <p:sldId id="274" r:id="rId28"/>
    <p:sldId id="276" r:id="rId29"/>
    <p:sldId id="277" r:id="rId30"/>
    <p:sldId id="281" r:id="rId31"/>
    <p:sldId id="278" r:id="rId32"/>
    <p:sldId id="279" r:id="rId33"/>
    <p:sldId id="282" r:id="rId34"/>
    <p:sldId id="287" r:id="rId35"/>
    <p:sldId id="283" r:id="rId36"/>
    <p:sldId id="288" r:id="rId37"/>
    <p:sldId id="290" r:id="rId38"/>
    <p:sldId id="292" r:id="rId39"/>
    <p:sldId id="293" r:id="rId40"/>
    <p:sldId id="291" r:id="rId41"/>
    <p:sldId id="294" r:id="rId42"/>
    <p:sldId id="289" r:id="rId43"/>
    <p:sldId id="284" r:id="rId44"/>
    <p:sldId id="285" r:id="rId45"/>
    <p:sldId id="286" r:id="rId46"/>
  </p:sldIdLst>
  <p:sldSz cx="9144000" cy="6858000" type="screen4x3"/>
  <p:notesSz cx="6858000" cy="9144000"/>
  <p:defaultTextStyle>
    <a:defPPr>
      <a:defRPr lang="en-US"/>
    </a:defPPr>
    <a:lvl1pPr marL="0" algn="l" defTabSz="9070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3528" algn="l" defTabSz="9070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7033" algn="l" defTabSz="9070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0570" algn="l" defTabSz="9070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4071" algn="l" defTabSz="9070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7621" algn="l" defTabSz="9070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1136" algn="l" defTabSz="9070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74665" algn="l" defTabSz="9070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8173" algn="l" defTabSz="9070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4:12:10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21283 5953,'0'25,"0"0,-25 0,0 24,0-24,0 0,-24-25,49 25,-25-1,-25-24,26 50,-1-50,0 25,0 0,0-25,1 24,-1-24,-25 25,25 0,1 0,-1 24,-25-49,50 25,-49 0,49 0,-25-25,25 25,-25-25,0 24,25 1,-25-25,1 25,-1 0,0 0,0-1,0 1,25 0,-24 0,-1-25,25 25,-25-1,0 1,25 0,0 0,-25-25,50 0,0 0,0 0,0 0,-1 0,1 0,0 0,0 0,0 0,-1 0,1 0,0 0,0 0,0-25,-1 25,1 0,25 0,-25 0,24 0,-24 0,0 0,0 0,-1 0,1 0,25 0,-25 0,-1 0,1 0,0 0,0-25,0 25,-1 0,26 0,-25 0,0 0,-1 0,1 0,0 0,0 0,0 0,0 0,-1 0,1 0,0 0,0 0,24 0,-24 0,25 0,-25 0,-25-25,-25 1,0-1,0 25,0 0,-24 0,49-25,-25 25,0 0,0 0,1 0,-1 0,25-25,25 25,-1 0,-24 25,25-25,0 0,0 0,-25 25,25-25,-25 25,24-25,1 0,0 0,-25 24,25-24,-25 25,25-25,-25 25,24-25,-24 25,25-25,-50 0,25 25,-24-25,-1 0,25 25,-25-25,0 0,0 0,1 0,-1 0,0 0,0 0,0 24,1-24,24 25,0 0</inkml:trace>
  <inkml:trace contextRef="#ctx0" brushRef="#br0" timeOffset="4152.0702">21655 7069,'-25'0,"0"0,0 25,-49 25,0-25,-26 49,-24-24,0-1,50 26,-25-51,-1 26,26-25,-25 24,0-24,24 25,1-25,-1-1,1 26,24-25,1 0,-26 24,26-49,24 25,0 0,-25-25,50 25,-24-25,-1 25,0-1,0-24,50 0,0 0,0 0,-1 0,-24-24,25 24,0 0,0 0,24 0,1 0,-25 0,24-25,1 25,0-25,-1 25,51 0,-26 0,0-25,1 0,-1 0,1 25,-1-24,-24 24,-1 0,1-25,-25 25,24 0,-24 0,0 0,0 0,-1 0,1 0,0 0,0 0,0 0,-1 0,1 0,0 0,0 0,0 0,0 0,-25-25,24 25,1 0,0 0,0 0,0 0,-1 0,1 0,0 0,0-25,0 25,-1 0,1 0,0 0,-25-25,0 1,-25 24,0 0,25-25,-24 25,-1 0,0 0,0-25,0 25,1 0,-1 0,50 0,-1 0,1 25,25-25,-50 25,25-25,-1 0,1 24,0-24,0 0,-25 25,25-25,-25 25,24-25,1 0,-25 25,0 0,0-1,-25 1,25 0,-24-25,24 25,-25-25,25 25,-25-25</inkml:trace>
  <inkml:trace contextRef="#ctx0" brushRef="#br0" timeOffset="8992.2188">21655 7938,'-25'0,"-25"0,1 24,-1 1,1 0,-1 0,0 0,-49-25,49 24,1-24,-1 25,1-25,-1 25,25-25,0 0,1 0,-1 25,0 0,-25-25,50 24,-49-24,49 25,-25 0,0-25,0 0,1 25,-1-25,25 25,-25-25,0 24,-24-24,24 25,-25-25,100 0,-25 0,49 0,-24 0,49 0,-25 0,1 0,-1 0,0 0,-24 0,0 0,-1 0,26 0,-51 0,26 0,0 25,24-25,-24 0,-1 0,26 0,-26 0,-24 0,0 0,0 0,-25 25,25-25,-1 0,1 0,0 0,-50 0,-24 0,24 0,-25-25,25 25,1-25,-1 25,0 0,25-25,-25 25,0 0,1 0,48 0,1 0,0 0,0 0,0 0,-50 0,0 0,0-24,0 24,1 0,-26 0,25 0,-24 0,24-25,-25 25,25 0,50 0,25 0,-25 0,-1 0,51 0,-26 0,-24 0,0 0,25 0,-50 25,24-25,1 0,0 0,0 0,0 24,-1 1,1-25,0 0,-25 25,25-25,0 0,-25 25,0 0,0-1,0 1,-25-25,0 25,25 0,-25-25,0 0,1 0,24 25,-25-25,0 0,25 24,-25-24,0 0,1 25,-1 0,0-25,0 0</inkml:trace>
  <inkml:trace contextRef="#ctx0" brushRef="#br0" timeOffset="13785.3808">21357 8558,'-25'0,"0"0,-24 49,24-49,-25 25,1 0,-1 0,-24-1,24 26,1-50,-1 25,0 0,1-25,-1 24,1 1,-1 0,0 0,26-25,-1 25,-25-1,25 1,1-25,-1 0,0 0,0 25,-24 0,24 0,0-25,0 25,0-25,25 24,-25-24,25 25,-24-25,24 25,49-25,1 0,49 0,-24 0,24 0,25 0,25 0,-25 0,24 0,-48 0,24 0,-50 0,-24 0,-1 0,26 0,-26 0,-24 0,0 0,0 0,0 0,-1 0,26 0,-25 0,0 0,-1 0,-48 0,-1 0,0 0,0 0,-24 0,24-25,-25 25,25 0,1 0,-1 0,-25 0,50-25,-25 25,1 0,-1 0,0 0,0 0,50 0,25 0,-26 0,26 0,-25 0,0 0,24 0,-24 0,0 0,0 0,-1 0,1 0,0 0,-50 0,-49 0,24 0,25 0,-24 0,-1 0,1-24,24 24,-25 0,25 0,0 0,25-25,-24 25,24-25,-25 25,0 0,25-25,-25 25,0 0,1 0,24-25,-25 25,0 0,0 0,0 0,25-25,50 25,-25 0,0 25,-1-25,26 25,-25-25,24 25,1 0,-25-25,25 25,-26-1,1-24,25 0,-1 0,-49 25,50-25,-25 0,0 25,-1-25,26 0,-25 25,0-25,-1 0,-24 25,-49-25,24 0,0 24,-24 1,24-25,0 25,-25 0,26 0,-1-25,-25 24,25-24,1 0,-1 0,25 25,-25-25,0 25,0-25,0 25,25-50</inkml:trace>
  <inkml:trace contextRef="#ctx0" brushRef="#br0" timeOffset="16343.7855">21307 9277,'-24'0,"-1"0,0 0,0 0,0 25,1-25,-1 0,0 0,0 25,0-1,-24 1,24-25,0 25,-49 0,24-25,1 49,-1-24,-24 0,24 25,0-26,26 1,-51 0,50 0,-24 0,-1 24,25-49,1 50,-26-25,25-1,0-24,0 0,25 25,-24-25,-1 25,0 0,25 0,-25-25,0 24,50-24,0 0,25 0,-1 0,26 0,-1 25,75-25,-75 0,26 25,-26 0,25-25,-24 25,-1 0,0-25,-24 0,24 0,-24 24,0-24,24 0,-24 0,-1 0,-24 0,0 0,0 25,24-25,-24 0,0 0,-25-25,0 1,-25-1,0 25,1-25,-1 25,0-25,0 25,0 0,1 0,24-25,-25 25,0 0,0 0,0 0,25-25</inkml:trace>
  <inkml:trace contextRef="#ctx0" brushRef="#br0" timeOffset="17744.2007">21828 10145,'-24'0,"-1"0,0 0,0 0,0 0,1 0,-1 0,0 0,0 0,0 0,25 25,-24-25,-1 0,0 25,-25 0,1-1,-1-24,25 25,0-25,1 0,-1 25,25 0,-25-25,0 0,25 25,-25-25</inkml:trace>
  <inkml:trace contextRef="#ctx0" brushRef="#br0" timeOffset="20816.7789">20935 10195,'-24'0,"24"25,-25-1,-25-24,1 25,24 0,-50-25,26 50,-1-26,-24 1,24 0,-49 0,49 24,-24-24,49 0,-25 25,1-50,24 49,0-49,25 50,-25-25,1-1,73-24,-24 0,25 0,-26 0,26 0,-25 0,49 0,1 0,-26 0,26 0,-1 0,25 0,-24 0,24 0,-25 0,1 25,49-25,-50 25,-24-25,24 0,-24 25,0-25,-1 0,-24 0,0 0,0 0,24 0,-24 0,0 0,0 0,-1 0,1 0,0 0,-25-25,0 0,-25 25,0-25,-24 25,49-24,-50 24,25 0,1 0,-1-25,0 25,0 0,-24 0,24-25,0 25,-25 0,25 0,25-25,25 25,0 0,25 0,-50 25,25-25</inkml:trace>
  <inkml:trace contextRef="#ctx0" brushRef="#br0" timeOffset="22961.7107">21804 10889,'-25'0,"0"0,0 0,0 0,1 0,-26 0,25 0,0 0,25 25,-24-25,-1 25,0-25,0 0,25 25,-25-25,1 0,-1 0</inkml:trace>
  <inkml:trace contextRef="#ctx0" brushRef="#br0" timeOffset="27183.155">21059 10889,'0'25,"-24"-25,-1 25,-25 0,25-1,1 1,-51 50,1-50,24 49,-24-49,-1 49,-24 1,25 24,24-50,1 26,-1-1,25-24,0-25,0-1,1 1,24-50,24 1,1 24,0 0,25 0,-1 0,51-25,-1 25,0 0,50 0,-50 0,0 0,-24 0,-1 0,-24 0,-1 0,-24-25,0 25,0 0,-1 0,26 0,-25 0,0 0,49 0,-49 0,0-25,24 25,-24 0,0 0,0 0,0 0,-1 0,1 0,0 0,0 0,-25-25,-25 25,0-24,0 24,1 0,-1 0,0-25,0 25,25-25,-25 25,1 0,-1 0,-25 0,1 0,24-25,0 25,0 0,-25 0,50-25,-24 25,-1 0,50 0,-1 0,1 0,0 0,25 0,-25 25,24-25,-24 0,0 0,24 0,1 0,-50 25,25-25,24 0,-24 0,-25 25,25-25,0 0,0 25,-25-1,0 1,0 0,0 0,-25 0,25-1,-25-24,25 25,-25 0,25 0,0 0,-25-25,25 24,-24-24,-1 0,25 25,-25-25,25 25,-25-25,25-25</inkml:trace>
  <inkml:trace contextRef="#ctx0" brushRef="#br0" timeOffset="54135.655">21878 14784,'0'24,"-25"1,0-25,25 25,-24-25,24 25,-50 0,25-25,0 24,-24 1,49 0,-25 0,-49 0,24 24,0-24,1 25,-1-26,25 26,-24-25,-1 0,0 24,1 1,-1-25,1 24,24-49,-50 50,51-25,-1 0,-25-1,25 1,1-25,-1 25,0-25,0 25,0-25,1 25,-1-1,0-24,25 25,-25-25,50 0,0 0,24 0,26 0,-1 0,1 0,-26-25,26 25,-26-24,26 24,-26 0,1 0,-1-25,1 25,0-25,-25 25,-1 0,1 0,0 0,0 0,0 0,-1 0,1 0,0 0,0 0,0 0,-1 0,1 0,0 0,0 0,0 0,24 0,-24 0,0 0,-25-25,-25 25,25-25,-50 25,50-24,-24 24,-1 0,0 0,0 0,0 0,25-25,-24 25,-1 0,0 0,0-25,0 25,1 0,-1 0,50 0,-1 0,1 0,0 0,0 0,0 0,-1 0,26 0,-25 0,0 0,-1 25,1-25,0 0,0 0,-25 25,0-1,25-24,-1 0,-24 25,25-25,0 0,-25 25,0 0,0 0,0-1,0 1,0 0,-25 0,0 0,1-25,24 24,-25-24,0 0,25 25,-25-25,0 0,1 25,-1-25,0 0,0 0,0 0</inkml:trace>
  <inkml:trace contextRef="#ctx0" brushRef="#br0" timeOffset="57503.7908">21506 15825,'-50'25,"26"0,-26 0,0-25,-24 49,-1-24,26 0,-1 0,1 0,-26 24,1-24,24 25,1-26,-1 26,0-25,26 0,-26-1,50 1,-25 0,25 0,-25 0,50-25,50 0,-1 0,25 0,0 0,25 0,-24 0,48 0,-23 0,23 0,-24 0,25-25,-74 0,-1 0,-24 25,-1-25,1 25,-25 0,-50 0,-25 0,25 0,1 0,-1 0,0 0,0 0,0 0,1 0,-1 0,0 0,0 0,0 0,1 0,-1 0,0 0,0 0,0 0,50 0,0 25,0-25,24 0,1 0,24 0,-24 0,0 0,-1 0,1 0,-1 0,1 0,-25 0,0 0,-1 0,-24 25,-49 0,24 0,-25 0,1-25,24 24,0-24,0 25,1-25,-1 0,0 25,0 0,0-25,1 0,24 25,-25-25,25 24,-25-24,0 25,0 0,1-25,-1 25</inkml:trace>
  <inkml:trace contextRef="#ctx0" brushRef="#br0" timeOffset="61199.5687">21605 16644,'-25'0,"1"0,-26 0,25 0,-24 25,-26 0,25-1,1-24,-1 25,1 0,-1 0,0 0,1-1,-1 1,1 0,-1 0,25 0,-49 24,24-24,1 25,24-50,-25 49,1-24,24 0,0-25,75 0,24 0,25 0,0 0,50 0,-25 0,-25 0,1 0,24 0,-50 0,-49 0,0 0,0 0,-1 0,1 0,0 0,0 0,0 0,-1 0,1 0,0 0,0 0,0 0,-1 0,1 0,0 0,0 0,0 0,-1 0,-24-25,-24 0,-1 25,-25-25,25 25,1 0,-26 0,25 0,25-24,-25 24,1 0,-1 0,0 0,-25 0,26-25,-1 25,0 0,0 0,25-25,25 25,0 25,0-25,-1 0,1 25,0-25,0 0,24 0,-24 24,0-24,0 0,0 0,-1 25,1-25,0 0,0 0,0 0,-25 25,0 0,0 0,0-1,-25 1,0-25,0 25,0 0,1-25,-1 25,0-25,0 0,25 24</inkml:trace>
  <inkml:trace contextRef="#ctx0" brushRef="#br0" timeOffset="64344.7678">21432 17338,'-25'0,"-25"0,25 0,-24 25,-1 0,-24 0,-1 25,1-50,-25 49,24 1,1-50,-1 49,26-24,-1-25,-24 50,49-25,0-25,0 24,1 1,24 0,-25-25,25 25,-25-25,75 0,-1 0,26 0,-1 0,25 0,25 0,0 0,-25 0,75 0,-75 0,-24 0,24 0,-49 0,-1 0,1 0,-1 0,-24 0,0 25,25-25,-1 0,1 0,-25 0,24 0,-24 0,0 0,-50 0,0 0,-24 0,24-25,0 0,-25 25,1 0,24 0,-25 0,1-25,24 25,-25 0,26-25,-1 25,0 0,0 0,0 0,1 0,-1 0,0 0,0 0,0 0,25-24,-25 24,1 0,-1 0,0 0,25-25,-25 25,50 0</inkml:trace>
  <inkml:trace contextRef="#ctx0" brushRef="#br0" timeOffset="65886.7564">21903 17785,'-25'0,"0"25,0-25,-24 25,24-25,0 0,-24 24,24-24,-25 25,25-25,1 25,-1 0,0-25,25 25,-25-1,0-24,25 25</inkml:trace>
  <inkml:trace contextRef="#ctx0" brushRef="#br0" timeOffset="68335.6758">21183 17983,'-24'25,"-26"0,25 0,0 0,-24-1,24 1,-25 25,1-50,24 49,-25-49,1 50,-1-25,25-25,1 25,-26 24,25-24,0-25,1 25,-1 0,0-1,0-24,25 25,-25-25,50 0,0 0,0 0,0 0,-1 0,1 0,0 0,25 0,-26 0,51 0,-1 0,25 0,-24 0,-26 0,26 0,-26 0,26 0,-26 0,-24 0,25 0,0 0,-1 0,-24 0,25 0,-1 0,1 0,-1 0,1 0,-25 0,0 0,-1 0,1 0,-25-25,0 1,-49 24,-1 0,0 0,-24 0,24-25,-24 0,24 0,1 25,-26 0,50 0,1 0</inkml:trace>
  <inkml:trace contextRef="#ctx0" brushRef="#br0" timeOffset="69888.011">21878 18554,'-25'0,"-24"0,24 0,0 0,0 0,-49 25,49-25,0 25,-24-1,-1-24,50 25,-25-25,25 25,0 0,-25 0,25-1,-24-24,24 25,0 0,-25-25</inkml:trace>
  <inkml:trace contextRef="#ctx0" brushRef="#br0" timeOffset="72127.4797">24309 18107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3:24:48.3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8632 10492,'25'0,"0"0,0 0,0 0,49 0,25 25,-24 0,73-25,-48 0,49 0,-25 0,-50 0,25 0,-49 0,-25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3:24:54.2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11485 10443,'50'25,"-1"-25,26 0,-26 24,1-24,-1 0,-24 0,25 0,-25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4T05:44:05.2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11063 17562,'25'0,"0"0,24 0,1 0,24 0,1 0,-1 0,26 0,-26 0,0 0,1 0,-26 0,26 0,-26 0,-24 0,0 0,0 0,24 0,-24 0,0 0,49 0,-24 0,49 0,-24 0,24 0,-25 0,26 0,-51 0,26 0,-1 0,-49 0,0 0,-1 0,1 0,25 0,-25 0,-1 0,1 0,0 0,0 0,0 0,-1 0,1 0,-25 25,0-1,25-24,-25 25,0 0,0 0,0 0,0-1,-25 1,0 0,1-25,24 25,-25-25,0 25,0-25,0 24,1-24,24 25,-25 0,0 0,0-25,0 0,1 0,24 25,-25-25,50 0,-25 24,24-24,-24 25,0 0,-24-25,-26 25,25 0,-24-25,-26 0,50 24,1-24,-26 0,25 0,0 0,25 25,-24-25,-1 0,0 0,0 0,0 0,0 0,1 0,-1 0,0 0,0 0,0 0,1-25,-1 25,0-24,0 24,0 0,1 0,-26 0,25 0,0 0,1 0,-1 0,-25 0,25 0,-24 0,24 0,0 0,0-25,1 25,-1-25,0 25,0 0,0 0,1 0,-1-25,0 25,25-25,-25 1,-24-1,24 25,0-25,0 25,0 0,1-25,-1 25,0-25,25 1,0-1,-25 25,0-25,0 25,25-25,-24 25,-1 0,25-25,0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4T05:44:06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11882 18008,'0'-25,"49"25,1 0,0 0,-1-24,26 24,-26-25,1 0,-1 25,1 0,-25 0,0 0,24 0,-24 0,0-25,0 25,0 0,-1 0,1 0,0 0,0 0,0 0,-1 0,-24-25,25 25,-50 0,1 0,-26 0,-24 0,24 0,0 0,-24 0,24 0,-24 0,24 0,1 0,24 0,0 0,0 0,0 0,1 0,-1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4T05:44:09.3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5755 17512,'0'25,"-25"-25,0 0,1 0,-1 0,0 0,0 0,0 0,1 0,-1 0,0 0,-25 0,26 0,-1 0,0 0,0 0,0 0,25 25,0 0,0-1,0 1,0 0,0 0,0 0,0-1,0 1,0 0,0 0,0 0,25-25,-25 24,25 1,0-25,-25 25,25 0,-1 24,1-49,-25 25,25-25,0 0,0 0,-1 0,1 0,0 0,0 0,-25-25,25 25,-25-24,0-1,0 0,0 0,0 0,0 1,0-1,0 0,24 25,-24-25,0 0,0 1,0-1,0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4T05:48:19.8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22697 15429,'24'0,"51"0,-1 0,1 0,49 0,0 0,25 0,-50 0,0 0,-25 0,-24 0,0 0,-26 0,1 0,0 0,0 0,24 0,-24 0,25 0,-25 0,24 0,-24 0,0 0,0 0,0 0,-1 0,1 0,0 0,0 0,0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4T05:48:26.9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16644 15379,'25'0,"0"0,0 0,24 0,1 0,24 0,-24 0,24 0,-24 0,0 0,-26 0,-24 25,0 0,-49-25,24 0,25 24,-25-24,0 0,25 25,-24-25,24 25,-25-25,25 25,0 0,0-1,0 1,0 0,0 0,0 0,-25-25,0 0,0 0,1 0,-1 0,0 0,0 0,0 0,1 0,-1 0,0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5:14:26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15379 8210,'0'25</inkml:trace>
  <inkml:trace contextRef="#ctx0" brushRef="#br0" timeOffset="18569.1856">19819 8086,'0'25,"-25"-25,1 25,-1-25,0 25,0 0,0-25,-24 0,49 24,-25-24,-25 25,1-25,24 25,0-25,0 25,-24-25,24 25,0-1,-24-24,24 0,0 25,-25 0,1-25,-1 25,1 0,-1-25,-24 24,-1-24,25 0,-24 0,24 25,-24 0,0 0,24-25,0 49,1-49,24 25,-25 0,1 0,-1-25,1 25,-1-25,0 24,1-24,-1 0,1 25,-1 0,-24-25,-1 25,1-25,24 0,-24 25,-1-25,1 24,-1-24,26 25,-26-25,1 0,24 25,-24-25,24 25,26-25,-1 0,-25 25,25-25,1 0,-26 0,25 0,0 24,-24-24,24 25,0-25,-25 25,26 0,-1-25,-25 0,25 0,1 0,-1 0,74 0,1 0,24 0,-24 0,24 0,1 0,-1 0,1 0,-1 0,1 0,-26 0,1 0,-1 0,1 0,0 0,-1 0,26 0,-26 0,-24 0,25 0,-1 0,1 0,24 0,1 0,-26 0,1 0,24 0,-24 0,0 0,-1 0,1 0,-1 0,-24 0,0 0,0 0,24 0,1 0,-25 0,24 0,-24 0,0 0,0 0,24 0,-24 0,0 0,25 0,-26 0,26 0,-25 0,0 0,-1-25,1 25,0 0,0 0,0 0,24 0,1 0,-25 0,24 0,1 0,24 0,-24 0,24 0,-24 0,24 0,-24 0,24 0,-24 0,-25 0,0 0,-1 0,1 0,0 0,0 0,0 0,24 0,-24 0,0 0,0 0,0 0,-75-25,0 25,25-25,-24 25,-1 0,1 0,24 0,0-24,0 24,0 0,1 0,24-25,-25 25,0 0,0 0,0 0,-24 0,24 0,0 0,50 0</inkml:trace>
  <inkml:trace contextRef="#ctx0" brushRef="#br0" timeOffset="20215.7048">19894 9054,'-25'0,"0"0,0 0,0 0,-24 0,49 25,-25-1,-25-24,26 0,24 25,-25-25,0 0,0 0,25 25,-25-25,1 0,-1 25,0-25,25 25,-25-25</inkml:trace>
  <inkml:trace contextRef="#ctx0" brushRef="#br0" timeOffset="23313.1324">19249 9277,'-50'0,"1"0,-1 25,0 0,-24-1,0 1,-1-25,1 25,-26 25,1-1,-25-24,-25 49,50 1,-25-26,-25 1,50 0,-25-1,25-24,-25 25,49-26,1 1,0-25,24 0,0 0,26 25,-26 0,0 0,26-25,-1 0,0 25,-25-1,1-24,-1 25,25 0,-24-25,-1 0,0 0,1 0,-1 25,1-25,-26 25,26-1,-1-24,0 0,1 25,-1-25,25 0,50 0,25 0,-1 0,26-25,49 25,-25-24,0-1,50 0,-25 0,50 0,-25 1,24-1,26-25,-1 25,25-24,-24 24,-26 0,-49 0,50-24,-25 49,-75 0,1-25,-26 25,1-25,-25 25,0 0,-1-25,1 25,0 0,0 0,24 0,-24 0,0 0,0 0,0 0,-1 0,1 0,0 0,25 0,-50 25,49 0,1 0,-25-1,-25 1,24-25,-24 25,0 0,25-25,0 0,-25-50,0 25,-25-24,-24 24,24-25</inkml:trace>
  <inkml:trace contextRef="#ctx0" brushRef="#br0" timeOffset="24967.1428">19298 9649,'50'0,"0"0,24 0,-24 0,-26 0,1 25,0-25,0 0,-25 25,25-25,-1 0,-24 24,25-24,0 0,-25 25,0 0,0 0,0 0,0-1,0 1,-25-25,25 25,-25-25,25 25,-24-25,24 25,0-1,-25-24,25 25,-25-25,0 0,25 25,-25-25,1 0,24 25,0 0,-25-25,0 0,25 25,-25-25</inkml:trace>
  <inkml:trace contextRef="#ctx0" brushRef="#br0" timeOffset="26656.0178">18182 10592</inkml:trace>
  <inkml:trace contextRef="#ctx0" brushRef="#br0" timeOffset="27231.9829">18281 11782</inkml:trace>
  <inkml:trace contextRef="#ctx0" brushRef="#br0" timeOffset="27687.9547">17885 13022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5:15:25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3597,'0'24,"25"-24,0 0,0 0,-25 25,24 0,1 0,25 0,-1 0,-24-1,50 26,-26-25,1 24,0-24,49 50,-50-51,1 51,0-50,49 24,-50 1,1-1,0 1,49 0,-25 24,25 0,-24 1,24-1,0 1,1-1,-1 1,-25-26,1 26,24-1,-25-24,25-1,-49 1,24-1,1 1,-26 0,1-1,0-24,24 25,-49-1,25 26,-1-51,1 26,-1 0,-24 24,25-49,24 49,-49-24,25 0,-1-1,-24 1,0-1,24 1,-24 0,25-26,-50 1,49 25,-49-25,25 24,0-24,0 0,0 0,-25-1,24 26,1-50,-25 25,50 0,-50-1,25 1,-25 0,24 0,1 0,0-1,-25 1,25-25,0 50,0-25,-25 0,24-1,1 1,0 25,0-25,0-25,-25 24,24-24,-24 25,0 0,25-25,-25 25,0 0,25-1,0 1,-25 0,25 0,-25 0,0-1,0 1,24 0,1 25,-25-26,25 26,0-50,-25 25,49 0,-49-1,25 1,0 0,-25 0,0 0,25-1,-25 1,0 0,25 0,-25 0,24-1,-24 1,25 0,-25 0,0 0,25-25,-25 24,0 1,25-25,-25 25,25-25,-25 25,24-25,-24 25,0 0,0-1,25-24,-25 25,0 0,0 0,25 0,-25-1,0 1,25-25,-25 25,0 0,0 0,0-1,0 1,0 0,0 0,0 0,0-1,0 1,0 0,0 0,0 0,0-1,0 1,0 0,0 0,0 0,-25-25,25 24,-25 1,25 0,-25-25,1 0,-1 0,0 0,0 0,0 0,1 0,-1-25,0 25,0 0,0 0,1 0,-1 0,0 0,0 0,0 0,1 0,-1 0,0 0,0 0,0 0,1 0,-1 0,25 25,-25-25,0 0,0 0,25 25,-24-25,-1 0</inkml:trace>
  <inkml:trace contextRef="#ctx0" brushRef="#br0" timeOffset="2696.6933">10493 8830,'0'0,"-25"0,0 0,25 25,-25-25,25 25,-24-25,24 25</inkml:trace>
  <inkml:trace contextRef="#ctx0" brushRef="#br0" timeOffset="10041.4507">4639 3398,'0'25,"0"0,0 0,0-1,0 1,0 0,0 0,0 0,0-1,0 26,0-25,0 0,0 0,0-1,0 1,0 0,0 0,0 0,25-25,-1 0,1 0,0 0,0 0,0 0,24-25,-24 25,0-25,0 25,-1 0,-24-25,0 0,25 25,-25-24,25-1,-25 0,0 0,0 0,0 0,0 1,0 48,0 1,25 0,-25 0,0 0,25-25,-25 25,25-25,-25 24,0 1,24-25,1 0,0 0,0 25,0-25,-1 0,26 0,-25 0,0 0,-1 0,1 0,0 0,-25-25,0 0,0 1,0-1,0 0,0 0,0 0,0 0,0 1,0-1,0 0,0 0,0 0,0 1,-25 24,25-25,-25 25,1 0,-1 0,0 0,0 0,0 0,1 0,-1 0,25-25</inkml:trace>
  <inkml:trace contextRef="#ctx0" brushRef="#br0" timeOffset="11225.6397">5581 3473,'0'24,"0"26,0-25,0 24,0 1,0 0,0-1,0-24,0 0,0 25,0-26,0 1,0-50,0 1,0-1,0-25</inkml:trace>
  <inkml:trace contextRef="#ctx0" brushRef="#br0" timeOffset="11960.4005">5507 3299</inkml:trace>
  <inkml:trace contextRef="#ctx0" brushRef="#br0" timeOffset="13248.7804">5929 3299,'0'25,"0"0,24 24,-24 1,25 24,-25-24,0-1,0 1,25 0,-25-1,25-24,-25 0,0 25,25-50,-1-50</inkml:trace>
  <inkml:trace contextRef="#ctx0" brushRef="#br0" timeOffset="14263.4562">6202 3274,'0'25,"0"0,0 0,0-1,0 1,0 25,0-25,0-1,0 26,0-25,24 24,-24-24,0 0,25 0,-25 0,0 0,0-1,0 1,0 0,25-25</inkml:trace>
  <inkml:trace contextRef="#ctx0" brushRef="#br0" timeOffset="16280.0673">7268 3200,'0'25,"0"-1,0 26,25-50,-25 25,0 24,25-24,-25 0,0 0,25 0,-25-1,24-24,-24 25,0 0,25 0,-25 0,25-25,-25 24,25-24,-25 25,25-25,-25 25,24 0,1 0,0-25,0 0,0 0,-1 0,1 0,0 0,0 0,0 0,-25-25,24 25,-24-25,0 0,0 0,0 1,0-1,0 0,0 0,-24 25,-1 0,0 0,0 0,0 0,25 25,-24-25,-1 25</inkml:trace>
  <inkml:trace contextRef="#ctx0" brushRef="#br0" timeOffset="18496.2272">7888 3547,'25'0,"0"0,0 0,-1 0,1 0,0 0,0 0,-25-25,0 0,0 1,-25 24,0 0,0 0,1 0,24 24,-25-24,25 25,-25-25,25 25,0 0,0 0,0-1,0 1,0 0,0 0,0 0,25-25,0 0,-1 0,1 25,0-25,0 0,0 0,-1 0,1 0</inkml:trace>
  <inkml:trace contextRef="#ctx0" brushRef="#br0" timeOffset="19609.474">8732 3572,'0'49,"0"1,0 0,24-1,-24 1,25 24,-25-24,25 0,-25-26,0 26,0-25,0 0,0-1,0 1,25-25,-25 25,0 25,0-26,0 1,0-74,0-1,0-24</inkml:trace>
  <inkml:trace contextRef="#ctx0" brushRef="#br0" timeOffset="22135.9224">8756 3497,'25'0,"0"0,-25-24,25 24,0 0,-1 0,1 0,0 0,25 0,-26 0,-24 24,25-24,0 25,0 0,-25 0,0 0,0-1,0 1,0 0,0 0,-25-25,25 25,-25-25,25 25,-25-25,1 0,24 24,0 1,-25-25,0 0,0 0,25 25,-25-25</inkml:trace>
  <inkml:trace contextRef="#ctx0" brushRef="#br0" timeOffset="24183.3962">9252 3572,'25'0,"0"0,0 0,0 0,0 0,-25 25,24-1,1-24,0 25,0-25,-25 25,25 0,-25 0,0 0,24-25,-24 24,0 1,0 0,0 0,0 0,-24-50,24 0,0 0,-50 25,50-25,-25 1,25-1,0 0,0 0,0 0,0 0,0 1,25 24,0 0,-25-25,25 25,-25-25,24 25,-24-25,25 25,0 0</inkml:trace>
  <inkml:trace contextRef="#ctx0" brushRef="#br0" timeOffset="26184.1471">9897 3497,'-24'0,"-1"0,25 25,0 0,-25-25,25 25,0 0,-25-25,25 24,-25 1,25 0,0 0,0 0,0 0,0-1,25-24,-25 25,25-25,0 0,0 0,-1 0,1 0,0 0,0 0,0 0,-1 0,1 0,0 0,0 0,-25-25,0 1,0-1,0 0,0 0,0 0,0 0,0 1,-25-1,0 0,25 0,-25 25,1 0,-1 0,0 0</inkml:trace>
  <inkml:trace contextRef="#ctx0" brushRef="#br0" timeOffset="27759.7815">10344 3522,'25'0,"-25"25,49 0,-49 24,25-49,0 25,-25 0,25-25,-25 25,25-25,-1-25,1 0,-25 0,25 1,-25-1,25 25,0-25,-25 0,24 0,-24 1,0-1</inkml:trace>
  <inkml:trace contextRef="#ctx0" brushRef="#br0" timeOffset="28695.8997">10939 3522,'0'25,"0"0,0 0,0-1,0 1,0 0,25 0,-25 0</inkml:trace>
  <inkml:trace contextRef="#ctx0" brushRef="#br0" timeOffset="29248.2296">10964 3373</inkml:trace>
  <inkml:trace contextRef="#ctx0" brushRef="#br0" timeOffset="31271.4622">11361 3572,'0'25,"0"-1,0 1,0 0,0 0,0 0,0 0,0-1,0 1,0 0,0 0,0 0,25-25,0 0,-1 0,1 0,0 0,0 0,0 0,-1 0,1 0,0 0,0-25,0 0,-1 25,-24-25,0 0,0 1,0-1,0 0,0 0,0 0,0 0,0 1,0-1,0 0,0-25,0 1,-24 24,24 0,-25 0,25 1,0-1,-25 25,25-25,0 0,-25 25,25-25,0 1,-25-1,25 50,0-1,0 26,0-25,0 24,0-24,25 50,-25-51,25 1,-25 0,25 25,0-50,-25 24,24 1,-24 0,25-25,-25 25,25-25,-25 25</inkml:trace>
  <inkml:trace contextRef="#ctx0" brushRef="#br0" timeOffset="32263.7112">11634 3572</inkml:trace>
  <inkml:trace contextRef="#ctx0" brushRef="#br0" timeOffset="33176.1973">11634 3597,'-25'0,"0"0,25 24,-25-24,1 0,-1 0,25 25,-25-25,25 25,-25-25,25 25,-25-25,25 25,-24-25</inkml:trace>
  <inkml:trace contextRef="#ctx0" brushRef="#br0" timeOffset="34911.7469">12031 3621,'24'0,"1"0,-25-24,25-1,0 25,-25-25,25 25,-25-25,24 25,-24-25,0 1,0-1,-24 25,-1 0,0 0,0 0,0 0,1 0,-1 0,25 25,-25-1,0-24,0 25,1 0,24 0,0 0,-25-25,25 24,0 1,0 0,0 0,0 0,0 0,0-1,25-24,-1 0,1 0,0 0,0 0,0 0,-1 0,26 0,-25 0,0 0,-1 0,1 0,0 0,0 0</inkml:trace>
  <inkml:trace contextRef="#ctx0" brushRef="#br0" timeOffset="37127.8966">12601 3646,'0'-25,"-25"25,1 0,-1 0,0 0,0 25,0-25,25 25,-25-25,25 25,0 0,0 0,25-25,-25 24,25-24,0 0,-25 25,25-25,0 0,-1 0,1 0,0 0,0 0,0 0,-25-25,24 1,1-1,0 0,-25-25,0 25,0 1,0-1,0 0,0 0,0 0,0 1,0-1,0 0,0 0,0 0,-25 1,25-1,0 0,-25 0,25 0,0 1,-24 24,24-25,-25 25,25 49,25 1,-25 24,0 1,24-1,-24-24,25-25,0 24,0 1,0-25,-25 0,24-25,-24 24,25-24,0 25,25 0,-26-25,26 0,-25 25,0-25</inkml:trace>
  <inkml:trace contextRef="#ctx0" brushRef="#br0" timeOffset="38575.3824">9327 4465,'0'25,"0"-1,25-24,-25 25,0 0,0 0,25-25,-25 25,0-1</inkml:trace>
  <inkml:trace contextRef="#ctx0" brushRef="#br0" timeOffset="39144.0303">9352 4192</inkml:trace>
  <inkml:trace contextRef="#ctx0" brushRef="#br0" timeOffset="41663.6815">9649 4440,'0'25,"0"0,0-1,25-24,-25 50,25-25,-25 24,0-24,0 0,0 0,0-50,0 0,0-24,0 24,0-25,0 25,0 1,0-1,0 0,25 25,-25-25,25 25,-25-25,24 1,1 24,-25-25,25 25,25 25,-26-25,1 24,0 1,-25 0,25-25,-25 25,0 0,0-1,25 1,-1-25,-24 25,25-25,0 0,-25 25,25-25,0 0,-1 0,-24 25,0-1</inkml:trace>
  <inkml:trace contextRef="#ctx0" brushRef="#br0" timeOffset="63599.923">10716 4242,'0'24,"0"26,0 0,0-26,0 1,0 25,0-1,25-24,-25 0,0 0,0 0,0-1,0 1,0 0,25-25,-25 25,0 0,0-1</inkml:trace>
  <inkml:trace contextRef="#ctx0" brushRef="#br0" timeOffset="65617.2758">10790 4266,'25'0,"0"0,0 0,0 0,-1 0,1 0,0 25,-25 0,25-25,-25 50,25-50,-1 24,-24 1,0 0,0 0,0 0,-24-25,24 24,-25-24,0 0,0 0,0 0,1 0,24 25,-25-25,-25 0,25 25,1-25,-1 0,50 0</inkml:trace>
  <inkml:trace contextRef="#ctx0" brushRef="#br0" timeOffset="67799.0457">11237 4291,'25'0,"-1"0,-24 25,25-25,-25 25,25-25,-25 25,0-1,25 1,-25 0,0 0,0 0,0-1,0 1,0 0,0-50,0 0,0 1,25 24,-25-25,25 25,-25-25,24 25,-24-25,25 25,-25-25,0 1,25 24,-25-25,25 25,0 0,-1 0</inkml:trace>
  <inkml:trace contextRef="#ctx0" brushRef="#br0" timeOffset="69511.1464">11956 4291,'-25'0,"1"0,-1 0,0 0,0 0,25 25,-25-25,1 25,24 0,-25-25,25 24,0 1,0 0,0 0,0 0,0-1,0 1,0 0,0 0,25 0,-1-25,1 24,0-24,0 0,0 0,-1 0,1 0,0 0,0 0,0 0,-25-24,0-1,24 25,-24-25,0 0,0 0,0 1,0-1,0 0,0 0,0 0,-24 25,-1-24,25-1,-25 25,0 0,0 0,25-25</inkml:trace>
  <inkml:trace contextRef="#ctx0" brushRef="#br0" timeOffset="71254.8203">12328 4068,'0'25,"0"0,0 24,0-24,0 0,0 24,0-24,0 0,0 0,0 0,0-1,0 1,0 0,25-25,-25 25,0 0,0-1,0 1,25-25,-25 25,0 0,25-25,-25 25,24-25,1 0,0 0,0 0,0 0,0 0,-1 0,-24-25,25 25,-25-25,25 25,-25-25,0 0,25 25,-25-24,0-1,0 0,0 0,0 0,0 1,-25 24,25-25,-25 25,0 0,1 0,-1 0,0 0,0 0,0 0,0 0,1 0</inkml:trace>
  <inkml:trace contextRef="#ctx0" brushRef="#br0" timeOffset="72559.0456">12700 4068,'25'0,"-25"25,0 0,25-1,-25 1,0 0,0 0,25 0,-25-1,0 1,0 0,0 0,25-25,-25 25,0-1,0 1,24-25,1 25,-25 0,0 0,25-25,-25 24,25-24,0 25,-1-25,1 25,0-25,0 0,0 25,-1-25</inkml:trace>
  <inkml:trace contextRef="#ctx0" brushRef="#br0" timeOffset="74551.4819">13271 4390,'25'0,"-1"0,1 0,0 0,0 0,-25-24,25 24,-25-25,24 0,1 0,-25 0,0 1,0-1,0 0,0 0,-25 25,1 0,-1 0,0 0,0 0,0 0,1 0,-1 25,25 0,-50-25,50 25,-25-25,25 24,-24-24,-1 25,25 0,-25-25,25 25,0 0,0-1,0 1,0 0,25 0,0-25,-25 25,24-25,-24 24,25-24,0 0,0 0,0 0,-1 0,1 0,0 0,25 0,-26 0,1 0,25 0,-25 0,0 0,-1 0,1 0</inkml:trace>
  <inkml:trace contextRef="#ctx0" brushRef="#br0" timeOffset="77520.3019">13668 4167,'0'25,"0"0,25 0,-25 24,24-49,-24 25,0 0,0 0,0-1,0 1,25-25,-25 25,0 0,0-50,0 0,0 0,0 1,25-1,-25 0,0 0,0 0,0 1,25 24,-25-25,25 25,-1 0,1 0,0 0,-25 25,25-1,0 1,-25 0,24-25,-24 25,0 0,0-1,25-48,-25-1,0 0,0 0,25 0,0 25,-25-24,0-1,0 0,25 25,-25-25,24 25,1 0,0 0,0 0,0 0,-1 50,1-25,0 24,-25-24,25-25,-25 25,0 0,25-1,-25 1,0 0</inkml:trace>
  <inkml:trace contextRef="#ctx0" brushRef="#br0" timeOffset="81592.1811">1613 4093,'-25'0,"0"0,0 0,0 0,25 25,-24-1,24 1,-25 0,25 0,0 0,0-1,0 1,0 0,0 0,0 0,0-1,25-24,-1 0,-24 25,25-25,0 0,0 25,24-25,-24 0,0 0,0 0,0 0,-1 0,-24 25,25-25,0 0,0 0,-25-25,25 25,-25-25,0 0,25 1,-25-1,24-25,-24 25,0 1,0-26,0 25,0 0,0-24,0 24,0-25,0 26,0-1,0 0,0 0,-24 25,24-25,-25 1,25-1,-25 0,0 0,0 0,0 1,25-1,-24 0,24 0,-25 25,25-25,-25 25,25 50,0 0,0-26,25 26,-25 0,0-26,25 1,-1 25,-24-1,0-24,25 0,-25 0,25 0,-25-1,25 1,-25 0,25-25,0 50,-1-26,-24 1,25 0,0-25,-25 25,25-25,-25 25,25-25,-25 24,0 1,24-25,1 0,0 0,0 0,-25 25,25-25,-1 0,1 0,0-25,0 0</inkml:trace>
  <inkml:trace contextRef="#ctx0" brushRef="#br0" timeOffset="83512.4641">2382 3894,'-25'0,"0"0,0 0,0 25,1-25,24 25,0 0,0 0,0-1,0 1,0 0,0 0,0 0,0-1,0 1,0 0,0 0,0 0,24-25,-24 24,25-24,0 0,0 0,0-24,-1-1,1 0,-25 0,0 0,0 1,0-1,0 0,0 0,25 25,-25 25,0 0,25 0,-25-1,49 1,-24 25,0-50,-25 25,25-25,0 24,-1-24,-24 25,25-25,0 0,-25 25,50-25,-26 0,1 0,0 0,25 0,-26 0,1 0,0 0,-25-25</inkml:trace>
  <inkml:trace contextRef="#ctx0" brushRef="#br0" timeOffset="85279.033">2704 3597,'0'49,"0"-24,0 25,0-25,0-1,25-24,-25 25,0 0,25 0,-25 0,24-1,-24 1,25-25,-25 25,25-25,-25 25,25 0,-25-1,25-24,-25 25,0 0,24-25,1 0,-25 25,25-25,0 0,0 0,0 0,-1 0,1 0,0 0,0 0,0 0,-1 0,-24-25,25 25,-25-25,25 25,-25-25</inkml:trace>
  <inkml:trace contextRef="#ctx0" brushRef="#br0" timeOffset="86727.1957">2977 3845,'-25'0,"0"0,0 0,1 0,48 0,1 0,-25-25,25 25,0 0,0 0,0-25,-1 25,1 0,-25-25,25 25,0 0</inkml:trace>
  <inkml:trace contextRef="#ctx0" brushRef="#br0" timeOffset="88863.1631">3448 3621,'-25'0,"1"0,-1 0,0 0,0 0,0 25,25 0,0 0,-24-25,24 25,0 0,0-1,0 1,0 0,0 0,0 0,0-1,0 1,0 0,24-25,-24 25,25-25,0 0,0 0,0 0,-1-25,1 25,-25-25,25 25,-25-25,0 1,25 24,-25-25,0 0,0 0,0 0,0 1,0-1,0 0,0 0,0 50,0 0,25-25,-1 0,-24 25,25-1,-25 1,25-25,25 50,-26-50,1 0,25 25,-25-25,-1 0,26 0,-25 0,0 0,-1 0,1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6T04:01:39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13097 695,'25'0,"-25"-25,25 25,-25-25,25 25,-25-25,24 25,1 0,-25-25,0 1,0-1,0 0,-25 25,1 0,-1 0,0 0,0 0,0 0,1 0,-1 0,0 0,0 0,25 25,-25-25,1 25,24-1,-25 1,25 0,0 0,0 0,-25-25,25 24,0 1,0 0,0 0,0 0,0-1,25-24,-25 25,25-25,-1 0,1 0,0 0,0 0,0 0,-1 0,1 0,50 0,-51 0,26 0,-25 0,24 0,-24 0</inkml:trace>
  <inkml:trace contextRef="#ctx0" brushRef="#br0" timeOffset="2640.7688">13668 645,'0'-25,"-25"25,0 0,0 0,25 25,-24-25,24 25,-25-25,25 25,-25-25,25 24,-25-24,25 25,0 0,0 0,0 0,25-25,0 0,0 0,-1 0,1 0,0 0,0 0,-25-25,25 25,-1 0,-24-25,25 25,-25-25,0 0,25 25,-25 25,0 0,0 25,0-26,0 26,0-25,0 24,0 1,0-25,0 0,-25 24,25-24,0 0,0 24,0-24,0 0,0 0,0 0,0-1,0 1,0 0,25-25,0 0,0 0,-1-25,-24 0,25 25,0-24,0 24,-25-25,25 0,-25 0,24 25,-24-25,0 1,0-1,0 0,0 0,25 25,-25-25,25 1</inkml:trace>
  <inkml:trace contextRef="#ctx0" brushRef="#br0" timeOffset="4903.2029">14139 620,'0'25,"0"0,0 0,0-1,0 1,0 0,0 0,0 0,0-1,25-24,-25 25,25-25,-25 25,24-25,1 0,0 0,0 0,24 0,-24 0,0 0,-25-25,25 25,-25-25,0 1,0-1,25 0,-1 25,-24-25,0 0,25 1,-25 48,0 1,0 0,0 0,0 24,0-24,0 0,0 25,0-26,0 1,0 0,0 0,25-25,-25 25,25-25,0 0,0 0,-1-25,1 25,-25-25,25 25</inkml:trace>
  <inkml:trace contextRef="#ctx0" brushRef="#br0" timeOffset="8575.57">15032 645,'-25'0,"0"0,1 0,-1 0,25 25,0 0,-25-25,25 24,0 1,0 0,0 0,0 0,0-1,0 1,0 0,25-25,0 0,-1 0,-24-25,25 25,-25-25,25 1,0 24,-25-25,0 0,0 0,0 50,0 25,25-26,-25 26,0-25,0 0,0-1,24-24,-24 50,25-50,0 0,-25 25,25-25,0 0,-1 0,1 0,0 0,0 0,0 0,-25-25,24 25,-24-25,25 25,-25-25,25 25,-25-24,25 24,0-25,-25 0,0 0,24 25,-24-49,0 24,25 0,-25 0,0 0,0 1,25-1,-25 0,0 0,0 0,0 1,0-1,0 0,0 0,0 0,0 0,0 1,0-1,0 0,0 0,0 50,0 0,0 24,0-24,0 0,0 0,0 25,0-1,0-24,0 0,0 49,0-49,0 0,0 0,0 24,0-24,0 0,0 0,0-1,25 1,24 25,-24-1,25-24,0 25,-26-25,1-25,0 24,0-24,0 0</inkml:trace>
  <inkml:trace contextRef="#ctx0" brushRef="#br0" timeOffset="9617.3761">16520 744,'0'50,"0"-25,0 24,0 26,0-26,0 26,0-26,0 26,0-1,0-24,0 24,0-49,0 24,0-24,25 25,-25-25,0-1,0 1,0 0,0 0,0 0,0 0,0-1,0 1,0 0,0 25,0-26,0 1,0-50,0-24</inkml:trace>
  <inkml:trace contextRef="#ctx0" brushRef="#br0" timeOffset="11688.071">16495 719,'25'0,"0"0,0 0,0 0,-1 0,1 0,0 0,0 0,0 0,24 25,-24-25,-25 25,0 0,25-25,-25 25,0-1,0 1,0 0,0 0,0 0,0-1,0 1,-25-25,-24 25,24-25,0 0,0 25,0 0,0-25,1 0,-1 0,-25 24,25 1,1-25,-26 0,25 25,50-25,25 0,24 0</inkml:trace>
  <inkml:trace contextRef="#ctx0" brushRef="#br0" timeOffset="14319.3595">16992 744,'24'0,"1"0,0 0,0 0,0 0,-1 0,-24 25,25-25,-25 25,0 0,25-25,0 0,-25 24,25-24,-25 25,0 0,0 0,0 0,0-1,-25-24,25 25,0 0,-25-25,25 25,-25-25,0 25,1-25,24-25,0 0,0 0,0 0,0 1,0-1,0 0,0 0,24 25,-24-25,0 1,25-1,0 25,0-25,0 25,-1 0,1 0,0 0,0 0,-25-25,25 25</inkml:trace>
  <inkml:trace contextRef="#ctx0" brushRef="#br0" timeOffset="16014.8777">17934 769,'-25'0,"1"0,-1 0,0 0,0 0,0 0,1 0,-1 0,0 0,25 25,-25-25,25 25,0-1,0 1,0 0,0 0,0 0,0-1,0 1,0 0,0 0,0 0,25-25,0 0,0 0,-1 0,1 0,0 0,0 0,0 0,-1 0,1 0,0 0,-25-25,0 0,0 0,0 0,0 1,0-1,0 0,-25 0,0 25,25-25,-24 25,24-24,-25-1,0 25,0 0,25-25,-25 25,1 0,-1 0,0 0,0 0,0 0,25 25</inkml:trace>
  <inkml:trace contextRef="#ctx0" brushRef="#br0" timeOffset="17822.9221">18306 496,'0'25,"0"0,0 0,0 24,0-24,0 0,0 0,0-1,0 1,0 25,0-25,0-1,0 1,0 0,0 0,0 0,0-1,25-24,-25 25,25-25,-25 25,25 0,-1-25,-24 25,25-25,0 0,0 0,-25 24,25-24,-1 0,1 0,0 0,0 0,0 0,-1 0,-24-24,0-1,0 0,0 0,0 0,0 1,0-1,-24 25,24-25,-25 25,0 0,0-25,0 25,1 0,-1 0,0 0</inkml:trace>
  <inkml:trace contextRef="#ctx0" brushRef="#br0" timeOffset="20471.0457">19150 868,'0'0,"-25"0,0 0,0 0,25 25,-25-25,25 25,0 0,0-1,0 1,0 0,0 0,0 0,0-1,0 1,0 0,0 0,0 0,25-25,0 0,0 0,0 0,-1 0,-24-25,25 25,-25-25,0 0,0 0,0 1,0-1,0 0,25 25,-25-25,0 0,0 50,25-25,-25 25,25 0,-1 0,1-1,0 1,0-25,0 0,-25 25,24-25,1 0,0 0,0 0,0 0</inkml:trace>
  <inkml:trace contextRef="#ctx0" brushRef="#br0" timeOffset="22343.1725">19497 571,'0'24,"0"1,0 0,0 0,0 0,0-1,0 1,0 0,0 0,0 0,0-1,0 1,25-25,-25 25,0 25,0-26,0 1,24-25,-24 25,0 0,25-25,0 0,-25 25,25-25,0 24,-1-24,-24 25,25-25,0 0,25 0,-1 0,-24 25,0-25,0 0,-25 25,25-25,-1 0,-24-25,0 0,0 0,0 1,0-1,-24 0,24 0,-25 25,25-25,-25 25,0 0,25-24,-25 24,0 0,1 0,24-25,-25 25,0 0,0 0,0 0,1 25</inkml:trace>
  <inkml:trace contextRef="#ctx0" brushRef="#br0" timeOffset="23407.2534">20191 893,'0'25,"0"0,0-1,0 1,0 0,0 0,0 0,25-25,-25 24,0 1,0 0,0 0</inkml:trace>
  <inkml:trace contextRef="#ctx0" brushRef="#br0" timeOffset="24056.3059">20142 744</inkml:trace>
  <inkml:trace contextRef="#ctx0" brushRef="#br0" timeOffset="25223.5785">20539 571,'0'24,"0"1,0 0,0 25,0-26,0 1,0 25,0-25,0-1,0 1,0 25,24-50,-24 25,0 24,0-24,25-25,-25 25,0 0,25-1,-25 1,0 0,25-25,-25 25,25-25</inkml:trace>
  <inkml:trace contextRef="#ctx0" brushRef="#br0" timeOffset="26272.5655">20985 992,'0'25,"0"0,0 0,0-1,0 1,0 0,0 0,0 0,0-1,0 1,25-25,-25 25,0 0,0-50</inkml:trace>
  <inkml:trace contextRef="#ctx0" brushRef="#br0" timeOffset="26855.7656">20985 918</inkml:trace>
  <inkml:trace contextRef="#ctx0" brushRef="#br0" timeOffset="28062.9074">20911 794,'25'0</inkml:trace>
  <inkml:trace contextRef="#ctx0" brushRef="#br0" timeOffset="29431.4501">21432 546,'0'49,"0"1,0-25,0 24,0 1,0-25,0 49,0-49,0 25,0-26,0 1,0 25,0-25,0-1,0 1,0 0,0 0,0 0,0-1,24-24,1 25,0-25,0 25,0-25,-1 25,1-25,0 0,0 0,-25-25</inkml:trace>
  <inkml:trace contextRef="#ctx0" brushRef="#br0" timeOffset="30407.043">21357 893,'25'0,"25"0,-1 0,1 0,24 0,-24 0,-1 0,1 0,-25 0,24 0,-24 0,0 0,0 0</inkml:trace>
  <inkml:trace contextRef="#ctx0" brushRef="#br0" timeOffset="32439.0837">22002 893,'0'25,"0"0,0-1,0 1,0 0,0 0,0 0,0-1,0 1,0 0,0 0,25-25,-25 25,25-25,0 24,-1-24,1 0,25 0,-25 0,-1 0,1 0,0 0,0 0,0 0,-1 0,-24-24,25-1,-25 0,25 25,-25-25,0 0,0 1,0-1,0 0,0 0,0 0,0 50,0 0,0 25,0 49,0-25,0 1,0-1,0 0,0 1,0-26,0 26,0-50,0 0,0-1,0 26,-25-50,0 0,1 0,-1 0,0 0,0 0,0 0,1 0</inkml:trace>
  <inkml:trace contextRef="#ctx0" brushRef="#br0" timeOffset="33742.9024">22721 1141,'0'0,"-24"0,24 25,24-25,26 0,-25 0,24 0</inkml:trace>
  <inkml:trace contextRef="#ctx0" brushRef="#br0" timeOffset="35135.7176">22771 1166,'25'0,"0"0,-1 0,26 0,0 0,-26-25,26 25,-25-25,0 25,24 0,-24 0,0 0,0 0,0 0,-1 0,1 0,25 0</inkml:trace>
  <inkml:trace contextRef="#ctx0" brushRef="#br0" timeOffset="36191.7818">22771 1339,'25'0,"0"0,24 0,1 0,-1 0,1 0,25 0,-26 0,1 0,24 0,-24 0,-50-24,25 24</inkml:trace>
  <inkml:trace contextRef="#ctx0" brushRef="#br0" timeOffset="37247.4582">23887 620,'0'25,"0"0,0 24,0-24,25 0,-25 25,0-26,0 1,0 0,0 0,0 0,0-1,25-24,-25 25,0 0,0 0,0 0,0-1,0 1,0 0,0 0,25 0</inkml:trace>
  <inkml:trace contextRef="#ctx0" brushRef="#br0" timeOffset="38287.3975">24408 1017,'0'25,"-25"0,1-25,24 49,-25-24,0 25,-25 24,26 0,-26-24,25 24,-24-24,24 24,-25-24,25-25,0 25,-24-26,49 1,-25 25,0-50,25 25,-25-25,25 24,0 1,-24-25,24 25,-25-25,25 25</inkml:trace>
  <inkml:trace contextRef="#ctx0" brushRef="#br0" timeOffset="40863.3553">24681 1563,'-25'0,"0"0,1 0,-1 0,0 0,0 0,0 0,1 0,24 24,0 1,0 0,0 0,0 0,0 0,0-1,24-24,1 0,0 25,0 0,0-25,-1 25,-24 0,25-25,-25 24,25-24,-25 25,25-25,-25 25,25 0,-25 0,0-1,0 1,0 0,0 0,0 0,-25-25,0 24,0-24,25 25,-25-25,1 0,-1 0,25-25,0 1,-25 24,25-25,0 0,0 0,0 0,0 1,0-1,0 0,0 0,25 25,-25-25,25 25,-25-24,24 24,-24-25,25 25,0 0,-25-25,25 25,0 0,-25-25,24 25,-24-25,0 1,0-1,0 0</inkml:trace>
  <inkml:trace contextRef="#ctx0" brushRef="#br0" timeOffset="42552.5073">17661 1860,'25'0,"0"0,0 0,24 0,1 0,24 0,1 0,24 0,0 0,50 0,-50-24,50-1,-25 0,-25 0,1 25,-51 0,-49-25,-25 25</inkml:trace>
  <inkml:trace contextRef="#ctx0" brushRef="#br0" timeOffset="43671.4246">18157 2183,'-24'0,"-1"0,50 0,24 0,26 0,-1-25,0 0,1 25,-1 0,1-25,-1 25,0-24,-24 24,-25 0,25 0,-26 0,1 0</inkml:trace>
  <inkml:trace contextRef="#ctx0" brushRef="#br0" timeOffset="45951.0277">19869 1761,'-25'0,"0"0,0 0,1 0,-26 0,50 25,-25 0,0-25,25 25,0-1,-24-24,24 25,0 0,0 0,-25 0,25-1,0 1,0 0,0 0,0 0,0-1,0 1,0 0,0 0,25-25,-25 25,24-1,1-24,0 0,0 0,0 25,-1-25,1 0,0 0,0 0,0 0,0 0,-1 0,1 0,0 0,-25-25,0 1,0-1,0 0,0 0,0 0,0 1,0-1,0 0,0 0,0 0,0 1,-25 24,0-25,1 25,-1-25,0 0,0 25,0 0,0 0,25-25</inkml:trace>
  <inkml:trace contextRef="#ctx0" brushRef="#br0" timeOffset="46567.0326">20365 1984</inkml:trace>
  <inkml:trace contextRef="#ctx0" brushRef="#br0" timeOffset="47672.5109">20737 1910,'25'0,"-25"50,0-26,25 1,-25 0,0 25,0-26,0 26,24-25,-24 24,0 1,25-25,-25 0,0-1,0 26,0 0,25-50,25-25</inkml:trace>
  <inkml:trace contextRef="#ctx0" brushRef="#br0" timeOffset="50095.3701">21184 2084,'24'0,"-24"-25,0 0,25 25,-25-25,25 0,-25 1,25 24,0-25,-25 0,24 25,1 0,0 0,0 25,-25 0,25-25,-25 24,24 1,-24 0,0 0,0 0,0-1,0 1,0 0,25 25,-25-26,0 1,0 0,0 0,0 0,0-1,0 1,-25-25,25 25,-24-25,-26 25,25-25,0 0,1 0,-1 0,0 0,0 0,0 25,25-50,0 0,25 25,0 0,-25-25,25 25,-25-25,25 25,-1 0,1 0,0 0,0 0,0 0,-1 0,1 0,0 0,0 0,0 0,-1 0,1 25,0-25,0 0,-25 25,25-25,-1 0,1 25,25 0,-25-25,-1 0,26 0,-25 24,0-24,-1 0,1 25,0-25</inkml:trace>
  <inkml:trace contextRef="#ctx0" brushRef="#br0" timeOffset="52144.6096">22052 1960,'0'24,"0"1,0 0,0 0,0 0,25-25,-1 0,1 0,0 0,0 0,0 0,-25 24,24-24,1 0,25 25,-25-25,-1 25,1 0,0-25,-25 25,0-1,0 1,0 0,0 0,0 0,-25-25,25 24,-25-24,25 25,-24-25,-1 0,25 25,-25-25,0 0,25 25,-25-25,1 25,-1-25,0 0,0 0,0 0,1 0,-1 0,25-25</inkml:trace>
  <inkml:trace contextRef="#ctx0" brushRef="#br0" timeOffset="53631.5245">22077 1935,'24'0,"1"0,0 0,0 0,0 0,49 0,-49 0,24 0,-24 0,25 0,-1 0,-24 0,0 0,25 0,-26-25,1 25,0 0,0 0,0 0,-1 0,1 0,25 0,-25-25,24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3:21:48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7963 8855,'-25'0,"0"25,0-25,0 0,-24 25,24 0,0-25,-24 24,-1 1,25 0,-49 0,49 0,-25 0,26-25,-1 24,0-24,0 50,0-50,1 25,-26-25,50 25,-25-1,0 1,0 0,1-25,-1 25,0-25,25 25,-25-25,25 24,0 1,-25-25,1 25,-1-25,25 25,-25-25,25 25,-25-1,0-24,1 25,-1-25,25 25,-25-25,0 25,0-25,25 25,-24-25,-1 0,25 24,-50-24,25 0,25 25,50-25,0 0,-1 0,26 0,-1 0,-24 0,24 0,-24 0,-1 0,26 0,-26 0,26 0,-50 0,49 0,-24 0,-26 0,26 25,-25-25,0 0,-1 0,1 0,0 0,0 0,0 25,-1-25,1 0,0 0,0 0</inkml:trace>
  <inkml:trace contextRef="#ctx0" brushRef="#br0" timeOffset="2816.1374">7814 9823,'-25'24,"25"1,-25-25,25 25,-49 0,49 0,-50-25,25 49,0-49,1 25,-1 0,-25 0,25 0,-24 24,-1-24,25 0,-24 24,-1-24,0 0,26 0,-26 24,25-24,-24 0,24-25,0 50,-25-50,50 24,-49 1,24 0,0-25,25 25,-25 0,1-25,24 24,-25-24,74 0,1 0,0 0,-1 0,1 0,24-24,-24 24,24-25,-24 25,0 0,-1 0,-24 0,25 0,-26 0,1 0,0 0,0 0,24 0,-24 0,0 0,0 0,0 0,-1 0,1 0,0 0,-25-25,25 25,0 0</inkml:trace>
  <inkml:trace contextRef="#ctx0" brushRef="#br0" timeOffset="5056.7289">7839 10691,'0'25,"0"-1,-25 1,0-25,-49 50,49-25,-25 24,-24 1,24-1,-49-24,49 25,-49-25,49 24,-24-24,0 0,24 0,0 0,-24-25,49 0,-24 24,24-24,0 25,0-25,0 0,25 25,-24-25,24 25,24-25,1 0,25 0,-1 0,1 0,24 0,1 0,-26 0,26 0,-26 0,1 0,25-25,-26 25,1-25,-1 25,-24 0,0 0,25 0,-26 0,26 0,0 0,-1 0,26 0,-51 0,1 0</inkml:trace>
  <inkml:trace contextRef="#ctx0" brushRef="#br0" timeOffset="7248.7655">7913 11460,'-25'0,"0"25,1-1,-1 1,0 0,-49 0,49 0,-25 24,1-24,-26 25,1-26,-1 51,-24-26,25 1,24 0,-24-26,-1 26,26-25,-1 24,0-24,26 0,-1-25,0 25,0 0,0 0,1-1,-1-24,25 25,49-25,1-25,0 25,-1 0,1 0,49-24,-49 24,24-25,-24 0,24 25,-24 0,-1 0,1 0,24 0,-24 0,-25 0,24 0,-24 0,50 0,-26 0,-24 0,0 0,24 0,1 0,-25 0,0 0</inkml:trace>
  <inkml:trace contextRef="#ctx0" brushRef="#br0" timeOffset="9287.9894">7739 12353,'0'25,"-24"-1,24 1,-50-25,25 25,-24 0,-26 24,26-24,-51 25,26-1,-25-24,-1 25,26-1,-25-24,49 25,1-25,-26-25,26 49,24-49,0 25,0-25,25 25,25-25,25 0,24 0,0 0,26 0,-1 0,0 0,-25 0,26-25,-26 0,-24 25,24 0,-49-25,0 25,0 0,-1 0,1 0,0 0,0 0,0 0,-1 0,1 0,0 0</inkml:trace>
  <inkml:trace contextRef="#ctx0" brushRef="#br0" timeOffset="11392.139">7863 13072,'0'25,"-24"0,24-1,-50 1,50 0,-25 0,-49 0,24 0,25-1,-49 26,-25 0,49-1,-24-24,-26 25,1-26,25 1,-50 25,49-25,-24 49,-25 0,0-49,50 25,-1-1,-24-24,25 25,49-25,-25-1,25 1,1-25,48 0,26-25,-25 25,49-24,1-1,-1 25,1-25,-1 25,25 0,-24-25,24 0,-50 25,26-24,-1 24,-24 0,-25 0,24-25,1 25,-25 0,-1-25,26 25,0-25,-25 25,-1 0,1 0,0 0,0 0,0-25,-1 25,1 0,0 0,0 0,24-24,-24 24,0 0,25 0,24-25,-49 25,0 0,-1 0,1 0,0 0,-25-25,25 25</inkml:trace>
  <inkml:trace contextRef="#ctx0" brushRef="#br0" timeOffset="13735.9473">7938 13891,'0'24,"-25"-24,0 25,0 0,25 0,-49-25,24 25,-25-1,1 1,-1 0,1-25,-1 50,-24-26,-1 1,26 25,-26-25,25-1,-24 26,24-50,1 25,24 0,-25-25,1 0,-1 25,50-1,-25-24,1 0,-1 25,0-25,-25 0,26 0,-26 0,25 0,0 25,-24-25,74 0,-1 0,1 0,25 0,24 0,1 0,-1 0,25 0,0 0,1 0,-1 0,25 0,-50 0,1 0,-1 0,-24 0,-25 0,-1 0,1 0,0 0,0 0,0 0,24 0,-24 0,25 0,-26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3:23:00.6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10319 14585,'25'0,"0"0,0 0,24 0,-24 0,49 0,-24 0,49 0,-24 0,24 0,0 0,-25 0,26 0,-26 0,0 0,1 0,-1 0,1 0,-26 0,1 0,0 0,-26 0,1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3:23:12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12279 14560,'24'0,"-24"25,25 0,-25 25,25-50,0 24,-25 51,25-50,-1 24,-24 1,0-25,25-1,-25 26,0 0,0-1,25-24,-25 0,0 24,0 1,0-25,0 25,0-1,-25-24,25 0,0 24,0-24,0 0,-25 0,1 0,24 24,-25 1,0-25,0-1,0 26,25-25,-24 24,-26 1,25-25,0 24,1-24,-26 0,25 25,0-26,-49 26,49-25,0 0,-49-1,24 1,1 0,-26 0,1 0,-25 24,24 1,-24-50,-25 50,25-26,-25 26,25 0,-75 24,25-24,0-1,25-24,-49 0,-1 0,25-25,-24 24,-1 1,0 0,50 0,-25-25,25 0,25 0,-50 0,50 0,-25 0,0 0,-25 0,25 0,-25 0,50 0,-25 0,-25 0,25 0,25 0,-50 0,25 0,0-25,0 0,25 0,0 1,24-26,1 25,-25 0,49-24,-24 49,24-50,-24 25,24 1,0-1,-24-25,0 1,-1-1,1 25,-25-24,-1 24,26-25,24 0,1 1,-1 24,1-25,-1 1,50 24,-50-25,50 26,-49-1,49 0,0 0,0-24,-25 49,0-25,25 0,0 0,-25 25,25-25,-25 1,1-1,-1 0,0 0,0 0,-24 1,-1-1,0 0,1 0,24 0,0 1,-24-1,24 0,25 0,-25 25,0-25,25 1,-25 24,1-25,-1 25,0 0,0 0,25-25,-25 25,1 0,-1 0,25-25,-25 0,0 25,0-25,1 1,24-1,-25 25,0 0,25-25,-25 25,25-25,-25 25,1-25,-1 25,0-24,0 24,0 0,25-25,-25 25,1 0,-1 0,25-25,-25 25,25-25,-25 25,25-25,-25 25,1 0,24-24,-25 24,25-25,-25 25,0-25,25 0,-25 25,25-25,0 1,0-1,-24 25,24 25,0-1,-25-24,25 25,0 0,0 0,0 0,0-1,-25 1,25 0,0 0,0 0,0-1,0 1,-25-25,25 25,0 0,0 0,0-50,0 0,25 25,-25-25,25 0,-25 1,25 24,-25-25,24 25,-24-25,25 0,-25 0,0 1,25 24,-25-25,25 0,0 0,-25 0,24 25,1 0,0 0,0 0,0 0,49 0,-49 0,25 0,-26 0,26 0,0 0,-50 25,24-25,1 0,0 0,0 0,-25 25,25-25,-1 0,1 0</inkml:trace>
  <inkml:trace contextRef="#ctx0" brushRef="#br0" timeOffset="2103.0861">16099 16371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3:25:09.6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21531 10840,'24'0,"26"0,-25 0,24 0,26 0,-1 0,1 0,-1 0,25 0,-49 0,24 0,1 0,-26 0,-24 0,0 0,0 0,0 0,-1 0,1 0,0 0,0 0,0 0,-1 0,1 0,0 0,0 0,0 0,-1-25,1 25,0-25,-25 0,50 0,-26-24,26-1,-25 1,24-1,-24 0,0 26,-25 48,0 1,-50-25,26 0,-1 0,0 0,0 0,0 0,1 0,-1 0,0 0,-25 0,26 0,-1 0,-25 0,1 0,-1 0,25 0,0 0,1 0,-26 0,25 0,0 0,1 0,-1 0,0 0,0 0,0 0,0 0,1 0,-1 0,0 0,0 0,0 0,1 0,-1 0,0 0,0 0,0 0,1 0,-1 0,0 0,0 0,0 0,1 0,-1 0,-25 0,25 0,-24 0,24 0,0 0,0 0,1 0,-1 0,0 0,0 0,0 0,1 0,-1 0,0 0,25 25,0 0,0 0,0-1,0 1,0 0,0 0,0 0,0-1,0 1,0 0,-25-25,25 25,-25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3:25:22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22969 10641,'0'25,"0"0,0 0,0-1,0 1,25-25,-25 25,25 0,0-25,-25 25,25-1,-25 1,0 0,25 0,-1 0,-24 24,25-24,-25 25,25-25,-25-1,0 26,25 0,-25-1,25 1,-25-1,0 26,24-1,-24 1,25-26,-25 26,25-26,-25 26,0-26,0 1,0-1,0 26,0-1,0-24,0 0,0 24,0-24,0 24,-25 0,0 1,25-1,-24 1,-1-1,-25 25,1-24,-1 24,0-25,50-24,-74 0,49 24,-25 0,1-24,24 0,-49 49,-26-25,51 25,-26-24,26-26,-50 51,49-51,-24 1,-26 24,51-49,-26 50,-24-51,25 26,-1 24,-24-24,0 0,0-1,-1-24,-73 49,24 1,0-1,-25 1,26-26,-1 1,-25-1,50 1,-49-25,-1 0,25-1,-25 1,50-25,25 0,-50 0,25 0,-25 0,25 0,-49 0,24 0,0 0,25 0,-25-25,1-24,23 24,-23 0,-1 0,25 25,0-24,25-1,24 25,1-25,-25 0,-26 0,26 25,25 0,-25-24,-1 24,26-25,-25 0,24 0,-24 0,-25 25,25 0,24-24,-24-1,25 0,-1 25,26-25,-26-24,1 24,24 25,-24-50,24 25,1 25,-26-24,26-1,-1 0,25 0,-49 0,24 25,26-49,-51 24,25 0,26 0,-26 1,0-26,26 25,-26 0,25 0,0-24,-24 49,24-50,-25 50,1-49,24 24,-49 0,49-25,0 1,-49 24,24-25,25 1,-24 24,24-74,-25 49,25 25,-24-24,24-1,0 25,0-24,-24-1,24 1,0-1,0 0,-24 25,24-24,0 24,0 0,25 0,-25 1,1-26,24 0,-25 1,0-1,0 25,25-49,-25 24,1 1,24-1,-25 1,25 24,-25 25,25-50,0 25,0 1,0-1,0 0,-25 0,25-24,0 24,-25 0,25-25,0 26,0-1,0 0,0 0,0-25,0 26,0-26,0 25,0-24,0-1,0 25,0 0,0 1,25-1,-25 0,0 0,0 0,0 1,0-1,25 0,-25 0,0 0,0 1,0-1,25 25,-25-25,0 0,25 25,-1-25,-24 1,25 24,-25-25,25 0,0 0,-25 0,25 25,-25-24,24-1,1 25,-25-25,25 25,0-25,0 0,-1 1,1-1,0 25,0-25,0 0,24 0,-24 0,0 25,0 0,-25-24,25-1,-1 25,1 0,0-25,0 25,0 0,-1-25,1 25,0-25,0 25,0 0,-1 0,1-24,0 24,0 0,0 0,-25-25,24 25,1 0,0 0,0 0,0 0,-1 0,1 0,0 0,0 0,0 0,-1 0,1 0,-25-25,0 0,-25 25,1 0,-1 0,25-25,-25 25,0 0,0 0,1 0,-1 0,0 0,0 0,0 0,1 0,-1 0,25-24,-25 24,0 0,0 0,1 0,-1 0,0 0,0 0,0 0</inkml:trace>
  <inkml:trace contextRef="#ctx0" brushRef="#br0" timeOffset="10687.563">14189 10840,'0'24,"0"1,0 0,0 0,0 0,0-1,-25-24,25 25,0 0,0 0,-25-25,25 25,0 0,-25-1,25 1,0 0,-25-25,25 25,-24-25,-1 25,25-1,-25-24,0 0,0 25,1-25,-1 0,0 0,0 0,0 0,1 0,-1 0,0 0,0 0,25-25,0 1,0-1,0 0,0 0,0 0,25 25,0 0,-25 25,25-25,-1 0,1 0,0 0,0 0,0 0,-1 0,-24-25,50 25,-50-24,25 24,0-25,-1 0,1 25,-25-25,25 25,-25-25,25 25,-25-25,0 1,25 24,-1-25,-24 0,0 0,0 0,0 1,0-1,-24 25,24-25,-25 25,0 0,0 0,0 0,1 0,-1 0,25-25,-25 25,0 0,0 0,1 0,-1 0,0 0,0 0,0 0,1 0,-1 0,0 0,0 0,0 0,25-25,-24 25,-1 0,0 0,0 0,25-24,-25 24,50 0,0 0,0 0,0 0,-1 0,1 0,0 0,0 0,0 0,-1 24,1-24,-25 25,25-25,25 0,-50 25,24-25,1 0,0 0,-25 25,25-25,0 0,-1 0,-24 25,25-25,0 0,0 0,-25 24,25-24,-25 25,24-25,1 0,-25 25,0 0,-25-25,1 25,24-1,-25-24,25 25,-25-25,25 25,-25-25,25 25,-25 0,1 0,-1-1,0 1,0 0,0-25,25 25,-24-25,-1 0,25 25,-25-25,0 24,25 1,-25-25,1 0,-1 0,25 25,-25-25,0 0,0 0,25-25,0 0,0 1,25-1,-25 0,25 25,-25-25,25 25,-25-25,25 1,-25-1,24 25,-24-25,25 25,-25-25,25 0,-25 0,25 25,-25-24,0-1,25 25,-25-25,0 0,24 25,1-25,0 25,-25-24,25 24,0 0,-1 0,1 0,-25 24,0 1,0 0,0 0,-25 0,25-1,0 1,-49 0,49 0,-25 0,0 0,25-1,-25-24,1 25,-1 0,0-25,25 25,0-50,25 0,0 0,-1-24,-24 24,25 0,0 0,-25 0,0 1,25 24,-25-25,0 0,0 0,0 0,0 50,-25 0,-25 25,26-1,-26 1,25 0,-24-1,24-24,0 25,0-26,25 1,0 0,0 0,25-75,0 25,24-24,-24 24,25-25,-25 1,24 49,-49-25,25 25,-25-25,25 0,0 0,-1 1,-24-1,0 0,25 25,-25-25,0 0,0 1,0-1,0 0,-25 25,1 0,24-25,-25 25,25-25,-25 25,0 0,0 0,1 0,-26 0,25 0,-24 0,24 0,0 0,-25 0,26 0,-1 0,-25-24,1 24,24 0,0 0,50 0,0 0,-1 0,1 0,25 0,-25 0,-1 0,26 0,0 0,-26 0,26 0,-25 0,0 0,-1 0,26 0,-25 0,0 0,-1 0,1 0,-50 0,1 0,-26 0,0-25,1 25,-1-25,-24 25,24 0,1 0,-1 0,-24 0,24 0,25 0,0 0,0 0,1 0,-1 0,0 0,25-25,25 25,0 0,-1 0,1 0,0 0,0 0,25 0,-26 0,26 0,0 0,-1 25,1-25,-25 25,24-25,1 0,-25 0,24 0,-24 25,0-25,-25 24,-25-24,25 25,25 0,0-25,-1 50,1-50,-25 24,25 1,-25 0,0 0,0 0,0-1,0 1,-25 0,0-25,25 25,-24 0,24 0,-25-1,25 1,-25-25,0 25,25 0,-25 0,25-1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3:22:48.1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7615 11584,'0'-25,"25"25,50-25,-26 25,50-25,-24 25,24 0,0-24,25-1,-49 0,-26 25,1-25,0 25,-1 0,-24 0,0 0,0 0,-1 0,1 0,0 0,-75 0,1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5942" units="1/cm"/>
          <inkml:channelProperty channel="Y" name="resolution" value="39.58763" units="1/cm"/>
        </inkml:channelProperties>
      </inkml:inkSource>
      <inkml:timestamp xml:id="ts0" timeString="2021-04-23T13:22:51.1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10914 11435,'25'0,"0"0,0 0,0 0,49 0,-24 0,24 0,0 0,1 0,-25 0,-26 0,1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4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7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1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4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8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7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6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1615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6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082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6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234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6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596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80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120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80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4507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80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9776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80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449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80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4928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93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8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05351" y="346075"/>
            <a:ext cx="1460500" cy="736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346075"/>
            <a:ext cx="4229100" cy="736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82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93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8411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93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712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93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7127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93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715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135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21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6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135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4026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6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135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997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6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135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03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135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5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2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4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2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9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2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2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7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2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7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55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38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9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1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05"/>
            <a:ext cx="7380407" cy="38472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41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40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F8905-0549-4809-B2E8-77201463EB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92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80D3-A3AE-436E-A7DE-C8C5D14B867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16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8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4479-B115-45D1-A16F-516926D6157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42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55C73-5002-4DC9-B1BB-9BB92935C02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86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3093-D3CE-4BD2-AE8A-57FBD2DE0BB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6B22-3D55-4C76-B26D-5D3A485584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58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4876-17CA-4404-A8D4-D5A2262A3C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06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6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4A74-FDFA-457F-A891-24BE16AB9A0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8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5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0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0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4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76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11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46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28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5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3836" indent="0">
              <a:buNone/>
              <a:defRPr sz="2800"/>
            </a:lvl2pPr>
            <a:lvl3pPr marL="907651" indent="0">
              <a:buNone/>
              <a:defRPr sz="2400"/>
            </a:lvl3pPr>
            <a:lvl4pPr marL="1361497" indent="0">
              <a:buNone/>
              <a:defRPr sz="2000"/>
            </a:lvl4pPr>
            <a:lvl5pPr marL="1815308" indent="0">
              <a:buNone/>
              <a:defRPr sz="2000"/>
            </a:lvl5pPr>
            <a:lvl6pPr marL="2269168" indent="0">
              <a:buNone/>
              <a:defRPr sz="2000"/>
            </a:lvl6pPr>
            <a:lvl7pPr marL="2722990" indent="0">
              <a:buNone/>
              <a:defRPr sz="2000"/>
            </a:lvl7pPr>
            <a:lvl8pPr marL="3176828" indent="0">
              <a:buNone/>
              <a:defRPr sz="2000"/>
            </a:lvl8pPr>
            <a:lvl9pPr marL="363064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7E0A-E762-4C9D-97BA-10DC9A9CDFA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824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E7E83-717B-4BE2-8357-D0F6A9766E0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96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87F5-890E-44A1-BA92-C2880862BC2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202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F8905-0549-4809-B2E8-77201463EB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08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80D3-A3AE-436E-A7DE-C8C5D14B867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87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8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4479-B115-45D1-A16F-516926D6157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55C73-5002-4DC9-B1BB-9BB92935C02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142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3093-D3CE-4BD2-AE8A-57FBD2DE0BB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87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6B22-3D55-4C76-B26D-5D3A485584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786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4876-17CA-4404-A8D4-D5A2262A3C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8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8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8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65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6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4A74-FDFA-457F-A891-24BE16AB9A0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129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3836" indent="0">
              <a:buNone/>
              <a:defRPr sz="2800"/>
            </a:lvl2pPr>
            <a:lvl3pPr marL="907651" indent="0">
              <a:buNone/>
              <a:defRPr sz="2400"/>
            </a:lvl3pPr>
            <a:lvl4pPr marL="1361497" indent="0">
              <a:buNone/>
              <a:defRPr sz="2000"/>
            </a:lvl4pPr>
            <a:lvl5pPr marL="1815308" indent="0">
              <a:buNone/>
              <a:defRPr sz="2000"/>
            </a:lvl5pPr>
            <a:lvl6pPr marL="2269168" indent="0">
              <a:buNone/>
              <a:defRPr sz="2000"/>
            </a:lvl6pPr>
            <a:lvl7pPr marL="2722990" indent="0">
              <a:buNone/>
              <a:defRPr sz="2000"/>
            </a:lvl7pPr>
            <a:lvl8pPr marL="3176828" indent="0">
              <a:buNone/>
              <a:defRPr sz="2000"/>
            </a:lvl8pPr>
            <a:lvl9pPr marL="363064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7E0A-E762-4C9D-97BA-10DC9A9CDFA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36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E7E83-717B-4BE2-8357-D0F6A9766E0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201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87F5-890E-44A1-BA92-C2880862BC2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35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F8905-0549-4809-B2E8-77201463EB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449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80D3-A3AE-436E-A7DE-C8C5D14B867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0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8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4479-B115-45D1-A16F-516926D6157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490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55C73-5002-4DC9-B1BB-9BB92935C02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897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3093-D3CE-4BD2-AE8A-57FBD2DE0BB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677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6B22-3D55-4C76-B26D-5D3A485584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528" indent="0">
              <a:buNone/>
              <a:defRPr sz="2000" b="1"/>
            </a:lvl2pPr>
            <a:lvl3pPr marL="907033" indent="0">
              <a:buNone/>
              <a:defRPr sz="1800" b="1"/>
            </a:lvl3pPr>
            <a:lvl4pPr marL="1360570" indent="0">
              <a:buNone/>
              <a:defRPr sz="1600" b="1"/>
            </a:lvl4pPr>
            <a:lvl5pPr marL="1814071" indent="0">
              <a:buNone/>
              <a:defRPr sz="1600" b="1"/>
            </a:lvl5pPr>
            <a:lvl6pPr marL="2267621" indent="0">
              <a:buNone/>
              <a:defRPr sz="1600" b="1"/>
            </a:lvl6pPr>
            <a:lvl7pPr marL="2721136" indent="0">
              <a:buNone/>
              <a:defRPr sz="1600" b="1"/>
            </a:lvl7pPr>
            <a:lvl8pPr marL="3174665" indent="0">
              <a:buNone/>
              <a:defRPr sz="1600" b="1"/>
            </a:lvl8pPr>
            <a:lvl9pPr marL="36281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528" indent="0">
              <a:buNone/>
              <a:defRPr sz="2000" b="1"/>
            </a:lvl2pPr>
            <a:lvl3pPr marL="907033" indent="0">
              <a:buNone/>
              <a:defRPr sz="1800" b="1"/>
            </a:lvl3pPr>
            <a:lvl4pPr marL="1360570" indent="0">
              <a:buNone/>
              <a:defRPr sz="1600" b="1"/>
            </a:lvl4pPr>
            <a:lvl5pPr marL="1814071" indent="0">
              <a:buNone/>
              <a:defRPr sz="1600" b="1"/>
            </a:lvl5pPr>
            <a:lvl6pPr marL="2267621" indent="0">
              <a:buNone/>
              <a:defRPr sz="1600" b="1"/>
            </a:lvl6pPr>
            <a:lvl7pPr marL="2721136" indent="0">
              <a:buNone/>
              <a:defRPr sz="1600" b="1"/>
            </a:lvl7pPr>
            <a:lvl8pPr marL="3174665" indent="0">
              <a:buNone/>
              <a:defRPr sz="1600" b="1"/>
            </a:lvl8pPr>
            <a:lvl9pPr marL="36281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3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4876-17CA-4404-A8D4-D5A2262A3C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367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6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4A74-FDFA-457F-A891-24BE16AB9A0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548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3836" indent="0">
              <a:buNone/>
              <a:defRPr sz="2800"/>
            </a:lvl2pPr>
            <a:lvl3pPr marL="907651" indent="0">
              <a:buNone/>
              <a:defRPr sz="2400"/>
            </a:lvl3pPr>
            <a:lvl4pPr marL="1361497" indent="0">
              <a:buNone/>
              <a:defRPr sz="2000"/>
            </a:lvl4pPr>
            <a:lvl5pPr marL="1815308" indent="0">
              <a:buNone/>
              <a:defRPr sz="2000"/>
            </a:lvl5pPr>
            <a:lvl6pPr marL="2269168" indent="0">
              <a:buNone/>
              <a:defRPr sz="2000"/>
            </a:lvl6pPr>
            <a:lvl7pPr marL="2722990" indent="0">
              <a:buNone/>
              <a:defRPr sz="2000"/>
            </a:lvl7pPr>
            <a:lvl8pPr marL="3176828" indent="0">
              <a:buNone/>
              <a:defRPr sz="2000"/>
            </a:lvl8pPr>
            <a:lvl9pPr marL="363064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7E0A-E762-4C9D-97BA-10DC9A9CDFA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353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E7E83-717B-4BE2-8357-D0F6A9766E0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76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87F5-890E-44A1-BA92-C2880862BC2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8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F8905-0549-4809-B2E8-77201463EB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400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80D3-A3AE-436E-A7DE-C8C5D14B867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7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8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4479-B115-45D1-A16F-516926D6157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389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55C73-5002-4DC9-B1BB-9BB92935C02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524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3093-D3CE-4BD2-AE8A-57FBD2DE0BB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4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40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6B22-3D55-4C76-B26D-5D3A485584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29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4876-17CA-4404-A8D4-D5A2262A3C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604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6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4A74-FDFA-457F-A891-24BE16AB9A0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513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3836" indent="0">
              <a:buNone/>
              <a:defRPr sz="2800"/>
            </a:lvl2pPr>
            <a:lvl3pPr marL="907651" indent="0">
              <a:buNone/>
              <a:defRPr sz="2400"/>
            </a:lvl3pPr>
            <a:lvl4pPr marL="1361497" indent="0">
              <a:buNone/>
              <a:defRPr sz="2000"/>
            </a:lvl4pPr>
            <a:lvl5pPr marL="1815308" indent="0">
              <a:buNone/>
              <a:defRPr sz="2000"/>
            </a:lvl5pPr>
            <a:lvl6pPr marL="2269168" indent="0">
              <a:buNone/>
              <a:defRPr sz="2000"/>
            </a:lvl6pPr>
            <a:lvl7pPr marL="2722990" indent="0">
              <a:buNone/>
              <a:defRPr sz="2000"/>
            </a:lvl7pPr>
            <a:lvl8pPr marL="3176828" indent="0">
              <a:buNone/>
              <a:defRPr sz="2000"/>
            </a:lvl8pPr>
            <a:lvl9pPr marL="363064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7E0A-E762-4C9D-97BA-10DC9A9CDFA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85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E7E83-717B-4BE2-8357-D0F6A9766E0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897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87F5-890E-44A1-BA92-C2880862BC2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F8905-0549-4809-B2E8-77201463EB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278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80D3-A3AE-436E-A7DE-C8C5D14B867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710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8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4479-B115-45D1-A16F-516926D6157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976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55C73-5002-4DC9-B1BB-9BB92935C02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2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425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3093-D3CE-4BD2-AE8A-57FBD2DE0BB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547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6B22-3D55-4C76-B26D-5D3A485584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588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4876-17CA-4404-A8D4-D5A2262A3C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533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6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4A74-FDFA-457F-A891-24BE16AB9A0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232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3836" indent="0">
              <a:buNone/>
              <a:defRPr sz="2800"/>
            </a:lvl2pPr>
            <a:lvl3pPr marL="907651" indent="0">
              <a:buNone/>
              <a:defRPr sz="2400"/>
            </a:lvl3pPr>
            <a:lvl4pPr marL="1361497" indent="0">
              <a:buNone/>
              <a:defRPr sz="2000"/>
            </a:lvl4pPr>
            <a:lvl5pPr marL="1815308" indent="0">
              <a:buNone/>
              <a:defRPr sz="2000"/>
            </a:lvl5pPr>
            <a:lvl6pPr marL="2269168" indent="0">
              <a:buNone/>
              <a:defRPr sz="2000"/>
            </a:lvl6pPr>
            <a:lvl7pPr marL="2722990" indent="0">
              <a:buNone/>
              <a:defRPr sz="2000"/>
            </a:lvl7pPr>
            <a:lvl8pPr marL="3176828" indent="0">
              <a:buNone/>
              <a:defRPr sz="2000"/>
            </a:lvl8pPr>
            <a:lvl9pPr marL="363064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7E0A-E762-4C9D-97BA-10DC9A9CDFA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5751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E7E83-717B-4BE2-8357-D0F6A9766E0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709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87F5-890E-44A1-BA92-C2880862BC2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437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F8905-0549-4809-B2E8-77201463EB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275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80D3-A3AE-436E-A7DE-C8C5D14B867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687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8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4479-B115-45D1-A16F-516926D6157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3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4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34" y="27313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7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528" indent="0">
              <a:buNone/>
              <a:defRPr sz="1200"/>
            </a:lvl2pPr>
            <a:lvl3pPr marL="907033" indent="0">
              <a:buNone/>
              <a:defRPr sz="1000"/>
            </a:lvl3pPr>
            <a:lvl4pPr marL="1360570" indent="0">
              <a:buNone/>
              <a:defRPr sz="900"/>
            </a:lvl4pPr>
            <a:lvl5pPr marL="1814071" indent="0">
              <a:buNone/>
              <a:defRPr sz="900"/>
            </a:lvl5pPr>
            <a:lvl6pPr marL="2267621" indent="0">
              <a:buNone/>
              <a:defRPr sz="900"/>
            </a:lvl6pPr>
            <a:lvl7pPr marL="2721136" indent="0">
              <a:buNone/>
              <a:defRPr sz="900"/>
            </a:lvl7pPr>
            <a:lvl8pPr marL="3174665" indent="0">
              <a:buNone/>
              <a:defRPr sz="900"/>
            </a:lvl8pPr>
            <a:lvl9pPr marL="36281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69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55C73-5002-4DC9-B1BB-9BB92935C02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297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3093-D3CE-4BD2-AE8A-57FBD2DE0BB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316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6B22-3D55-4C76-B26D-5D3A485584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596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4876-17CA-4404-A8D4-D5A2262A3C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66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6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4A74-FDFA-457F-A891-24BE16AB9A0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309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3836" indent="0">
              <a:buNone/>
              <a:defRPr sz="2800"/>
            </a:lvl2pPr>
            <a:lvl3pPr marL="907651" indent="0">
              <a:buNone/>
              <a:defRPr sz="2400"/>
            </a:lvl3pPr>
            <a:lvl4pPr marL="1361497" indent="0">
              <a:buNone/>
              <a:defRPr sz="2000"/>
            </a:lvl4pPr>
            <a:lvl5pPr marL="1815308" indent="0">
              <a:buNone/>
              <a:defRPr sz="2000"/>
            </a:lvl5pPr>
            <a:lvl6pPr marL="2269168" indent="0">
              <a:buNone/>
              <a:defRPr sz="2000"/>
            </a:lvl6pPr>
            <a:lvl7pPr marL="2722990" indent="0">
              <a:buNone/>
              <a:defRPr sz="2000"/>
            </a:lvl7pPr>
            <a:lvl8pPr marL="3176828" indent="0">
              <a:buNone/>
              <a:defRPr sz="2000"/>
            </a:lvl8pPr>
            <a:lvl9pPr marL="363064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7E0A-E762-4C9D-97BA-10DC9A9CDFA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148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E7E83-717B-4BE2-8357-D0F6A9766E0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177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87F5-890E-44A1-BA92-C2880862BC2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168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F8905-0549-4809-B2E8-77201463EB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4858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80D3-A3AE-436E-A7DE-C8C5D14B867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3528" indent="0">
              <a:buNone/>
              <a:defRPr sz="2800"/>
            </a:lvl2pPr>
            <a:lvl3pPr marL="907033" indent="0">
              <a:buNone/>
              <a:defRPr sz="2400"/>
            </a:lvl3pPr>
            <a:lvl4pPr marL="1360570" indent="0">
              <a:buNone/>
              <a:defRPr sz="2000"/>
            </a:lvl4pPr>
            <a:lvl5pPr marL="1814071" indent="0">
              <a:buNone/>
              <a:defRPr sz="2000"/>
            </a:lvl5pPr>
            <a:lvl6pPr marL="2267621" indent="0">
              <a:buNone/>
              <a:defRPr sz="2000"/>
            </a:lvl6pPr>
            <a:lvl7pPr marL="2721136" indent="0">
              <a:buNone/>
              <a:defRPr sz="2000"/>
            </a:lvl7pPr>
            <a:lvl8pPr marL="3174665" indent="0">
              <a:buNone/>
              <a:defRPr sz="2000"/>
            </a:lvl8pPr>
            <a:lvl9pPr marL="36281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528" indent="0">
              <a:buNone/>
              <a:defRPr sz="1200"/>
            </a:lvl2pPr>
            <a:lvl3pPr marL="907033" indent="0">
              <a:buNone/>
              <a:defRPr sz="1000"/>
            </a:lvl3pPr>
            <a:lvl4pPr marL="1360570" indent="0">
              <a:buNone/>
              <a:defRPr sz="900"/>
            </a:lvl4pPr>
            <a:lvl5pPr marL="1814071" indent="0">
              <a:buNone/>
              <a:defRPr sz="900"/>
            </a:lvl5pPr>
            <a:lvl6pPr marL="2267621" indent="0">
              <a:buNone/>
              <a:defRPr sz="900"/>
            </a:lvl6pPr>
            <a:lvl7pPr marL="2721136" indent="0">
              <a:buNone/>
              <a:defRPr sz="900"/>
            </a:lvl7pPr>
            <a:lvl8pPr marL="3174665" indent="0">
              <a:buNone/>
              <a:defRPr sz="900"/>
            </a:lvl8pPr>
            <a:lvl9pPr marL="36281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24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8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6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4479-B115-45D1-A16F-516926D6157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644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7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55C73-5002-4DC9-B1BB-9BB92935C02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173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36" indent="0">
              <a:buNone/>
              <a:defRPr sz="2000" b="1"/>
            </a:lvl2pPr>
            <a:lvl3pPr marL="907651" indent="0">
              <a:buNone/>
              <a:defRPr sz="1800" b="1"/>
            </a:lvl3pPr>
            <a:lvl4pPr marL="1361497" indent="0">
              <a:buNone/>
              <a:defRPr sz="1600" b="1"/>
            </a:lvl4pPr>
            <a:lvl5pPr marL="1815308" indent="0">
              <a:buNone/>
              <a:defRPr sz="1600" b="1"/>
            </a:lvl5pPr>
            <a:lvl6pPr marL="2269168" indent="0">
              <a:buNone/>
              <a:defRPr sz="1600" b="1"/>
            </a:lvl6pPr>
            <a:lvl7pPr marL="2722990" indent="0">
              <a:buNone/>
              <a:defRPr sz="1600" b="1"/>
            </a:lvl7pPr>
            <a:lvl8pPr marL="3176828" indent="0">
              <a:buNone/>
              <a:defRPr sz="1600" b="1"/>
            </a:lvl8pPr>
            <a:lvl9pPr marL="363064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3093-D3CE-4BD2-AE8A-57FBD2DE0BB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4266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6B22-3D55-4C76-B26D-5D3A485584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376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24876-17CA-4404-A8D4-D5A2262A3C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4305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6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6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4A74-FDFA-457F-A891-24BE16AB9A0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939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3836" indent="0">
              <a:buNone/>
              <a:defRPr sz="2800"/>
            </a:lvl2pPr>
            <a:lvl3pPr marL="907651" indent="0">
              <a:buNone/>
              <a:defRPr sz="2400"/>
            </a:lvl3pPr>
            <a:lvl4pPr marL="1361497" indent="0">
              <a:buNone/>
              <a:defRPr sz="2000"/>
            </a:lvl4pPr>
            <a:lvl5pPr marL="1815308" indent="0">
              <a:buNone/>
              <a:defRPr sz="2000"/>
            </a:lvl5pPr>
            <a:lvl6pPr marL="2269168" indent="0">
              <a:buNone/>
              <a:defRPr sz="2000"/>
            </a:lvl6pPr>
            <a:lvl7pPr marL="2722990" indent="0">
              <a:buNone/>
              <a:defRPr sz="2000"/>
            </a:lvl7pPr>
            <a:lvl8pPr marL="3176828" indent="0">
              <a:buNone/>
              <a:defRPr sz="2000"/>
            </a:lvl8pPr>
            <a:lvl9pPr marL="363064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3836" indent="0">
              <a:buNone/>
              <a:defRPr sz="1200"/>
            </a:lvl2pPr>
            <a:lvl3pPr marL="907651" indent="0">
              <a:buNone/>
              <a:defRPr sz="1000"/>
            </a:lvl3pPr>
            <a:lvl4pPr marL="1361497" indent="0">
              <a:buNone/>
              <a:defRPr sz="900"/>
            </a:lvl4pPr>
            <a:lvl5pPr marL="1815308" indent="0">
              <a:buNone/>
              <a:defRPr sz="900"/>
            </a:lvl5pPr>
            <a:lvl6pPr marL="2269168" indent="0">
              <a:buNone/>
              <a:defRPr sz="900"/>
            </a:lvl6pPr>
            <a:lvl7pPr marL="2722990" indent="0">
              <a:buNone/>
              <a:defRPr sz="900"/>
            </a:lvl7pPr>
            <a:lvl8pPr marL="3176828" indent="0">
              <a:buNone/>
              <a:defRPr sz="900"/>
            </a:lvl8pPr>
            <a:lvl9pPr marL="363064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D7E0A-E762-4C9D-97BA-10DC9A9CDFA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32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E7E83-717B-4BE2-8357-D0F6A9766E0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593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587F5-890E-44A1-BA92-C2880862BC2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584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68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8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0701" tIns="45340" rIns="90701" bIns="453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85"/>
            <a:ext cx="8229600" cy="4525963"/>
          </a:xfrm>
          <a:prstGeom prst="rect">
            <a:avLst/>
          </a:prstGeom>
        </p:spPr>
        <p:txBody>
          <a:bodyPr vert="horz" lIns="90701" tIns="45340" rIns="90701" bIns="453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6"/>
            <a:ext cx="2133600" cy="365125"/>
          </a:xfrm>
          <a:prstGeom prst="rect">
            <a:avLst/>
          </a:prstGeom>
        </p:spPr>
        <p:txBody>
          <a:bodyPr vert="horz" lIns="90701" tIns="45340" rIns="90701" bIns="4534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C4AB-E295-4F55-BDEB-0CCD09DCA0D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6"/>
            <a:ext cx="2895600" cy="365125"/>
          </a:xfrm>
          <a:prstGeom prst="rect">
            <a:avLst/>
          </a:prstGeom>
        </p:spPr>
        <p:txBody>
          <a:bodyPr vert="horz" lIns="90701" tIns="45340" rIns="90701" bIns="4534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5" y="6356356"/>
            <a:ext cx="2133600" cy="365125"/>
          </a:xfrm>
          <a:prstGeom prst="rect">
            <a:avLst/>
          </a:prstGeom>
        </p:spPr>
        <p:txBody>
          <a:bodyPr vert="horz" lIns="90701" tIns="45340" rIns="90701" bIns="4534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755C-891D-4E38-8A5D-747954ED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70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139" indent="-340139" algn="l" defTabSz="9070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6985" indent="-283440" algn="l" defTabSz="9070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08" indent="-226767" algn="l" defTabSz="9070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326" indent="-226767" algn="l" defTabSz="9070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857" indent="-226767" algn="l" defTabSz="9070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379" indent="-226767" algn="l" defTabSz="9070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7900" indent="-226767" algn="l" defTabSz="9070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424" indent="-226767" algn="l" defTabSz="9070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4943" indent="-226767" algn="l" defTabSz="9070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528" algn="l" defTabSz="907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033" algn="l" defTabSz="907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570" algn="l" defTabSz="907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4071" algn="l" defTabSz="907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621" algn="l" defTabSz="907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1136" algn="l" defTabSz="907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4665" algn="l" defTabSz="907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173" algn="l" defTabSz="9070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0"/>
            <a:ext cx="2895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EE801A9-96C6-493D-98D0-3B1CFC395D99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  <a:ea typeface="굴림" pitchFamily="34" charset="-127"/>
              </a:rPr>
              <a:pPr defTabSz="907651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9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38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0765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149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1530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0371" indent="-34037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83" indent="-28363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82" indent="-22692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407" indent="-22692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249" indent="-226921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078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90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741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6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36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51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97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30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16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99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82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645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1071" y="6246944"/>
            <a:ext cx="7819097" cy="294491"/>
          </a:xfrm>
          <a:custGeom>
            <a:avLst/>
            <a:gdLst/>
            <a:ahLst/>
            <a:cxnLst/>
            <a:rect l="l" t="t" r="r" b="b"/>
            <a:pathLst>
              <a:path w="9144000" h="324484">
                <a:moveTo>
                  <a:pt x="9143998" y="0"/>
                </a:moveTo>
                <a:lnTo>
                  <a:pt x="0" y="0"/>
                </a:lnTo>
                <a:lnTo>
                  <a:pt x="0" y="323999"/>
                </a:lnTo>
                <a:lnTo>
                  <a:pt x="9143998" y="323999"/>
                </a:lnTo>
                <a:lnTo>
                  <a:pt x="91439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pPr defTabSz="796604"/>
            <a:endParaRPr sz="160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661071" y="1140976"/>
            <a:ext cx="7819097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7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pPr defTabSz="796604"/>
            <a:endParaRPr sz="16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12"/>
            <a:ext cx="73804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052" y="1955006"/>
            <a:ext cx="73472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8402" y="6324142"/>
            <a:ext cx="24988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 defTabSz="796604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5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6604"/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 defTabSz="796604"/>
              <a:t>4/27/2021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57371" y="6294316"/>
            <a:ext cx="38172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68" defTabSz="796604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68" defTabSz="796604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9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8301">
        <a:defRPr>
          <a:latin typeface="+mn-lt"/>
          <a:ea typeface="+mn-ea"/>
          <a:cs typeface="+mn-cs"/>
        </a:defRPr>
      </a:lvl2pPr>
      <a:lvl3pPr marL="796604">
        <a:defRPr>
          <a:latin typeface="+mn-lt"/>
          <a:ea typeface="+mn-ea"/>
          <a:cs typeface="+mn-cs"/>
        </a:defRPr>
      </a:lvl3pPr>
      <a:lvl4pPr marL="1194921">
        <a:defRPr>
          <a:latin typeface="+mn-lt"/>
          <a:ea typeface="+mn-ea"/>
          <a:cs typeface="+mn-cs"/>
        </a:defRPr>
      </a:lvl4pPr>
      <a:lvl5pPr marL="1593224">
        <a:defRPr>
          <a:latin typeface="+mn-lt"/>
          <a:ea typeface="+mn-ea"/>
          <a:cs typeface="+mn-cs"/>
        </a:defRPr>
      </a:lvl5pPr>
      <a:lvl6pPr marL="1991535">
        <a:defRPr>
          <a:latin typeface="+mn-lt"/>
          <a:ea typeface="+mn-ea"/>
          <a:cs typeface="+mn-cs"/>
        </a:defRPr>
      </a:lvl6pPr>
      <a:lvl7pPr marL="2389843">
        <a:defRPr>
          <a:latin typeface="+mn-lt"/>
          <a:ea typeface="+mn-ea"/>
          <a:cs typeface="+mn-cs"/>
        </a:defRPr>
      </a:lvl7pPr>
      <a:lvl8pPr marL="2788156">
        <a:defRPr>
          <a:latin typeface="+mn-lt"/>
          <a:ea typeface="+mn-ea"/>
          <a:cs typeface="+mn-cs"/>
        </a:defRPr>
      </a:lvl8pPr>
      <a:lvl9pPr marL="318645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8301">
        <a:defRPr>
          <a:latin typeface="+mn-lt"/>
          <a:ea typeface="+mn-ea"/>
          <a:cs typeface="+mn-cs"/>
        </a:defRPr>
      </a:lvl2pPr>
      <a:lvl3pPr marL="796604">
        <a:defRPr>
          <a:latin typeface="+mn-lt"/>
          <a:ea typeface="+mn-ea"/>
          <a:cs typeface="+mn-cs"/>
        </a:defRPr>
      </a:lvl3pPr>
      <a:lvl4pPr marL="1194921">
        <a:defRPr>
          <a:latin typeface="+mn-lt"/>
          <a:ea typeface="+mn-ea"/>
          <a:cs typeface="+mn-cs"/>
        </a:defRPr>
      </a:lvl4pPr>
      <a:lvl5pPr marL="1593224">
        <a:defRPr>
          <a:latin typeface="+mn-lt"/>
          <a:ea typeface="+mn-ea"/>
          <a:cs typeface="+mn-cs"/>
        </a:defRPr>
      </a:lvl5pPr>
      <a:lvl6pPr marL="1991535">
        <a:defRPr>
          <a:latin typeface="+mn-lt"/>
          <a:ea typeface="+mn-ea"/>
          <a:cs typeface="+mn-cs"/>
        </a:defRPr>
      </a:lvl6pPr>
      <a:lvl7pPr marL="2389843">
        <a:defRPr>
          <a:latin typeface="+mn-lt"/>
          <a:ea typeface="+mn-ea"/>
          <a:cs typeface="+mn-cs"/>
        </a:defRPr>
      </a:lvl7pPr>
      <a:lvl8pPr marL="2788156">
        <a:defRPr>
          <a:latin typeface="+mn-lt"/>
          <a:ea typeface="+mn-ea"/>
          <a:cs typeface="+mn-cs"/>
        </a:defRPr>
      </a:lvl8pPr>
      <a:lvl9pPr marL="3186458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1071" y="6246933"/>
            <a:ext cx="7819097" cy="294491"/>
          </a:xfrm>
          <a:custGeom>
            <a:avLst/>
            <a:gdLst/>
            <a:ahLst/>
            <a:cxnLst/>
            <a:rect l="l" t="t" r="r" b="b"/>
            <a:pathLst>
              <a:path w="9144000" h="324484">
                <a:moveTo>
                  <a:pt x="9143998" y="0"/>
                </a:moveTo>
                <a:lnTo>
                  <a:pt x="0" y="0"/>
                </a:lnTo>
                <a:lnTo>
                  <a:pt x="0" y="323999"/>
                </a:lnTo>
                <a:lnTo>
                  <a:pt x="9143998" y="323999"/>
                </a:lnTo>
                <a:lnTo>
                  <a:pt x="91439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pPr defTabSz="797459"/>
            <a:endParaRPr sz="160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661071" y="1140976"/>
            <a:ext cx="7819097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7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pPr defTabSz="797459"/>
            <a:endParaRPr sz="16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12"/>
            <a:ext cx="73804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041" y="1955006"/>
            <a:ext cx="73472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8402" y="6324142"/>
            <a:ext cx="24988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 defTabSz="797459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5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7459"/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 defTabSz="797459"/>
              <a:t>4/27/2021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57371" y="6294316"/>
            <a:ext cx="38172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80" defTabSz="797459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80" defTabSz="797459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8730">
        <a:defRPr>
          <a:latin typeface="+mn-lt"/>
          <a:ea typeface="+mn-ea"/>
          <a:cs typeface="+mn-cs"/>
        </a:defRPr>
      </a:lvl2pPr>
      <a:lvl3pPr marL="797459">
        <a:defRPr>
          <a:latin typeface="+mn-lt"/>
          <a:ea typeface="+mn-ea"/>
          <a:cs typeface="+mn-cs"/>
        </a:defRPr>
      </a:lvl3pPr>
      <a:lvl4pPr marL="1196201">
        <a:defRPr>
          <a:latin typeface="+mn-lt"/>
          <a:ea typeface="+mn-ea"/>
          <a:cs typeface="+mn-cs"/>
        </a:defRPr>
      </a:lvl4pPr>
      <a:lvl5pPr marL="1594929">
        <a:defRPr>
          <a:latin typeface="+mn-lt"/>
          <a:ea typeface="+mn-ea"/>
          <a:cs typeface="+mn-cs"/>
        </a:defRPr>
      </a:lvl5pPr>
      <a:lvl6pPr marL="1993668">
        <a:defRPr>
          <a:latin typeface="+mn-lt"/>
          <a:ea typeface="+mn-ea"/>
          <a:cs typeface="+mn-cs"/>
        </a:defRPr>
      </a:lvl6pPr>
      <a:lvl7pPr marL="2392402">
        <a:defRPr>
          <a:latin typeface="+mn-lt"/>
          <a:ea typeface="+mn-ea"/>
          <a:cs typeface="+mn-cs"/>
        </a:defRPr>
      </a:lvl7pPr>
      <a:lvl8pPr marL="2791139">
        <a:defRPr>
          <a:latin typeface="+mn-lt"/>
          <a:ea typeface="+mn-ea"/>
          <a:cs typeface="+mn-cs"/>
        </a:defRPr>
      </a:lvl8pPr>
      <a:lvl9pPr marL="31898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8730">
        <a:defRPr>
          <a:latin typeface="+mn-lt"/>
          <a:ea typeface="+mn-ea"/>
          <a:cs typeface="+mn-cs"/>
        </a:defRPr>
      </a:lvl2pPr>
      <a:lvl3pPr marL="797459">
        <a:defRPr>
          <a:latin typeface="+mn-lt"/>
          <a:ea typeface="+mn-ea"/>
          <a:cs typeface="+mn-cs"/>
        </a:defRPr>
      </a:lvl3pPr>
      <a:lvl4pPr marL="1196201">
        <a:defRPr>
          <a:latin typeface="+mn-lt"/>
          <a:ea typeface="+mn-ea"/>
          <a:cs typeface="+mn-cs"/>
        </a:defRPr>
      </a:lvl4pPr>
      <a:lvl5pPr marL="1594929">
        <a:defRPr>
          <a:latin typeface="+mn-lt"/>
          <a:ea typeface="+mn-ea"/>
          <a:cs typeface="+mn-cs"/>
        </a:defRPr>
      </a:lvl5pPr>
      <a:lvl6pPr marL="1993668">
        <a:defRPr>
          <a:latin typeface="+mn-lt"/>
          <a:ea typeface="+mn-ea"/>
          <a:cs typeface="+mn-cs"/>
        </a:defRPr>
      </a:lvl6pPr>
      <a:lvl7pPr marL="2392402">
        <a:defRPr>
          <a:latin typeface="+mn-lt"/>
          <a:ea typeface="+mn-ea"/>
          <a:cs typeface="+mn-cs"/>
        </a:defRPr>
      </a:lvl7pPr>
      <a:lvl8pPr marL="2791139">
        <a:defRPr>
          <a:latin typeface="+mn-lt"/>
          <a:ea typeface="+mn-ea"/>
          <a:cs typeface="+mn-cs"/>
        </a:defRPr>
      </a:lvl8pPr>
      <a:lvl9pPr marL="3189869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1071" y="6246920"/>
            <a:ext cx="7819097" cy="294491"/>
          </a:xfrm>
          <a:custGeom>
            <a:avLst/>
            <a:gdLst/>
            <a:ahLst/>
            <a:cxnLst/>
            <a:rect l="l" t="t" r="r" b="b"/>
            <a:pathLst>
              <a:path w="9144000" h="324484">
                <a:moveTo>
                  <a:pt x="9143998" y="0"/>
                </a:moveTo>
                <a:lnTo>
                  <a:pt x="0" y="0"/>
                </a:lnTo>
                <a:lnTo>
                  <a:pt x="0" y="323999"/>
                </a:lnTo>
                <a:lnTo>
                  <a:pt x="9143998" y="323999"/>
                </a:lnTo>
                <a:lnTo>
                  <a:pt x="91439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pPr defTabSz="798471"/>
            <a:endParaRPr sz="160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661071" y="1140976"/>
            <a:ext cx="7819097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7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pPr defTabSz="798471"/>
            <a:endParaRPr sz="16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12"/>
            <a:ext cx="73804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028" y="1955006"/>
            <a:ext cx="73472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8402" y="6324142"/>
            <a:ext cx="24988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 defTabSz="798471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5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8471"/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 defTabSz="798471"/>
              <a:t>4/27/2021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57371" y="6294316"/>
            <a:ext cx="38172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93" defTabSz="798471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93" defTabSz="798471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3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9236">
        <a:defRPr>
          <a:latin typeface="+mn-lt"/>
          <a:ea typeface="+mn-ea"/>
          <a:cs typeface="+mn-cs"/>
        </a:defRPr>
      </a:lvl2pPr>
      <a:lvl3pPr marL="798471">
        <a:defRPr>
          <a:latin typeface="+mn-lt"/>
          <a:ea typeface="+mn-ea"/>
          <a:cs typeface="+mn-cs"/>
        </a:defRPr>
      </a:lvl3pPr>
      <a:lvl4pPr marL="1197713">
        <a:defRPr>
          <a:latin typeface="+mn-lt"/>
          <a:ea typeface="+mn-ea"/>
          <a:cs typeface="+mn-cs"/>
        </a:defRPr>
      </a:lvl4pPr>
      <a:lvl5pPr marL="1596948">
        <a:defRPr>
          <a:latin typeface="+mn-lt"/>
          <a:ea typeface="+mn-ea"/>
          <a:cs typeface="+mn-cs"/>
        </a:defRPr>
      </a:lvl5pPr>
      <a:lvl6pPr marL="1996190">
        <a:defRPr>
          <a:latin typeface="+mn-lt"/>
          <a:ea typeface="+mn-ea"/>
          <a:cs typeface="+mn-cs"/>
        </a:defRPr>
      </a:lvl6pPr>
      <a:lvl7pPr marL="2395428">
        <a:defRPr>
          <a:latin typeface="+mn-lt"/>
          <a:ea typeface="+mn-ea"/>
          <a:cs typeface="+mn-cs"/>
        </a:defRPr>
      </a:lvl7pPr>
      <a:lvl8pPr marL="2794669">
        <a:defRPr>
          <a:latin typeface="+mn-lt"/>
          <a:ea typeface="+mn-ea"/>
          <a:cs typeface="+mn-cs"/>
        </a:defRPr>
      </a:lvl8pPr>
      <a:lvl9pPr marL="319390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9236">
        <a:defRPr>
          <a:latin typeface="+mn-lt"/>
          <a:ea typeface="+mn-ea"/>
          <a:cs typeface="+mn-cs"/>
        </a:defRPr>
      </a:lvl2pPr>
      <a:lvl3pPr marL="798471">
        <a:defRPr>
          <a:latin typeface="+mn-lt"/>
          <a:ea typeface="+mn-ea"/>
          <a:cs typeface="+mn-cs"/>
        </a:defRPr>
      </a:lvl3pPr>
      <a:lvl4pPr marL="1197713">
        <a:defRPr>
          <a:latin typeface="+mn-lt"/>
          <a:ea typeface="+mn-ea"/>
          <a:cs typeface="+mn-cs"/>
        </a:defRPr>
      </a:lvl4pPr>
      <a:lvl5pPr marL="1596948">
        <a:defRPr>
          <a:latin typeface="+mn-lt"/>
          <a:ea typeface="+mn-ea"/>
          <a:cs typeface="+mn-cs"/>
        </a:defRPr>
      </a:lvl5pPr>
      <a:lvl6pPr marL="1996190">
        <a:defRPr>
          <a:latin typeface="+mn-lt"/>
          <a:ea typeface="+mn-ea"/>
          <a:cs typeface="+mn-cs"/>
        </a:defRPr>
      </a:lvl6pPr>
      <a:lvl7pPr marL="2395428">
        <a:defRPr>
          <a:latin typeface="+mn-lt"/>
          <a:ea typeface="+mn-ea"/>
          <a:cs typeface="+mn-cs"/>
        </a:defRPr>
      </a:lvl7pPr>
      <a:lvl8pPr marL="2794669">
        <a:defRPr>
          <a:latin typeface="+mn-lt"/>
          <a:ea typeface="+mn-ea"/>
          <a:cs typeface="+mn-cs"/>
        </a:defRPr>
      </a:lvl8pPr>
      <a:lvl9pPr marL="3193906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1069" y="6246878"/>
            <a:ext cx="7819097" cy="294491"/>
          </a:xfrm>
          <a:custGeom>
            <a:avLst/>
            <a:gdLst/>
            <a:ahLst/>
            <a:cxnLst/>
            <a:rect l="l" t="t" r="r" b="b"/>
            <a:pathLst>
              <a:path w="9144000" h="324484">
                <a:moveTo>
                  <a:pt x="9143998" y="0"/>
                </a:moveTo>
                <a:lnTo>
                  <a:pt x="0" y="0"/>
                </a:lnTo>
                <a:lnTo>
                  <a:pt x="0" y="323999"/>
                </a:lnTo>
                <a:lnTo>
                  <a:pt x="9143998" y="323999"/>
                </a:lnTo>
                <a:lnTo>
                  <a:pt x="91439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pPr defTabSz="801746"/>
            <a:endParaRPr sz="160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661069" y="1140976"/>
            <a:ext cx="7819097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7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pPr defTabSz="801746"/>
            <a:endParaRPr sz="16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6" y="634405"/>
            <a:ext cx="73804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986" y="1955001"/>
            <a:ext cx="73472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8400" y="6324139"/>
            <a:ext cx="24988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 defTabSz="801746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1746"/>
            <a:fld id="{1D8BD707-D9CF-40AE-B4C6-C98DA3205C09}" type="datetimeFigureOut">
              <a:rPr lang="en-US" sz="1600">
                <a:solidFill>
                  <a:prstClr val="black">
                    <a:tint val="75000"/>
                  </a:prstClr>
                </a:solidFill>
              </a:rPr>
              <a:pPr defTabSz="801746"/>
              <a:t>4/27/2021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57371" y="6294316"/>
            <a:ext cx="38172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135" defTabSz="801746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135" defTabSz="801746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0873">
        <a:defRPr>
          <a:latin typeface="+mn-lt"/>
          <a:ea typeface="+mn-ea"/>
          <a:cs typeface="+mn-cs"/>
        </a:defRPr>
      </a:lvl2pPr>
      <a:lvl3pPr marL="801746">
        <a:defRPr>
          <a:latin typeface="+mn-lt"/>
          <a:ea typeface="+mn-ea"/>
          <a:cs typeface="+mn-cs"/>
        </a:defRPr>
      </a:lvl3pPr>
      <a:lvl4pPr marL="1202619">
        <a:defRPr>
          <a:latin typeface="+mn-lt"/>
          <a:ea typeface="+mn-ea"/>
          <a:cs typeface="+mn-cs"/>
        </a:defRPr>
      </a:lvl4pPr>
      <a:lvl5pPr marL="1603492">
        <a:defRPr>
          <a:latin typeface="+mn-lt"/>
          <a:ea typeface="+mn-ea"/>
          <a:cs typeface="+mn-cs"/>
        </a:defRPr>
      </a:lvl5pPr>
      <a:lvl6pPr marL="2004365">
        <a:defRPr>
          <a:latin typeface="+mn-lt"/>
          <a:ea typeface="+mn-ea"/>
          <a:cs typeface="+mn-cs"/>
        </a:defRPr>
      </a:lvl6pPr>
      <a:lvl7pPr marL="2405238">
        <a:defRPr>
          <a:latin typeface="+mn-lt"/>
          <a:ea typeface="+mn-ea"/>
          <a:cs typeface="+mn-cs"/>
        </a:defRPr>
      </a:lvl7pPr>
      <a:lvl8pPr marL="2806111">
        <a:defRPr>
          <a:latin typeface="+mn-lt"/>
          <a:ea typeface="+mn-ea"/>
          <a:cs typeface="+mn-cs"/>
        </a:defRPr>
      </a:lvl8pPr>
      <a:lvl9pPr marL="320698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0873">
        <a:defRPr>
          <a:latin typeface="+mn-lt"/>
          <a:ea typeface="+mn-ea"/>
          <a:cs typeface="+mn-cs"/>
        </a:defRPr>
      </a:lvl2pPr>
      <a:lvl3pPr marL="801746">
        <a:defRPr>
          <a:latin typeface="+mn-lt"/>
          <a:ea typeface="+mn-ea"/>
          <a:cs typeface="+mn-cs"/>
        </a:defRPr>
      </a:lvl3pPr>
      <a:lvl4pPr marL="1202619">
        <a:defRPr>
          <a:latin typeface="+mn-lt"/>
          <a:ea typeface="+mn-ea"/>
          <a:cs typeface="+mn-cs"/>
        </a:defRPr>
      </a:lvl4pPr>
      <a:lvl5pPr marL="1603492">
        <a:defRPr>
          <a:latin typeface="+mn-lt"/>
          <a:ea typeface="+mn-ea"/>
          <a:cs typeface="+mn-cs"/>
        </a:defRPr>
      </a:lvl5pPr>
      <a:lvl6pPr marL="2004365">
        <a:defRPr>
          <a:latin typeface="+mn-lt"/>
          <a:ea typeface="+mn-ea"/>
          <a:cs typeface="+mn-cs"/>
        </a:defRPr>
      </a:lvl6pPr>
      <a:lvl7pPr marL="2405238">
        <a:defRPr>
          <a:latin typeface="+mn-lt"/>
          <a:ea typeface="+mn-ea"/>
          <a:cs typeface="+mn-cs"/>
        </a:defRPr>
      </a:lvl7pPr>
      <a:lvl8pPr marL="2806111">
        <a:defRPr>
          <a:latin typeface="+mn-lt"/>
          <a:ea typeface="+mn-ea"/>
          <a:cs typeface="+mn-cs"/>
        </a:defRPr>
      </a:lvl8pPr>
      <a:lvl9pPr marL="3206984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1071" y="6246960"/>
            <a:ext cx="7819097" cy="294491"/>
          </a:xfrm>
          <a:custGeom>
            <a:avLst/>
            <a:gdLst/>
            <a:ahLst/>
            <a:cxnLst/>
            <a:rect l="l" t="t" r="r" b="b"/>
            <a:pathLst>
              <a:path w="9144000" h="324484">
                <a:moveTo>
                  <a:pt x="9143998" y="0"/>
                </a:moveTo>
                <a:lnTo>
                  <a:pt x="0" y="0"/>
                </a:lnTo>
                <a:lnTo>
                  <a:pt x="0" y="323999"/>
                </a:lnTo>
                <a:lnTo>
                  <a:pt x="9143998" y="323999"/>
                </a:lnTo>
                <a:lnTo>
                  <a:pt x="91439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pPr defTabSz="795359"/>
            <a:endParaRPr sz="160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661071" y="1140976"/>
            <a:ext cx="7819097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7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pPr defTabSz="795359"/>
            <a:endParaRPr sz="16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12"/>
            <a:ext cx="73804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068" y="1955006"/>
            <a:ext cx="73472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8402" y="6324142"/>
            <a:ext cx="24988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 defTabSz="795359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5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5359"/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 defTabSz="795359"/>
              <a:t>4/27/2021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57371" y="6294316"/>
            <a:ext cx="38172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2" defTabSz="795359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2" defTabSz="795359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5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7681">
        <a:defRPr>
          <a:latin typeface="+mn-lt"/>
          <a:ea typeface="+mn-ea"/>
          <a:cs typeface="+mn-cs"/>
        </a:defRPr>
      </a:lvl2pPr>
      <a:lvl3pPr marL="795359">
        <a:defRPr>
          <a:latin typeface="+mn-lt"/>
          <a:ea typeface="+mn-ea"/>
          <a:cs typeface="+mn-cs"/>
        </a:defRPr>
      </a:lvl3pPr>
      <a:lvl4pPr marL="1193061">
        <a:defRPr>
          <a:latin typeface="+mn-lt"/>
          <a:ea typeface="+mn-ea"/>
          <a:cs typeface="+mn-cs"/>
        </a:defRPr>
      </a:lvl4pPr>
      <a:lvl5pPr marL="1590747">
        <a:defRPr>
          <a:latin typeface="+mn-lt"/>
          <a:ea typeface="+mn-ea"/>
          <a:cs typeface="+mn-cs"/>
        </a:defRPr>
      </a:lvl5pPr>
      <a:lvl6pPr marL="1988439">
        <a:defRPr>
          <a:latin typeface="+mn-lt"/>
          <a:ea typeface="+mn-ea"/>
          <a:cs typeface="+mn-cs"/>
        </a:defRPr>
      </a:lvl6pPr>
      <a:lvl7pPr marL="2386127">
        <a:defRPr>
          <a:latin typeface="+mn-lt"/>
          <a:ea typeface="+mn-ea"/>
          <a:cs typeface="+mn-cs"/>
        </a:defRPr>
      </a:lvl7pPr>
      <a:lvl8pPr marL="2783822">
        <a:defRPr>
          <a:latin typeface="+mn-lt"/>
          <a:ea typeface="+mn-ea"/>
          <a:cs typeface="+mn-cs"/>
        </a:defRPr>
      </a:lvl8pPr>
      <a:lvl9pPr marL="318150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7681">
        <a:defRPr>
          <a:latin typeface="+mn-lt"/>
          <a:ea typeface="+mn-ea"/>
          <a:cs typeface="+mn-cs"/>
        </a:defRPr>
      </a:lvl2pPr>
      <a:lvl3pPr marL="795359">
        <a:defRPr>
          <a:latin typeface="+mn-lt"/>
          <a:ea typeface="+mn-ea"/>
          <a:cs typeface="+mn-cs"/>
        </a:defRPr>
      </a:lvl3pPr>
      <a:lvl4pPr marL="1193061">
        <a:defRPr>
          <a:latin typeface="+mn-lt"/>
          <a:ea typeface="+mn-ea"/>
          <a:cs typeface="+mn-cs"/>
        </a:defRPr>
      </a:lvl4pPr>
      <a:lvl5pPr marL="1590747">
        <a:defRPr>
          <a:latin typeface="+mn-lt"/>
          <a:ea typeface="+mn-ea"/>
          <a:cs typeface="+mn-cs"/>
        </a:defRPr>
      </a:lvl5pPr>
      <a:lvl6pPr marL="1988439">
        <a:defRPr>
          <a:latin typeface="+mn-lt"/>
          <a:ea typeface="+mn-ea"/>
          <a:cs typeface="+mn-cs"/>
        </a:defRPr>
      </a:lvl6pPr>
      <a:lvl7pPr marL="2386127">
        <a:defRPr>
          <a:latin typeface="+mn-lt"/>
          <a:ea typeface="+mn-ea"/>
          <a:cs typeface="+mn-cs"/>
        </a:defRPr>
      </a:lvl7pPr>
      <a:lvl8pPr marL="2783822">
        <a:defRPr>
          <a:latin typeface="+mn-lt"/>
          <a:ea typeface="+mn-ea"/>
          <a:cs typeface="+mn-cs"/>
        </a:defRPr>
      </a:lvl8pPr>
      <a:lvl9pPr marL="3181504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1071" y="6246954"/>
            <a:ext cx="7819097" cy="294491"/>
          </a:xfrm>
          <a:custGeom>
            <a:avLst/>
            <a:gdLst/>
            <a:ahLst/>
            <a:cxnLst/>
            <a:rect l="l" t="t" r="r" b="b"/>
            <a:pathLst>
              <a:path w="9144000" h="324484">
                <a:moveTo>
                  <a:pt x="9143998" y="0"/>
                </a:moveTo>
                <a:lnTo>
                  <a:pt x="0" y="0"/>
                </a:lnTo>
                <a:lnTo>
                  <a:pt x="0" y="323999"/>
                </a:lnTo>
                <a:lnTo>
                  <a:pt x="9143998" y="323999"/>
                </a:lnTo>
                <a:lnTo>
                  <a:pt x="91439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pPr defTabSz="795827"/>
            <a:endParaRPr sz="160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661071" y="1140976"/>
            <a:ext cx="7819097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7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pPr defTabSz="795827"/>
            <a:endParaRPr sz="16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797" y="634412"/>
            <a:ext cx="73804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062" y="1955006"/>
            <a:ext cx="73472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8402" y="6324142"/>
            <a:ext cx="24988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 defTabSz="795827">
              <a:spcBef>
                <a:spcPts val="4"/>
              </a:spcBef>
            </a:pPr>
            <a:r>
              <a:rPr lang="en-US" smtClean="0">
                <a:solidFill>
                  <a:prstClr val="black"/>
                </a:solidFill>
              </a:rPr>
              <a:t>Prof.</a:t>
            </a:r>
            <a:r>
              <a:rPr lang="en-US" spc="-18" smtClean="0">
                <a:solidFill>
                  <a:prstClr val="black"/>
                </a:solidFill>
              </a:rPr>
              <a:t> Dr.</a:t>
            </a:r>
            <a:r>
              <a:rPr lang="en-US" spc="-13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Mesut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Güneş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▪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Ch.</a:t>
            </a:r>
            <a:r>
              <a:rPr lang="en-US" spc="-18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2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Simulation</a:t>
            </a:r>
            <a:r>
              <a:rPr lang="en-US" spc="-9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Examples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5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95827"/>
            <a:fld id="{1D8BD707-D9CF-40AE-B4C6-C98DA3205C09}" type="datetimeFigureOut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 defTabSz="795827"/>
              <a:t>4/27/2021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57371" y="6294316"/>
            <a:ext cx="38172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058" defTabSz="795827">
              <a:lnSpc>
                <a:spcPts val="1640"/>
              </a:lnSpc>
            </a:pPr>
            <a:r>
              <a:rPr lang="en-US" smtClean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1058" defTabSz="795827">
                <a:lnSpc>
                  <a:spcPts val="1640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8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7913">
        <a:defRPr>
          <a:latin typeface="+mn-lt"/>
          <a:ea typeface="+mn-ea"/>
          <a:cs typeface="+mn-cs"/>
        </a:defRPr>
      </a:lvl2pPr>
      <a:lvl3pPr marL="795827">
        <a:defRPr>
          <a:latin typeface="+mn-lt"/>
          <a:ea typeface="+mn-ea"/>
          <a:cs typeface="+mn-cs"/>
        </a:defRPr>
      </a:lvl3pPr>
      <a:lvl4pPr marL="1193759">
        <a:defRPr>
          <a:latin typeface="+mn-lt"/>
          <a:ea typeface="+mn-ea"/>
          <a:cs typeface="+mn-cs"/>
        </a:defRPr>
      </a:lvl4pPr>
      <a:lvl5pPr marL="1591675">
        <a:defRPr>
          <a:latin typeface="+mn-lt"/>
          <a:ea typeface="+mn-ea"/>
          <a:cs typeface="+mn-cs"/>
        </a:defRPr>
      </a:lvl5pPr>
      <a:lvl6pPr marL="1989599">
        <a:defRPr>
          <a:latin typeface="+mn-lt"/>
          <a:ea typeface="+mn-ea"/>
          <a:cs typeface="+mn-cs"/>
        </a:defRPr>
      </a:lvl6pPr>
      <a:lvl7pPr marL="2387519">
        <a:defRPr>
          <a:latin typeface="+mn-lt"/>
          <a:ea typeface="+mn-ea"/>
          <a:cs typeface="+mn-cs"/>
        </a:defRPr>
      </a:lvl7pPr>
      <a:lvl8pPr marL="2785446">
        <a:defRPr>
          <a:latin typeface="+mn-lt"/>
          <a:ea typeface="+mn-ea"/>
          <a:cs typeface="+mn-cs"/>
        </a:defRPr>
      </a:lvl8pPr>
      <a:lvl9pPr marL="31833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7913">
        <a:defRPr>
          <a:latin typeface="+mn-lt"/>
          <a:ea typeface="+mn-ea"/>
          <a:cs typeface="+mn-cs"/>
        </a:defRPr>
      </a:lvl2pPr>
      <a:lvl3pPr marL="795827">
        <a:defRPr>
          <a:latin typeface="+mn-lt"/>
          <a:ea typeface="+mn-ea"/>
          <a:cs typeface="+mn-cs"/>
        </a:defRPr>
      </a:lvl3pPr>
      <a:lvl4pPr marL="1193759">
        <a:defRPr>
          <a:latin typeface="+mn-lt"/>
          <a:ea typeface="+mn-ea"/>
          <a:cs typeface="+mn-cs"/>
        </a:defRPr>
      </a:lvl4pPr>
      <a:lvl5pPr marL="1591675">
        <a:defRPr>
          <a:latin typeface="+mn-lt"/>
          <a:ea typeface="+mn-ea"/>
          <a:cs typeface="+mn-cs"/>
        </a:defRPr>
      </a:lvl5pPr>
      <a:lvl6pPr marL="1989599">
        <a:defRPr>
          <a:latin typeface="+mn-lt"/>
          <a:ea typeface="+mn-ea"/>
          <a:cs typeface="+mn-cs"/>
        </a:defRPr>
      </a:lvl6pPr>
      <a:lvl7pPr marL="2387519">
        <a:defRPr>
          <a:latin typeface="+mn-lt"/>
          <a:ea typeface="+mn-ea"/>
          <a:cs typeface="+mn-cs"/>
        </a:defRPr>
      </a:lvl7pPr>
      <a:lvl8pPr marL="2785446">
        <a:defRPr>
          <a:latin typeface="+mn-lt"/>
          <a:ea typeface="+mn-ea"/>
          <a:cs typeface="+mn-cs"/>
        </a:defRPr>
      </a:lvl8pPr>
      <a:lvl9pPr marL="318336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0"/>
            <a:ext cx="2895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EE801A9-96C6-493D-98D0-3B1CFC395D99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defTabSz="907651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0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38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0765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149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1530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0371" indent="-34037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83" indent="-28363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82" indent="-22692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407" indent="-22692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249" indent="-226921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078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90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741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6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36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51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97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30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16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99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82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645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0"/>
            <a:ext cx="2895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EE801A9-96C6-493D-98D0-3B1CFC395D99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defTabSz="907651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9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38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0765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149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1530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0371" indent="-34037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83" indent="-28363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82" indent="-22692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407" indent="-22692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249" indent="-226921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078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90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741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6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36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51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97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30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16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99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82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645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0"/>
            <a:ext cx="2895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EE801A9-96C6-493D-98D0-3B1CFC395D99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defTabSz="907651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3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38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0765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149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1530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0371" indent="-34037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83" indent="-28363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82" indent="-22692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407" indent="-22692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249" indent="-226921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078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90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741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6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36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51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97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30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16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99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82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645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0"/>
            <a:ext cx="2895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EE801A9-96C6-493D-98D0-3B1CFC395D99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</a:rPr>
              <a:pPr defTabSz="907651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7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38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0765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149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1530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0371" indent="-34037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83" indent="-28363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82" indent="-22692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407" indent="-22692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249" indent="-226921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078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90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741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6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36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51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97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30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16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99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82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645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0"/>
            <a:ext cx="2895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EE801A9-96C6-493D-98D0-3B1CFC395D99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  <a:ea typeface="굴림" pitchFamily="34" charset="-127"/>
              </a:rPr>
              <a:pPr defTabSz="907651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4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38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0765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149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1530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0371" indent="-34037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83" indent="-28363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82" indent="-22692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407" indent="-22692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249" indent="-226921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078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90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741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6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36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51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97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30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16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99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82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645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63" tIns="45372" rIns="90763" bIns="45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0"/>
            <a:ext cx="2895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0763" tIns="45372" rIns="90763" bIns="45372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7651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EE801A9-96C6-493D-98D0-3B1CFC395D99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  <a:ea typeface="굴림" pitchFamily="34" charset="-127"/>
              </a:rPr>
              <a:pPr defTabSz="907651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prstClr val="black">
                  <a:tint val="75000"/>
                </a:prstClr>
              </a:solidFill>
              <a:latin typeface="Tahom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383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0765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149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1530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0371" indent="-34037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83" indent="-283634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82" indent="-22692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407" indent="-22692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249" indent="-226921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078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90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741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69" indent="-226921" algn="l" defTabSz="9076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36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51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97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30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16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990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828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645" algn="l" defTabSz="907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emf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1.emf"/><Relationship Id="rId3" Type="http://schemas.openxmlformats.org/officeDocument/2006/relationships/image" Target="../media/image15.png"/><Relationship Id="rId7" Type="http://schemas.openxmlformats.org/officeDocument/2006/relationships/image" Target="../media/image18.emf"/><Relationship Id="rId12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Relationship Id="rId6" Type="http://schemas.openxmlformats.org/officeDocument/2006/relationships/customXml" Target="../ink/ink4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emf"/><Relationship Id="rId2" Type="http://schemas.openxmlformats.org/officeDocument/2006/relationships/slide" Target="slide13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9.xml"/><Relationship Id="rId5" Type="http://schemas.openxmlformats.org/officeDocument/2006/relationships/image" Target="../media/image23.emf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emf"/><Relationship Id="rId2" Type="http://schemas.openxmlformats.org/officeDocument/2006/relationships/slide" Target="slide13.xml"/><Relationship Id="rId1" Type="http://schemas.openxmlformats.org/officeDocument/2006/relationships/slideLayout" Target="../slideLayouts/slideLayout45.xml"/><Relationship Id="rId6" Type="http://schemas.openxmlformats.org/officeDocument/2006/relationships/customXml" Target="../ink/ink11.xml"/><Relationship Id="rId5" Type="http://schemas.openxmlformats.org/officeDocument/2006/relationships/image" Target="../media/image26.emf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6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slide" Target="slide16.xml"/><Relationship Id="rId9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22.png"/><Relationship Id="rId3" Type="http://schemas.openxmlformats.org/officeDocument/2006/relationships/slide" Target="slide16.xml"/><Relationship Id="rId7" Type="http://schemas.openxmlformats.org/officeDocument/2006/relationships/image" Target="../media/image28.wmf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27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05.xml"/><Relationship Id="rId6" Type="http://schemas.openxmlformats.org/officeDocument/2006/relationships/customXml" Target="../ink/ink14.xml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05.xml"/><Relationship Id="rId5" Type="http://schemas.openxmlformats.org/officeDocument/2006/relationships/image" Target="../media/image44.emf"/><Relationship Id="rId4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21160"/>
              </p:ext>
            </p:extLst>
          </p:nvPr>
        </p:nvGraphicFramePr>
        <p:xfrm>
          <a:off x="958215" y="612266"/>
          <a:ext cx="7728584" cy="5407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38"/>
                <a:gridCol w="482095"/>
                <a:gridCol w="495008"/>
                <a:gridCol w="479941"/>
                <a:gridCol w="488552"/>
                <a:gridCol w="5307350"/>
              </a:tblGrid>
              <a:tr h="834711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334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50541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98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99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178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CC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99CC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668655">
                        <a:lnSpc>
                          <a:spcPts val="201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Simulation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7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05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7D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7D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73513">
                <a:tc gridSpan="6"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Banks,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Carson, Nelson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Nicol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R="10858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Discrete-Event</a:t>
                      </a:r>
                      <a:r>
                        <a:rPr sz="1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spc="-5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5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spc="-5" dirty="0">
                          <a:latin typeface="Arial"/>
                          <a:cs typeface="Arial"/>
                        </a:rPr>
                        <a:t>Simulation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0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1499755" y="1031174"/>
            <a:ext cx="6477000" cy="768146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0495">
              <a:lnSpc>
                <a:spcPts val="1868"/>
              </a:lnSpc>
              <a:spcBef>
                <a:spcPts val="88"/>
              </a:spcBef>
              <a:buClr>
                <a:srgbClr val="003366"/>
              </a:buClr>
              <a:buSzPct val="119444"/>
              <a:tabLst>
                <a:tab pos="321435" algn="l"/>
                <a:tab pos="321983" algn="l"/>
              </a:tabLst>
            </a:pP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709694" lvl="1" indent="-301012">
              <a:lnSpc>
                <a:spcPts val="1868"/>
              </a:lnSpc>
              <a:buClr>
                <a:srgbClr val="003366"/>
              </a:buClr>
              <a:buSzPct val="119444"/>
              <a:buFontTx/>
              <a:buChar char="•"/>
              <a:tabLst>
                <a:tab pos="709142" algn="l"/>
                <a:tab pos="709694" algn="l"/>
              </a:tabLst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If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queue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is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not</a:t>
            </a:r>
            <a:r>
              <a:rPr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empty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begin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706935" marR="4452">
              <a:lnSpc>
                <a:spcPts val="1840"/>
              </a:lnSpc>
              <a:spcBef>
                <a:spcPts val="140"/>
              </a:spcBef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servicing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next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unit, </a:t>
            </a:r>
            <a:r>
              <a:rPr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otherwise</a:t>
            </a:r>
            <a:r>
              <a:rPr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server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will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be</a:t>
            </a:r>
            <a:r>
              <a:rPr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idle.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0537" y="2008814"/>
            <a:ext cx="6477000" cy="2791786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457200" y="348166"/>
            <a:ext cx="8229600" cy="996044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1051">
              <a:spcBef>
                <a:spcPts val="88"/>
              </a:spcBef>
            </a:pPr>
            <a:r>
              <a:rPr sz="3200" spc="-4" dirty="0"/>
              <a:t>Simulation</a:t>
            </a:r>
            <a:r>
              <a:rPr sz="3200" spc="-9" dirty="0"/>
              <a:t> </a:t>
            </a:r>
            <a:r>
              <a:rPr sz="3200" spc="-4" dirty="0"/>
              <a:t>of</a:t>
            </a:r>
            <a:r>
              <a:rPr sz="3200" spc="-9" dirty="0"/>
              <a:t> </a:t>
            </a:r>
            <a:r>
              <a:rPr sz="3200" dirty="0" smtClean="0"/>
              <a:t>Queuing</a:t>
            </a:r>
            <a:r>
              <a:rPr sz="3200" spc="-9" dirty="0" smtClean="0"/>
              <a:t> </a:t>
            </a:r>
            <a:r>
              <a:rPr sz="3200" spc="-4" dirty="0"/>
              <a:t>Systems</a:t>
            </a:r>
            <a:r>
              <a:rPr lang="en-US" sz="3200" spc="-4" dirty="0"/>
              <a:t> - </a:t>
            </a:r>
            <a:r>
              <a:rPr lang="en-US" sz="3200" spc="-9" dirty="0">
                <a:solidFill>
                  <a:prstClr val="black"/>
                </a:solidFill>
              </a:rPr>
              <a:t>Departure</a:t>
            </a:r>
            <a:r>
              <a:rPr lang="en-US" sz="3200" spc="-31" dirty="0">
                <a:solidFill>
                  <a:prstClr val="black"/>
                </a:solidFill>
              </a:rPr>
              <a:t> </a:t>
            </a:r>
            <a:r>
              <a:rPr lang="en-US" sz="3200" spc="-4" dirty="0">
                <a:solidFill>
                  <a:prstClr val="black"/>
                </a:solidFill>
              </a:rPr>
              <a:t>Event</a:t>
            </a:r>
            <a:r>
              <a:rPr lang="en-US" sz="3200" dirty="0">
                <a:solidFill>
                  <a:prstClr val="black"/>
                </a:solidFill>
              </a:rPr>
              <a:t/>
            </a:r>
            <a:br>
              <a:rPr lang="en-US" sz="3200" dirty="0">
                <a:solidFill>
                  <a:prstClr val="black"/>
                </a:solidFill>
              </a:rPr>
            </a:br>
            <a:endParaRPr sz="3200" spc="-4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800600"/>
            <a:ext cx="3952116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17626" y="4191034"/>
            <a:ext cx="3621157" cy="368593"/>
          </a:xfrm>
          <a:prstGeom prst="rect">
            <a:avLst/>
          </a:prstGeom>
        </p:spPr>
        <p:txBody>
          <a:bodyPr wrap="none" lIns="90728" tIns="45354" rIns="90728" bIns="45354">
            <a:spAutoFit/>
          </a:bodyPr>
          <a:lstStyle/>
          <a:p>
            <a:r>
              <a:rPr lang="en-US" altLang="ko-KR" dirty="0"/>
              <a:t>Service-just-completed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-5" dirty="0">
                <a:latin typeface="Arial"/>
                <a:cs typeface="Arial"/>
              </a:rPr>
              <a:t>Example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: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Grocery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Center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124224"/>
            <a:ext cx="8686800" cy="3053943"/>
          </a:xfrm>
          <a:prstGeom prst="rect">
            <a:avLst/>
          </a:prstGeom>
          <a:noFill/>
        </p:spPr>
        <p:txBody>
          <a:bodyPr wrap="square" lIns="90728" tIns="45354" rIns="90728" bIns="45354" rtlCol="0">
            <a:spAutoFit/>
          </a:bodyPr>
          <a:lstStyle/>
          <a:p>
            <a:pPr>
              <a:spcBef>
                <a:spcPts val="20"/>
              </a:spcBef>
            </a:pPr>
            <a:endParaRPr lang="en-US" sz="2000" dirty="0">
              <a:latin typeface="Arial"/>
              <a:cs typeface="Arial"/>
            </a:endParaRPr>
          </a:p>
          <a:p>
            <a:pPr marL="436005" indent="-170750">
              <a:buClr>
                <a:srgbClr val="00007C"/>
              </a:buClr>
              <a:buSzPct val="75000"/>
              <a:buFont typeface="Wingdings"/>
              <a:buChar char=""/>
              <a:tabLst>
                <a:tab pos="436639" algn="l"/>
              </a:tabLst>
            </a:pPr>
            <a:r>
              <a:rPr lang="en-US" sz="2000" spc="-5" dirty="0">
                <a:latin typeface="Arial"/>
                <a:cs typeface="Arial"/>
              </a:rPr>
              <a:t>One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checkout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counter</a:t>
            </a:r>
          </a:p>
          <a:p>
            <a:pPr marL="265259">
              <a:buClr>
                <a:srgbClr val="00007C"/>
              </a:buClr>
              <a:buSzPct val="75000"/>
              <a:tabLst>
                <a:tab pos="436639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36005" marR="819101" indent="-170118">
              <a:spcBef>
                <a:spcPts val="34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36639" algn="l"/>
              </a:tabLst>
            </a:pPr>
            <a:r>
              <a:rPr lang="en-US" sz="2000" spc="-5" dirty="0">
                <a:latin typeface="Arial"/>
                <a:cs typeface="Arial"/>
              </a:rPr>
              <a:t>Arrival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time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between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customers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are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1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8 </a:t>
            </a:r>
            <a:r>
              <a:rPr lang="en-US" sz="2000" spc="-37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minutes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(equal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probability)</a:t>
            </a:r>
          </a:p>
          <a:p>
            <a:pPr marL="265891" marR="819101">
              <a:spcBef>
                <a:spcPts val="340"/>
              </a:spcBef>
              <a:buClr>
                <a:srgbClr val="00007C"/>
              </a:buClr>
              <a:buSzPct val="75000"/>
              <a:tabLst>
                <a:tab pos="436639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36005" indent="-170750">
              <a:spcBef>
                <a:spcPts val="3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36639" algn="l"/>
              </a:tabLst>
            </a:pPr>
            <a:r>
              <a:rPr lang="en-US" sz="2000" spc="-5" dirty="0">
                <a:latin typeface="Arial"/>
                <a:cs typeface="Arial"/>
              </a:rPr>
              <a:t>Service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time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vary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from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1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6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(service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time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table)</a:t>
            </a:r>
          </a:p>
          <a:p>
            <a:pPr marL="265259">
              <a:spcBef>
                <a:spcPts val="335"/>
              </a:spcBef>
              <a:buClr>
                <a:srgbClr val="00007C"/>
              </a:buClr>
              <a:buSzPct val="75000"/>
              <a:tabLst>
                <a:tab pos="436639" algn="l"/>
              </a:tabLst>
            </a:pPr>
            <a:endParaRPr lang="en-US" sz="2000" spc="-5" dirty="0">
              <a:latin typeface="Arial"/>
              <a:cs typeface="Arial"/>
            </a:endParaRPr>
          </a:p>
          <a:p>
            <a:pPr marL="436005" indent="-170750">
              <a:spcBef>
                <a:spcPts val="3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36639" algn="l"/>
              </a:tabLst>
            </a:pPr>
            <a:r>
              <a:rPr lang="en-US" sz="2000" spc="-5" dirty="0">
                <a:latin typeface="Arial"/>
                <a:cs typeface="Arial"/>
              </a:rPr>
              <a:t>We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are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going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analysis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for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100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customers</a:t>
            </a:r>
            <a:endParaRPr lang="en-US" sz="2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17" y="1219280"/>
            <a:ext cx="67659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797" y="634439"/>
            <a:ext cx="6433405" cy="395886"/>
          </a:xfrm>
          <a:prstGeom prst="rect">
            <a:avLst/>
          </a:prstGeom>
        </p:spPr>
        <p:txBody>
          <a:bodyPr vert="horz" wrap="square" lIns="0" tIns="11057" rIns="0" bIns="0" rtlCol="0">
            <a:spAutoFit/>
          </a:bodyPr>
          <a:lstStyle/>
          <a:p>
            <a:pPr marL="11057">
              <a:spcBef>
                <a:spcPts val="88"/>
              </a:spcBef>
            </a:pPr>
            <a:r>
              <a:rPr spc="-4" dirty="0"/>
              <a:t>Example</a:t>
            </a:r>
            <a:r>
              <a:rPr spc="-13" dirty="0"/>
              <a:t> </a:t>
            </a:r>
            <a:r>
              <a:rPr spc="-4" dirty="0"/>
              <a:t>1:</a:t>
            </a:r>
            <a:r>
              <a:rPr spc="-13" dirty="0"/>
              <a:t> </a:t>
            </a:r>
            <a:r>
              <a:rPr dirty="0"/>
              <a:t>A</a:t>
            </a:r>
            <a:r>
              <a:rPr spc="-13" dirty="0"/>
              <a:t> </a:t>
            </a:r>
            <a:r>
              <a:rPr spc="-4" dirty="0"/>
              <a:t>Grocery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799" y="1181931"/>
            <a:ext cx="3903576" cy="5014773"/>
          </a:xfrm>
          <a:prstGeom prst="rect">
            <a:avLst/>
          </a:prstGeom>
        </p:spPr>
        <p:txBody>
          <a:bodyPr vert="horz" wrap="square" lIns="0" tIns="64074" rIns="0" bIns="0" rtlCol="0">
            <a:spAutoFit/>
          </a:bodyPr>
          <a:lstStyle/>
          <a:p>
            <a:pPr marL="309462" indent="-298418" defTabSz="795749">
              <a:spcBef>
                <a:spcPts val="509"/>
              </a:spcBef>
              <a:buClr>
                <a:srgbClr val="003366"/>
              </a:buClr>
              <a:buSzPct val="120000"/>
              <a:buFontTx/>
              <a:buChar char="•"/>
              <a:tabLst>
                <a:tab pos="308910" algn="l"/>
                <a:tab pos="309462" algn="l"/>
              </a:tabLst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Analysis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of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small grocery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store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8011" lvl="1" indent="-157503" defTabSz="795749">
              <a:spcBef>
                <a:spcPts val="377"/>
              </a:spcBef>
              <a:buClr>
                <a:srgbClr val="003366"/>
              </a:buClr>
              <a:buFontTx/>
              <a:buChar char="•"/>
              <a:tabLst>
                <a:tab pos="478011" algn="l"/>
              </a:tabLst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One</a:t>
            </a:r>
            <a:r>
              <a:rPr spc="-18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checkout</a:t>
            </a:r>
            <a:r>
              <a:rPr spc="-2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counter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8011" lvl="1" indent="-157503" defTabSz="795749">
              <a:spcBef>
                <a:spcPts val="298"/>
              </a:spcBef>
              <a:buClr>
                <a:srgbClr val="003366"/>
              </a:buClr>
              <a:buFontTx/>
              <a:buChar char="•"/>
              <a:tabLst>
                <a:tab pos="478011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Customers</a:t>
            </a:r>
            <a:r>
              <a:rPr spc="-2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arrive</a:t>
            </a:r>
            <a:r>
              <a:rPr spc="-18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at</a:t>
            </a:r>
          </a:p>
          <a:p>
            <a:pPr marL="475248" marR="481879" defTabSz="795749">
              <a:lnSpc>
                <a:spcPts val="1929"/>
              </a:lnSpc>
              <a:spcBef>
                <a:spcPts val="44"/>
              </a:spcBef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random times from {1,2,…,8} </a:t>
            </a:r>
            <a:r>
              <a:rPr spc="-54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minutes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5248" marR="4452" lvl="1" indent="-154734" defTabSz="795749">
              <a:lnSpc>
                <a:spcPts val="1815"/>
              </a:lnSpc>
              <a:spcBef>
                <a:spcPts val="469"/>
              </a:spcBef>
              <a:buClr>
                <a:srgbClr val="003366"/>
              </a:buClr>
              <a:buFontTx/>
              <a:buChar char="•"/>
              <a:tabLst>
                <a:tab pos="478011" algn="l"/>
              </a:tabLst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Service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times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vary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from {1,2,…,6} </a:t>
            </a:r>
            <a:r>
              <a:rPr spc="-54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minutes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5248" marR="643237" lvl="1" indent="-154734" defTabSz="795749">
              <a:spcBef>
                <a:spcPts val="364"/>
              </a:spcBef>
              <a:buClr>
                <a:srgbClr val="003366"/>
              </a:buClr>
              <a:buFontTx/>
              <a:buChar char="•"/>
              <a:tabLst>
                <a:tab pos="478011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Consider the system for 100 </a:t>
            </a:r>
            <a:r>
              <a:rPr spc="-54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customers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397874" lvl="1" defTabSz="795749">
              <a:spcBef>
                <a:spcPts val="39"/>
              </a:spcBef>
              <a:buClr>
                <a:srgbClr val="003366"/>
              </a:buClr>
              <a:buFont typeface="Verdana"/>
              <a:buChar char="•"/>
            </a:pPr>
            <a:endParaRPr sz="24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309462" indent="-298418" defTabSz="795749">
              <a:buClr>
                <a:srgbClr val="003366"/>
              </a:buClr>
              <a:buSzPct val="120000"/>
              <a:buFontTx/>
              <a:buChar char="•"/>
              <a:tabLst>
                <a:tab pos="308910" algn="l"/>
                <a:tab pos="309462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Problems/Simplifications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5248" marR="8352" lvl="1" indent="-154734" defTabSz="795749">
              <a:spcBef>
                <a:spcPts val="399"/>
              </a:spcBef>
              <a:buClr>
                <a:srgbClr val="003366"/>
              </a:buClr>
              <a:buFontTx/>
              <a:buChar char="•"/>
              <a:tabLst>
                <a:tab pos="478011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Sample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size is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too small to be able </a:t>
            </a:r>
            <a:r>
              <a:rPr spc="-54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to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draw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reliable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conclusions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8011" lvl="1" indent="-157503" defTabSz="795749">
              <a:spcBef>
                <a:spcPts val="421"/>
              </a:spcBef>
              <a:buClr>
                <a:srgbClr val="003366"/>
              </a:buClr>
              <a:buFontTx/>
              <a:buChar char="•"/>
              <a:tabLst>
                <a:tab pos="478011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Initial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condition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 is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not considered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20406" y="1187080"/>
          <a:ext cx="2957681" cy="5673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812"/>
                <a:gridCol w="963812"/>
                <a:gridCol w="1030057"/>
              </a:tblGrid>
              <a:tr h="868125">
                <a:tc>
                  <a:txBody>
                    <a:bodyPr/>
                    <a:lstStyle/>
                    <a:p>
                      <a:pPr marL="95250" marR="82550" indent="50165">
                        <a:lnSpc>
                          <a:spcPts val="1600"/>
                        </a:lnSpc>
                        <a:spcBef>
                          <a:spcPts val="480"/>
                        </a:spcBef>
                      </a:pPr>
                      <a:r>
                        <a:rPr sz="1300" b="1" spc="-55" dirty="0">
                          <a:latin typeface="Arial"/>
                          <a:cs typeface="Arial"/>
                        </a:rPr>
                        <a:t>Interarrival 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ime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[minute]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55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65" dirty="0">
                          <a:latin typeface="Arial"/>
                          <a:cs typeface="Arial"/>
                        </a:rPr>
                        <a:t>Probability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91135" marR="145415" indent="-29845">
                        <a:lnSpc>
                          <a:spcPts val="1600"/>
                        </a:lnSpc>
                        <a:spcBef>
                          <a:spcPts val="48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Cumulative  </a:t>
                      </a:r>
                      <a:r>
                        <a:rPr sz="1300" b="1" spc="-65" dirty="0">
                          <a:latin typeface="Arial"/>
                          <a:cs typeface="Arial"/>
                        </a:rPr>
                        <a:t>Probability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5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5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0.250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0.375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0.500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0.625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0.750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0.875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1.000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8125">
                <a:tc>
                  <a:txBody>
                    <a:bodyPr/>
                    <a:lstStyle/>
                    <a:p>
                      <a:pPr marL="95250" marR="82550" indent="173990">
                        <a:lnSpc>
                          <a:spcPts val="1600"/>
                        </a:lnSpc>
                        <a:spcBef>
                          <a:spcPts val="480"/>
                        </a:spcBef>
                      </a:pPr>
                      <a:r>
                        <a:rPr sz="1300" b="1" spc="-45" dirty="0">
                          <a:latin typeface="Arial"/>
                          <a:cs typeface="Arial"/>
                        </a:rPr>
                        <a:t>Service </a:t>
                      </a:r>
                      <a:r>
                        <a:rPr sz="13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ime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[minute]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5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300" b="1" spc="-65" dirty="0">
                          <a:latin typeface="Arial"/>
                          <a:cs typeface="Arial"/>
                        </a:rPr>
                        <a:t>Probability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87960" marR="148590" indent="-29845">
                        <a:lnSpc>
                          <a:spcPts val="1600"/>
                        </a:lnSpc>
                        <a:spcBef>
                          <a:spcPts val="48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Cumulative  </a:t>
                      </a:r>
                      <a:r>
                        <a:rPr sz="1300" b="1" spc="-65" dirty="0">
                          <a:latin typeface="Arial"/>
                          <a:cs typeface="Arial"/>
                        </a:rPr>
                        <a:t>Probability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5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0.85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0.95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0.05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1.00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996398" y="1535683"/>
            <a:ext cx="1368342" cy="622983"/>
            <a:chOff x="4673565" y="1692010"/>
            <a:chExt cx="1600200" cy="686435"/>
          </a:xfrm>
        </p:grpSpPr>
        <p:sp>
          <p:nvSpPr>
            <p:cNvPr id="6" name="object 6"/>
            <p:cNvSpPr/>
            <p:nvPr/>
          </p:nvSpPr>
          <p:spPr>
            <a:xfrm>
              <a:off x="4702140" y="1728075"/>
              <a:ext cx="1518920" cy="621665"/>
            </a:xfrm>
            <a:custGeom>
              <a:avLst/>
              <a:gdLst/>
              <a:ahLst/>
              <a:cxnLst/>
              <a:rect l="l" t="t" r="r" b="b"/>
              <a:pathLst>
                <a:path w="1518920" h="621664">
                  <a:moveTo>
                    <a:pt x="0" y="621298"/>
                  </a:moveTo>
                  <a:lnTo>
                    <a:pt x="1518729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95749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82623" y="1692010"/>
              <a:ext cx="191770" cy="158750"/>
            </a:xfrm>
            <a:custGeom>
              <a:avLst/>
              <a:gdLst/>
              <a:ahLst/>
              <a:cxnLst/>
              <a:rect l="l" t="t" r="r" b="b"/>
              <a:pathLst>
                <a:path w="191770" h="158750">
                  <a:moveTo>
                    <a:pt x="0" y="0"/>
                  </a:moveTo>
                  <a:lnTo>
                    <a:pt x="64916" y="158686"/>
                  </a:lnTo>
                  <a:lnTo>
                    <a:pt x="191142" y="14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795749"/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24084" y="2949121"/>
            <a:ext cx="941007" cy="1128400"/>
            <a:chOff x="5173630" y="3249494"/>
            <a:chExt cx="1100455" cy="1243330"/>
          </a:xfrm>
        </p:grpSpPr>
        <p:sp>
          <p:nvSpPr>
            <p:cNvPr id="9" name="object 9"/>
            <p:cNvSpPr/>
            <p:nvPr/>
          </p:nvSpPr>
          <p:spPr>
            <a:xfrm>
              <a:off x="5202205" y="3278069"/>
              <a:ext cx="1033780" cy="1172210"/>
            </a:xfrm>
            <a:custGeom>
              <a:avLst/>
              <a:gdLst/>
              <a:ahLst/>
              <a:cxnLst/>
              <a:rect l="l" t="t" r="r" b="b"/>
              <a:pathLst>
                <a:path w="1033779" h="1172210">
                  <a:moveTo>
                    <a:pt x="0" y="0"/>
                  </a:moveTo>
                  <a:lnTo>
                    <a:pt x="1033750" y="1171583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95749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53" y="4307229"/>
              <a:ext cx="177800" cy="185420"/>
            </a:xfrm>
            <a:custGeom>
              <a:avLst/>
              <a:gdLst/>
              <a:ahLst/>
              <a:cxnLst/>
              <a:rect l="l" t="t" r="r" b="b"/>
              <a:pathLst>
                <a:path w="177800" h="185420">
                  <a:moveTo>
                    <a:pt x="128559" y="0"/>
                  </a:moveTo>
                  <a:lnTo>
                    <a:pt x="0" y="113435"/>
                  </a:lnTo>
                  <a:lnTo>
                    <a:pt x="177714" y="185276"/>
                  </a:lnTo>
                  <a:lnTo>
                    <a:pt x="128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795749"/>
              <a:endParaRPr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7134840" y="2143085"/>
              <a:ext cx="1616760" cy="4626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5480" y="2133725"/>
                <a:ext cx="1635480" cy="46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4634640" y="124920"/>
              <a:ext cx="4277520" cy="777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5280" y="115560"/>
                <a:ext cx="4296240" cy="7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2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2"/>
            <a:ext cx="6934200" cy="609600"/>
          </a:xfrm>
          <a:noFill/>
        </p:spPr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smtClean="0"/>
              <a:t>Queuing </a:t>
            </a:r>
            <a:r>
              <a:rPr lang="en-US" altLang="ko-KR" sz="2400" dirty="0"/>
              <a:t>Systems</a:t>
            </a:r>
          </a:p>
        </p:txBody>
      </p:sp>
      <p:pic>
        <p:nvPicPr>
          <p:cNvPr id="41987" name="Picture 3" descr="table2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6" y="1905002"/>
            <a:ext cx="39544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 descr="table2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3921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179080" y="3187800"/>
              <a:ext cx="705600" cy="2027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720" y="3178440"/>
                <a:ext cx="724320" cy="20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714840" y="5250600"/>
              <a:ext cx="52740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9000" y="5187240"/>
                <a:ext cx="559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285920" y="5241600"/>
              <a:ext cx="4510080" cy="848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6560" y="5232240"/>
                <a:ext cx="452880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7670880" y="3768485"/>
              <a:ext cx="607320" cy="134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5049" y="3704765"/>
                <a:ext cx="638981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4661280" y="3830760"/>
              <a:ext cx="3724200" cy="1643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1920" y="3821400"/>
                <a:ext cx="3742920" cy="16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2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2"/>
            <a:ext cx="6934200" cy="609600"/>
          </a:xfrm>
          <a:noFill/>
        </p:spPr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smtClean="0"/>
              <a:t>Queuing </a:t>
            </a:r>
            <a:r>
              <a:rPr lang="en-US" altLang="ko-KR" sz="2400" dirty="0"/>
              <a:t>Systems</a:t>
            </a:r>
          </a:p>
        </p:txBody>
      </p:sp>
      <p:sp>
        <p:nvSpPr>
          <p:cNvPr id="4403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447876"/>
            <a:ext cx="7772400" cy="1363663"/>
          </a:xfrm>
        </p:spPr>
        <p:txBody>
          <a:bodyPr/>
          <a:lstStyle/>
          <a:p>
            <a:r>
              <a:rPr lang="en-US" altLang="ko-KR" sz="2000" dirty="0"/>
              <a:t>Example (Cont.) </a:t>
            </a:r>
            <a:r>
              <a:rPr lang="en-US" altLang="ko-KR" sz="1800" dirty="0"/>
              <a:t>Table 2.8 </a:t>
            </a:r>
          </a:p>
          <a:p>
            <a:pPr lvl="1"/>
            <a:r>
              <a:rPr lang="en-US" altLang="ko-KR" sz="1600" dirty="0"/>
              <a:t>The first random digits are 913. To obtain the corresponding time between arrivals, enter the fourth column of Table 2.6 and read 8 minutes from the first column of the table.</a:t>
            </a:r>
            <a:r>
              <a:rPr lang="en-US" altLang="ko-KR" sz="1800" dirty="0"/>
              <a:t> </a:t>
            </a:r>
          </a:p>
          <a:p>
            <a:pPr lvl="1"/>
            <a:endParaRPr lang="ko-KR" altLang="en-US" sz="1800" dirty="0"/>
          </a:p>
        </p:txBody>
      </p:sp>
      <p:pic>
        <p:nvPicPr>
          <p:cNvPr id="44036" name="Picture 4" descr="table2-8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6629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41400" y="4107605"/>
              <a:ext cx="384480" cy="6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560" y="4044245"/>
                <a:ext cx="416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929040" y="4116600"/>
              <a:ext cx="20592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3200" y="4053240"/>
                <a:ext cx="23760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8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2"/>
            <a:ext cx="6934200" cy="609600"/>
          </a:xfrm>
          <a:noFill/>
        </p:spPr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smtClean="0"/>
              <a:t>Queuing </a:t>
            </a:r>
            <a:r>
              <a:rPr lang="en-US" altLang="ko-KR" sz="2400" dirty="0"/>
              <a:t>Systems</a:t>
            </a:r>
          </a:p>
        </p:txBody>
      </p:sp>
      <p:sp>
        <p:nvSpPr>
          <p:cNvPr id="4505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Example (Cont.) Table 2.9</a:t>
            </a:r>
          </a:p>
          <a:p>
            <a:pPr lvl="1"/>
            <a:r>
              <a:rPr lang="en-US" altLang="ko-KR" sz="1600" dirty="0"/>
              <a:t>The first customer's service time is 4 minutes because the random digits 84 fall in the bracket 61-85 </a:t>
            </a:r>
          </a:p>
          <a:p>
            <a:pPr lvl="1"/>
            <a:endParaRPr lang="ko-KR" altLang="en-US" sz="1600" dirty="0"/>
          </a:p>
        </p:txBody>
      </p:sp>
      <p:pic>
        <p:nvPicPr>
          <p:cNvPr id="45060" name="Picture 4" descr="table2-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2743202"/>
            <a:ext cx="6553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107520" y="3777120"/>
              <a:ext cx="411120" cy="1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1680" y="3713760"/>
                <a:ext cx="4428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4134600" y="3759480"/>
              <a:ext cx="152280" cy="18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8760" y="3695760"/>
                <a:ext cx="18396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8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table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88804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8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2"/>
            <a:ext cx="6934200" cy="609600"/>
          </a:xfrm>
          <a:noFill/>
        </p:spPr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smtClean="0"/>
              <a:t>Queuing </a:t>
            </a:r>
            <a:r>
              <a:rPr lang="en-US" altLang="ko-KR" sz="2400" dirty="0"/>
              <a:t>Systems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30480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Wingdings" pitchFamily="2" charset="2"/>
              <a:buChar char="n"/>
            </a:pPr>
            <a:r>
              <a:rPr kumimoji="1" lang="en-US" altLang="ko-KR" smtClean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The probability that a customer has to wait in the queue : 0.65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52676" y="3429001"/>
          <a:ext cx="5572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3" imgW="4000500" imgH="431800" progId="Equation.3">
                  <p:embed/>
                </p:oleObj>
              </mc:Choice>
              <mc:Fallback>
                <p:oleObj name="Equation" r:id="rId3" imgW="400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76" y="3429001"/>
                        <a:ext cx="55721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40386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Wingdings" pitchFamily="2" charset="2"/>
              <a:buChar char="n"/>
            </a:pPr>
            <a:r>
              <a:rPr kumimoji="1" lang="en-US" altLang="ko-KR" smtClean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The fraction of idle time of the server : 0.21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752600" y="4419600"/>
          <a:ext cx="5873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5" imgW="4216400" imgH="431800" progId="Equation.3">
                  <p:embed/>
                </p:oleObj>
              </mc:Choice>
              <mc:Fallback>
                <p:oleObj name="Equation" r:id="rId5" imgW="4216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58737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51054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Wingdings" pitchFamily="2" charset="2"/>
              <a:buChar char="n"/>
            </a:pPr>
            <a:r>
              <a:rPr kumimoji="1" lang="en-US" altLang="ko-KR" smtClean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The probability of the server being busy: 0.79 (=1-0.21)</a:t>
            </a:r>
          </a:p>
        </p:txBody>
      </p:sp>
      <p:sp>
        <p:nvSpPr>
          <p:cNvPr id="48136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marL="340371" indent="-340371" defTabSz="907651" fontAlgn="base" latinLnBrk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Blip>
                <a:blip r:embed="rId7"/>
              </a:buBlip>
            </a:pPr>
            <a:r>
              <a:rPr kumimoji="1" lang="en-US" altLang="ko-KR" sz="2000" dirty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Example (Cont.)</a:t>
            </a:r>
          </a:p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Wingdings" pitchFamily="2" charset="2"/>
              <a:buChar char="n"/>
            </a:pPr>
            <a:r>
              <a:rPr kumimoji="1" lang="en-US" altLang="ko-KR" dirty="0" smtClean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The average waiting time for a customer : 2.8 minutes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37609"/>
              </p:ext>
            </p:extLst>
          </p:nvPr>
        </p:nvGraphicFramePr>
        <p:xfrm>
          <a:off x="1752600" y="2438400"/>
          <a:ext cx="64023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8" imgW="4597200" imgH="431640" progId="Equation.3">
                  <p:embed/>
                </p:oleObj>
              </mc:Choice>
              <mc:Fallback>
                <p:oleObj name="Equation" r:id="rId8" imgW="4597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64023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1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3" y="609602"/>
            <a:ext cx="7010400" cy="609600"/>
          </a:xfrm>
          <a:noFill/>
        </p:spPr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smtClean="0"/>
              <a:t>Queuing </a:t>
            </a:r>
            <a:r>
              <a:rPr lang="en-US" altLang="ko-KR" sz="2400" dirty="0"/>
              <a:t>Systems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marL="340371" indent="-340371" defTabSz="907651" fontAlgn="base" latinLnBrk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Blip>
                <a:blip r:embed="rId3"/>
              </a:buBlip>
            </a:pPr>
            <a:r>
              <a:rPr kumimoji="1" lang="en-US" altLang="ko-KR" sz="2000" dirty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Example (Cont.)</a:t>
            </a:r>
          </a:p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Wingdings" pitchFamily="2" charset="2"/>
              <a:buChar char="n"/>
            </a:pPr>
            <a:r>
              <a:rPr kumimoji="1" lang="en-US" altLang="ko-KR" dirty="0" smtClean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The average service time : 3.4 minutes</a:t>
            </a:r>
          </a:p>
        </p:txBody>
      </p:sp>
      <p:graphicFrame>
        <p:nvGraphicFramePr>
          <p:cNvPr id="49156" name="Object 4">
            <a:hlinkClick r:id="rId4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09573"/>
              </p:ext>
            </p:extLst>
          </p:nvPr>
        </p:nvGraphicFramePr>
        <p:xfrm>
          <a:off x="1752600" y="2438405"/>
          <a:ext cx="5853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5" imgW="4203700" imgH="431800" progId="Equation.3">
                  <p:embed/>
                </p:oleObj>
              </mc:Choice>
              <mc:Fallback>
                <p:oleObj name="Equation" r:id="rId5" imgW="4203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5"/>
                        <a:ext cx="5853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600201" y="3124200"/>
            <a:ext cx="7162800" cy="59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 dirty="0">
                <a:solidFill>
                  <a:prstClr val="black"/>
                </a:solidFill>
                <a:latin typeface="굴림" pitchFamily="34" charset="-127"/>
              </a:rPr>
              <a:t>This result can be compared with the expected service time by finding the mean of the service-time distribution using the equation in table 2.7.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657600" y="36576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7" imgW="1002865" imgH="431613" progId="Equation.3">
                  <p:embed/>
                </p:oleObj>
              </mc:Choice>
              <mc:Fallback>
                <p:oleObj name="Equation" r:id="rId7" imgW="100286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>
            <a:hlinkClick r:id="rId9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273"/>
              </p:ext>
            </p:extLst>
          </p:nvPr>
        </p:nvGraphicFramePr>
        <p:xfrm>
          <a:off x="1676400" y="4343400"/>
          <a:ext cx="685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10" imgW="4508500" imgH="203200" progId="Equation.3">
                  <p:embed/>
                </p:oleObj>
              </mc:Choice>
              <mc:Fallback>
                <p:oleObj name="Equation" r:id="rId10" imgW="4508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685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600201" y="4876829"/>
            <a:ext cx="7162800" cy="83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>
                <a:solidFill>
                  <a:prstClr val="black"/>
                </a:solidFill>
                <a:latin typeface="굴림" pitchFamily="34" charset="-127"/>
              </a:rPr>
              <a:t>The expected service time is slightly lower than the average service time in the simulation. The longer the simulation, the closer the average will be to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209800" y="54102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12" imgW="355292" imgH="203024" progId="Equation.3">
                  <p:embed/>
                </p:oleObj>
              </mc:Choice>
              <mc:Fallback>
                <p:oleObj name="Equation" r:id="rId12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1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2"/>
            <a:ext cx="6934200" cy="609600"/>
          </a:xfrm>
          <a:noFill/>
        </p:spPr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smtClean="0"/>
              <a:t>Queuing </a:t>
            </a:r>
            <a:r>
              <a:rPr lang="en-US" altLang="ko-KR" sz="2400" dirty="0"/>
              <a:t>Systems</a:t>
            </a:r>
          </a:p>
        </p:txBody>
      </p:sp>
      <p:sp>
        <p:nvSpPr>
          <p:cNvPr id="5017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28813"/>
            <a:ext cx="7772400" cy="481012"/>
          </a:xfrm>
        </p:spPr>
        <p:txBody>
          <a:bodyPr/>
          <a:lstStyle/>
          <a:p>
            <a:pPr lvl="1"/>
            <a:r>
              <a:rPr lang="en-US" altLang="ko-KR" sz="1800"/>
              <a:t>The average time between arrivals : 4.3 minutes</a:t>
            </a:r>
          </a:p>
        </p:txBody>
      </p:sp>
      <p:sp>
        <p:nvSpPr>
          <p:cNvPr id="501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49530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Wingdings" pitchFamily="2" charset="2"/>
              <a:buChar char="n"/>
            </a:pPr>
            <a:r>
              <a:rPr kumimoji="1" lang="en-US" altLang="ko-KR" smtClean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The average waiting time of those who wait : 4.3 minutes</a:t>
            </a:r>
          </a:p>
        </p:txBody>
      </p:sp>
      <p:graphicFrame>
        <p:nvGraphicFramePr>
          <p:cNvPr id="50181" name="Object 5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831608"/>
              </p:ext>
            </p:extLst>
          </p:nvPr>
        </p:nvGraphicFramePr>
        <p:xfrm>
          <a:off x="550863" y="5334003"/>
          <a:ext cx="833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4" imgW="5981700" imgH="431800" progId="Equation.3">
                  <p:embed/>
                </p:oleObj>
              </mc:Choice>
              <mc:Fallback>
                <p:oleObj name="Equation" r:id="rId4" imgW="5981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5334003"/>
                        <a:ext cx="833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3124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Wingdings" pitchFamily="2" charset="2"/>
              <a:buChar char="n"/>
            </a:pPr>
            <a:r>
              <a:rPr kumimoji="1" lang="en-US" altLang="ko-KR" sz="160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This result can be compared to the expected time between arrivals by finding the mean of the discrete uniform distribution whose endpoints are a=1 and b=8. </a:t>
            </a:r>
          </a:p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60000"/>
              <a:buFont typeface="Wingdings" pitchFamily="2" charset="2"/>
              <a:buChar char="n"/>
            </a:pPr>
            <a:endParaRPr kumimoji="1" lang="ko-KR" altLang="en-US" sz="1600">
              <a:solidFill>
                <a:prstClr val="black"/>
              </a:solidFill>
              <a:latin typeface="굴림" pitchFamily="34" charset="-127"/>
              <a:ea typeface="굴림" pitchFamily="34" charset="-127"/>
            </a:endParaRPr>
          </a:p>
        </p:txBody>
      </p:sp>
      <p:graphicFrame>
        <p:nvGraphicFramePr>
          <p:cNvPr id="50183" name="Object 7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79800"/>
              </p:ext>
            </p:extLst>
          </p:nvPr>
        </p:nvGraphicFramePr>
        <p:xfrm>
          <a:off x="1295476" y="2514604"/>
          <a:ext cx="7142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6" imgW="5130800" imgH="431800" progId="Equation.3">
                  <p:embed/>
                </p:oleObj>
              </mc:Choice>
              <mc:Fallback>
                <p:oleObj name="Equation" r:id="rId6" imgW="5130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76" y="2514604"/>
                        <a:ext cx="71421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>
            <a:hlinkClick r:id="rId8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502750"/>
              </p:ext>
            </p:extLst>
          </p:nvPr>
        </p:nvGraphicFramePr>
        <p:xfrm>
          <a:off x="3124203" y="3962400"/>
          <a:ext cx="2432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9" imgW="1968500" imgH="393700" progId="Equation.3">
                  <p:embed/>
                </p:oleObj>
              </mc:Choice>
              <mc:Fallback>
                <p:oleObj name="Equation" r:id="rId9" imgW="1968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3" y="3962400"/>
                        <a:ext cx="2432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600200" y="4495876"/>
            <a:ext cx="6934200" cy="34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600">
                <a:solidFill>
                  <a:prstClr val="black"/>
                </a:solidFill>
                <a:latin typeface="굴림" pitchFamily="34" charset="-127"/>
              </a:rPr>
              <a:t>The longer the simulation, the closer the average will be to</a:t>
            </a: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7340600" y="4529138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11" imgW="368140" imgH="203112" progId="Equation.3">
                  <p:embed/>
                </p:oleObj>
              </mc:Choice>
              <mc:Fallback>
                <p:oleObj name="Equation" r:id="rId11" imgW="36814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4529138"/>
                        <a:ext cx="533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marL="340371" indent="-340371" defTabSz="907651" fontAlgn="base" latinLnBrk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Blip>
                <a:blip r:embed="rId13"/>
              </a:buBlip>
            </a:pPr>
            <a:r>
              <a:rPr kumimoji="1" lang="en-US" altLang="ko-KR" sz="2000" dirty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Example (Cont.)</a:t>
            </a:r>
            <a:endParaRPr kumimoji="1" lang="en-US" altLang="ko-KR" dirty="0" smtClean="0">
              <a:solidFill>
                <a:prstClr val="black"/>
              </a:solidFill>
              <a:latin typeface="굴림" pitchFamily="34" charset="-127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2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/>
          <p:cNvSpPr txBox="1"/>
          <p:nvPr/>
        </p:nvSpPr>
        <p:spPr>
          <a:xfrm>
            <a:off x="990600" y="533401"/>
            <a:ext cx="7772400" cy="5332811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65813"/>
            <a:r>
              <a:rPr sz="2400" spc="-5" dirty="0">
                <a:latin typeface="Arial"/>
                <a:cs typeface="Arial"/>
              </a:rPr>
              <a:t>Simulation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steps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400" dirty="0">
              <a:latin typeface="Arial"/>
              <a:cs typeface="Arial"/>
            </a:endParaRPr>
          </a:p>
          <a:p>
            <a:pPr marL="435877" marR="672727" indent="-170069">
              <a:buClr>
                <a:srgbClr val="00007C"/>
              </a:buClr>
              <a:buSzPct val="75000"/>
              <a:buFont typeface="Wingdings"/>
              <a:buChar char=""/>
              <a:tabLst>
                <a:tab pos="436510" algn="l"/>
              </a:tabLst>
            </a:pPr>
            <a:r>
              <a:rPr sz="2400" spc="-5" dirty="0">
                <a:latin typeface="Arial"/>
                <a:cs typeface="Arial"/>
              </a:rPr>
              <a:t>Determine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characteristics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inputs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simulation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(probability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distributions).</a:t>
            </a:r>
            <a:endParaRPr lang="en-US" sz="2400" spc="-5" dirty="0">
              <a:latin typeface="Arial"/>
              <a:cs typeface="Arial"/>
            </a:endParaRPr>
          </a:p>
          <a:p>
            <a:pPr marL="265813" marR="672727">
              <a:buClr>
                <a:srgbClr val="00007C"/>
              </a:buClr>
              <a:buSzPct val="75000"/>
              <a:tabLst>
                <a:tab pos="436510" algn="l"/>
              </a:tabLst>
            </a:pPr>
            <a:endParaRPr sz="2400" dirty="0">
              <a:latin typeface="Arial"/>
              <a:cs typeface="Arial"/>
            </a:endParaRPr>
          </a:p>
          <a:p>
            <a:pPr marL="435877" indent="-170700">
              <a:spcBef>
                <a:spcPts val="34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36510" algn="l"/>
              </a:tabLst>
            </a:pPr>
            <a:r>
              <a:rPr sz="2400" spc="-5" dirty="0">
                <a:latin typeface="Arial"/>
                <a:cs typeface="Arial"/>
              </a:rPr>
              <a:t>Construct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(repetition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1).</a:t>
            </a:r>
            <a:endParaRPr lang="en-US" sz="2400" spc="-5" dirty="0">
              <a:latin typeface="Arial"/>
              <a:cs typeface="Arial"/>
            </a:endParaRPr>
          </a:p>
          <a:p>
            <a:pPr marL="265181">
              <a:spcBef>
                <a:spcPts val="340"/>
              </a:spcBef>
              <a:buClr>
                <a:srgbClr val="00007C"/>
              </a:buClr>
              <a:buSzPct val="75000"/>
              <a:tabLst>
                <a:tab pos="436510" algn="l"/>
              </a:tabLst>
            </a:pPr>
            <a:endParaRPr sz="2400" dirty="0">
              <a:latin typeface="Arial"/>
              <a:cs typeface="Arial"/>
            </a:endParaRPr>
          </a:p>
          <a:p>
            <a:pPr marL="435877" marR="277154" indent="-170069">
              <a:spcBef>
                <a:spcPts val="3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36510" algn="l"/>
              </a:tabLst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repetition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inputs,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evaluate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calculating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response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467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600" dirty="0">
              <a:latin typeface="Arial"/>
              <a:cs typeface="Arial"/>
            </a:endParaRPr>
          </a:p>
          <a:p>
            <a:pPr marR="257636" algn="r">
              <a:spcBef>
                <a:spcPts val="5"/>
              </a:spcBef>
            </a:pPr>
            <a:r>
              <a:rPr sz="600" dirty="0">
                <a:latin typeface="Arial"/>
                <a:cs typeface="Arial"/>
              </a:rPr>
              <a:t>٢</a:t>
            </a:r>
          </a:p>
        </p:txBody>
      </p:sp>
    </p:spTree>
    <p:extLst>
      <p:ext uri="{BB962C8B-B14F-4D97-AF65-F5344CB8AC3E}">
        <p14:creationId xmlns:p14="http://schemas.microsoft.com/office/powerpoint/2010/main" val="26514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3" y="609602"/>
            <a:ext cx="7010400" cy="609600"/>
          </a:xfrm>
          <a:noFill/>
        </p:spPr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smtClean="0"/>
              <a:t>Queuing </a:t>
            </a:r>
            <a:r>
              <a:rPr lang="en-US" altLang="ko-KR" sz="2400" dirty="0"/>
              <a:t>Systems – Able Baker Problem</a:t>
            </a:r>
          </a:p>
        </p:txBody>
      </p:sp>
      <p:sp>
        <p:nvSpPr>
          <p:cNvPr id="5222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447876"/>
            <a:ext cx="7772400" cy="481013"/>
          </a:xfrm>
        </p:spPr>
        <p:txBody>
          <a:bodyPr/>
          <a:lstStyle/>
          <a:p>
            <a:r>
              <a:rPr lang="en-US" altLang="ko-KR" sz="2000" dirty="0"/>
              <a:t>Example The Able Baker Call Center Problem</a:t>
            </a:r>
          </a:p>
        </p:txBody>
      </p:sp>
      <p:sp>
        <p:nvSpPr>
          <p:cNvPr id="5222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" y="42672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A Call Center has 2 employees Able and Baker who will pick the calls and serve.</a:t>
            </a:r>
          </a:p>
          <a:p>
            <a:pPr marL="737483" lvl="1" indent="-283634" defTabSz="907651" fontAlgn="base" latinLnBrk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Char char="§"/>
            </a:pPr>
            <a:r>
              <a:rPr kumimoji="1" lang="en-US" altLang="ko-KR" sz="1600" dirty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Assumptions</a:t>
            </a:r>
          </a:p>
          <a:p>
            <a:pPr marL="1134582" lvl="2" indent="-226921" defTabSz="907651" fontAlgn="base" latinLnBrk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Tx/>
              <a:buChar char="•"/>
            </a:pPr>
            <a:r>
              <a:rPr kumimoji="1" lang="en-US" altLang="ko-KR" sz="1600" dirty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Calls arrive in the manner shown in Table 2.11.</a:t>
            </a:r>
          </a:p>
          <a:p>
            <a:pPr marL="1134582" lvl="2" indent="-226921" defTabSz="907651" fontAlgn="base" latinLnBrk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Tx/>
              <a:buChar char="•"/>
            </a:pPr>
            <a:r>
              <a:rPr kumimoji="1" lang="en-US" altLang="ko-KR" sz="1600" dirty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Among Able and Baker - Able is better able to do the job and works a bit faster than Baker. </a:t>
            </a:r>
          </a:p>
          <a:p>
            <a:pPr marL="1134582" lvl="2" indent="-226921" defTabSz="907651" fontAlgn="base" latinLnBrk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Tx/>
              <a:buChar char="•"/>
            </a:pPr>
            <a:r>
              <a:rPr kumimoji="1" lang="en-US" altLang="ko-KR" sz="1600" dirty="0">
                <a:solidFill>
                  <a:prstClr val="black"/>
                </a:solidFill>
                <a:latin typeface="굴림" pitchFamily="34" charset="-127"/>
                <a:ea typeface="굴림" pitchFamily="34" charset="-127"/>
              </a:rPr>
              <a:t>The distribution of their service times is shown in Tables 2.12 and 2.13.</a:t>
            </a:r>
          </a:p>
          <a:p>
            <a:pPr marL="1134582" lvl="2" indent="-226921" defTabSz="907651" fontAlgn="base" latinLnBrk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Tx/>
              <a:buChar char="•"/>
            </a:pPr>
            <a:endParaRPr kumimoji="1" lang="en-US" altLang="ko-KR" sz="1600" dirty="0">
              <a:solidFill>
                <a:prstClr val="black"/>
              </a:solidFill>
              <a:latin typeface="굴림" pitchFamily="34" charset="-127"/>
              <a:ea typeface="굴림" pitchFamily="34" charset="-127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91001" y="2008018"/>
            <a:ext cx="3390900" cy="1954381"/>
            <a:chOff x="6807032" y="5411683"/>
            <a:chExt cx="1333500" cy="12338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6558" y="5421208"/>
              <a:ext cx="1314604" cy="12144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11795" y="5416445"/>
              <a:ext cx="1323975" cy="1224280"/>
            </a:xfrm>
            <a:custGeom>
              <a:avLst/>
              <a:gdLst/>
              <a:ahLst/>
              <a:cxnLst/>
              <a:rect l="l" t="t" r="r" b="b"/>
              <a:pathLst>
                <a:path w="1323975" h="1224279">
                  <a:moveTo>
                    <a:pt x="0" y="0"/>
                  </a:moveTo>
                  <a:lnTo>
                    <a:pt x="1323975" y="0"/>
                  </a:lnTo>
                  <a:lnTo>
                    <a:pt x="1323975" y="1223962"/>
                  </a:lnTo>
                  <a:lnTo>
                    <a:pt x="0" y="122396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08535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object 3"/>
          <p:cNvGrpSpPr/>
          <p:nvPr/>
        </p:nvGrpSpPr>
        <p:grpSpPr>
          <a:xfrm>
            <a:off x="1295466" y="1917959"/>
            <a:ext cx="2174283" cy="2023039"/>
            <a:chOff x="5235398" y="5411683"/>
            <a:chExt cx="1300480" cy="1238250"/>
          </a:xfrm>
        </p:grpSpPr>
        <p:pic>
          <p:nvPicPr>
            <p:cNvPr id="10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5720" y="5450327"/>
              <a:ext cx="1243669" cy="1139826"/>
            </a:xfrm>
            <a:prstGeom prst="rect">
              <a:avLst/>
            </a:prstGeom>
          </p:spPr>
        </p:pic>
        <p:sp>
          <p:nvSpPr>
            <p:cNvPr id="11" name="object 5"/>
            <p:cNvSpPr/>
            <p:nvPr/>
          </p:nvSpPr>
          <p:spPr>
            <a:xfrm>
              <a:off x="5240160" y="5416445"/>
              <a:ext cx="1290955" cy="1228725"/>
            </a:xfrm>
            <a:custGeom>
              <a:avLst/>
              <a:gdLst/>
              <a:ahLst/>
              <a:cxnLst/>
              <a:rect l="l" t="t" r="r" b="b"/>
              <a:pathLst>
                <a:path w="1290954" h="1228725">
                  <a:moveTo>
                    <a:pt x="0" y="0"/>
                  </a:moveTo>
                  <a:lnTo>
                    <a:pt x="1290636" y="0"/>
                  </a:lnTo>
                  <a:lnTo>
                    <a:pt x="1290636" y="1228328"/>
                  </a:lnTo>
                  <a:lnTo>
                    <a:pt x="0" y="12283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7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798" y="634434"/>
            <a:ext cx="6969856" cy="395896"/>
          </a:xfrm>
          <a:prstGeom prst="rect">
            <a:avLst/>
          </a:prstGeom>
        </p:spPr>
        <p:txBody>
          <a:bodyPr vert="horz" wrap="square" lIns="0" tIns="11067" rIns="0" bIns="0" rtlCol="0">
            <a:spAutoFit/>
          </a:bodyPr>
          <a:lstStyle/>
          <a:p>
            <a:pPr marL="11067">
              <a:spcBef>
                <a:spcPts val="88"/>
              </a:spcBef>
            </a:pPr>
            <a:r>
              <a:rPr spc="-4" dirty="0"/>
              <a:t>Example</a:t>
            </a:r>
            <a:r>
              <a:rPr spc="-9" dirty="0"/>
              <a:t> </a:t>
            </a:r>
            <a:r>
              <a:rPr spc="-4" dirty="0"/>
              <a:t>2: Call Center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796" y="1237216"/>
            <a:ext cx="6822705" cy="984622"/>
          </a:xfrm>
          <a:prstGeom prst="rect">
            <a:avLst/>
          </a:prstGeom>
        </p:spPr>
        <p:txBody>
          <a:bodyPr vert="horz" wrap="square" lIns="0" tIns="24341" rIns="0" bIns="0" rtlCol="0">
            <a:spAutoFit/>
          </a:bodyPr>
          <a:lstStyle/>
          <a:p>
            <a:pPr marL="309764" marR="4452" indent="-298708" defTabSz="796526">
              <a:lnSpc>
                <a:spcPts val="2280"/>
              </a:lnSpc>
              <a:spcBef>
                <a:spcPts val="192"/>
              </a:spcBef>
              <a:buClr>
                <a:srgbClr val="003366"/>
              </a:buClr>
              <a:buSzPct val="118181"/>
              <a:buFontTx/>
              <a:buChar char="•"/>
              <a:tabLst>
                <a:tab pos="309764" algn="l"/>
              </a:tabLst>
            </a:pP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Consider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 a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Call</a:t>
            </a:r>
            <a:r>
              <a:rPr sz="19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Center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 where</a:t>
            </a:r>
            <a:r>
              <a:rPr sz="19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technical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personnel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take </a:t>
            </a:r>
            <a:r>
              <a:rPr sz="1900" spc="-66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calls 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and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 provide service</a:t>
            </a:r>
            <a:endParaRPr sz="19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309764" indent="-298708" defTabSz="796526">
              <a:spcBef>
                <a:spcPts val="355"/>
              </a:spcBef>
              <a:buClr>
                <a:srgbClr val="003366"/>
              </a:buClr>
              <a:buSzPct val="118181"/>
              <a:buFontTx/>
              <a:buChar char="•"/>
              <a:tabLst>
                <a:tab pos="309764" algn="l"/>
              </a:tabLst>
            </a:pP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Two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 technical support people 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(2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server) 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exists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5940" y="2203133"/>
            <a:ext cx="1254313" cy="1000592"/>
          </a:xfrm>
          <a:prstGeom prst="rect">
            <a:avLst/>
          </a:prstGeom>
        </p:spPr>
        <p:txBody>
          <a:bodyPr vert="horz" wrap="square" lIns="0" tIns="66355" rIns="0" bIns="0" rtlCol="0">
            <a:spAutoFit/>
          </a:bodyPr>
          <a:lstStyle/>
          <a:p>
            <a:pPr marL="168714" indent="-157654" defTabSz="796526">
              <a:spcBef>
                <a:spcPts val="526"/>
              </a:spcBef>
              <a:buClr>
                <a:srgbClr val="003366"/>
              </a:buClr>
              <a:buFontTx/>
              <a:buChar char="•"/>
              <a:tabLst>
                <a:tab pos="168714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Able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68714" indent="-157654" defTabSz="796526">
              <a:spcBef>
                <a:spcPts val="438"/>
              </a:spcBef>
              <a:buClr>
                <a:srgbClr val="003366"/>
              </a:buClr>
              <a:buFontTx/>
              <a:buChar char="•"/>
              <a:tabLst>
                <a:tab pos="168714" algn="l"/>
              </a:tabLst>
            </a:pPr>
            <a:endParaRPr lang="en-US" spc="-4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68714" indent="-157654" defTabSz="796526">
              <a:spcBef>
                <a:spcPts val="438"/>
              </a:spcBef>
              <a:buClr>
                <a:srgbClr val="003366"/>
              </a:buClr>
              <a:buFontTx/>
              <a:buChar char="•"/>
              <a:tabLst>
                <a:tab pos="168714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Baker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0187" y="2203134"/>
            <a:ext cx="4610010" cy="1029467"/>
          </a:xfrm>
          <a:prstGeom prst="rect">
            <a:avLst/>
          </a:prstGeom>
        </p:spPr>
        <p:txBody>
          <a:bodyPr vert="horz" wrap="square" lIns="0" tIns="11067" rIns="0" bIns="0" rtlCol="0">
            <a:spAutoFit/>
          </a:bodyPr>
          <a:lstStyle/>
          <a:p>
            <a:pPr marL="11067" marR="4452" defTabSz="796526">
              <a:lnSpc>
                <a:spcPct val="120800"/>
              </a:lnSpc>
              <a:spcBef>
                <a:spcPts val="88"/>
              </a:spcBef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more</a:t>
            </a:r>
            <a:r>
              <a:rPr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experienced,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provides</a:t>
            </a:r>
            <a:r>
              <a:rPr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service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faster </a:t>
            </a:r>
            <a:r>
              <a:rPr spc="-601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endParaRPr lang="en-US" spc="-601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1067" marR="4452" defTabSz="796526">
              <a:lnSpc>
                <a:spcPct val="120800"/>
              </a:lnSpc>
              <a:spcBef>
                <a:spcPts val="88"/>
              </a:spcBef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newbie,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provides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service slower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798" y="3227195"/>
            <a:ext cx="6969856" cy="2679571"/>
          </a:xfrm>
          <a:prstGeom prst="rect">
            <a:avLst/>
          </a:prstGeom>
        </p:spPr>
        <p:txBody>
          <a:bodyPr vert="horz" wrap="square" lIns="0" tIns="73016" rIns="0" bIns="0" rtlCol="0">
            <a:spAutoFit/>
          </a:bodyPr>
          <a:lstStyle/>
          <a:p>
            <a:pPr marL="309764" indent="-298708" defTabSz="796526">
              <a:spcBef>
                <a:spcPts val="579"/>
              </a:spcBef>
              <a:buClr>
                <a:srgbClr val="003366"/>
              </a:buClr>
              <a:buSzPct val="118181"/>
              <a:buFontTx/>
              <a:buChar char="•"/>
              <a:tabLst>
                <a:tab pos="309764" algn="l"/>
              </a:tabLst>
            </a:pP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Rule</a:t>
            </a:r>
            <a:endParaRPr sz="19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8477" lvl="1" indent="-157654" defTabSz="796526">
              <a:spcBef>
                <a:spcPts val="452"/>
              </a:spcBef>
              <a:buClr>
                <a:srgbClr val="003366"/>
              </a:buClr>
              <a:buFontTx/>
              <a:buChar char="•"/>
              <a:tabLst>
                <a:tab pos="478477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Able gets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call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if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 both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people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are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 idle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8477" lvl="1" indent="-157654" defTabSz="796526">
              <a:spcBef>
                <a:spcPts val="438"/>
              </a:spcBef>
              <a:buClr>
                <a:srgbClr val="003366"/>
              </a:buClr>
              <a:buFontTx/>
              <a:buChar char="•"/>
              <a:tabLst>
                <a:tab pos="478477" algn="l"/>
              </a:tabLst>
            </a:pPr>
            <a:r>
              <a:rPr b="1" dirty="0">
                <a:solidFill>
                  <a:srgbClr val="FF0000"/>
                </a:solidFill>
                <a:latin typeface="Verdana"/>
                <a:cs typeface="Verdana"/>
              </a:rPr>
              <a:t>Try</a:t>
            </a:r>
            <a:r>
              <a:rPr b="1" spc="-3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other</a:t>
            </a:r>
            <a:r>
              <a:rPr b="1" spc="-26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FF0000"/>
                </a:solidFill>
                <a:latin typeface="Verdana"/>
                <a:cs typeface="Verdana"/>
              </a:rPr>
              <a:t>rules</a:t>
            </a:r>
          </a:p>
          <a:p>
            <a:pPr marL="708036" lvl="2" indent="-232329" defTabSz="796526">
              <a:spcBef>
                <a:spcPts val="395"/>
              </a:spcBef>
              <a:buClr>
                <a:srgbClr val="003366"/>
              </a:buClr>
              <a:buFontTx/>
              <a:buChar char="•"/>
              <a:tabLst>
                <a:tab pos="707479" algn="l"/>
                <a:tab pos="708036" algn="l"/>
              </a:tabLst>
            </a:pP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Baker</a:t>
            </a:r>
            <a:r>
              <a:rPr b="1" spc="-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gets</a:t>
            </a:r>
            <a:r>
              <a:rPr b="1" spc="-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call </a:t>
            </a:r>
            <a:r>
              <a:rPr b="1" dirty="0">
                <a:solidFill>
                  <a:srgbClr val="FF0000"/>
                </a:solidFill>
                <a:latin typeface="Verdana"/>
                <a:cs typeface="Verdana"/>
              </a:rPr>
              <a:t>if</a:t>
            </a: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 both</a:t>
            </a:r>
            <a:r>
              <a:rPr b="1" spc="-9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FF0000"/>
                </a:solidFill>
                <a:latin typeface="Verdana"/>
                <a:cs typeface="Verdana"/>
              </a:rPr>
              <a:t>are</a:t>
            </a: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 idle</a:t>
            </a:r>
            <a:endParaRPr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708036" lvl="2" indent="-232329" defTabSz="796526">
              <a:spcBef>
                <a:spcPts val="298"/>
              </a:spcBef>
              <a:buClr>
                <a:srgbClr val="003366"/>
              </a:buClr>
              <a:buFontTx/>
              <a:buChar char="•"/>
              <a:tabLst>
                <a:tab pos="707479" algn="l"/>
                <a:tab pos="708036" algn="l"/>
              </a:tabLst>
            </a:pP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Call</a:t>
            </a:r>
            <a:r>
              <a:rPr b="1" dirty="0">
                <a:solidFill>
                  <a:srgbClr val="FF0000"/>
                </a:solidFill>
                <a:latin typeface="Verdana"/>
                <a:cs typeface="Verdana"/>
              </a:rPr>
              <a:t> is </a:t>
            </a: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assigned</a:t>
            </a:r>
            <a:r>
              <a:rPr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randomly</a:t>
            </a:r>
            <a:r>
              <a:rPr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to Able</a:t>
            </a:r>
            <a:r>
              <a:rPr b="1" spc="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FF0000"/>
                </a:solidFill>
                <a:latin typeface="Verdana"/>
                <a:cs typeface="Verdana"/>
              </a:rPr>
              <a:t>and</a:t>
            </a:r>
            <a:r>
              <a:rPr b="1" spc="-4" dirty="0">
                <a:solidFill>
                  <a:srgbClr val="FF0000"/>
                </a:solidFill>
                <a:latin typeface="Verdana"/>
                <a:cs typeface="Verdana"/>
              </a:rPr>
              <a:t> Baker</a:t>
            </a:r>
            <a:endParaRPr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796526" lvl="2" defTabSz="796526">
              <a:spcBef>
                <a:spcPts val="26"/>
              </a:spcBef>
              <a:buClr>
                <a:srgbClr val="003366"/>
              </a:buClr>
              <a:buFont typeface="Verdana"/>
              <a:buChar char="•"/>
            </a:pPr>
            <a:endParaRPr sz="27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309764" indent="-298708" defTabSz="796526">
              <a:buClr>
                <a:srgbClr val="003366"/>
              </a:buClr>
              <a:buSzPct val="118181"/>
              <a:buFontTx/>
              <a:buChar char="•"/>
              <a:tabLst>
                <a:tab pos="309764" algn="l"/>
              </a:tabLst>
            </a:pP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Goal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of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study: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 Find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 out how</a:t>
            </a:r>
            <a:r>
              <a:rPr sz="19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well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the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current </a:t>
            </a:r>
            <a:r>
              <a:rPr sz="1900" dirty="0">
                <a:solidFill>
                  <a:prstClr val="black"/>
                </a:solidFill>
                <a:latin typeface="Verdana"/>
                <a:cs typeface="Verdana"/>
              </a:rPr>
              <a:t>rule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works</a:t>
            </a:r>
            <a:endParaRPr sz="19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283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2"/>
            <a:ext cx="7315200" cy="609600"/>
          </a:xfrm>
          <a:noFill/>
        </p:spPr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smtClean="0"/>
              <a:t>Queuing </a:t>
            </a:r>
            <a:r>
              <a:rPr lang="en-US" altLang="ko-KR" sz="2400" dirty="0"/>
              <a:t>Systems Example 2 contd..</a:t>
            </a:r>
          </a:p>
        </p:txBody>
      </p:sp>
      <p:sp>
        <p:nvSpPr>
          <p:cNvPr id="5325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447801"/>
            <a:ext cx="7162800" cy="4572000"/>
          </a:xfrm>
        </p:spPr>
        <p:txBody>
          <a:bodyPr/>
          <a:lstStyle/>
          <a:p>
            <a:r>
              <a:rPr lang="en-US" altLang="ko-KR" sz="2400" dirty="0"/>
              <a:t>Example (Cont.)</a:t>
            </a:r>
          </a:p>
          <a:p>
            <a:endParaRPr lang="en-US" altLang="ko-KR" sz="2400" dirty="0"/>
          </a:p>
          <a:p>
            <a:pPr lvl="1"/>
            <a:r>
              <a:rPr lang="en-US" altLang="ko-KR" sz="2400" dirty="0"/>
              <a:t>A simplifying rule is that Able gets the call if both employees  are idle.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If both are busy, the call begins service with the first server to become free.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To estimate the system measures of performance, a simulation of 1 hour of operation is made. </a:t>
            </a:r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74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52" y="634429"/>
            <a:ext cx="6433403" cy="395908"/>
          </a:xfrm>
          <a:prstGeom prst="rect">
            <a:avLst/>
          </a:prstGeom>
        </p:spPr>
        <p:txBody>
          <a:bodyPr vert="horz" wrap="square" lIns="0" tIns="11079" rIns="0" bIns="0" rtlCol="0">
            <a:spAutoFit/>
          </a:bodyPr>
          <a:lstStyle/>
          <a:p>
            <a:pPr marL="11079">
              <a:spcBef>
                <a:spcPts val="88"/>
              </a:spcBef>
            </a:pPr>
            <a:r>
              <a:rPr spc="-4" dirty="0"/>
              <a:t>Example</a:t>
            </a:r>
            <a:r>
              <a:rPr spc="-9" dirty="0"/>
              <a:t> </a:t>
            </a:r>
            <a:r>
              <a:rPr spc="-4" dirty="0"/>
              <a:t>2: Call Center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549" y="1254521"/>
            <a:ext cx="6589219" cy="595963"/>
          </a:xfrm>
          <a:prstGeom prst="rect">
            <a:avLst/>
          </a:prstGeom>
        </p:spPr>
        <p:txBody>
          <a:bodyPr vert="horz" wrap="square" lIns="0" tIns="11079" rIns="0" bIns="0" rtlCol="0">
            <a:spAutoFit/>
          </a:bodyPr>
          <a:lstStyle/>
          <a:p>
            <a:pPr marL="310096" indent="-299027" defTabSz="797381">
              <a:spcBef>
                <a:spcPts val="88"/>
              </a:spcBef>
              <a:buClr>
                <a:srgbClr val="003366"/>
              </a:buClr>
              <a:buSzPct val="118181"/>
              <a:buFontTx/>
              <a:buChar char="•"/>
              <a:tabLst>
                <a:tab pos="310096" algn="l"/>
              </a:tabLst>
            </a:pP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Interarrival</a:t>
            </a:r>
            <a:r>
              <a:rPr sz="19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distribution</a:t>
            </a:r>
            <a:r>
              <a:rPr sz="1900" spc="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of</a:t>
            </a:r>
            <a:r>
              <a:rPr sz="1900" spc="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calls</a:t>
            </a:r>
            <a:r>
              <a:rPr sz="1900" spc="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for</a:t>
            </a:r>
            <a:r>
              <a:rPr sz="19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technical</a:t>
            </a:r>
            <a:r>
              <a:rPr sz="1900" spc="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00" spc="-4" dirty="0">
                <a:solidFill>
                  <a:prstClr val="black"/>
                </a:solidFill>
                <a:latin typeface="Verdana"/>
                <a:cs typeface="Verdana"/>
              </a:rPr>
              <a:t>support</a:t>
            </a:r>
            <a:endParaRPr sz="1900">
              <a:solidFill>
                <a:prstClr val="black"/>
              </a:solidFill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69636"/>
              </p:ext>
            </p:extLst>
          </p:nvPr>
        </p:nvGraphicFramePr>
        <p:xfrm>
          <a:off x="1199273" y="4378303"/>
          <a:ext cx="3544658" cy="2119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572"/>
                <a:gridCol w="794399"/>
                <a:gridCol w="855757"/>
                <a:gridCol w="977930"/>
              </a:tblGrid>
              <a:tr h="1013319">
                <a:tc>
                  <a:txBody>
                    <a:bodyPr/>
                    <a:lstStyle/>
                    <a:p>
                      <a:pPr marL="266700" marR="80645" indent="-17399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Service Time  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[Minute]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spc="-55" dirty="0">
                          <a:latin typeface="Arial"/>
                          <a:cs typeface="Arial"/>
                        </a:rPr>
                        <a:t>Probability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46685" marR="108585" indent="-2540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Cumulative  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Probability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75895" marR="95250" indent="-6794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Random-Digit  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Assignment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0.30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0.30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01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30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5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0.28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0.58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31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58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0.25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0.83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59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83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0.17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1.00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84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00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94849"/>
              </p:ext>
            </p:extLst>
          </p:nvPr>
        </p:nvGraphicFramePr>
        <p:xfrm>
          <a:off x="5281248" y="4343401"/>
          <a:ext cx="3544658" cy="2173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572"/>
                <a:gridCol w="794399"/>
                <a:gridCol w="855757"/>
                <a:gridCol w="977930"/>
              </a:tblGrid>
              <a:tr h="1066715">
                <a:tc>
                  <a:txBody>
                    <a:bodyPr/>
                    <a:lstStyle/>
                    <a:p>
                      <a:pPr marL="266700" marR="80645" indent="-17399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Service Time  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[Minute]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spc="-55" dirty="0">
                          <a:latin typeface="Arial"/>
                          <a:cs typeface="Arial"/>
                        </a:rPr>
                        <a:t>Probability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46685" marR="108585" indent="-2540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Cumulative  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Probability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75895" marR="95250" indent="-6794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Random-Digit  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Assignment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0.35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0.35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01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35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5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0.25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0.60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36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60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0.20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0.80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61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80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0.20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1.00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81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00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4363" y="1672605"/>
          <a:ext cx="3789005" cy="1868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919"/>
                <a:gridCol w="794399"/>
                <a:gridCol w="855757"/>
                <a:gridCol w="977930"/>
              </a:tblGrid>
              <a:tr h="761915">
                <a:tc>
                  <a:txBody>
                    <a:bodyPr/>
                    <a:lstStyle/>
                    <a:p>
                      <a:pPr marL="91440" marR="16510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between </a:t>
                      </a:r>
                      <a:r>
                        <a:rPr sz="1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Arrivals [Minute]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spc="-55" dirty="0">
                          <a:latin typeface="Arial"/>
                          <a:cs typeface="Arial"/>
                        </a:rPr>
                        <a:t>Probability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843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Cumulative  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Probability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176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Random-Digit  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Assignment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276625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0.25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0.25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01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25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0.40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0.65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26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65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0.20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0.85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66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85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0.15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1.00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86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00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257800" y="3657630"/>
            <a:ext cx="2879490" cy="565185"/>
          </a:xfrm>
          <a:prstGeom prst="rect">
            <a:avLst/>
          </a:prstGeom>
        </p:spPr>
        <p:txBody>
          <a:bodyPr vert="horz" wrap="square" lIns="0" tIns="11079" rIns="0" bIns="0" rtlCol="0">
            <a:spAutoFit/>
          </a:bodyPr>
          <a:lstStyle/>
          <a:p>
            <a:pPr marL="11079" defTabSz="797381">
              <a:spcBef>
                <a:spcPts val="88"/>
              </a:spcBef>
            </a:pP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Service</a:t>
            </a:r>
            <a:r>
              <a:rPr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prstClr val="black"/>
                </a:solidFill>
                <a:latin typeface="Arial"/>
                <a:cs typeface="Arial"/>
              </a:rPr>
              <a:t>time</a:t>
            </a:r>
            <a:r>
              <a:rPr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prstClr val="black"/>
                </a:solidFill>
                <a:latin typeface="Arial"/>
                <a:cs typeface="Arial"/>
              </a:rPr>
              <a:t>distribution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Baker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19213" y="3657630"/>
            <a:ext cx="2749173" cy="565185"/>
          </a:xfrm>
          <a:prstGeom prst="rect">
            <a:avLst/>
          </a:prstGeom>
        </p:spPr>
        <p:txBody>
          <a:bodyPr vert="horz" wrap="square" lIns="0" tIns="11079" rIns="0" bIns="0" rtlCol="0">
            <a:spAutoFit/>
          </a:bodyPr>
          <a:lstStyle/>
          <a:p>
            <a:pPr marL="11079" defTabSz="797381">
              <a:spcBef>
                <a:spcPts val="88"/>
              </a:spcBef>
            </a:pP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Service</a:t>
            </a:r>
            <a:r>
              <a:rPr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prstClr val="black"/>
                </a:solidFill>
                <a:latin typeface="Arial"/>
                <a:cs typeface="Arial"/>
              </a:rPr>
              <a:t>time</a:t>
            </a:r>
            <a:r>
              <a:rPr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  <a:r>
              <a:rPr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pc="-9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3982680" y="6322320"/>
              <a:ext cx="786240" cy="205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6840" y="6258600"/>
                <a:ext cx="8179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277520" y="6429240"/>
              <a:ext cx="303840" cy="54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1680" y="6365880"/>
                <a:ext cx="3355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1919880" y="6304320"/>
              <a:ext cx="152280" cy="178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4040" y="6240960"/>
                <a:ext cx="1839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8170920" y="5554440"/>
              <a:ext cx="56268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55080" y="5490720"/>
                <a:ext cx="594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991840" y="5536440"/>
              <a:ext cx="178920" cy="107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76000" y="5473080"/>
                <a:ext cx="21060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8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34405"/>
            <a:ext cx="8229600" cy="384721"/>
          </a:xfrm>
        </p:spPr>
        <p:txBody>
          <a:bodyPr/>
          <a:lstStyle/>
          <a:p>
            <a:r>
              <a:rPr lang="en-US" dirty="0" smtClean="0"/>
              <a:t>Arrival Time generation based on Inter arrival 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6781"/>
              </p:ext>
            </p:extLst>
          </p:nvPr>
        </p:nvGraphicFramePr>
        <p:xfrm>
          <a:off x="1066800" y="1828800"/>
          <a:ext cx="6400800" cy="4538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981200"/>
                <a:gridCol w="1600200"/>
                <a:gridCol w="1676400"/>
              </a:tblGrid>
              <a:tr h="1066800">
                <a:tc>
                  <a:txBody>
                    <a:bodyPr/>
                    <a:lstStyle/>
                    <a:p>
                      <a:pPr marL="226060" marR="111760" indent="-10223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Caller  </a:t>
                      </a:r>
                      <a:r>
                        <a:rPr sz="1400" spc="-2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400" spc="-25" dirty="0" smtClean="0">
                          <a:latin typeface="Arial"/>
                          <a:cs typeface="Arial"/>
                        </a:rPr>
                        <a:t>umber</a:t>
                      </a:r>
                      <a:r>
                        <a:rPr sz="1400" spc="-25" dirty="0" smtClean="0">
                          <a:latin typeface="Arial"/>
                          <a:cs typeface="Arial"/>
                        </a:rPr>
                        <a:t>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300355" marR="93980" indent="-19367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Random Digit Assignment</a:t>
                      </a:r>
                    </a:p>
                    <a:p>
                      <a:pPr marL="300355" marR="93980" indent="-19367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(RDA for arrival)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300355" marR="93980" indent="-19367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Inter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 smtClean="0">
                          <a:latin typeface="Arial"/>
                          <a:cs typeface="Arial"/>
                        </a:rPr>
                        <a:t>arrival  </a:t>
                      </a:r>
                      <a:r>
                        <a:rPr sz="1400" spc="-15" dirty="0" smtClean="0">
                          <a:latin typeface="Arial"/>
                          <a:cs typeface="Arial"/>
                        </a:rPr>
                        <a:t>Time</a:t>
                      </a:r>
                      <a:endParaRPr lang="en-US" sz="1400" spc="-15" dirty="0" smtClean="0">
                        <a:latin typeface="Arial"/>
                        <a:cs typeface="Arial"/>
                      </a:endParaRPr>
                    </a:p>
                    <a:p>
                      <a:pPr marL="300355" marR="93980" indent="-19367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400" spc="-15" dirty="0" smtClean="0">
                          <a:latin typeface="Arial"/>
                          <a:cs typeface="Arial"/>
                        </a:rPr>
                        <a:t>(IAT)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57480" marR="95250" indent="-49530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Arrival 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Time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-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-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26 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98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90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26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8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42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8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74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8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80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8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68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33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 smtClean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22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34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536440" y="2910962"/>
              <a:ext cx="1634760" cy="1777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7080" y="2901602"/>
                <a:ext cx="1653480" cy="17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27040" y="1152000"/>
              <a:ext cx="4626000" cy="2054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1142640"/>
                <a:ext cx="464472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6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1983"/>
              </p:ext>
            </p:extLst>
          </p:nvPr>
        </p:nvGraphicFramePr>
        <p:xfrm>
          <a:off x="1066800" y="1828800"/>
          <a:ext cx="4724400" cy="4737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552"/>
                <a:gridCol w="1194676"/>
                <a:gridCol w="1357586"/>
                <a:gridCol w="1357586"/>
              </a:tblGrid>
              <a:tr h="1066800">
                <a:tc>
                  <a:txBody>
                    <a:bodyPr/>
                    <a:lstStyle/>
                    <a:p>
                      <a:pPr marL="226060" marR="111760" indent="-10223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Caller  </a:t>
                      </a:r>
                      <a:r>
                        <a:rPr sz="1400" spc="-25" dirty="0" smtClean="0">
                          <a:latin typeface="Arial"/>
                          <a:cs typeface="Arial"/>
                        </a:rPr>
                        <a:t>N</a:t>
                      </a:r>
                      <a:r>
                        <a:rPr lang="en-US" sz="1400" spc="-25" dirty="0" smtClean="0">
                          <a:latin typeface="Arial"/>
                          <a:cs typeface="Arial"/>
                        </a:rPr>
                        <a:t>umber</a:t>
                      </a:r>
                      <a:r>
                        <a:rPr sz="1400" spc="-25" dirty="0" smtClean="0">
                          <a:latin typeface="Arial"/>
                          <a:cs typeface="Arial"/>
                        </a:rPr>
                        <a:t>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300355" marR="93980" indent="-19367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Random Digit Assignment</a:t>
                      </a:r>
                    </a:p>
                    <a:p>
                      <a:pPr marL="300355" marR="93980" indent="-19367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(RDA for Service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300355" marR="93980" indent="-19367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Service time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300355" marR="93980" indent="-19367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A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8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8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8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8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 smtClean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797" y="634406"/>
            <a:ext cx="6281003" cy="395963"/>
          </a:xfrm>
          <a:prstGeom prst="rect">
            <a:avLst/>
          </a:prstGeom>
        </p:spPr>
        <p:txBody>
          <a:bodyPr vert="horz" wrap="square" lIns="0" tIns="11134" rIns="0" bIns="0" rtlCol="0">
            <a:spAutoFit/>
          </a:bodyPr>
          <a:lstStyle/>
          <a:p>
            <a:pPr marL="11134">
              <a:spcBef>
                <a:spcPts val="88"/>
              </a:spcBef>
            </a:pPr>
            <a:r>
              <a:rPr spc="-4" dirty="0"/>
              <a:t>Example</a:t>
            </a:r>
            <a:r>
              <a:rPr spc="-9" dirty="0"/>
              <a:t> </a:t>
            </a:r>
            <a:r>
              <a:rPr spc="-4" dirty="0"/>
              <a:t>2: Call Center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796" y="1237216"/>
            <a:ext cx="3945386" cy="334408"/>
          </a:xfrm>
          <a:prstGeom prst="rect">
            <a:avLst/>
          </a:prstGeom>
        </p:spPr>
        <p:txBody>
          <a:bodyPr vert="horz" wrap="square" lIns="0" tIns="11134" rIns="0" bIns="0" rtlCol="0">
            <a:spAutoFit/>
          </a:bodyPr>
          <a:lstStyle/>
          <a:p>
            <a:pPr marL="311759" indent="-300626" defTabSz="801668">
              <a:spcBef>
                <a:spcPts val="88"/>
              </a:spcBef>
              <a:buClr>
                <a:srgbClr val="003366"/>
              </a:buClr>
              <a:buSzPct val="118750"/>
              <a:buFontTx/>
              <a:buChar char="•"/>
              <a:tabLst>
                <a:tab pos="311759" algn="l"/>
              </a:tabLst>
            </a:pPr>
            <a:r>
              <a:rPr sz="2100" spc="-4" dirty="0">
                <a:solidFill>
                  <a:prstClr val="black"/>
                </a:solidFill>
                <a:latin typeface="Verdana"/>
                <a:cs typeface="Verdana"/>
              </a:rPr>
              <a:t>Simulation</a:t>
            </a:r>
            <a:r>
              <a:rPr sz="2100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prstClr val="black"/>
                </a:solidFill>
                <a:latin typeface="Verdana"/>
                <a:cs typeface="Verdana"/>
              </a:rPr>
              <a:t>run</a:t>
            </a:r>
            <a:r>
              <a:rPr sz="2100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prstClr val="black"/>
                </a:solidFill>
                <a:latin typeface="Verdana"/>
                <a:cs typeface="Verdana"/>
              </a:rPr>
              <a:t>for</a:t>
            </a:r>
            <a:r>
              <a:rPr sz="2100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100" dirty="0" smtClean="0">
                <a:solidFill>
                  <a:prstClr val="black"/>
                </a:solidFill>
                <a:latin typeface="Verdana"/>
                <a:cs typeface="Verdana"/>
              </a:rPr>
              <a:t>10</a:t>
            </a:r>
            <a:r>
              <a:rPr sz="2100" spc="-13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100" spc="-4" dirty="0">
                <a:solidFill>
                  <a:prstClr val="black"/>
                </a:solidFill>
                <a:latin typeface="Verdana"/>
                <a:cs typeface="Verdana"/>
              </a:rPr>
              <a:t>calls</a:t>
            </a:r>
            <a:endParaRPr sz="21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8649"/>
              </p:ext>
            </p:extLst>
          </p:nvPr>
        </p:nvGraphicFramePr>
        <p:xfrm>
          <a:off x="762000" y="1904168"/>
          <a:ext cx="7332574" cy="4758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752"/>
                <a:gridCol w="733308"/>
                <a:gridCol w="507752"/>
                <a:gridCol w="507752"/>
                <a:gridCol w="507751"/>
                <a:gridCol w="588485"/>
                <a:gridCol w="595934"/>
                <a:gridCol w="563890"/>
                <a:gridCol w="563890"/>
                <a:gridCol w="563890"/>
                <a:gridCol w="684196"/>
                <a:gridCol w="444084"/>
                <a:gridCol w="563890"/>
              </a:tblGrid>
              <a:tr h="1117515">
                <a:tc>
                  <a:txBody>
                    <a:bodyPr/>
                    <a:lstStyle/>
                    <a:p>
                      <a:pPr marL="226060" marR="111760" indent="-10223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Caller 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Nr.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300355" marR="93980" indent="-19367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Interarrival 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57480" marR="95250" indent="-4953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Arrival 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111760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When  Able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Avail.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111760" algn="just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When  Baker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Avail.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0014" indent="3810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Server </a:t>
                      </a:r>
                      <a:r>
                        <a:rPr sz="11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Chosen</a:t>
                      </a: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93040" marR="92710" indent="-8763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RDA</a:t>
                      </a:r>
                    </a:p>
                    <a:p>
                      <a:pPr marL="193040" marR="92710" indent="-8763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for Service</a:t>
                      </a:r>
                      <a:r>
                        <a:rPr lang="en-US" sz="1100" baseline="0" dirty="0" smtClean="0">
                          <a:latin typeface="Arial"/>
                          <a:cs typeface="Arial"/>
                        </a:rPr>
                        <a:t> 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93040" marR="92710" indent="-8763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Service 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2710" indent="-63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spc="-1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Service  Begins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2710" indent="-635" algn="ctr">
                        <a:lnSpc>
                          <a:spcPct val="995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Able‘s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Service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Compl. </a:t>
                      </a:r>
                      <a:r>
                        <a:rPr sz="11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40970" marR="128270" algn="ctr">
                        <a:lnSpc>
                          <a:spcPct val="995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Baker‘s  Service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Compl. </a:t>
                      </a:r>
                      <a:r>
                        <a:rPr sz="11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2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28905" marR="111760" indent="-444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Caller  Delay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2710" indent="698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ime in  Sys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385482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Able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" action="ppaction://hlinksldjump"/>
                        </a:rPr>
                        <a:t>95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Baker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" action="ppaction://hlinksldjump"/>
                        </a:rPr>
                        <a:t>21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6785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6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7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17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8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 smtClean="0">
                          <a:latin typeface="Arial"/>
                          <a:cs typeface="Arial"/>
                        </a:rPr>
                        <a:t>…</a:t>
                      </a:r>
                      <a:r>
                        <a:rPr lang="en-US" sz="1300" dirty="0" smtClean="0">
                          <a:latin typeface="Arial"/>
                          <a:cs typeface="Arial"/>
                        </a:rPr>
                        <a:t>9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5" dirty="0" smtClean="0">
                          <a:latin typeface="Arial"/>
                          <a:cs typeface="Arial"/>
                        </a:rPr>
                        <a:t>10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spc="-5" dirty="0" smtClean="0">
                          <a:latin typeface="Arial"/>
                          <a:cs typeface="Arial"/>
                        </a:rPr>
                        <a:t>24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35" dirty="0">
                          <a:latin typeface="Arial"/>
                          <a:cs typeface="Arial"/>
                        </a:rPr>
                        <a:t>Total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5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797" y="634406"/>
            <a:ext cx="6281003" cy="395963"/>
          </a:xfrm>
          <a:prstGeom prst="rect">
            <a:avLst/>
          </a:prstGeom>
        </p:spPr>
        <p:txBody>
          <a:bodyPr vert="horz" wrap="square" lIns="0" tIns="11134" rIns="0" bIns="0" rtlCol="0">
            <a:spAutoFit/>
          </a:bodyPr>
          <a:lstStyle/>
          <a:p>
            <a:pPr marL="11134">
              <a:spcBef>
                <a:spcPts val="88"/>
              </a:spcBef>
            </a:pPr>
            <a:r>
              <a:rPr spc="-4" dirty="0"/>
              <a:t>Example</a:t>
            </a:r>
            <a:r>
              <a:rPr spc="-9" dirty="0"/>
              <a:t> </a:t>
            </a:r>
            <a:r>
              <a:rPr spc="-4" dirty="0"/>
              <a:t>2: Call Center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796" y="1237216"/>
            <a:ext cx="3945386" cy="334408"/>
          </a:xfrm>
          <a:prstGeom prst="rect">
            <a:avLst/>
          </a:prstGeom>
        </p:spPr>
        <p:txBody>
          <a:bodyPr vert="horz" wrap="square" lIns="0" tIns="11134" rIns="0" bIns="0" rtlCol="0">
            <a:spAutoFit/>
          </a:bodyPr>
          <a:lstStyle/>
          <a:p>
            <a:pPr marL="311759" indent="-300626" defTabSz="801668">
              <a:spcBef>
                <a:spcPts val="88"/>
              </a:spcBef>
              <a:buClr>
                <a:srgbClr val="003366"/>
              </a:buClr>
              <a:buSzPct val="118750"/>
              <a:buFontTx/>
              <a:buChar char="•"/>
              <a:tabLst>
                <a:tab pos="311759" algn="l"/>
              </a:tabLst>
            </a:pPr>
            <a:r>
              <a:rPr sz="2100" spc="-4" dirty="0">
                <a:solidFill>
                  <a:prstClr val="black"/>
                </a:solidFill>
                <a:latin typeface="Verdana"/>
                <a:cs typeface="Verdana"/>
              </a:rPr>
              <a:t>Simulation</a:t>
            </a:r>
            <a:r>
              <a:rPr sz="2100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prstClr val="black"/>
                </a:solidFill>
                <a:latin typeface="Verdana"/>
                <a:cs typeface="Verdana"/>
              </a:rPr>
              <a:t>run</a:t>
            </a:r>
            <a:r>
              <a:rPr sz="2100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prstClr val="black"/>
                </a:solidFill>
                <a:latin typeface="Verdana"/>
                <a:cs typeface="Verdana"/>
              </a:rPr>
              <a:t>for</a:t>
            </a:r>
            <a:r>
              <a:rPr sz="2100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100" dirty="0" smtClean="0">
                <a:solidFill>
                  <a:prstClr val="black"/>
                </a:solidFill>
                <a:latin typeface="Verdana"/>
                <a:cs typeface="Verdana"/>
              </a:rPr>
              <a:t>10</a:t>
            </a:r>
            <a:r>
              <a:rPr sz="2100" spc="-13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100" spc="-4" dirty="0">
                <a:solidFill>
                  <a:prstClr val="black"/>
                </a:solidFill>
                <a:latin typeface="Verdana"/>
                <a:cs typeface="Verdana"/>
              </a:rPr>
              <a:t>calls</a:t>
            </a:r>
            <a:endParaRPr sz="21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63892"/>
              </p:ext>
            </p:extLst>
          </p:nvPr>
        </p:nvGraphicFramePr>
        <p:xfrm>
          <a:off x="762000" y="1904168"/>
          <a:ext cx="7332574" cy="492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752"/>
                <a:gridCol w="733308"/>
                <a:gridCol w="507752"/>
                <a:gridCol w="507752"/>
                <a:gridCol w="507751"/>
                <a:gridCol w="588485"/>
                <a:gridCol w="595934"/>
                <a:gridCol w="563890"/>
                <a:gridCol w="563890"/>
                <a:gridCol w="563890"/>
                <a:gridCol w="684196"/>
                <a:gridCol w="444084"/>
                <a:gridCol w="563890"/>
              </a:tblGrid>
              <a:tr h="1117515">
                <a:tc>
                  <a:txBody>
                    <a:bodyPr/>
                    <a:lstStyle/>
                    <a:p>
                      <a:pPr marL="226060" marR="111760" indent="-10223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Caller 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Nr.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300355" marR="93980" indent="-19367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Interarrival 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57480" marR="95250" indent="-4953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Arrival 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111760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When  Able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Avail.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111760" algn="just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When  Baker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Avail.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0014" indent="3810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Server </a:t>
                      </a:r>
                      <a:r>
                        <a:rPr sz="11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Chosen</a:t>
                      </a: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93040" marR="92710" indent="-8763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RDA</a:t>
                      </a:r>
                    </a:p>
                    <a:p>
                      <a:pPr marL="193040" marR="92710" indent="-8763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for Service</a:t>
                      </a:r>
                      <a:r>
                        <a:rPr lang="en-US" sz="1100" baseline="0" dirty="0" smtClean="0">
                          <a:latin typeface="Arial"/>
                          <a:cs typeface="Arial"/>
                        </a:rPr>
                        <a:t> 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93040" marR="92710" indent="-87630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Service 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2710" indent="-635" algn="ctr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spc="-1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Service  Begins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2710" indent="-635" algn="ctr">
                        <a:lnSpc>
                          <a:spcPct val="995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Able‘s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Service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Compl. </a:t>
                      </a:r>
                      <a:r>
                        <a:rPr sz="11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40970" marR="128270" algn="ctr">
                        <a:lnSpc>
                          <a:spcPct val="995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Baker‘s  Service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Compl. </a:t>
                      </a:r>
                      <a:r>
                        <a:rPr sz="11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Time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2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28905" marR="111760" indent="-444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Caller  Delay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2710" indent="6985">
                        <a:lnSpc>
                          <a:spcPts val="1400"/>
                        </a:lnSpc>
                        <a:spcBef>
                          <a:spcPts val="440"/>
                        </a:spcBef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ime in  Sys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385482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Able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" action="ppaction://hlinksldjump"/>
                        </a:rPr>
                        <a:t>95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Baker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" action="ppaction://hlinksldjump"/>
                        </a:rPr>
                        <a:t>21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Able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6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9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9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Able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6785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Baker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6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18</a:t>
                      </a:r>
                    </a:p>
                    <a:p>
                      <a:pPr marL="5016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6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6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15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18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Able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15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18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7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17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18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18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Able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18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8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18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Able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24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 smtClean="0">
                          <a:latin typeface="Arial"/>
                          <a:cs typeface="Arial"/>
                        </a:rPr>
                        <a:t>…</a:t>
                      </a:r>
                      <a:r>
                        <a:rPr lang="en-US" sz="1300" dirty="0" smtClean="0">
                          <a:latin typeface="Arial"/>
                          <a:cs typeface="Arial"/>
                        </a:rPr>
                        <a:t>9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18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Baker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23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27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5" dirty="0" smtClean="0">
                          <a:latin typeface="Arial"/>
                          <a:cs typeface="Arial"/>
                        </a:rPr>
                        <a:t>10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spc="-5" dirty="0" smtClean="0">
                          <a:latin typeface="Arial"/>
                          <a:cs typeface="Arial"/>
                        </a:rPr>
                        <a:t>24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27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Able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24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27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0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300" dirty="0" smtClean="0">
                          <a:latin typeface="Arial"/>
                          <a:cs typeface="Arial"/>
                        </a:rPr>
                        <a:t>3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66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300" spc="-35" dirty="0">
                          <a:latin typeface="Arial"/>
                          <a:cs typeface="Arial"/>
                        </a:rPr>
                        <a:t>Total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414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94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39" y="634423"/>
            <a:ext cx="6052403" cy="395921"/>
          </a:xfrm>
          <a:prstGeom prst="rect">
            <a:avLst/>
          </a:prstGeom>
        </p:spPr>
        <p:txBody>
          <a:bodyPr vert="horz" wrap="square" lIns="0" tIns="11092" rIns="0" bIns="0" rtlCol="0">
            <a:spAutoFit/>
          </a:bodyPr>
          <a:lstStyle/>
          <a:p>
            <a:pPr marL="11092">
              <a:spcBef>
                <a:spcPts val="88"/>
              </a:spcBef>
            </a:pPr>
            <a:r>
              <a:rPr spc="-4" dirty="0"/>
              <a:t>Example</a:t>
            </a:r>
            <a:r>
              <a:rPr spc="-9" dirty="0"/>
              <a:t> </a:t>
            </a:r>
            <a:r>
              <a:rPr spc="-4" dirty="0"/>
              <a:t>2: Call Center 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2">
              <a:lnSpc>
                <a:spcPts val="1640"/>
              </a:lnSpc>
            </a:pPr>
            <a:r>
              <a:rPr dirty="0">
                <a:solidFill>
                  <a:prstClr val="black"/>
                </a:solidFill>
              </a:rPr>
              <a:t>1.</a:t>
            </a:r>
            <a:fld id="{81D60167-4931-47E6-BA6A-407CBD079E47}" type="slidenum">
              <a:rPr dirty="0">
                <a:solidFill>
                  <a:prstClr val="black"/>
                </a:solidFill>
              </a:rPr>
              <a:pPr marL="11092">
                <a:lnSpc>
                  <a:spcPts val="1640"/>
                </a:lnSpc>
              </a:pPr>
              <a:t>29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57" rIns="0" bIns="0" rtlCol="0">
            <a:spAutoFit/>
          </a:bodyPr>
          <a:lstStyle/>
          <a:p>
            <a:pPr marL="11092">
              <a:spcBef>
                <a:spcPts val="4"/>
              </a:spcBef>
            </a:pPr>
            <a:r>
              <a:rPr dirty="0">
                <a:solidFill>
                  <a:prstClr val="black"/>
                </a:solidFill>
              </a:rPr>
              <a:t>Prof.</a:t>
            </a:r>
            <a:r>
              <a:rPr spc="-18" dirty="0">
                <a:solidFill>
                  <a:prstClr val="black"/>
                </a:solidFill>
              </a:rPr>
              <a:t> Dr.</a:t>
            </a:r>
            <a:r>
              <a:rPr spc="-13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Mesut</a:t>
            </a:r>
            <a:r>
              <a:rPr spc="-18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Güneş</a:t>
            </a:r>
            <a:r>
              <a:rPr spc="-9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▪</a:t>
            </a:r>
            <a:r>
              <a:rPr spc="-9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Ch.</a:t>
            </a:r>
            <a:r>
              <a:rPr spc="-18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2</a:t>
            </a:r>
            <a:r>
              <a:rPr spc="-9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Simulation</a:t>
            </a:r>
            <a:r>
              <a:rPr spc="-9" dirty="0">
                <a:solidFill>
                  <a:prstClr val="black"/>
                </a:solidFill>
              </a:rPr>
              <a:t> </a:t>
            </a:r>
            <a:r>
              <a:rPr dirty="0">
                <a:solidFill>
                  <a:prstClr val="black"/>
                </a:solidFill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356" y="1215360"/>
            <a:ext cx="7452034" cy="4849749"/>
          </a:xfrm>
          <a:prstGeom prst="rect">
            <a:avLst/>
          </a:prstGeom>
        </p:spPr>
        <p:txBody>
          <a:bodyPr vert="horz" wrap="square" lIns="0" tIns="11092" rIns="0" bIns="0" rtlCol="0">
            <a:spAutoFit/>
          </a:bodyPr>
          <a:lstStyle/>
          <a:p>
            <a:pPr marL="55439" algn="just" defTabSz="798393">
              <a:spcBef>
                <a:spcPts val="88"/>
              </a:spcBef>
            </a:pPr>
            <a:r>
              <a:rPr sz="1700" spc="-4" dirty="0">
                <a:solidFill>
                  <a:prstClr val="black"/>
                </a:solidFill>
                <a:latin typeface="Verdana"/>
                <a:cs typeface="Verdana"/>
              </a:rPr>
              <a:t>Simulation</a:t>
            </a:r>
            <a:r>
              <a:rPr sz="1700"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700" spc="-4" dirty="0">
                <a:solidFill>
                  <a:prstClr val="black"/>
                </a:solidFill>
                <a:latin typeface="Verdana"/>
                <a:cs typeface="Verdana"/>
              </a:rPr>
              <a:t>proceeds</a:t>
            </a:r>
            <a:r>
              <a:rPr sz="1700"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prstClr val="black"/>
                </a:solidFill>
                <a:latin typeface="Verdana"/>
                <a:cs typeface="Verdana"/>
              </a:rPr>
              <a:t>as</a:t>
            </a:r>
            <a:r>
              <a:rPr sz="1700" spc="-4" dirty="0">
                <a:solidFill>
                  <a:prstClr val="black"/>
                </a:solidFill>
                <a:latin typeface="Verdana"/>
                <a:cs typeface="Verdana"/>
              </a:rPr>
              <a:t> follows</a:t>
            </a:r>
            <a:endParaRPr sz="1700">
              <a:solidFill>
                <a:prstClr val="black"/>
              </a:solidFill>
              <a:latin typeface="Verdana"/>
              <a:cs typeface="Verdana"/>
            </a:endParaRPr>
          </a:p>
          <a:p>
            <a:pPr marL="354837" indent="-299405" algn="just" defTabSz="798393">
              <a:spcBef>
                <a:spcPts val="153"/>
              </a:spcBef>
              <a:buClr>
                <a:srgbClr val="003366"/>
              </a:buClr>
              <a:buSzPct val="118421"/>
              <a:buFontTx/>
              <a:buChar char="•"/>
              <a:tabLst>
                <a:tab pos="354837" algn="l"/>
              </a:tabLst>
            </a:pPr>
            <a:r>
              <a:rPr sz="1700" spc="-4" dirty="0">
                <a:solidFill>
                  <a:prstClr val="black"/>
                </a:solidFill>
                <a:latin typeface="Verdana"/>
                <a:cs typeface="Verdana"/>
              </a:rPr>
              <a:t>Step</a:t>
            </a:r>
            <a:r>
              <a:rPr sz="1700" spc="-4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700" spc="-4" dirty="0">
                <a:solidFill>
                  <a:prstClr val="black"/>
                </a:solidFill>
                <a:latin typeface="Verdana"/>
                <a:cs typeface="Verdana"/>
              </a:rPr>
              <a:t>1:</a:t>
            </a:r>
            <a:endParaRPr sz="1700">
              <a:solidFill>
                <a:prstClr val="black"/>
              </a:solidFill>
              <a:latin typeface="Verdana"/>
              <a:cs typeface="Verdana"/>
            </a:endParaRPr>
          </a:p>
          <a:p>
            <a:pPr marL="521186" marR="52673" lvl="1" indent="-155245" algn="just" defTabSz="798393">
              <a:lnSpc>
                <a:spcPts val="1656"/>
              </a:lnSpc>
              <a:spcBef>
                <a:spcPts val="333"/>
              </a:spcBef>
              <a:buClr>
                <a:srgbClr val="003366"/>
              </a:buClr>
              <a:buFontTx/>
              <a:buChar char="•"/>
              <a:tabLst>
                <a:tab pos="523951" algn="l"/>
              </a:tabLst>
            </a:pP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For Caller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,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generate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an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interarrival time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400" i="1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.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Add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it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to the previous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arrival </a:t>
            </a:r>
            <a:r>
              <a:rPr sz="1500" spc="-5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time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k-1</a:t>
            </a:r>
            <a:r>
              <a:rPr sz="1400" i="1" spc="59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to get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arrival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time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of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Caller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500" i="1" spc="1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as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400" i="1" spc="197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= </a:t>
            </a:r>
            <a:r>
              <a:rPr sz="15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k-1</a:t>
            </a:r>
            <a:r>
              <a:rPr sz="1400" i="1" spc="197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sz="15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sz="1400" baseline="-2272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837" indent="-299405" algn="just" defTabSz="798393">
              <a:spcBef>
                <a:spcPts val="140"/>
              </a:spcBef>
              <a:buClr>
                <a:srgbClr val="003366"/>
              </a:buClr>
              <a:buSzPct val="118421"/>
              <a:buFontTx/>
              <a:buChar char="•"/>
              <a:tabLst>
                <a:tab pos="354837" algn="l"/>
              </a:tabLst>
            </a:pPr>
            <a:r>
              <a:rPr sz="1700" spc="-4" dirty="0">
                <a:solidFill>
                  <a:prstClr val="black"/>
                </a:solidFill>
                <a:latin typeface="Verdana"/>
                <a:cs typeface="Verdana"/>
              </a:rPr>
              <a:t>Step</a:t>
            </a:r>
            <a:r>
              <a:rPr sz="1700" spc="-4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700" spc="-4" dirty="0">
                <a:solidFill>
                  <a:prstClr val="black"/>
                </a:solidFill>
                <a:latin typeface="Verdana"/>
                <a:cs typeface="Verdana"/>
              </a:rPr>
              <a:t>2:</a:t>
            </a:r>
            <a:endParaRPr sz="1700">
              <a:solidFill>
                <a:prstClr val="black"/>
              </a:solidFill>
              <a:latin typeface="Verdana"/>
              <a:cs typeface="Verdana"/>
            </a:endParaRPr>
          </a:p>
          <a:p>
            <a:pPr marL="523951" lvl="1" indent="-158021" algn="just" defTabSz="798393">
              <a:spcBef>
                <a:spcPts val="167"/>
              </a:spcBef>
              <a:buClr>
                <a:srgbClr val="003366"/>
              </a:buClr>
              <a:buFontTx/>
              <a:buChar char="•"/>
              <a:tabLst>
                <a:tab pos="523951" algn="l"/>
              </a:tabLst>
            </a:pP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If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Able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is</a:t>
            </a:r>
            <a:r>
              <a:rPr sz="1500" spc="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idle,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Caller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500" i="1" spc="1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begins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service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with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Able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at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the</a:t>
            </a:r>
            <a:r>
              <a:rPr sz="1500" spc="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current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time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now</a:t>
            </a:r>
            <a:endParaRPr sz="1400" baseline="-2272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21186" marR="109222" lvl="1" indent="-155245" algn="just" defTabSz="798393">
              <a:lnSpc>
                <a:spcPct val="90500"/>
              </a:lnSpc>
              <a:spcBef>
                <a:spcPts val="311"/>
              </a:spcBef>
              <a:buClr>
                <a:srgbClr val="003366"/>
              </a:buClr>
              <a:buFontTx/>
              <a:buChar char="•"/>
              <a:tabLst>
                <a:tab pos="523951" algn="l"/>
              </a:tabLst>
            </a:pP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Able‘s service completion time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fin,A</a:t>
            </a:r>
            <a:r>
              <a:rPr sz="1400" i="1" spc="19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is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given by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fin,A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=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now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+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svc,A</a:t>
            </a:r>
            <a:r>
              <a:rPr sz="1400" i="1" spc="19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where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svc,A </a:t>
            </a:r>
            <a:r>
              <a:rPr sz="1400" i="1" spc="-342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is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the service time generated from Able‘s service time distribution. Caller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’s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 waiting time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is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wait</a:t>
            </a:r>
            <a:r>
              <a:rPr sz="1400" i="1" spc="197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= </a:t>
            </a:r>
            <a:r>
              <a:rPr sz="1500" spc="-4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.</a:t>
            </a:r>
            <a:endParaRPr sz="1500">
              <a:solidFill>
                <a:prstClr val="black"/>
              </a:solidFill>
              <a:latin typeface="Verdana"/>
              <a:cs typeface="Verdana"/>
            </a:endParaRPr>
          </a:p>
          <a:p>
            <a:pPr marL="523951" lvl="1" indent="-158021" algn="just" defTabSz="798393">
              <a:spcBef>
                <a:spcPts val="237"/>
              </a:spcBef>
              <a:buClr>
                <a:srgbClr val="003366"/>
              </a:buClr>
              <a:buFontTx/>
              <a:buChar char="•"/>
              <a:tabLst>
                <a:tab pos="523951" algn="l"/>
              </a:tabLst>
            </a:pP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Caller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‘s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time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in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system,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sys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is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 given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by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sys</a:t>
            </a:r>
            <a:r>
              <a:rPr sz="1400" i="1" spc="190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=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fin,A</a:t>
            </a:r>
            <a:r>
              <a:rPr sz="1400" i="1" spc="197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– </a:t>
            </a:r>
            <a:r>
              <a:rPr sz="15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sz="1400" baseline="-2272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21186" marR="125310" lvl="1" indent="-155245" algn="just" defTabSz="798393">
              <a:lnSpc>
                <a:spcPts val="1569"/>
              </a:lnSpc>
              <a:spcBef>
                <a:spcPts val="373"/>
              </a:spcBef>
              <a:buClr>
                <a:srgbClr val="003366"/>
              </a:buClr>
              <a:buFontTx/>
              <a:buChar char="•"/>
              <a:tabLst>
                <a:tab pos="523951" algn="l"/>
              </a:tabLst>
            </a:pP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If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Able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is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busy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and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Baker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is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idle, Caller begins with Baker.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The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remainder </a:t>
            </a:r>
            <a:r>
              <a:rPr sz="1500" spc="-5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is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in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analogous.</a:t>
            </a:r>
            <a:endParaRPr sz="1500">
              <a:solidFill>
                <a:prstClr val="black"/>
              </a:solidFill>
              <a:latin typeface="Verdana"/>
              <a:cs typeface="Verdana"/>
            </a:endParaRPr>
          </a:p>
          <a:p>
            <a:pPr marL="354837" indent="-299405" algn="just" defTabSz="798393">
              <a:spcBef>
                <a:spcPts val="246"/>
              </a:spcBef>
              <a:buClr>
                <a:srgbClr val="003366"/>
              </a:buClr>
              <a:buSzPct val="118421"/>
              <a:buFontTx/>
              <a:buChar char="•"/>
              <a:tabLst>
                <a:tab pos="354837" algn="l"/>
              </a:tabLst>
            </a:pPr>
            <a:r>
              <a:rPr sz="1700" spc="-4" dirty="0">
                <a:solidFill>
                  <a:prstClr val="black"/>
                </a:solidFill>
                <a:latin typeface="Verdana"/>
                <a:cs typeface="Verdana"/>
              </a:rPr>
              <a:t>Step</a:t>
            </a:r>
            <a:r>
              <a:rPr sz="1700" spc="-4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700" spc="-4" dirty="0">
                <a:solidFill>
                  <a:prstClr val="black"/>
                </a:solidFill>
                <a:latin typeface="Verdana"/>
                <a:cs typeface="Verdana"/>
              </a:rPr>
              <a:t>3:</a:t>
            </a:r>
            <a:endParaRPr sz="1700">
              <a:solidFill>
                <a:prstClr val="black"/>
              </a:solidFill>
              <a:latin typeface="Verdana"/>
              <a:cs typeface="Verdana"/>
            </a:endParaRPr>
          </a:p>
          <a:p>
            <a:pPr marL="521186" marR="59880" lvl="1" indent="-155245" algn="just" defTabSz="798393">
              <a:lnSpc>
                <a:spcPts val="1569"/>
              </a:lnSpc>
              <a:spcBef>
                <a:spcPts val="402"/>
              </a:spcBef>
              <a:buClr>
                <a:srgbClr val="003366"/>
              </a:buClr>
              <a:buFontTx/>
              <a:buChar char="•"/>
              <a:tabLst>
                <a:tab pos="523951" algn="l"/>
              </a:tabLst>
            </a:pP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If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Able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and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Baker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are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both busy, then calculate the time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at which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the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first </a:t>
            </a:r>
            <a:r>
              <a:rPr sz="1500" spc="-5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one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becomes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available,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as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follows: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beg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=</a:t>
            </a:r>
            <a:r>
              <a:rPr sz="15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min(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fin,A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sz="15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fin,B</a:t>
            </a:r>
            <a:r>
              <a:rPr sz="1500" spc="4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23951" lvl="1" indent="-158021" defTabSz="798393">
              <a:spcBef>
                <a:spcPts val="223"/>
              </a:spcBef>
              <a:buClr>
                <a:srgbClr val="003366"/>
              </a:buClr>
              <a:buFontTx/>
              <a:buChar char="•"/>
              <a:tabLst>
                <a:tab pos="523951" algn="l"/>
              </a:tabLst>
            </a:pP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Caller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500" i="1" spc="15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begins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service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at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beg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.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When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service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for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Caller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500" i="1" spc="1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begins,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set</a:t>
            </a:r>
            <a:r>
              <a:rPr sz="1500" spc="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now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=</a:t>
            </a:r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21186" defTabSz="798393">
              <a:lnSpc>
                <a:spcPts val="1719"/>
              </a:lnSpc>
              <a:spcBef>
                <a:spcPts val="153"/>
              </a:spcBef>
            </a:pPr>
            <a:r>
              <a:rPr sz="2200" i="1" spc="6" baseline="13071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0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beg</a:t>
            </a:r>
            <a:r>
              <a:rPr sz="2200" spc="6" baseline="13071" dirty="0">
                <a:solidFill>
                  <a:prstClr val="black"/>
                </a:solidFill>
                <a:latin typeface="Verdana"/>
                <a:cs typeface="Verdana"/>
              </a:rPr>
              <a:t>.</a:t>
            </a:r>
            <a:endParaRPr sz="2200" baseline="13071">
              <a:solidFill>
                <a:prstClr val="black"/>
              </a:solidFill>
              <a:latin typeface="Verdana"/>
              <a:cs typeface="Verdana"/>
            </a:endParaRPr>
          </a:p>
          <a:p>
            <a:pPr marL="523951" lvl="1" indent="-158021" defTabSz="798393">
              <a:lnSpc>
                <a:spcPts val="1719"/>
              </a:lnSpc>
              <a:buClr>
                <a:srgbClr val="003366"/>
              </a:buClr>
              <a:buFontTx/>
              <a:buChar char="•"/>
              <a:tabLst>
                <a:tab pos="523951" algn="l"/>
              </a:tabLst>
            </a:pP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Compute</a:t>
            </a:r>
            <a:r>
              <a:rPr sz="1500"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fin,A</a:t>
            </a:r>
            <a:r>
              <a:rPr sz="1400" i="1" spc="4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or</a:t>
            </a:r>
            <a:r>
              <a:rPr sz="1500"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fin,B </a:t>
            </a:r>
            <a:r>
              <a:rPr sz="1400" i="1" spc="39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as</a:t>
            </a:r>
            <a:r>
              <a:rPr sz="1500"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in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 Step</a:t>
            </a:r>
            <a:r>
              <a:rPr sz="1500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2.</a:t>
            </a:r>
            <a:endParaRPr sz="1500">
              <a:solidFill>
                <a:prstClr val="black"/>
              </a:solidFill>
              <a:latin typeface="Verdana"/>
              <a:cs typeface="Verdana"/>
            </a:endParaRPr>
          </a:p>
          <a:p>
            <a:pPr marL="523951" lvl="1" indent="-158021" defTabSz="798393">
              <a:spcBef>
                <a:spcPts val="153"/>
              </a:spcBef>
              <a:buClr>
                <a:srgbClr val="003366"/>
              </a:buClr>
              <a:buFontTx/>
              <a:buChar char="•"/>
              <a:tabLst>
                <a:tab pos="523951" algn="l"/>
              </a:tabLst>
            </a:pP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Caller </a:t>
            </a:r>
            <a:r>
              <a:rPr sz="1500" i="1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’s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 time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 in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 system </a:t>
            </a:r>
            <a:r>
              <a:rPr sz="1500" dirty="0">
                <a:solidFill>
                  <a:prstClr val="black"/>
                </a:solidFill>
                <a:latin typeface="Verdana"/>
                <a:cs typeface="Verdana"/>
              </a:rPr>
              <a:t>is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sys</a:t>
            </a:r>
            <a:r>
              <a:rPr sz="1400" i="1" spc="18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= </a:t>
            </a:r>
            <a:r>
              <a:rPr sz="1500" i="1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1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fin,A</a:t>
            </a:r>
            <a:r>
              <a:rPr sz="1400" i="1" spc="190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prstClr val="black"/>
                </a:solidFill>
                <a:latin typeface="Times New Roman"/>
                <a:cs typeface="Times New Roman"/>
              </a:rPr>
              <a:t>– </a:t>
            </a:r>
            <a:r>
              <a:rPr sz="1500" i="1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i="1" spc="6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1400" i="1" spc="53" baseline="-227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prstClr val="black"/>
                </a:solidFill>
                <a:latin typeface="Verdana"/>
                <a:cs typeface="Verdana"/>
              </a:rPr>
              <a:t>or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i="1" baseline="-20833" dirty="0">
                <a:solidFill>
                  <a:prstClr val="black"/>
                </a:solidFill>
                <a:latin typeface="Times New Roman"/>
                <a:cs typeface="Times New Roman"/>
              </a:rPr>
              <a:t>sys</a:t>
            </a:r>
            <a:r>
              <a:rPr i="1" spc="190" baseline="-208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=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i="1" baseline="-20833" dirty="0">
                <a:solidFill>
                  <a:prstClr val="black"/>
                </a:solidFill>
                <a:latin typeface="Times New Roman"/>
                <a:cs typeface="Times New Roman"/>
              </a:rPr>
              <a:t>fin,B</a:t>
            </a:r>
            <a:r>
              <a:rPr i="1" spc="190" baseline="-208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- T</a:t>
            </a:r>
            <a:r>
              <a:rPr i="1" baseline="-20833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baseline="-20833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3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6627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simulation table provides a systematic method for tracking system state over time.</a:t>
            </a:r>
          </a:p>
          <a:p>
            <a:endParaRPr lang="ko-KR" altLang="en-US" sz="200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295400" y="2667000"/>
            <a:ext cx="66294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701" tIns="45340" rIns="90701" bIns="45340" anchor="ctr"/>
          <a:lstStyle/>
          <a:p>
            <a:endParaRPr 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4267200" y="2667005"/>
            <a:ext cx="685800" cy="31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/>
              <a:t>Inputs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934200" y="2667005"/>
            <a:ext cx="990600" cy="31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/>
              <a:t>Response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2971800" y="3048027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X</a:t>
            </a:r>
            <a:r>
              <a:rPr lang="en-US" altLang="ko-KR" sz="1200" baseline="-25000"/>
              <a:t>i1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3429000" y="3048027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X</a:t>
            </a:r>
            <a:r>
              <a:rPr lang="en-US" altLang="ko-KR" sz="1200" baseline="-25000"/>
              <a:t>i2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715000" y="3048027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X</a:t>
            </a:r>
            <a:r>
              <a:rPr lang="en-US" altLang="ko-KR" sz="1200" baseline="-25000"/>
              <a:t>ip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7239000" y="3048027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/>
              <a:t>y</a:t>
            </a:r>
            <a:r>
              <a:rPr lang="en-US" altLang="ko-KR" sz="1200" baseline="-25000"/>
              <a:t>i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1371600" y="3048000"/>
            <a:ext cx="1066800" cy="31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/>
              <a:t>Repetitions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4572000" y="3048027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X</a:t>
            </a:r>
            <a:r>
              <a:rPr lang="en-US" altLang="ko-KR" sz="1200" baseline="-25000"/>
              <a:t>ij</a:t>
            </a: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1295400" y="3429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701" tIns="45340" rIns="90701" bIns="45340"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2895600" y="2971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701" tIns="45340" rIns="90701" bIns="45340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962400" y="3048027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/>
              <a:t>…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105400" y="3048027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/>
              <a:t>…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676400" y="3581428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/>
              <a:t>1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676400" y="3886234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/>
              <a:t>2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1676400" y="5334032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/>
              <a:t>n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676400" y="4343427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/>
              <a:t>·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676400" y="4572034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/>
              <a:t>·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1676400" y="4876829"/>
            <a:ext cx="381000" cy="27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1" tIns="45340" rIns="90701" bIns="4534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/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8630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table2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0583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8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2"/>
            <a:ext cx="6934200" cy="609600"/>
          </a:xfrm>
          <a:noFill/>
        </p:spPr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err="1"/>
              <a:t>Queueing</a:t>
            </a:r>
            <a:r>
              <a:rPr lang="en-US" altLang="ko-KR" sz="2400" dirty="0"/>
              <a:t> Systems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Example 2.2 (cont.)</a:t>
            </a:r>
          </a:p>
          <a:p>
            <a:pPr lvl="1"/>
            <a:r>
              <a:rPr lang="en-US" altLang="ko-KR" sz="1600"/>
              <a:t>The row for the first customer is filled in manually, with the random-number function RAND() in case of Excel or another random function replacing the random digits. 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After the first customer, the cells for the other customers must be based on logic and formulas. For example, the </a:t>
            </a:r>
            <a:r>
              <a:rPr lang="en-US" altLang="ko-KR" sz="1600">
                <a:latin typeface="Times New Roman" pitchFamily="18" charset="0"/>
              </a:rPr>
              <a:t>“</a:t>
            </a:r>
            <a:r>
              <a:rPr lang="en-US" altLang="ko-KR" sz="1600"/>
              <a:t>Clock Time of Arrival</a:t>
            </a:r>
            <a:r>
              <a:rPr lang="en-US" altLang="ko-KR" sz="1600">
                <a:latin typeface="Times New Roman" pitchFamily="18" charset="0"/>
              </a:rPr>
              <a:t>”</a:t>
            </a:r>
            <a:r>
              <a:rPr lang="en-US" altLang="ko-KR" sz="1600"/>
              <a:t> (column D) in the row for the second customer is computed as follows: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ko-KR" sz="1600"/>
              <a:t>D2 = D1 + C2</a:t>
            </a:r>
          </a:p>
          <a:p>
            <a:pPr lvl="1" algn="ctr">
              <a:buFont typeface="Wingdings" pitchFamily="2" charset="2"/>
              <a:buNone/>
            </a:pPr>
            <a:endParaRPr lang="en-US" altLang="ko-KR" sz="1600"/>
          </a:p>
          <a:p>
            <a:pPr lvl="1"/>
            <a:r>
              <a:rPr lang="en-US" altLang="ko-KR" sz="1600"/>
              <a:t>The logic to computer who gets a given customer can use the Excel macro function IF(), which returns one of two values depending on whether a condition is true or false. 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ko-KR" sz="1600"/>
              <a:t>IF( condition, value if true, value if false)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60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-533400" y="-152400"/>
            <a:ext cx="9677400" cy="7010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23" name="Freeform 3"/>
          <p:cNvSpPr>
            <a:spLocks/>
          </p:cNvSpPr>
          <p:nvPr/>
        </p:nvSpPr>
        <p:spPr bwMode="auto">
          <a:xfrm>
            <a:off x="5386388" y="322263"/>
            <a:ext cx="720725" cy="1665287"/>
          </a:xfrm>
          <a:custGeom>
            <a:avLst/>
            <a:gdLst>
              <a:gd name="T0" fmla="*/ 2147483647 w 454"/>
              <a:gd name="T1" fmla="*/ 0 h 2098"/>
              <a:gd name="T2" fmla="*/ 2147483647 w 454"/>
              <a:gd name="T3" fmla="*/ 2147483647 h 2098"/>
              <a:gd name="T4" fmla="*/ 2147483647 w 454"/>
              <a:gd name="T5" fmla="*/ 2147483647 h 2098"/>
              <a:gd name="T6" fmla="*/ 0 w 454"/>
              <a:gd name="T7" fmla="*/ 2147483647 h 2098"/>
              <a:gd name="T8" fmla="*/ 2147483647 w 454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4"/>
              <a:gd name="T16" fmla="*/ 0 h 2098"/>
              <a:gd name="T17" fmla="*/ 454 w 454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4" h="2098">
                <a:moveTo>
                  <a:pt x="227" y="0"/>
                </a:moveTo>
                <a:lnTo>
                  <a:pt x="454" y="1048"/>
                </a:lnTo>
                <a:lnTo>
                  <a:pt x="227" y="2098"/>
                </a:lnTo>
                <a:lnTo>
                  <a:pt x="0" y="1048"/>
                </a:lnTo>
                <a:lnTo>
                  <a:pt x="227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 rot="5400000">
            <a:off x="5428824" y="1079139"/>
            <a:ext cx="59952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Is Able idle?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587826" y="2344739"/>
            <a:ext cx="360363" cy="1663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 rot="5400000">
            <a:off x="2996272" y="3080977"/>
            <a:ext cx="15052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Able service begin (column F)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2508250" y="322263"/>
            <a:ext cx="719138" cy="1665287"/>
          </a:xfrm>
          <a:custGeom>
            <a:avLst/>
            <a:gdLst>
              <a:gd name="T0" fmla="*/ 2147483647 w 453"/>
              <a:gd name="T1" fmla="*/ 0 h 2098"/>
              <a:gd name="T2" fmla="*/ 2147483647 w 453"/>
              <a:gd name="T3" fmla="*/ 2147483647 h 2098"/>
              <a:gd name="T4" fmla="*/ 2147483647 w 453"/>
              <a:gd name="T5" fmla="*/ 2147483647 h 2098"/>
              <a:gd name="T6" fmla="*/ 0 w 453"/>
              <a:gd name="T7" fmla="*/ 2147483647 h 2098"/>
              <a:gd name="T8" fmla="*/ 2147483647 w 453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2098"/>
              <a:gd name="T17" fmla="*/ 453 w 453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2098">
                <a:moveTo>
                  <a:pt x="227" y="0"/>
                </a:moveTo>
                <a:lnTo>
                  <a:pt x="453" y="1048"/>
                </a:lnTo>
                <a:lnTo>
                  <a:pt x="227" y="2098"/>
                </a:lnTo>
                <a:lnTo>
                  <a:pt x="0" y="1048"/>
                </a:lnTo>
                <a:lnTo>
                  <a:pt x="227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 rot="5400000">
            <a:off x="2521758" y="1075171"/>
            <a:ext cx="65402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Is Baker idle?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709689" y="2344739"/>
            <a:ext cx="358775" cy="1663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 rot="5400000">
            <a:off x="102105" y="3077802"/>
            <a:ext cx="153728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Baker service begin (column I)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709689" y="322263"/>
            <a:ext cx="358775" cy="1665287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 rot="5400000">
            <a:off x="650332" y="1083108"/>
            <a:ext cx="4408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Nothing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3" name="Freeform 13"/>
          <p:cNvSpPr>
            <a:spLocks/>
          </p:cNvSpPr>
          <p:nvPr/>
        </p:nvSpPr>
        <p:spPr bwMode="auto">
          <a:xfrm>
            <a:off x="7366000" y="322263"/>
            <a:ext cx="719138" cy="1665287"/>
          </a:xfrm>
          <a:custGeom>
            <a:avLst/>
            <a:gdLst>
              <a:gd name="T0" fmla="*/ 2147483647 w 453"/>
              <a:gd name="T1" fmla="*/ 0 h 2098"/>
              <a:gd name="T2" fmla="*/ 2147483647 w 453"/>
              <a:gd name="T3" fmla="*/ 2147483647 h 2098"/>
              <a:gd name="T4" fmla="*/ 2147483647 w 453"/>
              <a:gd name="T5" fmla="*/ 2147483647 h 2098"/>
              <a:gd name="T6" fmla="*/ 0 w 453"/>
              <a:gd name="T7" fmla="*/ 2147483647 h 2098"/>
              <a:gd name="T8" fmla="*/ 2147483647 w 453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2098"/>
              <a:gd name="T17" fmla="*/ 453 w 453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2098">
                <a:moveTo>
                  <a:pt x="227" y="0"/>
                </a:moveTo>
                <a:lnTo>
                  <a:pt x="453" y="1048"/>
                </a:lnTo>
                <a:lnTo>
                  <a:pt x="227" y="2098"/>
                </a:lnTo>
                <a:lnTo>
                  <a:pt x="0" y="1048"/>
                </a:lnTo>
                <a:lnTo>
                  <a:pt x="227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 rot="5400000">
            <a:off x="7204764" y="1070408"/>
            <a:ext cx="100668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Is it time of arrival?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8445576" y="322263"/>
            <a:ext cx="360363" cy="1665287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 rot="5400000">
            <a:off x="8378204" y="1082314"/>
            <a:ext cx="45685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clock = 0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7545388" y="4244980"/>
            <a:ext cx="360362" cy="1663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 rot="5400000">
            <a:off x="7299342" y="4994708"/>
            <a:ext cx="8175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Increment clock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39" name="Freeform 19"/>
          <p:cNvSpPr>
            <a:spLocks/>
          </p:cNvSpPr>
          <p:nvPr/>
        </p:nvSpPr>
        <p:spPr bwMode="auto">
          <a:xfrm>
            <a:off x="7366000" y="2344739"/>
            <a:ext cx="719138" cy="1663700"/>
          </a:xfrm>
          <a:custGeom>
            <a:avLst/>
            <a:gdLst>
              <a:gd name="T0" fmla="*/ 2147483647 w 453"/>
              <a:gd name="T1" fmla="*/ 0 h 2096"/>
              <a:gd name="T2" fmla="*/ 2147483647 w 453"/>
              <a:gd name="T3" fmla="*/ 2147483647 h 2096"/>
              <a:gd name="T4" fmla="*/ 2147483647 w 453"/>
              <a:gd name="T5" fmla="*/ 2147483647 h 2096"/>
              <a:gd name="T6" fmla="*/ 0 w 453"/>
              <a:gd name="T7" fmla="*/ 2147483647 h 2096"/>
              <a:gd name="T8" fmla="*/ 2147483647 w 453"/>
              <a:gd name="T9" fmla="*/ 0 h 20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2096"/>
              <a:gd name="T17" fmla="*/ 453 w 453"/>
              <a:gd name="T18" fmla="*/ 2096 h 20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2096">
                <a:moveTo>
                  <a:pt x="227" y="0"/>
                </a:moveTo>
                <a:lnTo>
                  <a:pt x="453" y="1048"/>
                </a:lnTo>
                <a:lnTo>
                  <a:pt x="227" y="2096"/>
                </a:lnTo>
                <a:lnTo>
                  <a:pt x="0" y="1048"/>
                </a:lnTo>
                <a:lnTo>
                  <a:pt x="227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 rot="5400000">
            <a:off x="7316043" y="3092883"/>
            <a:ext cx="97462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Is there the service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 rot="5400000">
            <a:off x="7329231" y="3100027"/>
            <a:ext cx="56425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completed?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5386388" y="2344739"/>
            <a:ext cx="720725" cy="1663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 rot="5400000">
            <a:off x="5154498" y="3081771"/>
            <a:ext cx="13385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Generate random digit for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 rot="5400000">
            <a:off x="5182816" y="3092883"/>
            <a:ext cx="89768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service (column E)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4306890" y="2344739"/>
            <a:ext cx="720725" cy="1663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 rot="5400000">
            <a:off x="4010726" y="3085739"/>
            <a:ext cx="166071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Convert random digit to random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 rot="5400000">
            <a:off x="4037467" y="3084946"/>
            <a:ext cx="122309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number for service time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 rot="5400000">
            <a:off x="4183685" y="3100821"/>
            <a:ext cx="54662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(column G)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2508250" y="2344739"/>
            <a:ext cx="719138" cy="1663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 rot="5400000">
            <a:off x="2276357" y="3081771"/>
            <a:ext cx="13385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Generate random digit for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 rot="5400000">
            <a:off x="2304678" y="3092883"/>
            <a:ext cx="89768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service (column E)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1428750" y="2344739"/>
            <a:ext cx="719138" cy="16637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 rot="5400000">
            <a:off x="1131004" y="3085739"/>
            <a:ext cx="166071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Convert random digit to random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 rot="5400000">
            <a:off x="1157727" y="3084946"/>
            <a:ext cx="122309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number for service time 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5" name="Rectangle 35"/>
          <p:cNvSpPr>
            <a:spLocks noChangeArrowheads="1"/>
          </p:cNvSpPr>
          <p:nvPr/>
        </p:nvSpPr>
        <p:spPr bwMode="auto">
          <a:xfrm rot="5400000">
            <a:off x="1319886" y="3100027"/>
            <a:ext cx="51777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(column J)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6465888" y="2314575"/>
            <a:ext cx="539750" cy="17240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 rot="5400000">
            <a:off x="5902364" y="3078596"/>
            <a:ext cx="16334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>
                <a:solidFill>
                  <a:srgbClr val="000000"/>
                </a:solidFill>
                <a:latin typeface="굴림" pitchFamily="34" charset="-127"/>
                <a:ea typeface="굴림" pitchFamily="34" charset="-127"/>
              </a:rPr>
              <a:t>Store clock time (column H or K)</a:t>
            </a:r>
            <a:endParaRPr kumimoji="1" lang="en-US" altLang="ko-KR" sz="2400" b="1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 flipH="1">
            <a:off x="8237538" y="1154189"/>
            <a:ext cx="2079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59" name="Freeform 39"/>
          <p:cNvSpPr>
            <a:spLocks/>
          </p:cNvSpPr>
          <p:nvPr/>
        </p:nvSpPr>
        <p:spPr bwMode="auto">
          <a:xfrm>
            <a:off x="8085214" y="1117676"/>
            <a:ext cx="166687" cy="73025"/>
          </a:xfrm>
          <a:custGeom>
            <a:avLst/>
            <a:gdLst>
              <a:gd name="T0" fmla="*/ 2147483647 w 105"/>
              <a:gd name="T1" fmla="*/ 2147483647 h 92"/>
              <a:gd name="T2" fmla="*/ 0 w 105"/>
              <a:gd name="T3" fmla="*/ 2147483647 h 92"/>
              <a:gd name="T4" fmla="*/ 2147483647 w 105"/>
              <a:gd name="T5" fmla="*/ 0 h 92"/>
              <a:gd name="T6" fmla="*/ 2147483647 w 105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92"/>
              <a:gd name="T14" fmla="*/ 105 w 105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92">
                <a:moveTo>
                  <a:pt x="105" y="92"/>
                </a:moveTo>
                <a:lnTo>
                  <a:pt x="0" y="46"/>
                </a:lnTo>
                <a:lnTo>
                  <a:pt x="105" y="0"/>
                </a:lnTo>
                <a:lnTo>
                  <a:pt x="105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 flipH="1">
            <a:off x="6257925" y="1154189"/>
            <a:ext cx="11080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1" name="Freeform 41"/>
          <p:cNvSpPr>
            <a:spLocks/>
          </p:cNvSpPr>
          <p:nvPr/>
        </p:nvSpPr>
        <p:spPr bwMode="auto">
          <a:xfrm>
            <a:off x="6107116" y="1117676"/>
            <a:ext cx="165100" cy="73025"/>
          </a:xfrm>
          <a:custGeom>
            <a:avLst/>
            <a:gdLst>
              <a:gd name="T0" fmla="*/ 2147483647 w 104"/>
              <a:gd name="T1" fmla="*/ 2147483647 h 92"/>
              <a:gd name="T2" fmla="*/ 0 w 104"/>
              <a:gd name="T3" fmla="*/ 2147483647 h 92"/>
              <a:gd name="T4" fmla="*/ 2147483647 w 104"/>
              <a:gd name="T5" fmla="*/ 0 h 92"/>
              <a:gd name="T6" fmla="*/ 2147483647 w 104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2"/>
              <a:gd name="T14" fmla="*/ 104 w 10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2">
                <a:moveTo>
                  <a:pt x="104" y="92"/>
                </a:moveTo>
                <a:lnTo>
                  <a:pt x="0" y="46"/>
                </a:lnTo>
                <a:lnTo>
                  <a:pt x="104" y="0"/>
                </a:lnTo>
                <a:lnTo>
                  <a:pt x="10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>
            <a:off x="7726365" y="1987550"/>
            <a:ext cx="1587" cy="255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3" name="Freeform 43"/>
          <p:cNvSpPr>
            <a:spLocks/>
          </p:cNvSpPr>
          <p:nvPr/>
        </p:nvSpPr>
        <p:spPr bwMode="auto">
          <a:xfrm>
            <a:off x="7670876" y="2235200"/>
            <a:ext cx="111125" cy="109538"/>
          </a:xfrm>
          <a:custGeom>
            <a:avLst/>
            <a:gdLst>
              <a:gd name="T0" fmla="*/ 2147483647 w 70"/>
              <a:gd name="T1" fmla="*/ 0 h 137"/>
              <a:gd name="T2" fmla="*/ 2147483647 w 70"/>
              <a:gd name="T3" fmla="*/ 2147483647 h 137"/>
              <a:gd name="T4" fmla="*/ 0 w 70"/>
              <a:gd name="T5" fmla="*/ 0 h 137"/>
              <a:gd name="T6" fmla="*/ 2147483647 w 70"/>
              <a:gd name="T7" fmla="*/ 0 h 137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137"/>
              <a:gd name="T14" fmla="*/ 70 w 70"/>
              <a:gd name="T15" fmla="*/ 137 h 1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137">
                <a:moveTo>
                  <a:pt x="70" y="0"/>
                </a:moveTo>
                <a:lnTo>
                  <a:pt x="35" y="137"/>
                </a:lnTo>
                <a:lnTo>
                  <a:pt x="0" y="0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7726365" y="4008440"/>
            <a:ext cx="1587" cy="1381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5" name="Freeform 45"/>
          <p:cNvSpPr>
            <a:spLocks/>
          </p:cNvSpPr>
          <p:nvPr/>
        </p:nvSpPr>
        <p:spPr bwMode="auto">
          <a:xfrm>
            <a:off x="7670876" y="4137029"/>
            <a:ext cx="111125" cy="107950"/>
          </a:xfrm>
          <a:custGeom>
            <a:avLst/>
            <a:gdLst>
              <a:gd name="T0" fmla="*/ 2147483647 w 70"/>
              <a:gd name="T1" fmla="*/ 0 h 138"/>
              <a:gd name="T2" fmla="*/ 2147483647 w 70"/>
              <a:gd name="T3" fmla="*/ 2147483647 h 138"/>
              <a:gd name="T4" fmla="*/ 0 w 70"/>
              <a:gd name="T5" fmla="*/ 0 h 138"/>
              <a:gd name="T6" fmla="*/ 2147483647 w 70"/>
              <a:gd name="T7" fmla="*/ 0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138"/>
              <a:gd name="T14" fmla="*/ 70 w 70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138">
                <a:moveTo>
                  <a:pt x="70" y="0"/>
                </a:moveTo>
                <a:lnTo>
                  <a:pt x="35" y="138"/>
                </a:lnTo>
                <a:lnTo>
                  <a:pt x="0" y="0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 flipH="1">
            <a:off x="3379788" y="1154189"/>
            <a:ext cx="2006600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7" name="Freeform 47"/>
          <p:cNvSpPr>
            <a:spLocks/>
          </p:cNvSpPr>
          <p:nvPr/>
        </p:nvSpPr>
        <p:spPr bwMode="auto">
          <a:xfrm>
            <a:off x="3227464" y="1117676"/>
            <a:ext cx="166687" cy="73025"/>
          </a:xfrm>
          <a:custGeom>
            <a:avLst/>
            <a:gdLst>
              <a:gd name="T0" fmla="*/ 2147483647 w 105"/>
              <a:gd name="T1" fmla="*/ 2147483647 h 92"/>
              <a:gd name="T2" fmla="*/ 0 w 105"/>
              <a:gd name="T3" fmla="*/ 2147483647 h 92"/>
              <a:gd name="T4" fmla="*/ 2147483647 w 105"/>
              <a:gd name="T5" fmla="*/ 0 h 92"/>
              <a:gd name="T6" fmla="*/ 2147483647 w 105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92"/>
              <a:gd name="T14" fmla="*/ 105 w 105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92">
                <a:moveTo>
                  <a:pt x="105" y="92"/>
                </a:moveTo>
                <a:lnTo>
                  <a:pt x="0" y="46"/>
                </a:lnTo>
                <a:lnTo>
                  <a:pt x="105" y="0"/>
                </a:lnTo>
                <a:lnTo>
                  <a:pt x="105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V="1">
            <a:off x="8266113" y="1255714"/>
            <a:ext cx="1587" cy="38211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69" name="Freeform 49"/>
          <p:cNvSpPr>
            <a:spLocks/>
          </p:cNvSpPr>
          <p:nvPr/>
        </p:nvSpPr>
        <p:spPr bwMode="auto">
          <a:xfrm>
            <a:off x="8210626" y="1154115"/>
            <a:ext cx="111125" cy="109537"/>
          </a:xfrm>
          <a:custGeom>
            <a:avLst/>
            <a:gdLst>
              <a:gd name="T0" fmla="*/ 0 w 70"/>
              <a:gd name="T1" fmla="*/ 2147483647 h 138"/>
              <a:gd name="T2" fmla="*/ 2147483647 w 70"/>
              <a:gd name="T3" fmla="*/ 0 h 138"/>
              <a:gd name="T4" fmla="*/ 2147483647 w 70"/>
              <a:gd name="T5" fmla="*/ 2147483647 h 138"/>
              <a:gd name="T6" fmla="*/ 0 w 70"/>
              <a:gd name="T7" fmla="*/ 2147483647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138"/>
              <a:gd name="T14" fmla="*/ 70 w 70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138">
                <a:moveTo>
                  <a:pt x="0" y="138"/>
                </a:moveTo>
                <a:lnTo>
                  <a:pt x="35" y="0"/>
                </a:lnTo>
                <a:lnTo>
                  <a:pt x="70" y="138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0" name="Line 50"/>
          <p:cNvSpPr>
            <a:spLocks noChangeShapeType="1"/>
          </p:cNvSpPr>
          <p:nvPr/>
        </p:nvSpPr>
        <p:spPr bwMode="auto">
          <a:xfrm flipH="1">
            <a:off x="7158038" y="3176664"/>
            <a:ext cx="2079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1" name="Freeform 51"/>
          <p:cNvSpPr>
            <a:spLocks/>
          </p:cNvSpPr>
          <p:nvPr/>
        </p:nvSpPr>
        <p:spPr bwMode="auto">
          <a:xfrm>
            <a:off x="7005714" y="3140151"/>
            <a:ext cx="166687" cy="73025"/>
          </a:xfrm>
          <a:custGeom>
            <a:avLst/>
            <a:gdLst>
              <a:gd name="T0" fmla="*/ 2147483647 w 105"/>
              <a:gd name="T1" fmla="*/ 2147483647 h 92"/>
              <a:gd name="T2" fmla="*/ 0 w 105"/>
              <a:gd name="T3" fmla="*/ 2147483647 h 92"/>
              <a:gd name="T4" fmla="*/ 2147483647 w 105"/>
              <a:gd name="T5" fmla="*/ 0 h 92"/>
              <a:gd name="T6" fmla="*/ 2147483647 w 105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92"/>
              <a:gd name="T14" fmla="*/ 105 w 105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92">
                <a:moveTo>
                  <a:pt x="105" y="92"/>
                </a:moveTo>
                <a:lnTo>
                  <a:pt x="0" y="46"/>
                </a:lnTo>
                <a:lnTo>
                  <a:pt x="105" y="0"/>
                </a:lnTo>
                <a:lnTo>
                  <a:pt x="105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2" name="Line 52"/>
          <p:cNvSpPr>
            <a:spLocks noChangeShapeType="1"/>
          </p:cNvSpPr>
          <p:nvPr/>
        </p:nvSpPr>
        <p:spPr bwMode="auto">
          <a:xfrm>
            <a:off x="5746751" y="1987550"/>
            <a:ext cx="1588" cy="255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3" name="Freeform 53"/>
          <p:cNvSpPr>
            <a:spLocks/>
          </p:cNvSpPr>
          <p:nvPr/>
        </p:nvSpPr>
        <p:spPr bwMode="auto">
          <a:xfrm>
            <a:off x="5691264" y="2235200"/>
            <a:ext cx="111125" cy="109538"/>
          </a:xfrm>
          <a:custGeom>
            <a:avLst/>
            <a:gdLst>
              <a:gd name="T0" fmla="*/ 2147483647 w 70"/>
              <a:gd name="T1" fmla="*/ 0 h 137"/>
              <a:gd name="T2" fmla="*/ 2147483647 w 70"/>
              <a:gd name="T3" fmla="*/ 2147483647 h 137"/>
              <a:gd name="T4" fmla="*/ 0 w 70"/>
              <a:gd name="T5" fmla="*/ 0 h 137"/>
              <a:gd name="T6" fmla="*/ 2147483647 w 70"/>
              <a:gd name="T7" fmla="*/ 0 h 137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137"/>
              <a:gd name="T14" fmla="*/ 70 w 70"/>
              <a:gd name="T15" fmla="*/ 137 h 1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137">
                <a:moveTo>
                  <a:pt x="70" y="0"/>
                </a:moveTo>
                <a:lnTo>
                  <a:pt x="35" y="137"/>
                </a:lnTo>
                <a:lnTo>
                  <a:pt x="0" y="0"/>
                </a:lnTo>
                <a:lnTo>
                  <a:pt x="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 flipH="1">
            <a:off x="5178501" y="3176664"/>
            <a:ext cx="2079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5" name="Freeform 55"/>
          <p:cNvSpPr>
            <a:spLocks/>
          </p:cNvSpPr>
          <p:nvPr/>
        </p:nvSpPr>
        <p:spPr bwMode="auto">
          <a:xfrm>
            <a:off x="5027613" y="3140151"/>
            <a:ext cx="165100" cy="73025"/>
          </a:xfrm>
          <a:custGeom>
            <a:avLst/>
            <a:gdLst>
              <a:gd name="T0" fmla="*/ 2147483647 w 104"/>
              <a:gd name="T1" fmla="*/ 2147483647 h 92"/>
              <a:gd name="T2" fmla="*/ 0 w 104"/>
              <a:gd name="T3" fmla="*/ 2147483647 h 92"/>
              <a:gd name="T4" fmla="*/ 2147483647 w 104"/>
              <a:gd name="T5" fmla="*/ 0 h 92"/>
              <a:gd name="T6" fmla="*/ 2147483647 w 104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2"/>
              <a:gd name="T14" fmla="*/ 104 w 10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2">
                <a:moveTo>
                  <a:pt x="104" y="92"/>
                </a:moveTo>
                <a:lnTo>
                  <a:pt x="0" y="46"/>
                </a:lnTo>
                <a:lnTo>
                  <a:pt x="104" y="0"/>
                </a:lnTo>
                <a:lnTo>
                  <a:pt x="10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 flipH="1">
            <a:off x="4099001" y="3176664"/>
            <a:ext cx="2079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7" name="Freeform 57"/>
          <p:cNvSpPr>
            <a:spLocks/>
          </p:cNvSpPr>
          <p:nvPr/>
        </p:nvSpPr>
        <p:spPr bwMode="auto">
          <a:xfrm>
            <a:off x="3948113" y="3140151"/>
            <a:ext cx="165100" cy="73025"/>
          </a:xfrm>
          <a:custGeom>
            <a:avLst/>
            <a:gdLst>
              <a:gd name="T0" fmla="*/ 2147483647 w 104"/>
              <a:gd name="T1" fmla="*/ 2147483647 h 92"/>
              <a:gd name="T2" fmla="*/ 0 w 104"/>
              <a:gd name="T3" fmla="*/ 2147483647 h 92"/>
              <a:gd name="T4" fmla="*/ 2147483647 w 104"/>
              <a:gd name="T5" fmla="*/ 0 h 92"/>
              <a:gd name="T6" fmla="*/ 2147483647 w 104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2"/>
              <a:gd name="T14" fmla="*/ 104 w 10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2">
                <a:moveTo>
                  <a:pt x="104" y="92"/>
                </a:moveTo>
                <a:lnTo>
                  <a:pt x="0" y="46"/>
                </a:lnTo>
                <a:lnTo>
                  <a:pt x="104" y="0"/>
                </a:lnTo>
                <a:lnTo>
                  <a:pt x="104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8" name="Line 58"/>
          <p:cNvSpPr>
            <a:spLocks noChangeShapeType="1"/>
          </p:cNvSpPr>
          <p:nvPr/>
        </p:nvSpPr>
        <p:spPr bwMode="auto">
          <a:xfrm>
            <a:off x="2868613" y="1987550"/>
            <a:ext cx="1587" cy="255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79" name="Freeform 59"/>
          <p:cNvSpPr>
            <a:spLocks/>
          </p:cNvSpPr>
          <p:nvPr/>
        </p:nvSpPr>
        <p:spPr bwMode="auto">
          <a:xfrm>
            <a:off x="2813050" y="2235200"/>
            <a:ext cx="109538" cy="109538"/>
          </a:xfrm>
          <a:custGeom>
            <a:avLst/>
            <a:gdLst>
              <a:gd name="T0" fmla="*/ 2147483647 w 69"/>
              <a:gd name="T1" fmla="*/ 0 h 137"/>
              <a:gd name="T2" fmla="*/ 2147483647 w 69"/>
              <a:gd name="T3" fmla="*/ 2147483647 h 137"/>
              <a:gd name="T4" fmla="*/ 0 w 69"/>
              <a:gd name="T5" fmla="*/ 0 h 137"/>
              <a:gd name="T6" fmla="*/ 2147483647 w 69"/>
              <a:gd name="T7" fmla="*/ 0 h 137"/>
              <a:gd name="T8" fmla="*/ 0 60000 65536"/>
              <a:gd name="T9" fmla="*/ 0 60000 65536"/>
              <a:gd name="T10" fmla="*/ 0 60000 65536"/>
              <a:gd name="T11" fmla="*/ 0 60000 65536"/>
              <a:gd name="T12" fmla="*/ 0 w 69"/>
              <a:gd name="T13" fmla="*/ 0 h 137"/>
              <a:gd name="T14" fmla="*/ 69 w 69"/>
              <a:gd name="T15" fmla="*/ 137 h 1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" h="137">
                <a:moveTo>
                  <a:pt x="69" y="0"/>
                </a:moveTo>
                <a:lnTo>
                  <a:pt x="35" y="137"/>
                </a:lnTo>
                <a:lnTo>
                  <a:pt x="0" y="0"/>
                </a:lnTo>
                <a:lnTo>
                  <a:pt x="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0" name="Line 60"/>
          <p:cNvSpPr>
            <a:spLocks noChangeShapeType="1"/>
          </p:cNvSpPr>
          <p:nvPr/>
        </p:nvSpPr>
        <p:spPr bwMode="auto">
          <a:xfrm flipH="1">
            <a:off x="1219200" y="1154189"/>
            <a:ext cx="1289050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1" name="Freeform 61"/>
          <p:cNvSpPr>
            <a:spLocks/>
          </p:cNvSpPr>
          <p:nvPr/>
        </p:nvSpPr>
        <p:spPr bwMode="auto">
          <a:xfrm>
            <a:off x="1068464" y="1117676"/>
            <a:ext cx="166687" cy="73025"/>
          </a:xfrm>
          <a:custGeom>
            <a:avLst/>
            <a:gdLst>
              <a:gd name="T0" fmla="*/ 2147483647 w 105"/>
              <a:gd name="T1" fmla="*/ 2147483647 h 92"/>
              <a:gd name="T2" fmla="*/ 0 w 105"/>
              <a:gd name="T3" fmla="*/ 2147483647 h 92"/>
              <a:gd name="T4" fmla="*/ 2147483647 w 105"/>
              <a:gd name="T5" fmla="*/ 0 h 92"/>
              <a:gd name="T6" fmla="*/ 2147483647 w 105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92"/>
              <a:gd name="T14" fmla="*/ 105 w 105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92">
                <a:moveTo>
                  <a:pt x="105" y="92"/>
                </a:moveTo>
                <a:lnTo>
                  <a:pt x="0" y="46"/>
                </a:lnTo>
                <a:lnTo>
                  <a:pt x="105" y="0"/>
                </a:lnTo>
                <a:lnTo>
                  <a:pt x="105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2" name="Line 62"/>
          <p:cNvSpPr>
            <a:spLocks noChangeShapeType="1"/>
          </p:cNvSpPr>
          <p:nvPr/>
        </p:nvSpPr>
        <p:spPr bwMode="auto">
          <a:xfrm flipH="1">
            <a:off x="2300288" y="3176664"/>
            <a:ext cx="2079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3" name="Freeform 63"/>
          <p:cNvSpPr>
            <a:spLocks/>
          </p:cNvSpPr>
          <p:nvPr/>
        </p:nvSpPr>
        <p:spPr bwMode="auto">
          <a:xfrm>
            <a:off x="2147964" y="3140151"/>
            <a:ext cx="166687" cy="73025"/>
          </a:xfrm>
          <a:custGeom>
            <a:avLst/>
            <a:gdLst>
              <a:gd name="T0" fmla="*/ 2147483647 w 105"/>
              <a:gd name="T1" fmla="*/ 2147483647 h 92"/>
              <a:gd name="T2" fmla="*/ 0 w 105"/>
              <a:gd name="T3" fmla="*/ 2147483647 h 92"/>
              <a:gd name="T4" fmla="*/ 2147483647 w 105"/>
              <a:gd name="T5" fmla="*/ 0 h 92"/>
              <a:gd name="T6" fmla="*/ 2147483647 w 105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92"/>
              <a:gd name="T14" fmla="*/ 105 w 105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92">
                <a:moveTo>
                  <a:pt x="105" y="92"/>
                </a:moveTo>
                <a:lnTo>
                  <a:pt x="0" y="46"/>
                </a:lnTo>
                <a:lnTo>
                  <a:pt x="105" y="0"/>
                </a:lnTo>
                <a:lnTo>
                  <a:pt x="105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4" name="Line 64"/>
          <p:cNvSpPr>
            <a:spLocks noChangeShapeType="1"/>
          </p:cNvSpPr>
          <p:nvPr/>
        </p:nvSpPr>
        <p:spPr bwMode="auto">
          <a:xfrm flipH="1">
            <a:off x="1219202" y="3176664"/>
            <a:ext cx="209550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5" name="Freeform 65"/>
          <p:cNvSpPr>
            <a:spLocks/>
          </p:cNvSpPr>
          <p:nvPr/>
        </p:nvSpPr>
        <p:spPr bwMode="auto">
          <a:xfrm>
            <a:off x="1068464" y="3140151"/>
            <a:ext cx="166687" cy="73025"/>
          </a:xfrm>
          <a:custGeom>
            <a:avLst/>
            <a:gdLst>
              <a:gd name="T0" fmla="*/ 2147483647 w 105"/>
              <a:gd name="T1" fmla="*/ 2147483647 h 92"/>
              <a:gd name="T2" fmla="*/ 0 w 105"/>
              <a:gd name="T3" fmla="*/ 2147483647 h 92"/>
              <a:gd name="T4" fmla="*/ 2147483647 w 105"/>
              <a:gd name="T5" fmla="*/ 0 h 92"/>
              <a:gd name="T6" fmla="*/ 2147483647 w 105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92"/>
              <a:gd name="T14" fmla="*/ 105 w 105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92">
                <a:moveTo>
                  <a:pt x="105" y="92"/>
                </a:moveTo>
                <a:lnTo>
                  <a:pt x="0" y="46"/>
                </a:lnTo>
                <a:lnTo>
                  <a:pt x="105" y="0"/>
                </a:lnTo>
                <a:lnTo>
                  <a:pt x="105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6" name="Line 66"/>
          <p:cNvSpPr>
            <a:spLocks noChangeShapeType="1"/>
          </p:cNvSpPr>
          <p:nvPr/>
        </p:nvSpPr>
        <p:spPr bwMode="auto">
          <a:xfrm flipH="1">
            <a:off x="349326" y="1154189"/>
            <a:ext cx="3603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7" name="Line 67"/>
          <p:cNvSpPr>
            <a:spLocks noChangeShapeType="1"/>
          </p:cNvSpPr>
          <p:nvPr/>
        </p:nvSpPr>
        <p:spPr bwMode="auto">
          <a:xfrm>
            <a:off x="349253" y="1154115"/>
            <a:ext cx="1588" cy="392271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8" name="Line 68"/>
          <p:cNvSpPr>
            <a:spLocks noChangeShapeType="1"/>
          </p:cNvSpPr>
          <p:nvPr/>
        </p:nvSpPr>
        <p:spPr bwMode="auto">
          <a:xfrm>
            <a:off x="889000" y="4008438"/>
            <a:ext cx="1588" cy="10683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89" name="Line 69"/>
          <p:cNvSpPr>
            <a:spLocks noChangeShapeType="1"/>
          </p:cNvSpPr>
          <p:nvPr/>
        </p:nvSpPr>
        <p:spPr bwMode="auto">
          <a:xfrm>
            <a:off x="6737353" y="4038605"/>
            <a:ext cx="1588" cy="103822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90" name="Line 70"/>
          <p:cNvSpPr>
            <a:spLocks noChangeShapeType="1"/>
          </p:cNvSpPr>
          <p:nvPr/>
        </p:nvSpPr>
        <p:spPr bwMode="auto">
          <a:xfrm flipH="1">
            <a:off x="349250" y="5076825"/>
            <a:ext cx="704532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91" name="Freeform 71"/>
          <p:cNvSpPr>
            <a:spLocks/>
          </p:cNvSpPr>
          <p:nvPr/>
        </p:nvSpPr>
        <p:spPr bwMode="auto">
          <a:xfrm>
            <a:off x="7380288" y="5040389"/>
            <a:ext cx="165100" cy="73025"/>
          </a:xfrm>
          <a:custGeom>
            <a:avLst/>
            <a:gdLst>
              <a:gd name="T0" fmla="*/ 0 w 104"/>
              <a:gd name="T1" fmla="*/ 0 h 92"/>
              <a:gd name="T2" fmla="*/ 2147483647 w 104"/>
              <a:gd name="T3" fmla="*/ 2147483647 h 92"/>
              <a:gd name="T4" fmla="*/ 0 w 104"/>
              <a:gd name="T5" fmla="*/ 2147483647 h 92"/>
              <a:gd name="T6" fmla="*/ 0 w 104"/>
              <a:gd name="T7" fmla="*/ 0 h 92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2"/>
              <a:gd name="T14" fmla="*/ 104 w 10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2">
                <a:moveTo>
                  <a:pt x="0" y="0"/>
                </a:moveTo>
                <a:lnTo>
                  <a:pt x="104" y="46"/>
                </a:lnTo>
                <a:lnTo>
                  <a:pt x="0" y="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92" name="Line 72"/>
          <p:cNvSpPr>
            <a:spLocks noChangeShapeType="1"/>
          </p:cNvSpPr>
          <p:nvPr/>
        </p:nvSpPr>
        <p:spPr bwMode="auto">
          <a:xfrm>
            <a:off x="3767138" y="4008438"/>
            <a:ext cx="1587" cy="10683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93" name="Line 73"/>
          <p:cNvSpPr>
            <a:spLocks noChangeShapeType="1"/>
          </p:cNvSpPr>
          <p:nvPr/>
        </p:nvSpPr>
        <p:spPr bwMode="auto">
          <a:xfrm>
            <a:off x="7905826" y="5076825"/>
            <a:ext cx="3603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763" tIns="45372" rIns="90763" bIns="45372"/>
          <a:lstStyle/>
          <a:p>
            <a:pPr defTabSz="907651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black"/>
              </a:solidFill>
              <a:latin typeface="Tahoma" pitchFamily="34" charset="0"/>
              <a:ea typeface="굴림" pitchFamily="34" charset="-127"/>
            </a:endParaRPr>
          </a:p>
        </p:txBody>
      </p:sp>
      <p:sp>
        <p:nvSpPr>
          <p:cNvPr id="56394" name="Text Box 74"/>
          <p:cNvSpPr txBox="1">
            <a:spLocks noChangeArrowheads="1"/>
          </p:cNvSpPr>
          <p:nvPr/>
        </p:nvSpPr>
        <p:spPr bwMode="auto">
          <a:xfrm>
            <a:off x="4067901" y="914405"/>
            <a:ext cx="42952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5050B"/>
                </a:solidFill>
                <a:latin typeface="굴림" pitchFamily="34" charset="-127"/>
              </a:rPr>
              <a:t>No</a:t>
            </a:r>
          </a:p>
        </p:txBody>
      </p:sp>
      <p:sp>
        <p:nvSpPr>
          <p:cNvPr id="56395" name="Text Box 75"/>
          <p:cNvSpPr txBox="1">
            <a:spLocks noChangeArrowheads="1"/>
          </p:cNvSpPr>
          <p:nvPr/>
        </p:nvSpPr>
        <p:spPr bwMode="auto">
          <a:xfrm>
            <a:off x="1629503" y="914405"/>
            <a:ext cx="42952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5050B"/>
                </a:solidFill>
                <a:latin typeface="굴림" pitchFamily="34" charset="-127"/>
              </a:rPr>
              <a:t>No</a:t>
            </a:r>
          </a:p>
        </p:txBody>
      </p:sp>
      <p:sp>
        <p:nvSpPr>
          <p:cNvPr id="56396" name="Text Box 76"/>
          <p:cNvSpPr txBox="1">
            <a:spLocks noChangeArrowheads="1"/>
          </p:cNvSpPr>
          <p:nvPr/>
        </p:nvSpPr>
        <p:spPr bwMode="auto">
          <a:xfrm>
            <a:off x="7268301" y="1981200"/>
            <a:ext cx="42952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5050B"/>
                </a:solidFill>
                <a:latin typeface="굴림" pitchFamily="34" charset="-127"/>
              </a:rPr>
              <a:t>No</a:t>
            </a:r>
          </a:p>
        </p:txBody>
      </p:sp>
      <p:sp>
        <p:nvSpPr>
          <p:cNvPr id="56397" name="Text Box 77"/>
          <p:cNvSpPr txBox="1">
            <a:spLocks noChangeArrowheads="1"/>
          </p:cNvSpPr>
          <p:nvPr/>
        </p:nvSpPr>
        <p:spPr bwMode="auto">
          <a:xfrm>
            <a:off x="7268301" y="3962401"/>
            <a:ext cx="42952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5050B"/>
                </a:solidFill>
                <a:latin typeface="굴림" pitchFamily="34" charset="-127"/>
              </a:rPr>
              <a:t>No</a:t>
            </a:r>
          </a:p>
        </p:txBody>
      </p:sp>
      <p:sp>
        <p:nvSpPr>
          <p:cNvPr id="56398" name="Text Box 78"/>
          <p:cNvSpPr txBox="1">
            <a:spLocks noChangeArrowheads="1"/>
          </p:cNvSpPr>
          <p:nvPr/>
        </p:nvSpPr>
        <p:spPr bwMode="auto">
          <a:xfrm>
            <a:off x="5410215" y="1905000"/>
            <a:ext cx="30640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5050B"/>
                </a:solidFill>
                <a:latin typeface="굴림" pitchFamily="34" charset="-127"/>
              </a:rPr>
              <a:t>Yes</a:t>
            </a:r>
          </a:p>
        </p:txBody>
      </p:sp>
      <p:sp>
        <p:nvSpPr>
          <p:cNvPr id="56399" name="Text Box 79"/>
          <p:cNvSpPr txBox="1">
            <a:spLocks noChangeArrowheads="1"/>
          </p:cNvSpPr>
          <p:nvPr/>
        </p:nvSpPr>
        <p:spPr bwMode="auto">
          <a:xfrm>
            <a:off x="2514616" y="1981200"/>
            <a:ext cx="30640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5050B"/>
                </a:solidFill>
                <a:latin typeface="굴림" pitchFamily="34" charset="-127"/>
              </a:rPr>
              <a:t>Yes</a:t>
            </a:r>
          </a:p>
        </p:txBody>
      </p:sp>
      <p:sp>
        <p:nvSpPr>
          <p:cNvPr id="56400" name="Text Box 80"/>
          <p:cNvSpPr txBox="1">
            <a:spLocks noChangeArrowheads="1"/>
          </p:cNvSpPr>
          <p:nvPr/>
        </p:nvSpPr>
        <p:spPr bwMode="auto">
          <a:xfrm>
            <a:off x="6705618" y="838200"/>
            <a:ext cx="30640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5050B"/>
                </a:solidFill>
                <a:latin typeface="굴림" pitchFamily="34" charset="-127"/>
              </a:rPr>
              <a:t>Yes</a:t>
            </a:r>
          </a:p>
        </p:txBody>
      </p:sp>
      <p:sp>
        <p:nvSpPr>
          <p:cNvPr id="56401" name="Text Box 81"/>
          <p:cNvSpPr txBox="1">
            <a:spLocks noChangeArrowheads="1"/>
          </p:cNvSpPr>
          <p:nvPr/>
        </p:nvSpPr>
        <p:spPr bwMode="auto">
          <a:xfrm>
            <a:off x="7086616" y="2819400"/>
            <a:ext cx="30640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763" tIns="45372" rIns="90763" bIns="4537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34" charset="-127"/>
              </a:defRPr>
            </a:lvl9pPr>
          </a:lstStyle>
          <a:p>
            <a:pPr algn="ctr" defTabSz="907651" eaLnBrk="1" fontAlgn="base" latinLnBrk="1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800" b="1">
                <a:solidFill>
                  <a:srgbClr val="05050B"/>
                </a:solidFill>
                <a:latin typeface="굴림" pitchFamily="34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200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796" y="135435"/>
            <a:ext cx="6096724" cy="1408270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1051">
              <a:spcBef>
                <a:spcPts val="88"/>
              </a:spcBef>
            </a:pPr>
            <a:r>
              <a:rPr spc="-4" dirty="0"/>
              <a:t>Simulation of</a:t>
            </a:r>
            <a:r>
              <a:rPr spc="-9" dirty="0"/>
              <a:t> </a:t>
            </a:r>
            <a:r>
              <a:rPr dirty="0"/>
              <a:t>Queueing</a:t>
            </a:r>
            <a:r>
              <a:rPr spc="-4" dirty="0"/>
              <a:t> Systems: </a:t>
            </a:r>
            <a:r>
              <a:rPr dirty="0"/>
              <a:t>Why?</a:t>
            </a:r>
          </a:p>
        </p:txBody>
      </p:sp>
      <p:pic>
        <p:nvPicPr>
          <p:cNvPr id="6146" name="Picture 2" descr="How to do grocery shopping during coronavirus pandemic?- The New Indian  Ex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21504"/>
            <a:ext cx="6175952" cy="49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Ambulances queued up with Covid-19 dead bodies for crimination</a:t>
            </a:r>
            <a:endParaRPr lang="en-US" dirty="0"/>
          </a:p>
        </p:txBody>
      </p:sp>
      <p:pic>
        <p:nvPicPr>
          <p:cNvPr id="2050" name="Picture 2" descr="Smoke rises from the Medi Agrahara Crematorium in Bengaluru as ambulances queue up. DH Photo/ Pushkar 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0772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796" y="135435"/>
            <a:ext cx="6096724" cy="1408270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1051">
              <a:spcBef>
                <a:spcPts val="88"/>
              </a:spcBef>
            </a:pPr>
            <a:r>
              <a:rPr spc="-4" dirty="0"/>
              <a:t>Simulation of</a:t>
            </a:r>
            <a:r>
              <a:rPr spc="-9" dirty="0"/>
              <a:t> </a:t>
            </a:r>
            <a:r>
              <a:rPr dirty="0"/>
              <a:t>Queueing</a:t>
            </a:r>
            <a:r>
              <a:rPr spc="-4" dirty="0"/>
              <a:t> Systems: </a:t>
            </a:r>
            <a:r>
              <a:rPr dirty="0"/>
              <a:t>Why?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3593" y="1660760"/>
            <a:ext cx="7506333" cy="4844399"/>
            <a:chOff x="880587" y="1393040"/>
            <a:chExt cx="8778240" cy="5337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587" y="1393040"/>
              <a:ext cx="6381748" cy="49053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0868" y="2481991"/>
              <a:ext cx="4019548" cy="40004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3195" y="3368137"/>
              <a:ext cx="3305173" cy="3362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96811" y="4306410"/>
              <a:ext cx="575945" cy="192405"/>
            </a:xfrm>
            <a:custGeom>
              <a:avLst/>
              <a:gdLst/>
              <a:ahLst/>
              <a:cxnLst/>
              <a:rect l="l" t="t" r="r" b="b"/>
              <a:pathLst>
                <a:path w="575945" h="192404">
                  <a:moveTo>
                    <a:pt x="0" y="191803"/>
                  </a:moveTo>
                  <a:lnTo>
                    <a:pt x="575410" y="0"/>
                  </a:lnTo>
                </a:path>
              </a:pathLst>
            </a:custGeom>
            <a:ln w="761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91497" y="4246170"/>
              <a:ext cx="253365" cy="217170"/>
            </a:xfrm>
            <a:custGeom>
              <a:avLst/>
              <a:gdLst/>
              <a:ahLst/>
              <a:cxnLst/>
              <a:rect l="l" t="t" r="r" b="b"/>
              <a:pathLst>
                <a:path w="253364" h="217170">
                  <a:moveTo>
                    <a:pt x="0" y="0"/>
                  </a:moveTo>
                  <a:lnTo>
                    <a:pt x="72289" y="216869"/>
                  </a:lnTo>
                  <a:lnTo>
                    <a:pt x="253014" y="36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1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1106" y="5322475"/>
              <a:ext cx="866775" cy="400050"/>
            </a:xfrm>
            <a:custGeom>
              <a:avLst/>
              <a:gdLst/>
              <a:ahLst/>
              <a:cxnLst/>
              <a:rect l="l" t="t" r="r" b="b"/>
              <a:pathLst>
                <a:path w="866775" h="400050">
                  <a:moveTo>
                    <a:pt x="0" y="399875"/>
                  </a:moveTo>
                  <a:lnTo>
                    <a:pt x="866641" y="0"/>
                  </a:lnTo>
                </a:path>
              </a:pathLst>
            </a:custGeom>
            <a:ln w="761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1480" y="5282539"/>
              <a:ext cx="255904" cy="207645"/>
            </a:xfrm>
            <a:custGeom>
              <a:avLst/>
              <a:gdLst/>
              <a:ahLst/>
              <a:cxnLst/>
              <a:rect l="l" t="t" r="r" b="b"/>
              <a:pathLst>
                <a:path w="255904" h="207645">
                  <a:moveTo>
                    <a:pt x="0" y="0"/>
                  </a:moveTo>
                  <a:lnTo>
                    <a:pt x="95774" y="207570"/>
                  </a:lnTo>
                  <a:lnTo>
                    <a:pt x="255456" y="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1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057371" y="6294316"/>
            <a:ext cx="38172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51">
              <a:lnSpc>
                <a:spcPts val="1640"/>
              </a:lnSpc>
            </a:pPr>
            <a:r>
              <a:rPr dirty="0"/>
              <a:t>1.</a:t>
            </a:r>
            <a:fld id="{81D60167-4931-47E6-BA6A-407CBD079E47}" type="slidenum">
              <a:rPr dirty="0"/>
              <a:pPr marL="11051">
                <a:lnSpc>
                  <a:spcPts val="1640"/>
                </a:lnSpc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5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2718"/>
            <a:ext cx="81759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Simulation of </a:t>
            </a:r>
            <a:r>
              <a:rPr lang="en-US" altLang="ko-KR" sz="2400" dirty="0" err="1"/>
              <a:t>Queueing</a:t>
            </a:r>
            <a:r>
              <a:rPr lang="en-US" altLang="ko-KR" sz="2400" dirty="0"/>
              <a:t> Systems</a:t>
            </a:r>
          </a:p>
        </p:txBody>
      </p:sp>
      <p:sp>
        <p:nvSpPr>
          <p:cNvPr id="40" name="object 3"/>
          <p:cNvSpPr txBox="1"/>
          <p:nvPr/>
        </p:nvSpPr>
        <p:spPr>
          <a:xfrm>
            <a:off x="1676402" y="4114841"/>
            <a:ext cx="6172200" cy="2246176"/>
          </a:xfrm>
          <a:prstGeom prst="rect">
            <a:avLst/>
          </a:prstGeom>
        </p:spPr>
        <p:txBody>
          <a:bodyPr vert="horz" wrap="square" lIns="0" tIns="73073" rIns="0" bIns="0" rtlCol="0">
            <a:spAutoFit/>
          </a:bodyPr>
          <a:lstStyle/>
          <a:p>
            <a:pPr marL="12604">
              <a:spcBef>
                <a:spcPts val="580"/>
              </a:spcBef>
              <a:buClr>
                <a:srgbClr val="003366"/>
              </a:buClr>
              <a:buSzPct val="118181"/>
              <a:tabLst>
                <a:tab pos="352728" algn="l"/>
              </a:tabLst>
            </a:pPr>
            <a:r>
              <a:rPr sz="2200" dirty="0">
                <a:latin typeface="Verdana"/>
                <a:cs typeface="Verdana"/>
              </a:rPr>
              <a:t>A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queueing system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5" dirty="0">
                <a:latin typeface="Verdana"/>
                <a:cs typeface="Verdana"/>
              </a:rPr>
              <a:t> described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by</a:t>
            </a:r>
            <a:endParaRPr sz="2200" dirty="0">
              <a:latin typeface="Verdana"/>
              <a:cs typeface="Verdana"/>
            </a:endParaRPr>
          </a:p>
          <a:p>
            <a:pPr marL="544853" lvl="1" indent="-179522">
              <a:spcBef>
                <a:spcPts val="440"/>
              </a:spcBef>
              <a:buClr>
                <a:srgbClr val="003366"/>
              </a:buClr>
              <a:buChar char="•"/>
              <a:tabLst>
                <a:tab pos="544853" algn="l"/>
              </a:tabLst>
            </a:pPr>
            <a:r>
              <a:rPr sz="2000" spc="-5" dirty="0">
                <a:latin typeface="Verdana"/>
                <a:cs typeface="Verdana"/>
              </a:rPr>
              <a:t>Calling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population</a:t>
            </a:r>
            <a:endParaRPr sz="2000" dirty="0">
              <a:latin typeface="Verdana"/>
              <a:cs typeface="Verdana"/>
            </a:endParaRPr>
          </a:p>
          <a:p>
            <a:pPr marL="544853" lvl="1" indent="-179522">
              <a:spcBef>
                <a:spcPts val="500"/>
              </a:spcBef>
              <a:buClr>
                <a:srgbClr val="003366"/>
              </a:buClr>
              <a:buChar char="•"/>
              <a:tabLst>
                <a:tab pos="544853" algn="l"/>
              </a:tabLst>
            </a:pPr>
            <a:r>
              <a:rPr sz="2000" dirty="0">
                <a:latin typeface="Verdana"/>
                <a:cs typeface="Verdana"/>
              </a:rPr>
              <a:t>Arrival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rate</a:t>
            </a:r>
            <a:endParaRPr sz="2000" dirty="0">
              <a:latin typeface="Verdana"/>
              <a:cs typeface="Verdana"/>
            </a:endParaRPr>
          </a:p>
          <a:p>
            <a:pPr marL="544853" lvl="1" indent="-179522">
              <a:spcBef>
                <a:spcPts val="500"/>
              </a:spcBef>
              <a:buClr>
                <a:srgbClr val="003366"/>
              </a:buClr>
              <a:buChar char="•"/>
              <a:tabLst>
                <a:tab pos="544853" algn="l"/>
              </a:tabLst>
            </a:pPr>
            <a:r>
              <a:rPr sz="2000" dirty="0">
                <a:latin typeface="Verdana"/>
                <a:cs typeface="Verdana"/>
              </a:rPr>
              <a:t>Service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mechanism</a:t>
            </a:r>
            <a:endParaRPr sz="2000" dirty="0">
              <a:latin typeface="Verdana"/>
              <a:cs typeface="Verdana"/>
            </a:endParaRPr>
          </a:p>
          <a:p>
            <a:pPr marL="544853" lvl="1" indent="-179522">
              <a:spcBef>
                <a:spcPts val="400"/>
              </a:spcBef>
              <a:buClr>
                <a:srgbClr val="003366"/>
              </a:buClr>
              <a:buChar char="•"/>
              <a:tabLst>
                <a:tab pos="544853" algn="l"/>
              </a:tabLst>
            </a:pPr>
            <a:r>
              <a:rPr sz="2000" spc="-5" dirty="0">
                <a:latin typeface="Verdana"/>
                <a:cs typeface="Verdana"/>
              </a:rPr>
              <a:t>System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capacity</a:t>
            </a:r>
            <a:endParaRPr sz="2000" dirty="0">
              <a:latin typeface="Verdana"/>
              <a:cs typeface="Verdana"/>
            </a:endParaRPr>
          </a:p>
          <a:p>
            <a:pPr marL="544853" lvl="1" indent="-179522">
              <a:spcBef>
                <a:spcPts val="500"/>
              </a:spcBef>
              <a:buClr>
                <a:srgbClr val="003366"/>
              </a:buClr>
              <a:buChar char="•"/>
              <a:tabLst>
                <a:tab pos="544853" algn="l"/>
              </a:tabLst>
            </a:pPr>
            <a:r>
              <a:rPr sz="2000" dirty="0">
                <a:latin typeface="Verdana"/>
                <a:cs typeface="Verdana"/>
              </a:rPr>
              <a:t>Queueing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discipline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53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316" y="-5366"/>
            <a:ext cx="6509604" cy="514425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1051">
              <a:spcBef>
                <a:spcPts val="88"/>
              </a:spcBef>
            </a:pPr>
            <a:r>
              <a:rPr sz="3200" spc="-4" dirty="0"/>
              <a:t>Simulation</a:t>
            </a:r>
            <a:r>
              <a:rPr sz="3200" spc="-9" dirty="0"/>
              <a:t> </a:t>
            </a:r>
            <a:r>
              <a:rPr sz="3200" spc="-4" dirty="0"/>
              <a:t>of</a:t>
            </a:r>
            <a:r>
              <a:rPr sz="3200" spc="-9" dirty="0"/>
              <a:t> </a:t>
            </a:r>
            <a:r>
              <a:rPr sz="3200" dirty="0"/>
              <a:t>Queueing</a:t>
            </a:r>
            <a:r>
              <a:rPr sz="3200" spc="-9" dirty="0"/>
              <a:t> </a:t>
            </a:r>
            <a:r>
              <a:rPr sz="3200" spc="-4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521707"/>
            <a:ext cx="3924300" cy="4370227"/>
          </a:xfrm>
          <a:prstGeom prst="rect">
            <a:avLst/>
          </a:prstGeom>
        </p:spPr>
        <p:txBody>
          <a:bodyPr vert="horz" wrap="square" lIns="0" tIns="51364" rIns="0" bIns="0" rtlCol="0">
            <a:spAutoFit/>
          </a:bodyPr>
          <a:lstStyle/>
          <a:p>
            <a:pPr marL="11051">
              <a:spcBef>
                <a:spcPts val="407"/>
              </a:spcBef>
              <a:buClr>
                <a:srgbClr val="003366"/>
              </a:buClr>
              <a:buSzPct val="119444"/>
              <a:tabLst>
                <a:tab pos="308730" algn="l"/>
                <a:tab pos="309280" algn="l"/>
              </a:tabLst>
            </a:pPr>
            <a:r>
              <a:rPr sz="1600" b="1" spc="-4" dirty="0">
                <a:latin typeface="Verdana"/>
                <a:cs typeface="Verdana"/>
              </a:rPr>
              <a:t>Single</a:t>
            </a:r>
            <a:r>
              <a:rPr sz="1600" b="1" spc="-13" dirty="0">
                <a:latin typeface="Verdana"/>
                <a:cs typeface="Verdana"/>
              </a:rPr>
              <a:t> </a:t>
            </a:r>
            <a:r>
              <a:rPr sz="1600" b="1" spc="-4" dirty="0">
                <a:latin typeface="Verdana"/>
                <a:cs typeface="Verdana"/>
              </a:rPr>
              <a:t>server</a:t>
            </a:r>
            <a:r>
              <a:rPr sz="1600" b="1" spc="-9" dirty="0">
                <a:latin typeface="Verdana"/>
                <a:cs typeface="Verdana"/>
              </a:rPr>
              <a:t> </a:t>
            </a:r>
            <a:r>
              <a:rPr sz="1600" b="1" spc="-4" dirty="0">
                <a:latin typeface="Verdana"/>
                <a:cs typeface="Verdana"/>
              </a:rPr>
              <a:t>queue</a:t>
            </a:r>
            <a:endParaRPr lang="en-US" sz="1600" b="1" spc="-4" dirty="0">
              <a:latin typeface="Verdana"/>
              <a:cs typeface="Verdana"/>
            </a:endParaRPr>
          </a:p>
          <a:p>
            <a:pPr marL="477732" lvl="1" indent="-157412">
              <a:lnSpc>
                <a:spcPts val="1683"/>
              </a:lnSpc>
              <a:spcBef>
                <a:spcPts val="281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r>
              <a:rPr sz="1400" spc="-4" dirty="0">
                <a:latin typeface="Verdana"/>
                <a:cs typeface="Verdana"/>
              </a:rPr>
              <a:t>Calling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population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is</a:t>
            </a:r>
            <a:r>
              <a:rPr sz="1400" spc="-4" dirty="0">
                <a:latin typeface="Verdana"/>
                <a:cs typeface="Verdana"/>
              </a:rPr>
              <a:t> infinite</a:t>
            </a:r>
            <a:endParaRPr sz="1400" dirty="0">
              <a:latin typeface="Verdana"/>
              <a:cs typeface="Verdana"/>
            </a:endParaRPr>
          </a:p>
          <a:p>
            <a:pPr marL="694235" lvl="2" indent="-219823">
              <a:lnSpc>
                <a:spcPts val="1683"/>
              </a:lnSpc>
              <a:buFont typeface="Wingdings 3"/>
              <a:buChar char=""/>
              <a:tabLst>
                <a:tab pos="694785" algn="l"/>
              </a:tabLst>
            </a:pPr>
            <a:r>
              <a:rPr sz="1400" dirty="0">
                <a:latin typeface="Verdana"/>
                <a:cs typeface="Verdana"/>
              </a:rPr>
              <a:t>Arrival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rate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does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not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change</a:t>
            </a:r>
            <a:endParaRPr lang="en-US" sz="1400" spc="-4" dirty="0">
              <a:latin typeface="Verdana"/>
              <a:cs typeface="Verdana"/>
            </a:endParaRPr>
          </a:p>
          <a:p>
            <a:pPr marL="694235" lvl="2" indent="-219823">
              <a:lnSpc>
                <a:spcPts val="1683"/>
              </a:lnSpc>
              <a:buFont typeface="Wingdings 3"/>
              <a:buChar char=""/>
              <a:tabLst>
                <a:tab pos="694785" algn="l"/>
              </a:tabLst>
            </a:pPr>
            <a:endParaRPr sz="1400" dirty="0">
              <a:latin typeface="Verdana"/>
              <a:cs typeface="Verdana"/>
            </a:endParaRPr>
          </a:p>
          <a:p>
            <a:pPr marL="477732" lvl="1" indent="-157412">
              <a:spcBef>
                <a:spcPts val="320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r>
              <a:rPr sz="1400" spc="-4" dirty="0">
                <a:latin typeface="Verdana"/>
                <a:cs typeface="Verdana"/>
              </a:rPr>
              <a:t>Units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</a:t>
            </a:r>
            <a:r>
              <a:rPr sz="1400" spc="-4" dirty="0">
                <a:latin typeface="Verdana"/>
                <a:cs typeface="Verdana"/>
              </a:rPr>
              <a:t> served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according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FIFO</a:t>
            </a:r>
            <a:endParaRPr lang="en-US" sz="1400" dirty="0">
              <a:latin typeface="Verdana"/>
              <a:cs typeface="Verdana"/>
            </a:endParaRPr>
          </a:p>
          <a:p>
            <a:pPr marL="477732" lvl="1" indent="-157412">
              <a:spcBef>
                <a:spcPts val="320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endParaRPr sz="1400" dirty="0">
              <a:latin typeface="Verdana"/>
              <a:cs typeface="Verdana"/>
            </a:endParaRPr>
          </a:p>
          <a:p>
            <a:pPr marL="474970" marR="24862" lvl="1" indent="-154644">
              <a:lnSpc>
                <a:spcPct val="102000"/>
              </a:lnSpc>
              <a:spcBef>
                <a:spcPts val="302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r>
              <a:rPr sz="1400" dirty="0">
                <a:latin typeface="Verdana"/>
                <a:cs typeface="Verdana"/>
              </a:rPr>
              <a:t>Arrivals are </a:t>
            </a:r>
            <a:r>
              <a:rPr sz="1400" spc="-4" dirty="0">
                <a:latin typeface="Verdana"/>
                <a:cs typeface="Verdana"/>
              </a:rPr>
              <a:t>defined by the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distribution of the time between </a:t>
            </a:r>
            <a:r>
              <a:rPr sz="1400" spc="-482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arrivals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dirty="0">
                <a:latin typeface="Wingdings 3"/>
                <a:cs typeface="Wingdings 3"/>
              </a:rPr>
              <a:t></a:t>
            </a:r>
            <a:r>
              <a:rPr sz="1400" spc="136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Verdana"/>
                <a:cs typeface="Verdana"/>
              </a:rPr>
              <a:t>inter-arrival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time</a:t>
            </a:r>
            <a:endParaRPr lang="en-US" sz="1400" spc="-4" dirty="0">
              <a:latin typeface="Verdana"/>
              <a:cs typeface="Verdana"/>
            </a:endParaRPr>
          </a:p>
          <a:p>
            <a:pPr marL="320331" marR="24862" lvl="1">
              <a:lnSpc>
                <a:spcPct val="102000"/>
              </a:lnSpc>
              <a:spcBef>
                <a:spcPts val="302"/>
              </a:spcBef>
              <a:buClr>
                <a:srgbClr val="003366"/>
              </a:buClr>
              <a:tabLst>
                <a:tab pos="477732" algn="l"/>
              </a:tabLst>
            </a:pPr>
            <a:endParaRPr sz="1400" dirty="0">
              <a:latin typeface="Verdana"/>
              <a:cs typeface="Verdana"/>
            </a:endParaRPr>
          </a:p>
          <a:p>
            <a:pPr marL="474970" marR="4452" lvl="1" indent="-154644">
              <a:spcBef>
                <a:spcPts val="316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r>
              <a:rPr sz="1400" dirty="0">
                <a:latin typeface="Verdana"/>
                <a:cs typeface="Verdana"/>
              </a:rPr>
              <a:t>Service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times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</a:t>
            </a:r>
            <a:r>
              <a:rPr sz="1400" spc="-4" dirty="0">
                <a:latin typeface="Verdana"/>
                <a:cs typeface="Verdana"/>
              </a:rPr>
              <a:t> according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to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482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distribution</a:t>
            </a:r>
            <a:endParaRPr lang="en-US" sz="1400" spc="-4" dirty="0">
              <a:latin typeface="Verdana"/>
              <a:cs typeface="Verdana"/>
            </a:endParaRPr>
          </a:p>
          <a:p>
            <a:pPr marL="320331" marR="4452" lvl="1">
              <a:spcBef>
                <a:spcPts val="316"/>
              </a:spcBef>
              <a:buClr>
                <a:srgbClr val="003366"/>
              </a:buClr>
              <a:tabLst>
                <a:tab pos="477732" algn="l"/>
              </a:tabLst>
            </a:pPr>
            <a:endParaRPr sz="1400" dirty="0">
              <a:latin typeface="Verdana"/>
              <a:cs typeface="Verdana"/>
            </a:endParaRPr>
          </a:p>
          <a:p>
            <a:pPr marL="474970" marR="233067" lvl="1" indent="-154644">
              <a:spcBef>
                <a:spcPts val="316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r>
              <a:rPr sz="1400" dirty="0">
                <a:latin typeface="Verdana"/>
                <a:cs typeface="Verdana"/>
              </a:rPr>
              <a:t>Arrival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rate</a:t>
            </a:r>
            <a:r>
              <a:rPr sz="1400" spc="-18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must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be</a:t>
            </a:r>
            <a:r>
              <a:rPr sz="1400" spc="-18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less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than </a:t>
            </a:r>
            <a:r>
              <a:rPr sz="1400" spc="-482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service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rate </a:t>
            </a:r>
            <a:r>
              <a:rPr sz="1400" dirty="0">
                <a:latin typeface="Wingdings 3"/>
                <a:cs typeface="Wingdings 3"/>
              </a:rPr>
              <a:t>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Verdana"/>
                <a:cs typeface="Verdana"/>
              </a:rPr>
              <a:t>stable system</a:t>
            </a:r>
            <a:endParaRPr lang="en-US" sz="1400" spc="-4" dirty="0">
              <a:latin typeface="Verdana"/>
              <a:cs typeface="Verdana"/>
            </a:endParaRPr>
          </a:p>
          <a:p>
            <a:pPr marL="474970" marR="233067" lvl="1" indent="-154644">
              <a:spcBef>
                <a:spcPts val="316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endParaRPr sz="1400" dirty="0">
              <a:latin typeface="Verdana"/>
              <a:cs typeface="Verdana"/>
            </a:endParaRPr>
          </a:p>
          <a:p>
            <a:pPr marL="474970" marR="56327" lvl="1" indent="-154644">
              <a:spcBef>
                <a:spcPts val="316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r>
              <a:rPr sz="1400" spc="-4" dirty="0">
                <a:latin typeface="Verdana"/>
                <a:cs typeface="Verdana"/>
              </a:rPr>
              <a:t>Otherwise waiting </a:t>
            </a:r>
            <a:r>
              <a:rPr sz="1400" dirty="0">
                <a:latin typeface="Verdana"/>
                <a:cs typeface="Verdana"/>
              </a:rPr>
              <a:t>line will </a:t>
            </a:r>
            <a:r>
              <a:rPr sz="1400" spc="-4" dirty="0">
                <a:latin typeface="Verdana"/>
                <a:cs typeface="Verdana"/>
              </a:rPr>
              <a:t>grow </a:t>
            </a:r>
            <a:r>
              <a:rPr sz="1400" spc="-482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unbounded</a:t>
            </a:r>
            <a:r>
              <a:rPr sz="1400" spc="-9" dirty="0">
                <a:latin typeface="Verdana"/>
                <a:cs typeface="Verdana"/>
              </a:rPr>
              <a:t> </a:t>
            </a:r>
            <a:r>
              <a:rPr sz="1400" dirty="0">
                <a:latin typeface="Wingdings 3"/>
                <a:cs typeface="Wingdings 3"/>
              </a:rPr>
              <a:t></a:t>
            </a:r>
            <a:r>
              <a:rPr sz="1400" spc="136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Verdana"/>
                <a:cs typeface="Verdana"/>
              </a:rPr>
              <a:t>unstable system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7267" y="3217854"/>
            <a:ext cx="1505447" cy="235098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68453" indent="-157412">
              <a:spcBef>
                <a:spcPts val="88"/>
              </a:spcBef>
              <a:buClr>
                <a:srgbClr val="003366"/>
              </a:buClr>
              <a:buChar char="•"/>
              <a:tabLst>
                <a:tab pos="168453" algn="l"/>
              </a:tabLst>
            </a:pPr>
            <a:r>
              <a:rPr sz="1400" dirty="0">
                <a:latin typeface="Verdana"/>
                <a:cs typeface="Verdana"/>
              </a:rPr>
              <a:t>Even</a:t>
            </a:r>
            <a:r>
              <a:rPr sz="1400" spc="-4" dirty="0">
                <a:latin typeface="Verdana"/>
                <a:cs typeface="Verdana"/>
              </a:rPr>
              <a:t>ts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7995" y="708972"/>
            <a:ext cx="3657805" cy="3354824"/>
          </a:xfrm>
          <a:prstGeom prst="rect">
            <a:avLst/>
          </a:prstGeom>
        </p:spPr>
        <p:txBody>
          <a:bodyPr vert="horz" wrap="square" lIns="0" tIns="51364" rIns="0" bIns="0" rtlCol="0">
            <a:spAutoFit/>
          </a:bodyPr>
          <a:lstStyle/>
          <a:p>
            <a:pPr marL="309280" indent="-298244">
              <a:spcBef>
                <a:spcPts val="407"/>
              </a:spcBef>
              <a:buClr>
                <a:srgbClr val="003366"/>
              </a:buClr>
              <a:buSzPct val="119444"/>
              <a:buChar char="•"/>
              <a:tabLst>
                <a:tab pos="308730" algn="l"/>
                <a:tab pos="309280" algn="l"/>
              </a:tabLst>
            </a:pPr>
            <a:r>
              <a:rPr sz="1600" dirty="0">
                <a:latin typeface="Verdana"/>
                <a:cs typeface="Verdana"/>
              </a:rPr>
              <a:t>Queueing</a:t>
            </a:r>
            <a:r>
              <a:rPr sz="1600" spc="-26" dirty="0">
                <a:latin typeface="Verdana"/>
                <a:cs typeface="Verdana"/>
              </a:rPr>
              <a:t> </a:t>
            </a:r>
            <a:r>
              <a:rPr sz="1600" spc="-4" dirty="0">
                <a:latin typeface="Verdana"/>
                <a:cs typeface="Verdana"/>
              </a:rPr>
              <a:t>system</a:t>
            </a:r>
            <a:r>
              <a:rPr sz="1600" spc="-22" dirty="0">
                <a:latin typeface="Verdana"/>
                <a:cs typeface="Verdana"/>
              </a:rPr>
              <a:t> </a:t>
            </a:r>
            <a:r>
              <a:rPr sz="1600" spc="-4" dirty="0">
                <a:latin typeface="Verdana"/>
                <a:cs typeface="Verdana"/>
              </a:rPr>
              <a:t>state</a:t>
            </a:r>
            <a:endParaRPr lang="en-US" sz="1600" spc="-4" dirty="0">
              <a:latin typeface="Verdana"/>
              <a:cs typeface="Verdana"/>
            </a:endParaRPr>
          </a:p>
          <a:p>
            <a:pPr marL="11051">
              <a:spcBef>
                <a:spcPts val="407"/>
              </a:spcBef>
              <a:buClr>
                <a:srgbClr val="003366"/>
              </a:buClr>
              <a:buSzPct val="119444"/>
              <a:tabLst>
                <a:tab pos="308730" algn="l"/>
                <a:tab pos="309280" algn="l"/>
              </a:tabLst>
            </a:pPr>
            <a:endParaRPr sz="1600" dirty="0">
              <a:latin typeface="Verdana"/>
              <a:cs typeface="Verdana"/>
            </a:endParaRPr>
          </a:p>
          <a:p>
            <a:pPr marL="477732" lvl="1" indent="-157412">
              <a:spcBef>
                <a:spcPts val="281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r>
              <a:rPr sz="1400" spc="-4" dirty="0">
                <a:latin typeface="Verdana"/>
                <a:cs typeface="Verdana"/>
              </a:rPr>
              <a:t>System</a:t>
            </a:r>
            <a:endParaRPr sz="1400" dirty="0">
              <a:latin typeface="Verdana"/>
              <a:cs typeface="Verdana"/>
            </a:endParaRPr>
          </a:p>
          <a:p>
            <a:pPr marL="706935" lvl="2" indent="-231970">
              <a:spcBef>
                <a:spcPts val="294"/>
              </a:spcBef>
              <a:buClr>
                <a:srgbClr val="003366"/>
              </a:buClr>
              <a:buChar char="•"/>
              <a:tabLst>
                <a:tab pos="706378" algn="l"/>
                <a:tab pos="706935" algn="l"/>
              </a:tabLst>
            </a:pPr>
            <a:r>
              <a:rPr sz="1200" dirty="0">
                <a:latin typeface="Verdana"/>
                <a:cs typeface="Verdana"/>
              </a:rPr>
              <a:t>Server</a:t>
            </a:r>
          </a:p>
          <a:p>
            <a:pPr marL="706935" lvl="2" indent="-231970">
              <a:spcBef>
                <a:spcPts val="281"/>
              </a:spcBef>
              <a:buClr>
                <a:srgbClr val="003366"/>
              </a:buClr>
              <a:buChar char="•"/>
              <a:tabLst>
                <a:tab pos="706378" algn="l"/>
                <a:tab pos="706935" algn="l"/>
              </a:tabLst>
            </a:pPr>
            <a:r>
              <a:rPr sz="1200" spc="-4" dirty="0">
                <a:latin typeface="Verdana"/>
                <a:cs typeface="Verdana"/>
              </a:rPr>
              <a:t>Units</a:t>
            </a:r>
            <a:r>
              <a:rPr sz="1200" spc="-13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(in</a:t>
            </a:r>
            <a:r>
              <a:rPr sz="1200" spc="-4" dirty="0">
                <a:latin typeface="Verdana"/>
                <a:cs typeface="Verdana"/>
              </a:rPr>
              <a:t> queue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4" dirty="0">
                <a:latin typeface="Verdana"/>
                <a:cs typeface="Verdana"/>
              </a:rPr>
              <a:t> being</a:t>
            </a:r>
            <a:r>
              <a:rPr sz="1200" spc="-9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served)</a:t>
            </a:r>
            <a:endParaRPr sz="1200" dirty="0">
              <a:latin typeface="Verdana"/>
              <a:cs typeface="Verdana"/>
            </a:endParaRPr>
          </a:p>
          <a:p>
            <a:pPr marL="706935" lvl="2" indent="-231970">
              <a:spcBef>
                <a:spcPts val="281"/>
              </a:spcBef>
              <a:buClr>
                <a:srgbClr val="003366"/>
              </a:buClr>
              <a:buChar char="•"/>
              <a:tabLst>
                <a:tab pos="706378" algn="l"/>
                <a:tab pos="706935" algn="l"/>
              </a:tabLst>
            </a:pPr>
            <a:r>
              <a:rPr sz="1200" spc="-4" dirty="0">
                <a:latin typeface="Verdana"/>
                <a:cs typeface="Verdana"/>
              </a:rPr>
              <a:t>Clock</a:t>
            </a:r>
            <a:endParaRPr lang="en-US" sz="1200" spc="-4" dirty="0">
              <a:latin typeface="Verdana"/>
              <a:cs typeface="Verdana"/>
            </a:endParaRPr>
          </a:p>
          <a:p>
            <a:pPr marL="474970" lvl="2">
              <a:spcBef>
                <a:spcPts val="281"/>
              </a:spcBef>
              <a:buClr>
                <a:srgbClr val="003366"/>
              </a:buClr>
              <a:tabLst>
                <a:tab pos="706378" algn="l"/>
                <a:tab pos="706935" algn="l"/>
              </a:tabLst>
            </a:pPr>
            <a:endParaRPr sz="1200" dirty="0">
              <a:latin typeface="Verdana"/>
              <a:cs typeface="Verdana"/>
            </a:endParaRPr>
          </a:p>
          <a:p>
            <a:pPr marL="477732" lvl="1" indent="-157412">
              <a:spcBef>
                <a:spcPts val="408"/>
              </a:spcBef>
              <a:buClr>
                <a:srgbClr val="003366"/>
              </a:buClr>
              <a:buChar char="•"/>
              <a:tabLst>
                <a:tab pos="477732" algn="l"/>
              </a:tabLst>
            </a:pPr>
            <a:r>
              <a:rPr sz="1400" spc="-4" dirty="0">
                <a:latin typeface="Verdana"/>
                <a:cs typeface="Verdana"/>
              </a:rPr>
              <a:t>State</a:t>
            </a:r>
            <a:r>
              <a:rPr sz="1400" spc="-22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of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the</a:t>
            </a:r>
            <a:r>
              <a:rPr sz="1400" spc="-13" dirty="0">
                <a:latin typeface="Verdana"/>
                <a:cs typeface="Verdana"/>
              </a:rPr>
              <a:t> </a:t>
            </a:r>
            <a:r>
              <a:rPr sz="1400" spc="-4" dirty="0">
                <a:latin typeface="Verdana"/>
                <a:cs typeface="Verdana"/>
              </a:rPr>
              <a:t>system</a:t>
            </a:r>
            <a:endParaRPr sz="1400" dirty="0">
              <a:latin typeface="Verdana"/>
              <a:cs typeface="Verdana"/>
            </a:endParaRPr>
          </a:p>
          <a:p>
            <a:pPr marL="706935" lvl="2" indent="-231970">
              <a:spcBef>
                <a:spcPts val="294"/>
              </a:spcBef>
              <a:buClr>
                <a:srgbClr val="003366"/>
              </a:buClr>
              <a:buChar char="•"/>
              <a:tabLst>
                <a:tab pos="706378" algn="l"/>
                <a:tab pos="706935" algn="l"/>
              </a:tabLst>
            </a:pPr>
            <a:r>
              <a:rPr sz="1200" spc="-4" dirty="0">
                <a:latin typeface="Verdana"/>
                <a:cs typeface="Verdana"/>
              </a:rPr>
              <a:t>Number</a:t>
            </a:r>
            <a:r>
              <a:rPr sz="1200" spc="-9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9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units</a:t>
            </a:r>
            <a:r>
              <a:rPr sz="1200" spc="-9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</a:t>
            </a:r>
            <a:r>
              <a:rPr sz="1200" spc="-9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the system</a:t>
            </a:r>
            <a:endParaRPr sz="1200" dirty="0">
              <a:latin typeface="Verdana"/>
              <a:cs typeface="Verdana"/>
            </a:endParaRPr>
          </a:p>
          <a:p>
            <a:pPr marL="706935" lvl="2" indent="-231970">
              <a:spcBef>
                <a:spcPts val="281"/>
              </a:spcBef>
              <a:buClr>
                <a:srgbClr val="003366"/>
              </a:buClr>
              <a:buChar char="•"/>
              <a:tabLst>
                <a:tab pos="706378" algn="l"/>
                <a:tab pos="706935" algn="l"/>
              </a:tabLst>
            </a:pPr>
            <a:r>
              <a:rPr sz="1200" spc="-4" dirty="0">
                <a:latin typeface="Verdana"/>
                <a:cs typeface="Verdana"/>
              </a:rPr>
              <a:t>Status</a:t>
            </a:r>
            <a:r>
              <a:rPr sz="1200" spc="-9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4" dirty="0">
                <a:latin typeface="Verdana"/>
                <a:cs typeface="Verdana"/>
              </a:rPr>
              <a:t> server (idle, busy)</a:t>
            </a:r>
            <a:endParaRPr lang="en-US" sz="1200" spc="-4" dirty="0">
              <a:latin typeface="Verdana"/>
              <a:cs typeface="Verdana"/>
            </a:endParaRPr>
          </a:p>
          <a:p>
            <a:pPr marL="706935" lvl="2" indent="-231970">
              <a:spcBef>
                <a:spcPts val="281"/>
              </a:spcBef>
              <a:buClr>
                <a:srgbClr val="003366"/>
              </a:buClr>
              <a:buChar char="•"/>
              <a:tabLst>
                <a:tab pos="706378" algn="l"/>
                <a:tab pos="706935" algn="l"/>
              </a:tabLst>
            </a:pPr>
            <a:endParaRPr sz="1200" dirty="0">
              <a:latin typeface="Verdana"/>
              <a:cs typeface="Verdana"/>
            </a:endParaRPr>
          </a:p>
          <a:p>
            <a:pPr lvl="2">
              <a:spcBef>
                <a:spcPts val="4"/>
              </a:spcBef>
              <a:buClr>
                <a:srgbClr val="003366"/>
              </a:buClr>
            </a:pPr>
            <a:endParaRPr lang="en-US" sz="1200" dirty="0">
              <a:latin typeface="Verdana"/>
              <a:cs typeface="Verdana"/>
            </a:endParaRPr>
          </a:p>
          <a:p>
            <a:pPr marL="1077113" lvl="2" indent="-170069">
              <a:spcBef>
                <a:spcPts val="4"/>
              </a:spcBef>
              <a:buClr>
                <a:srgbClr val="003366"/>
              </a:buClr>
              <a:buFont typeface="Arial" pitchFamily="34" charset="0"/>
              <a:buChar char="•"/>
            </a:pPr>
            <a:r>
              <a:rPr lang="en-US" sz="1200" dirty="0">
                <a:latin typeface="Verdana"/>
                <a:cs typeface="Verdana"/>
              </a:rPr>
              <a:t>Arrival of a Unit</a:t>
            </a:r>
          </a:p>
          <a:p>
            <a:pPr marL="1077113" lvl="2" indent="-170069">
              <a:spcBef>
                <a:spcPts val="4"/>
              </a:spcBef>
              <a:buClr>
                <a:srgbClr val="003366"/>
              </a:buClr>
              <a:buFont typeface="Arial" pitchFamily="34" charset="0"/>
              <a:buChar char="•"/>
            </a:pPr>
            <a:r>
              <a:rPr lang="en-US" sz="1200" dirty="0">
                <a:latin typeface="Verdana"/>
                <a:cs typeface="Verdana"/>
              </a:rPr>
              <a:t>Departure of a Unit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74223" y="4931609"/>
            <a:ext cx="3457778" cy="466805"/>
            <a:chOff x="3829020" y="5433897"/>
            <a:chExt cx="4043679" cy="514350"/>
          </a:xfrm>
        </p:grpSpPr>
        <p:sp>
          <p:nvSpPr>
            <p:cNvPr id="7" name="object 7"/>
            <p:cNvSpPr/>
            <p:nvPr/>
          </p:nvSpPr>
          <p:spPr>
            <a:xfrm>
              <a:off x="7364383" y="5438659"/>
              <a:ext cx="503555" cy="503555"/>
            </a:xfrm>
            <a:custGeom>
              <a:avLst/>
              <a:gdLst/>
              <a:ahLst/>
              <a:cxnLst/>
              <a:rect l="l" t="t" r="r" b="b"/>
              <a:pathLst>
                <a:path w="503554" h="503554">
                  <a:moveTo>
                    <a:pt x="251618" y="0"/>
                  </a:moveTo>
                  <a:lnTo>
                    <a:pt x="206389" y="4053"/>
                  </a:lnTo>
                  <a:lnTo>
                    <a:pt x="163820" y="15741"/>
                  </a:lnTo>
                  <a:lnTo>
                    <a:pt x="124621" y="34353"/>
                  </a:lnTo>
                  <a:lnTo>
                    <a:pt x="89503" y="59177"/>
                  </a:lnTo>
                  <a:lnTo>
                    <a:pt x="59177" y="89504"/>
                  </a:lnTo>
                  <a:lnTo>
                    <a:pt x="34353" y="124622"/>
                  </a:lnTo>
                  <a:lnTo>
                    <a:pt x="15741" y="163821"/>
                  </a:lnTo>
                  <a:lnTo>
                    <a:pt x="4053" y="206390"/>
                  </a:lnTo>
                  <a:lnTo>
                    <a:pt x="0" y="251618"/>
                  </a:lnTo>
                  <a:lnTo>
                    <a:pt x="4053" y="296847"/>
                  </a:lnTo>
                  <a:lnTo>
                    <a:pt x="15741" y="339417"/>
                  </a:lnTo>
                  <a:lnTo>
                    <a:pt x="34353" y="378616"/>
                  </a:lnTo>
                  <a:lnTo>
                    <a:pt x="59177" y="413734"/>
                  </a:lnTo>
                  <a:lnTo>
                    <a:pt x="89503" y="444060"/>
                  </a:lnTo>
                  <a:lnTo>
                    <a:pt x="124621" y="468885"/>
                  </a:lnTo>
                  <a:lnTo>
                    <a:pt x="163820" y="487496"/>
                  </a:lnTo>
                  <a:lnTo>
                    <a:pt x="206389" y="499184"/>
                  </a:lnTo>
                  <a:lnTo>
                    <a:pt x="251618" y="503238"/>
                  </a:lnTo>
                  <a:lnTo>
                    <a:pt x="296847" y="499184"/>
                  </a:lnTo>
                  <a:lnTo>
                    <a:pt x="339416" y="487496"/>
                  </a:lnTo>
                  <a:lnTo>
                    <a:pt x="378615" y="468885"/>
                  </a:lnTo>
                  <a:lnTo>
                    <a:pt x="413733" y="444060"/>
                  </a:lnTo>
                  <a:lnTo>
                    <a:pt x="444059" y="413734"/>
                  </a:lnTo>
                  <a:lnTo>
                    <a:pt x="468884" y="378616"/>
                  </a:lnTo>
                  <a:lnTo>
                    <a:pt x="487495" y="339417"/>
                  </a:lnTo>
                  <a:lnTo>
                    <a:pt x="499183" y="296847"/>
                  </a:lnTo>
                  <a:lnTo>
                    <a:pt x="503237" y="251618"/>
                  </a:lnTo>
                  <a:lnTo>
                    <a:pt x="499183" y="206390"/>
                  </a:lnTo>
                  <a:lnTo>
                    <a:pt x="487495" y="163821"/>
                  </a:lnTo>
                  <a:lnTo>
                    <a:pt x="468884" y="124622"/>
                  </a:lnTo>
                  <a:lnTo>
                    <a:pt x="444059" y="89504"/>
                  </a:lnTo>
                  <a:lnTo>
                    <a:pt x="413733" y="59177"/>
                  </a:lnTo>
                  <a:lnTo>
                    <a:pt x="378615" y="34353"/>
                  </a:lnTo>
                  <a:lnTo>
                    <a:pt x="339416" y="15741"/>
                  </a:lnTo>
                  <a:lnTo>
                    <a:pt x="296847" y="4053"/>
                  </a:lnTo>
                  <a:lnTo>
                    <a:pt x="251618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64383" y="5438659"/>
              <a:ext cx="503555" cy="503555"/>
            </a:xfrm>
            <a:custGeom>
              <a:avLst/>
              <a:gdLst/>
              <a:ahLst/>
              <a:cxnLst/>
              <a:rect l="l" t="t" r="r" b="b"/>
              <a:pathLst>
                <a:path w="503554" h="503554">
                  <a:moveTo>
                    <a:pt x="0" y="251618"/>
                  </a:moveTo>
                  <a:lnTo>
                    <a:pt x="4053" y="206390"/>
                  </a:lnTo>
                  <a:lnTo>
                    <a:pt x="15741" y="163820"/>
                  </a:lnTo>
                  <a:lnTo>
                    <a:pt x="34353" y="124621"/>
                  </a:lnTo>
                  <a:lnTo>
                    <a:pt x="59177" y="89504"/>
                  </a:lnTo>
                  <a:lnTo>
                    <a:pt x="89504" y="59177"/>
                  </a:lnTo>
                  <a:lnTo>
                    <a:pt x="124621" y="34353"/>
                  </a:lnTo>
                  <a:lnTo>
                    <a:pt x="163820" y="15741"/>
                  </a:lnTo>
                  <a:lnTo>
                    <a:pt x="206389" y="4053"/>
                  </a:lnTo>
                  <a:lnTo>
                    <a:pt x="251618" y="0"/>
                  </a:lnTo>
                  <a:lnTo>
                    <a:pt x="296847" y="4053"/>
                  </a:lnTo>
                  <a:lnTo>
                    <a:pt x="339416" y="15741"/>
                  </a:lnTo>
                  <a:lnTo>
                    <a:pt x="378615" y="34353"/>
                  </a:lnTo>
                  <a:lnTo>
                    <a:pt x="413733" y="59177"/>
                  </a:lnTo>
                  <a:lnTo>
                    <a:pt x="444060" y="89504"/>
                  </a:lnTo>
                  <a:lnTo>
                    <a:pt x="468884" y="124621"/>
                  </a:lnTo>
                  <a:lnTo>
                    <a:pt x="487496" y="163820"/>
                  </a:lnTo>
                  <a:lnTo>
                    <a:pt x="499184" y="206390"/>
                  </a:lnTo>
                  <a:lnTo>
                    <a:pt x="503238" y="251618"/>
                  </a:lnTo>
                  <a:lnTo>
                    <a:pt x="499184" y="296847"/>
                  </a:lnTo>
                  <a:lnTo>
                    <a:pt x="487496" y="339416"/>
                  </a:lnTo>
                  <a:lnTo>
                    <a:pt x="468884" y="378615"/>
                  </a:lnTo>
                  <a:lnTo>
                    <a:pt x="444060" y="413733"/>
                  </a:lnTo>
                  <a:lnTo>
                    <a:pt x="413733" y="444060"/>
                  </a:lnTo>
                  <a:lnTo>
                    <a:pt x="378615" y="468884"/>
                  </a:lnTo>
                  <a:lnTo>
                    <a:pt x="339416" y="487495"/>
                  </a:lnTo>
                  <a:lnTo>
                    <a:pt x="296847" y="499183"/>
                  </a:lnTo>
                  <a:lnTo>
                    <a:pt x="251618" y="503237"/>
                  </a:lnTo>
                  <a:lnTo>
                    <a:pt x="206389" y="499183"/>
                  </a:lnTo>
                  <a:lnTo>
                    <a:pt x="163820" y="487495"/>
                  </a:lnTo>
                  <a:lnTo>
                    <a:pt x="124621" y="468884"/>
                  </a:lnTo>
                  <a:lnTo>
                    <a:pt x="89504" y="444060"/>
                  </a:lnTo>
                  <a:lnTo>
                    <a:pt x="59177" y="413733"/>
                  </a:lnTo>
                  <a:lnTo>
                    <a:pt x="34353" y="378615"/>
                  </a:lnTo>
                  <a:lnTo>
                    <a:pt x="15741" y="339416"/>
                  </a:lnTo>
                  <a:lnTo>
                    <a:pt x="4053" y="296847"/>
                  </a:lnTo>
                  <a:lnTo>
                    <a:pt x="0" y="2516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8458" y="5703771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>
                  <a:moveTo>
                    <a:pt x="0" y="0"/>
                  </a:moveTo>
                  <a:lnTo>
                    <a:pt x="38893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6595" y="566567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2333" y="543865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12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8458" y="5438659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0"/>
                  </a:moveTo>
                  <a:lnTo>
                    <a:pt x="0" y="5048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32333" y="5943484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201612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43633" y="5438659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0"/>
                  </a:moveTo>
                  <a:lnTo>
                    <a:pt x="1" y="5048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0395" y="5438659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0"/>
                  </a:moveTo>
                  <a:lnTo>
                    <a:pt x="1" y="5048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35571" y="5438659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0"/>
                  </a:moveTo>
                  <a:lnTo>
                    <a:pt x="1" y="5048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3783" y="5703771"/>
              <a:ext cx="1198880" cy="0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56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81545" y="566567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17236" y="5388082"/>
            <a:ext cx="762091" cy="180436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1051">
              <a:spcBef>
                <a:spcPts val="88"/>
              </a:spcBef>
            </a:pP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4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rv</a:t>
            </a:r>
            <a:r>
              <a:rPr sz="1100" spc="-4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10687" y="5550069"/>
            <a:ext cx="659193" cy="349713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1051">
              <a:spcBef>
                <a:spcPts val="88"/>
              </a:spcBef>
            </a:pPr>
            <a:r>
              <a:rPr sz="1100" spc="-88" dirty="0">
                <a:latin typeface="Times New Roman"/>
                <a:cs typeface="Times New Roman"/>
              </a:rPr>
              <a:t>W</a:t>
            </a:r>
            <a:r>
              <a:rPr sz="1100" spc="-4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iting line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1971583" y="4900450"/>
            <a:ext cx="1249970" cy="903065"/>
            <a:chOff x="2414496" y="5182985"/>
            <a:chExt cx="1461770" cy="995044"/>
          </a:xfrm>
        </p:grpSpPr>
        <p:sp>
          <p:nvSpPr>
            <p:cNvPr id="22" name="object 22"/>
            <p:cNvSpPr/>
            <p:nvPr/>
          </p:nvSpPr>
          <p:spPr>
            <a:xfrm>
              <a:off x="2456366" y="5225061"/>
              <a:ext cx="1419860" cy="952500"/>
            </a:xfrm>
            <a:custGeom>
              <a:avLst/>
              <a:gdLst/>
              <a:ahLst/>
              <a:cxnLst/>
              <a:rect l="l" t="t" r="r" b="b"/>
              <a:pathLst>
                <a:path w="1419860" h="952500">
                  <a:moveTo>
                    <a:pt x="909485" y="863650"/>
                  </a:moveTo>
                  <a:lnTo>
                    <a:pt x="542326" y="863650"/>
                  </a:lnTo>
                  <a:lnTo>
                    <a:pt x="576781" y="898100"/>
                  </a:lnTo>
                  <a:lnTo>
                    <a:pt x="621149" y="927835"/>
                  </a:lnTo>
                  <a:lnTo>
                    <a:pt x="670380" y="947497"/>
                  </a:lnTo>
                  <a:lnTo>
                    <a:pt x="724653" y="952373"/>
                  </a:lnTo>
                  <a:lnTo>
                    <a:pt x="793591" y="942623"/>
                  </a:lnTo>
                  <a:lnTo>
                    <a:pt x="857749" y="913044"/>
                  </a:lnTo>
                  <a:lnTo>
                    <a:pt x="907046" y="868526"/>
                  </a:lnTo>
                  <a:lnTo>
                    <a:pt x="909485" y="863650"/>
                  </a:lnTo>
                  <a:close/>
                </a:path>
                <a:path w="1419860" h="952500">
                  <a:moveTo>
                    <a:pt x="350067" y="88827"/>
                  </a:moveTo>
                  <a:lnTo>
                    <a:pt x="305701" y="93737"/>
                  </a:lnTo>
                  <a:lnTo>
                    <a:pt x="261334" y="103621"/>
                  </a:lnTo>
                  <a:lnTo>
                    <a:pt x="221837" y="123324"/>
                  </a:lnTo>
                  <a:lnTo>
                    <a:pt x="192258" y="148001"/>
                  </a:lnTo>
                  <a:lnTo>
                    <a:pt x="162680" y="177590"/>
                  </a:lnTo>
                  <a:lnTo>
                    <a:pt x="143014" y="212217"/>
                  </a:lnTo>
                  <a:lnTo>
                    <a:pt x="128225" y="251688"/>
                  </a:lnTo>
                  <a:lnTo>
                    <a:pt x="123355" y="291161"/>
                  </a:lnTo>
                  <a:lnTo>
                    <a:pt x="128225" y="305954"/>
                  </a:lnTo>
                  <a:lnTo>
                    <a:pt x="128225" y="315838"/>
                  </a:lnTo>
                  <a:lnTo>
                    <a:pt x="78987" y="330652"/>
                  </a:lnTo>
                  <a:lnTo>
                    <a:pt x="34613" y="360232"/>
                  </a:lnTo>
                  <a:lnTo>
                    <a:pt x="9912" y="399717"/>
                  </a:lnTo>
                  <a:lnTo>
                    <a:pt x="5035" y="424414"/>
                  </a:lnTo>
                  <a:lnTo>
                    <a:pt x="0" y="449118"/>
                  </a:lnTo>
                  <a:lnTo>
                    <a:pt x="5035" y="483563"/>
                  </a:lnTo>
                  <a:lnTo>
                    <a:pt x="19824" y="513138"/>
                  </a:lnTo>
                  <a:lnTo>
                    <a:pt x="39490" y="537842"/>
                  </a:lnTo>
                  <a:lnTo>
                    <a:pt x="69068" y="557663"/>
                  </a:lnTo>
                  <a:lnTo>
                    <a:pt x="39490" y="602024"/>
                  </a:lnTo>
                  <a:lnTo>
                    <a:pt x="34613" y="621851"/>
                  </a:lnTo>
                  <a:lnTo>
                    <a:pt x="29578" y="646385"/>
                  </a:lnTo>
                  <a:lnTo>
                    <a:pt x="34613" y="671089"/>
                  </a:lnTo>
                  <a:lnTo>
                    <a:pt x="39490" y="700827"/>
                  </a:lnTo>
                  <a:lnTo>
                    <a:pt x="73945" y="740312"/>
                  </a:lnTo>
                  <a:lnTo>
                    <a:pt x="118313" y="769886"/>
                  </a:lnTo>
                  <a:lnTo>
                    <a:pt x="143014" y="774763"/>
                  </a:lnTo>
                  <a:lnTo>
                    <a:pt x="172593" y="779640"/>
                  </a:lnTo>
                  <a:lnTo>
                    <a:pt x="192258" y="779640"/>
                  </a:lnTo>
                  <a:lnTo>
                    <a:pt x="231755" y="829035"/>
                  </a:lnTo>
                  <a:lnTo>
                    <a:pt x="285870" y="863650"/>
                  </a:lnTo>
                  <a:lnTo>
                    <a:pt x="345027" y="883314"/>
                  </a:lnTo>
                  <a:lnTo>
                    <a:pt x="409224" y="893224"/>
                  </a:lnTo>
                  <a:lnTo>
                    <a:pt x="478129" y="888347"/>
                  </a:lnTo>
                  <a:lnTo>
                    <a:pt x="542326" y="863650"/>
                  </a:lnTo>
                  <a:lnTo>
                    <a:pt x="909485" y="863650"/>
                  </a:lnTo>
                  <a:lnTo>
                    <a:pt x="936571" y="809372"/>
                  </a:lnTo>
                  <a:lnTo>
                    <a:pt x="1133570" y="809372"/>
                  </a:lnTo>
                  <a:lnTo>
                    <a:pt x="1143645" y="804337"/>
                  </a:lnTo>
                  <a:lnTo>
                    <a:pt x="1197786" y="759976"/>
                  </a:lnTo>
                  <a:lnTo>
                    <a:pt x="1222468" y="695787"/>
                  </a:lnTo>
                  <a:lnTo>
                    <a:pt x="1227378" y="661337"/>
                  </a:lnTo>
                  <a:lnTo>
                    <a:pt x="1266855" y="651426"/>
                  </a:lnTo>
                  <a:lnTo>
                    <a:pt x="1335923" y="616812"/>
                  </a:lnTo>
                  <a:lnTo>
                    <a:pt x="1365514" y="592114"/>
                  </a:lnTo>
                  <a:lnTo>
                    <a:pt x="1404795" y="532965"/>
                  </a:lnTo>
                  <a:lnTo>
                    <a:pt x="1419590" y="463906"/>
                  </a:lnTo>
                  <a:lnTo>
                    <a:pt x="1414745" y="429291"/>
                  </a:lnTo>
                  <a:lnTo>
                    <a:pt x="1409835" y="394840"/>
                  </a:lnTo>
                  <a:lnTo>
                    <a:pt x="1395040" y="365103"/>
                  </a:lnTo>
                  <a:lnTo>
                    <a:pt x="1375269" y="335528"/>
                  </a:lnTo>
                  <a:lnTo>
                    <a:pt x="1380310" y="305954"/>
                  </a:lnTo>
                  <a:lnTo>
                    <a:pt x="1375269" y="222101"/>
                  </a:lnTo>
                  <a:lnTo>
                    <a:pt x="1350718" y="177590"/>
                  </a:lnTo>
                  <a:lnTo>
                    <a:pt x="1311177" y="143158"/>
                  </a:lnTo>
                  <a:lnTo>
                    <a:pt x="1256903" y="118414"/>
                  </a:lnTo>
                  <a:lnTo>
                    <a:pt x="1255914" y="113374"/>
                  </a:lnTo>
                  <a:lnTo>
                    <a:pt x="458469" y="113374"/>
                  </a:lnTo>
                  <a:lnTo>
                    <a:pt x="404183" y="93737"/>
                  </a:lnTo>
                  <a:lnTo>
                    <a:pt x="350067" y="88827"/>
                  </a:lnTo>
                  <a:close/>
                </a:path>
                <a:path w="1419860" h="952500">
                  <a:moveTo>
                    <a:pt x="1133570" y="809372"/>
                  </a:moveTo>
                  <a:lnTo>
                    <a:pt x="936571" y="809372"/>
                  </a:lnTo>
                  <a:lnTo>
                    <a:pt x="985869" y="829035"/>
                  </a:lnTo>
                  <a:lnTo>
                    <a:pt x="1040141" y="834076"/>
                  </a:lnTo>
                  <a:lnTo>
                    <a:pt x="1079487" y="829035"/>
                  </a:lnTo>
                  <a:lnTo>
                    <a:pt x="1114054" y="819124"/>
                  </a:lnTo>
                  <a:lnTo>
                    <a:pt x="1133570" y="809372"/>
                  </a:lnTo>
                  <a:close/>
                </a:path>
                <a:path w="1419860" h="952500">
                  <a:moveTo>
                    <a:pt x="616108" y="29522"/>
                  </a:moveTo>
                  <a:lnTo>
                    <a:pt x="571741" y="34430"/>
                  </a:lnTo>
                  <a:lnTo>
                    <a:pt x="527537" y="49356"/>
                  </a:lnTo>
                  <a:lnTo>
                    <a:pt x="488047" y="78943"/>
                  </a:lnTo>
                  <a:lnTo>
                    <a:pt x="458469" y="113374"/>
                  </a:lnTo>
                  <a:lnTo>
                    <a:pt x="1255914" y="113374"/>
                  </a:lnTo>
                  <a:lnTo>
                    <a:pt x="1252059" y="93737"/>
                  </a:lnTo>
                  <a:lnTo>
                    <a:pt x="1240168" y="73902"/>
                  </a:lnTo>
                  <a:lnTo>
                    <a:pt x="739449" y="73902"/>
                  </a:lnTo>
                  <a:lnTo>
                    <a:pt x="709857" y="54265"/>
                  </a:lnTo>
                  <a:lnTo>
                    <a:pt x="680332" y="39471"/>
                  </a:lnTo>
                  <a:lnTo>
                    <a:pt x="650740" y="34430"/>
                  </a:lnTo>
                  <a:lnTo>
                    <a:pt x="616108" y="29522"/>
                  </a:lnTo>
                  <a:close/>
                </a:path>
                <a:path w="1419860" h="952500">
                  <a:moveTo>
                    <a:pt x="867503" y="0"/>
                  </a:moveTo>
                  <a:lnTo>
                    <a:pt x="828222" y="4843"/>
                  </a:lnTo>
                  <a:lnTo>
                    <a:pt x="793591" y="19638"/>
                  </a:lnTo>
                  <a:lnTo>
                    <a:pt x="763998" y="44316"/>
                  </a:lnTo>
                  <a:lnTo>
                    <a:pt x="739449" y="73902"/>
                  </a:lnTo>
                  <a:lnTo>
                    <a:pt x="1240168" y="73902"/>
                  </a:lnTo>
                  <a:lnTo>
                    <a:pt x="1237264" y="69058"/>
                  </a:lnTo>
                  <a:lnTo>
                    <a:pt x="1217670" y="49356"/>
                  </a:lnTo>
                  <a:lnTo>
                    <a:pt x="980958" y="49356"/>
                  </a:lnTo>
                  <a:lnTo>
                    <a:pt x="956278" y="29522"/>
                  </a:lnTo>
                  <a:lnTo>
                    <a:pt x="931727" y="14728"/>
                  </a:lnTo>
                  <a:lnTo>
                    <a:pt x="902135" y="4843"/>
                  </a:lnTo>
                  <a:lnTo>
                    <a:pt x="867503" y="0"/>
                  </a:lnTo>
                  <a:close/>
                </a:path>
                <a:path w="1419860" h="952500">
                  <a:moveTo>
                    <a:pt x="1099258" y="0"/>
                  </a:moveTo>
                  <a:lnTo>
                    <a:pt x="1064691" y="4843"/>
                  </a:lnTo>
                  <a:lnTo>
                    <a:pt x="1035100" y="14728"/>
                  </a:lnTo>
                  <a:lnTo>
                    <a:pt x="1005640" y="29522"/>
                  </a:lnTo>
                  <a:lnTo>
                    <a:pt x="980958" y="49356"/>
                  </a:lnTo>
                  <a:lnTo>
                    <a:pt x="1217670" y="49356"/>
                  </a:lnTo>
                  <a:lnTo>
                    <a:pt x="1202828" y="34430"/>
                  </a:lnTo>
                  <a:lnTo>
                    <a:pt x="1158440" y="9884"/>
                  </a:lnTo>
                  <a:lnTo>
                    <a:pt x="109925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17036" y="5185525"/>
              <a:ext cx="1419860" cy="953135"/>
            </a:xfrm>
            <a:custGeom>
              <a:avLst/>
              <a:gdLst/>
              <a:ahLst/>
              <a:cxnLst/>
              <a:rect l="l" t="t" r="r" b="b"/>
              <a:pathLst>
                <a:path w="1419860" h="953135">
                  <a:moveTo>
                    <a:pt x="909274" y="863695"/>
                  </a:moveTo>
                  <a:lnTo>
                    <a:pt x="542166" y="863695"/>
                  </a:lnTo>
                  <a:lnTo>
                    <a:pt x="576623" y="898146"/>
                  </a:lnTo>
                  <a:lnTo>
                    <a:pt x="620990" y="927883"/>
                  </a:lnTo>
                  <a:lnTo>
                    <a:pt x="670234" y="947548"/>
                  </a:lnTo>
                  <a:lnTo>
                    <a:pt x="724507" y="952581"/>
                  </a:lnTo>
                  <a:lnTo>
                    <a:pt x="793576" y="942671"/>
                  </a:lnTo>
                  <a:lnTo>
                    <a:pt x="857603" y="913096"/>
                  </a:lnTo>
                  <a:lnTo>
                    <a:pt x="906834" y="868572"/>
                  </a:lnTo>
                  <a:lnTo>
                    <a:pt x="909274" y="863695"/>
                  </a:lnTo>
                  <a:close/>
                </a:path>
                <a:path w="1419860" h="953135">
                  <a:moveTo>
                    <a:pt x="349902" y="88892"/>
                  </a:moveTo>
                  <a:lnTo>
                    <a:pt x="305535" y="93802"/>
                  </a:lnTo>
                  <a:lnTo>
                    <a:pt x="261167" y="103686"/>
                  </a:lnTo>
                  <a:lnTo>
                    <a:pt x="221678" y="123389"/>
                  </a:lnTo>
                  <a:lnTo>
                    <a:pt x="192100" y="148066"/>
                  </a:lnTo>
                  <a:lnTo>
                    <a:pt x="162685" y="177655"/>
                  </a:lnTo>
                  <a:lnTo>
                    <a:pt x="142854" y="212217"/>
                  </a:lnTo>
                  <a:lnTo>
                    <a:pt x="128065" y="251753"/>
                  </a:lnTo>
                  <a:lnTo>
                    <a:pt x="123188" y="291224"/>
                  </a:lnTo>
                  <a:lnTo>
                    <a:pt x="128065" y="306019"/>
                  </a:lnTo>
                  <a:lnTo>
                    <a:pt x="128065" y="315903"/>
                  </a:lnTo>
                  <a:lnTo>
                    <a:pt x="78821" y="330697"/>
                  </a:lnTo>
                  <a:lnTo>
                    <a:pt x="34455" y="360285"/>
                  </a:lnTo>
                  <a:lnTo>
                    <a:pt x="9752" y="399769"/>
                  </a:lnTo>
                  <a:lnTo>
                    <a:pt x="0" y="449164"/>
                  </a:lnTo>
                  <a:lnTo>
                    <a:pt x="4876" y="483616"/>
                  </a:lnTo>
                  <a:lnTo>
                    <a:pt x="19665" y="513189"/>
                  </a:lnTo>
                  <a:lnTo>
                    <a:pt x="39330" y="537886"/>
                  </a:lnTo>
                  <a:lnTo>
                    <a:pt x="68908" y="557714"/>
                  </a:lnTo>
                  <a:lnTo>
                    <a:pt x="39330" y="602076"/>
                  </a:lnTo>
                  <a:lnTo>
                    <a:pt x="34455" y="621903"/>
                  </a:lnTo>
                  <a:lnTo>
                    <a:pt x="29579" y="646437"/>
                  </a:lnTo>
                  <a:lnTo>
                    <a:pt x="34455" y="671135"/>
                  </a:lnTo>
                  <a:lnTo>
                    <a:pt x="39330" y="700873"/>
                  </a:lnTo>
                  <a:lnTo>
                    <a:pt x="73944" y="740364"/>
                  </a:lnTo>
                  <a:lnTo>
                    <a:pt x="118318" y="769938"/>
                  </a:lnTo>
                  <a:lnTo>
                    <a:pt x="142854" y="774809"/>
                  </a:lnTo>
                  <a:lnTo>
                    <a:pt x="172432" y="779848"/>
                  </a:lnTo>
                  <a:lnTo>
                    <a:pt x="192100" y="779848"/>
                  </a:lnTo>
                  <a:lnTo>
                    <a:pt x="231589" y="829087"/>
                  </a:lnTo>
                  <a:lnTo>
                    <a:pt x="285875" y="863695"/>
                  </a:lnTo>
                  <a:lnTo>
                    <a:pt x="345032" y="883358"/>
                  </a:lnTo>
                  <a:lnTo>
                    <a:pt x="409065" y="893269"/>
                  </a:lnTo>
                  <a:lnTo>
                    <a:pt x="478133" y="888399"/>
                  </a:lnTo>
                  <a:lnTo>
                    <a:pt x="542166" y="863695"/>
                  </a:lnTo>
                  <a:lnTo>
                    <a:pt x="909274" y="863695"/>
                  </a:lnTo>
                  <a:lnTo>
                    <a:pt x="936425" y="809423"/>
                  </a:lnTo>
                  <a:lnTo>
                    <a:pt x="1133427" y="809423"/>
                  </a:lnTo>
                  <a:lnTo>
                    <a:pt x="1143499" y="804390"/>
                  </a:lnTo>
                  <a:lnTo>
                    <a:pt x="1197771" y="760021"/>
                  </a:lnTo>
                  <a:lnTo>
                    <a:pt x="1222321" y="695839"/>
                  </a:lnTo>
                  <a:lnTo>
                    <a:pt x="1227363" y="661388"/>
                  </a:lnTo>
                  <a:lnTo>
                    <a:pt x="1266709" y="651478"/>
                  </a:lnTo>
                  <a:lnTo>
                    <a:pt x="1335777" y="616863"/>
                  </a:lnTo>
                  <a:lnTo>
                    <a:pt x="1365303" y="592165"/>
                  </a:lnTo>
                  <a:lnTo>
                    <a:pt x="1404844" y="533017"/>
                  </a:lnTo>
                  <a:lnTo>
                    <a:pt x="1419641" y="463951"/>
                  </a:lnTo>
                  <a:lnTo>
                    <a:pt x="1414599" y="429343"/>
                  </a:lnTo>
                  <a:lnTo>
                    <a:pt x="1409689" y="394892"/>
                  </a:lnTo>
                  <a:lnTo>
                    <a:pt x="1394894" y="365128"/>
                  </a:lnTo>
                  <a:lnTo>
                    <a:pt x="1375253" y="335606"/>
                  </a:lnTo>
                  <a:lnTo>
                    <a:pt x="1380098" y="306019"/>
                  </a:lnTo>
                  <a:lnTo>
                    <a:pt x="1375253" y="222166"/>
                  </a:lnTo>
                  <a:lnTo>
                    <a:pt x="1350507" y="177655"/>
                  </a:lnTo>
                  <a:lnTo>
                    <a:pt x="1311031" y="143158"/>
                  </a:lnTo>
                  <a:lnTo>
                    <a:pt x="1256954" y="118479"/>
                  </a:lnTo>
                  <a:lnTo>
                    <a:pt x="1255924" y="113438"/>
                  </a:lnTo>
                  <a:lnTo>
                    <a:pt x="458303" y="113438"/>
                  </a:lnTo>
                  <a:lnTo>
                    <a:pt x="404187" y="93802"/>
                  </a:lnTo>
                  <a:lnTo>
                    <a:pt x="349902" y="88892"/>
                  </a:lnTo>
                  <a:close/>
                </a:path>
                <a:path w="1419860" h="953135">
                  <a:moveTo>
                    <a:pt x="1133427" y="809423"/>
                  </a:moveTo>
                  <a:lnTo>
                    <a:pt x="936425" y="809423"/>
                  </a:lnTo>
                  <a:lnTo>
                    <a:pt x="985854" y="829087"/>
                  </a:lnTo>
                  <a:lnTo>
                    <a:pt x="1039995" y="834120"/>
                  </a:lnTo>
                  <a:lnTo>
                    <a:pt x="1079472" y="829087"/>
                  </a:lnTo>
                  <a:lnTo>
                    <a:pt x="1113908" y="819176"/>
                  </a:lnTo>
                  <a:lnTo>
                    <a:pt x="1133427" y="809423"/>
                  </a:lnTo>
                  <a:close/>
                </a:path>
                <a:path w="1419860" h="953135">
                  <a:moveTo>
                    <a:pt x="616112" y="29587"/>
                  </a:moveTo>
                  <a:lnTo>
                    <a:pt x="571745" y="34495"/>
                  </a:lnTo>
                  <a:lnTo>
                    <a:pt x="527377" y="49420"/>
                  </a:lnTo>
                  <a:lnTo>
                    <a:pt x="487881" y="79007"/>
                  </a:lnTo>
                  <a:lnTo>
                    <a:pt x="458303" y="113438"/>
                  </a:lnTo>
                  <a:lnTo>
                    <a:pt x="1255924" y="113438"/>
                  </a:lnTo>
                  <a:lnTo>
                    <a:pt x="1251912" y="93802"/>
                  </a:lnTo>
                  <a:lnTo>
                    <a:pt x="1240052" y="73967"/>
                  </a:lnTo>
                  <a:lnTo>
                    <a:pt x="739302" y="73967"/>
                  </a:lnTo>
                  <a:lnTo>
                    <a:pt x="709711" y="54264"/>
                  </a:lnTo>
                  <a:lnTo>
                    <a:pt x="680120" y="39536"/>
                  </a:lnTo>
                  <a:lnTo>
                    <a:pt x="650594" y="34495"/>
                  </a:lnTo>
                  <a:lnTo>
                    <a:pt x="616112" y="29587"/>
                  </a:lnTo>
                  <a:close/>
                </a:path>
                <a:path w="1419860" h="953135">
                  <a:moveTo>
                    <a:pt x="867553" y="0"/>
                  </a:moveTo>
                  <a:lnTo>
                    <a:pt x="828010" y="4908"/>
                  </a:lnTo>
                  <a:lnTo>
                    <a:pt x="793576" y="19702"/>
                  </a:lnTo>
                  <a:lnTo>
                    <a:pt x="763983" y="44380"/>
                  </a:lnTo>
                  <a:lnTo>
                    <a:pt x="739302" y="73967"/>
                  </a:lnTo>
                  <a:lnTo>
                    <a:pt x="1240052" y="73967"/>
                  </a:lnTo>
                  <a:lnTo>
                    <a:pt x="1237117" y="69058"/>
                  </a:lnTo>
                  <a:lnTo>
                    <a:pt x="1217514" y="49420"/>
                  </a:lnTo>
                  <a:lnTo>
                    <a:pt x="980812" y="49420"/>
                  </a:lnTo>
                  <a:lnTo>
                    <a:pt x="956261" y="29587"/>
                  </a:lnTo>
                  <a:lnTo>
                    <a:pt x="931580" y="14792"/>
                  </a:lnTo>
                  <a:lnTo>
                    <a:pt x="901989" y="4908"/>
                  </a:lnTo>
                  <a:lnTo>
                    <a:pt x="867553" y="0"/>
                  </a:lnTo>
                  <a:close/>
                </a:path>
                <a:path w="1419860" h="953135">
                  <a:moveTo>
                    <a:pt x="1099112" y="0"/>
                  </a:moveTo>
                  <a:lnTo>
                    <a:pt x="1064676" y="4908"/>
                  </a:lnTo>
                  <a:lnTo>
                    <a:pt x="1035085" y="14792"/>
                  </a:lnTo>
                  <a:lnTo>
                    <a:pt x="1005493" y="29587"/>
                  </a:lnTo>
                  <a:lnTo>
                    <a:pt x="980812" y="49420"/>
                  </a:lnTo>
                  <a:lnTo>
                    <a:pt x="1217514" y="49420"/>
                  </a:lnTo>
                  <a:lnTo>
                    <a:pt x="1202616" y="34495"/>
                  </a:lnTo>
                  <a:lnTo>
                    <a:pt x="1158294" y="9949"/>
                  </a:lnTo>
                  <a:lnTo>
                    <a:pt x="1099112" y="0"/>
                  </a:lnTo>
                  <a:close/>
                </a:path>
              </a:pathLst>
            </a:custGeom>
            <a:solidFill>
              <a:srgbClr val="FFB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17036" y="5185525"/>
              <a:ext cx="1419860" cy="953135"/>
            </a:xfrm>
            <a:custGeom>
              <a:avLst/>
              <a:gdLst/>
              <a:ahLst/>
              <a:cxnLst/>
              <a:rect l="l" t="t" r="r" b="b"/>
              <a:pathLst>
                <a:path w="1419860" h="953135">
                  <a:moveTo>
                    <a:pt x="128065" y="315904"/>
                  </a:moveTo>
                  <a:lnTo>
                    <a:pt x="78821" y="330697"/>
                  </a:lnTo>
                  <a:lnTo>
                    <a:pt x="34454" y="360285"/>
                  </a:lnTo>
                  <a:lnTo>
                    <a:pt x="9751" y="399769"/>
                  </a:lnTo>
                  <a:lnTo>
                    <a:pt x="4876" y="424467"/>
                  </a:lnTo>
                  <a:lnTo>
                    <a:pt x="0" y="449165"/>
                  </a:lnTo>
                  <a:lnTo>
                    <a:pt x="4876" y="483615"/>
                  </a:lnTo>
                  <a:lnTo>
                    <a:pt x="19665" y="513190"/>
                  </a:lnTo>
                  <a:lnTo>
                    <a:pt x="39329" y="537887"/>
                  </a:lnTo>
                  <a:lnTo>
                    <a:pt x="68909" y="557715"/>
                  </a:lnTo>
                  <a:lnTo>
                    <a:pt x="39329" y="602076"/>
                  </a:lnTo>
                  <a:lnTo>
                    <a:pt x="34454" y="621904"/>
                  </a:lnTo>
                  <a:lnTo>
                    <a:pt x="29579" y="646438"/>
                  </a:lnTo>
                  <a:lnTo>
                    <a:pt x="34454" y="671135"/>
                  </a:lnTo>
                  <a:lnTo>
                    <a:pt x="39329" y="700873"/>
                  </a:lnTo>
                  <a:lnTo>
                    <a:pt x="73943" y="740364"/>
                  </a:lnTo>
                  <a:lnTo>
                    <a:pt x="118317" y="769939"/>
                  </a:lnTo>
                  <a:lnTo>
                    <a:pt x="142854" y="774809"/>
                  </a:lnTo>
                  <a:lnTo>
                    <a:pt x="172432" y="779849"/>
                  </a:lnTo>
                  <a:lnTo>
                    <a:pt x="182344" y="779849"/>
                  </a:lnTo>
                  <a:lnTo>
                    <a:pt x="192099" y="779849"/>
                  </a:lnTo>
                  <a:lnTo>
                    <a:pt x="231589" y="829087"/>
                  </a:lnTo>
                  <a:lnTo>
                    <a:pt x="285875" y="863695"/>
                  </a:lnTo>
                  <a:lnTo>
                    <a:pt x="345031" y="883359"/>
                  </a:lnTo>
                  <a:lnTo>
                    <a:pt x="409065" y="893270"/>
                  </a:lnTo>
                  <a:lnTo>
                    <a:pt x="478133" y="888399"/>
                  </a:lnTo>
                  <a:lnTo>
                    <a:pt x="542167" y="863695"/>
                  </a:lnTo>
                  <a:lnTo>
                    <a:pt x="576622" y="898146"/>
                  </a:lnTo>
                  <a:lnTo>
                    <a:pt x="620990" y="927884"/>
                  </a:lnTo>
                  <a:lnTo>
                    <a:pt x="670234" y="947548"/>
                  </a:lnTo>
                  <a:lnTo>
                    <a:pt x="724507" y="952582"/>
                  </a:lnTo>
                  <a:lnTo>
                    <a:pt x="758943" y="947548"/>
                  </a:lnTo>
                  <a:lnTo>
                    <a:pt x="793575" y="942671"/>
                  </a:lnTo>
                  <a:lnTo>
                    <a:pt x="857602" y="913097"/>
                  </a:lnTo>
                  <a:lnTo>
                    <a:pt x="906834" y="868572"/>
                  </a:lnTo>
                  <a:lnTo>
                    <a:pt x="921629" y="838998"/>
                  </a:lnTo>
                  <a:lnTo>
                    <a:pt x="936425" y="809423"/>
                  </a:lnTo>
                  <a:lnTo>
                    <a:pt x="985853" y="829087"/>
                  </a:lnTo>
                  <a:lnTo>
                    <a:pt x="1039995" y="834121"/>
                  </a:lnTo>
                  <a:lnTo>
                    <a:pt x="1079471" y="829087"/>
                  </a:lnTo>
                  <a:lnTo>
                    <a:pt x="1143499" y="804390"/>
                  </a:lnTo>
                  <a:lnTo>
                    <a:pt x="1197771" y="760022"/>
                  </a:lnTo>
                  <a:lnTo>
                    <a:pt x="1222322" y="695839"/>
                  </a:lnTo>
                  <a:lnTo>
                    <a:pt x="1227363" y="661388"/>
                  </a:lnTo>
                  <a:lnTo>
                    <a:pt x="1266708" y="651478"/>
                  </a:lnTo>
                  <a:lnTo>
                    <a:pt x="1335777" y="616863"/>
                  </a:lnTo>
                  <a:lnTo>
                    <a:pt x="1365303" y="592166"/>
                  </a:lnTo>
                  <a:lnTo>
                    <a:pt x="1404845" y="533017"/>
                  </a:lnTo>
                  <a:lnTo>
                    <a:pt x="1419641" y="463952"/>
                  </a:lnTo>
                  <a:lnTo>
                    <a:pt x="1414600" y="429344"/>
                  </a:lnTo>
                  <a:lnTo>
                    <a:pt x="1409689" y="394893"/>
                  </a:lnTo>
                  <a:lnTo>
                    <a:pt x="1394894" y="365129"/>
                  </a:lnTo>
                  <a:lnTo>
                    <a:pt x="1375254" y="335607"/>
                  </a:lnTo>
                  <a:lnTo>
                    <a:pt x="1380098" y="306019"/>
                  </a:lnTo>
                  <a:lnTo>
                    <a:pt x="1385008" y="276432"/>
                  </a:lnTo>
                  <a:lnTo>
                    <a:pt x="1375254" y="222167"/>
                  </a:lnTo>
                  <a:lnTo>
                    <a:pt x="1350507" y="177655"/>
                  </a:lnTo>
                  <a:lnTo>
                    <a:pt x="1311030" y="143158"/>
                  </a:lnTo>
                  <a:lnTo>
                    <a:pt x="1256954" y="118480"/>
                  </a:lnTo>
                  <a:lnTo>
                    <a:pt x="1237117" y="69059"/>
                  </a:lnTo>
                  <a:lnTo>
                    <a:pt x="1202616" y="34496"/>
                  </a:lnTo>
                  <a:lnTo>
                    <a:pt x="1158294" y="9949"/>
                  </a:lnTo>
                  <a:lnTo>
                    <a:pt x="1099112" y="0"/>
                  </a:lnTo>
                  <a:lnTo>
                    <a:pt x="1064676" y="4909"/>
                  </a:lnTo>
                  <a:lnTo>
                    <a:pt x="1035085" y="14793"/>
                  </a:lnTo>
                  <a:lnTo>
                    <a:pt x="1005493" y="29587"/>
                  </a:lnTo>
                  <a:lnTo>
                    <a:pt x="980812" y="49421"/>
                  </a:lnTo>
                  <a:lnTo>
                    <a:pt x="956262" y="29587"/>
                  </a:lnTo>
                  <a:lnTo>
                    <a:pt x="931580" y="14793"/>
                  </a:lnTo>
                  <a:lnTo>
                    <a:pt x="901989" y="4909"/>
                  </a:lnTo>
                  <a:lnTo>
                    <a:pt x="867553" y="0"/>
                  </a:lnTo>
                  <a:lnTo>
                    <a:pt x="828011" y="4909"/>
                  </a:lnTo>
                  <a:lnTo>
                    <a:pt x="793575" y="19703"/>
                  </a:lnTo>
                  <a:lnTo>
                    <a:pt x="763984" y="44381"/>
                  </a:lnTo>
                  <a:lnTo>
                    <a:pt x="739302" y="73968"/>
                  </a:lnTo>
                  <a:lnTo>
                    <a:pt x="709711" y="54265"/>
                  </a:lnTo>
                  <a:lnTo>
                    <a:pt x="680120" y="39537"/>
                  </a:lnTo>
                  <a:lnTo>
                    <a:pt x="650594" y="34496"/>
                  </a:lnTo>
                  <a:lnTo>
                    <a:pt x="616112" y="29587"/>
                  </a:lnTo>
                  <a:lnTo>
                    <a:pt x="571745" y="34496"/>
                  </a:lnTo>
                  <a:lnTo>
                    <a:pt x="527377" y="49421"/>
                  </a:lnTo>
                  <a:lnTo>
                    <a:pt x="487881" y="79008"/>
                  </a:lnTo>
                  <a:lnTo>
                    <a:pt x="458303" y="113440"/>
                  </a:lnTo>
                  <a:lnTo>
                    <a:pt x="404187" y="93802"/>
                  </a:lnTo>
                  <a:lnTo>
                    <a:pt x="349902" y="88893"/>
                  </a:lnTo>
                  <a:lnTo>
                    <a:pt x="305534" y="93802"/>
                  </a:lnTo>
                  <a:lnTo>
                    <a:pt x="261167" y="103686"/>
                  </a:lnTo>
                  <a:lnTo>
                    <a:pt x="221677" y="123389"/>
                  </a:lnTo>
                  <a:lnTo>
                    <a:pt x="192099" y="148067"/>
                  </a:lnTo>
                  <a:lnTo>
                    <a:pt x="162684" y="177655"/>
                  </a:lnTo>
                  <a:lnTo>
                    <a:pt x="142854" y="212217"/>
                  </a:lnTo>
                  <a:lnTo>
                    <a:pt x="128065" y="251754"/>
                  </a:lnTo>
                  <a:lnTo>
                    <a:pt x="123188" y="291226"/>
                  </a:lnTo>
                  <a:lnTo>
                    <a:pt x="128065" y="306019"/>
                  </a:lnTo>
                  <a:lnTo>
                    <a:pt x="128065" y="315904"/>
                  </a:lnTo>
                  <a:close/>
                </a:path>
                <a:path w="1419860" h="953135">
                  <a:moveTo>
                    <a:pt x="68909" y="557715"/>
                  </a:moveTo>
                  <a:lnTo>
                    <a:pt x="108399" y="572502"/>
                  </a:lnTo>
                  <a:lnTo>
                    <a:pt x="142854" y="577379"/>
                  </a:lnTo>
                  <a:lnTo>
                    <a:pt x="147895" y="577379"/>
                  </a:lnTo>
                  <a:lnTo>
                    <a:pt x="152766" y="577379"/>
                  </a:lnTo>
                </a:path>
                <a:path w="1419860" h="953135">
                  <a:moveTo>
                    <a:pt x="192099" y="779849"/>
                  </a:moveTo>
                  <a:lnTo>
                    <a:pt x="211922" y="774809"/>
                  </a:lnTo>
                  <a:lnTo>
                    <a:pt x="226711" y="769939"/>
                  </a:lnTo>
                </a:path>
                <a:path w="1419860" h="953135">
                  <a:moveTo>
                    <a:pt x="517459" y="824210"/>
                  </a:moveTo>
                  <a:lnTo>
                    <a:pt x="527377" y="843874"/>
                  </a:lnTo>
                  <a:lnTo>
                    <a:pt x="542167" y="863695"/>
                  </a:lnTo>
                </a:path>
                <a:path w="1419860" h="953135">
                  <a:moveTo>
                    <a:pt x="936425" y="809423"/>
                  </a:moveTo>
                  <a:lnTo>
                    <a:pt x="941466" y="789596"/>
                  </a:lnTo>
                  <a:lnTo>
                    <a:pt x="946376" y="764898"/>
                  </a:lnTo>
                </a:path>
                <a:path w="1419860" h="953135">
                  <a:moveTo>
                    <a:pt x="1227363" y="661388"/>
                  </a:moveTo>
                  <a:lnTo>
                    <a:pt x="1222322" y="611987"/>
                  </a:lnTo>
                  <a:lnTo>
                    <a:pt x="1197771" y="572502"/>
                  </a:lnTo>
                  <a:lnTo>
                    <a:pt x="1168180" y="533017"/>
                  </a:lnTo>
                  <a:lnTo>
                    <a:pt x="1123793" y="508313"/>
                  </a:lnTo>
                </a:path>
                <a:path w="1419860" h="953135">
                  <a:moveTo>
                    <a:pt x="1325826" y="394893"/>
                  </a:moveTo>
                  <a:lnTo>
                    <a:pt x="1350507" y="370189"/>
                  </a:lnTo>
                  <a:lnTo>
                    <a:pt x="1375254" y="335607"/>
                  </a:lnTo>
                </a:path>
                <a:path w="1419860" h="953135">
                  <a:moveTo>
                    <a:pt x="1261798" y="148067"/>
                  </a:moveTo>
                  <a:lnTo>
                    <a:pt x="1261798" y="143158"/>
                  </a:lnTo>
                  <a:lnTo>
                    <a:pt x="1261798" y="133274"/>
                  </a:lnTo>
                  <a:lnTo>
                    <a:pt x="1256954" y="118480"/>
                  </a:lnTo>
                </a:path>
                <a:path w="1419860" h="953135">
                  <a:moveTo>
                    <a:pt x="980812" y="49421"/>
                  </a:moveTo>
                  <a:lnTo>
                    <a:pt x="966016" y="69059"/>
                  </a:lnTo>
                  <a:lnTo>
                    <a:pt x="956262" y="88893"/>
                  </a:lnTo>
                </a:path>
                <a:path w="1419860" h="953135">
                  <a:moveTo>
                    <a:pt x="739302" y="73968"/>
                  </a:moveTo>
                  <a:lnTo>
                    <a:pt x="724507" y="103686"/>
                  </a:lnTo>
                </a:path>
                <a:path w="1419860" h="953135">
                  <a:moveTo>
                    <a:pt x="502670" y="143158"/>
                  </a:moveTo>
                  <a:lnTo>
                    <a:pt x="458303" y="113440"/>
                  </a:lnTo>
                </a:path>
                <a:path w="1419860" h="953135">
                  <a:moveTo>
                    <a:pt x="128065" y="315904"/>
                  </a:moveTo>
                  <a:lnTo>
                    <a:pt x="133106" y="330697"/>
                  </a:lnTo>
                  <a:lnTo>
                    <a:pt x="133106" y="350335"/>
                  </a:lnTo>
                </a:path>
              </a:pathLst>
            </a:custGeom>
            <a:ln w="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60545" y="5063906"/>
            <a:ext cx="1061008" cy="349713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1051">
              <a:spcBef>
                <a:spcPts val="88"/>
              </a:spcBef>
            </a:pPr>
            <a:r>
              <a:rPr sz="1100" b="1" spc="-4" dirty="0">
                <a:latin typeface="Times New Roman"/>
                <a:cs typeface="Times New Roman"/>
              </a:rPr>
              <a:t>Calling</a:t>
            </a:r>
            <a:r>
              <a:rPr sz="1100" b="1" spc="-18" dirty="0">
                <a:latin typeface="Times New Roman"/>
                <a:cs typeface="Times New Roman"/>
              </a:rPr>
              <a:t> </a:t>
            </a:r>
            <a:r>
              <a:rPr sz="1100" b="1" spc="-4" dirty="0">
                <a:latin typeface="Times New Roman"/>
                <a:cs typeface="Times New Roman"/>
              </a:rPr>
              <a:t>population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90518" y="4941773"/>
            <a:ext cx="2719308" cy="330221"/>
            <a:chOff x="4549745" y="5445010"/>
            <a:chExt cx="3180080" cy="36385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5270" y="5554546"/>
              <a:ext cx="225424" cy="2254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4920" y="5554546"/>
              <a:ext cx="225424" cy="2254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4083" y="5583121"/>
              <a:ext cx="225424" cy="2254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0095" y="5554546"/>
              <a:ext cx="225424" cy="2254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9745" y="5445010"/>
              <a:ext cx="225424" cy="22542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932601" y="4963301"/>
            <a:ext cx="115657" cy="151300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33126">
              <a:spcBef>
                <a:spcPts val="88"/>
              </a:spcBef>
            </a:pPr>
            <a:r>
              <a:rPr sz="900" b="1" i="1" dirty="0">
                <a:latin typeface="Times New Roman"/>
                <a:cs typeface="Times New Roman"/>
              </a:rPr>
              <a:t>t</a:t>
            </a:r>
            <a:r>
              <a:rPr sz="900" b="1" i="1" baseline="-21367" dirty="0">
                <a:latin typeface="Times New Roman"/>
                <a:cs typeface="Times New Roman"/>
              </a:rPr>
              <a:t>i</a:t>
            </a:r>
            <a:endParaRPr sz="900" baseline="-21367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8840" y="4941695"/>
            <a:ext cx="192762" cy="20458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457565" y="4992155"/>
            <a:ext cx="193305" cy="144529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33126">
              <a:spcBef>
                <a:spcPts val="88"/>
              </a:spcBef>
            </a:pPr>
            <a:r>
              <a:rPr sz="1300" b="1" i="1" spc="6" baseline="13888" dirty="0">
                <a:latin typeface="Times New Roman"/>
                <a:cs typeface="Times New Roman"/>
              </a:rPr>
              <a:t>t</a:t>
            </a:r>
            <a:r>
              <a:rPr sz="600" b="1" i="1" spc="4" dirty="0">
                <a:latin typeface="Times New Roman"/>
                <a:cs typeface="Times New Roman"/>
              </a:rPr>
              <a:t>i+1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30246" y="5156114"/>
            <a:ext cx="528875" cy="195825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1051">
              <a:spcBef>
                <a:spcPts val="88"/>
              </a:spcBef>
            </a:pPr>
            <a:r>
              <a:rPr sz="1200" dirty="0">
                <a:latin typeface="Arial"/>
                <a:cs typeface="Arial"/>
              </a:rPr>
              <a:t>Arrivals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24943" y="5137632"/>
            <a:ext cx="354574" cy="69156"/>
            <a:chOff x="7864445" y="5660909"/>
            <a:chExt cx="414655" cy="76200"/>
          </a:xfrm>
        </p:grpSpPr>
        <p:sp>
          <p:nvSpPr>
            <p:cNvPr id="37" name="object 37"/>
            <p:cNvSpPr/>
            <p:nvPr/>
          </p:nvSpPr>
          <p:spPr>
            <a:xfrm>
              <a:off x="7864445" y="5699009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>
                  <a:moveTo>
                    <a:pt x="0" y="0"/>
                  </a:moveTo>
                  <a:lnTo>
                    <a:pt x="38893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02583" y="566090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49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796" y="202959"/>
            <a:ext cx="7271604" cy="1165321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11051">
              <a:spcBef>
                <a:spcPts val="88"/>
              </a:spcBef>
            </a:pPr>
            <a:r>
              <a:rPr spc="-4" dirty="0"/>
              <a:t>Simulation</a:t>
            </a:r>
            <a:r>
              <a:rPr spc="-9" dirty="0"/>
              <a:t> </a:t>
            </a:r>
            <a:r>
              <a:rPr spc="-4" dirty="0"/>
              <a:t>of</a:t>
            </a:r>
            <a:r>
              <a:rPr spc="-9" dirty="0"/>
              <a:t> </a:t>
            </a:r>
            <a:r>
              <a:rPr dirty="0" smtClean="0"/>
              <a:t>Queuing</a:t>
            </a:r>
            <a:r>
              <a:rPr spc="-9" dirty="0" smtClean="0"/>
              <a:t> </a:t>
            </a:r>
            <a:r>
              <a:rPr spc="-4" dirty="0"/>
              <a:t>Systems</a:t>
            </a:r>
            <a:r>
              <a:rPr lang="en-US" spc="-4" dirty="0"/>
              <a:t> - </a:t>
            </a:r>
            <a:r>
              <a:rPr lang="en-US" spc="-9" dirty="0">
                <a:solidFill>
                  <a:prstClr val="black"/>
                </a:solidFill>
              </a:rPr>
              <a:t>Arrival</a:t>
            </a:r>
            <a:r>
              <a:rPr lang="en-US" spc="-31" dirty="0">
                <a:solidFill>
                  <a:prstClr val="black"/>
                </a:solidFill>
              </a:rPr>
              <a:t> </a:t>
            </a:r>
            <a:r>
              <a:rPr lang="en-US" spc="-4" dirty="0">
                <a:solidFill>
                  <a:prstClr val="black"/>
                </a:solidFill>
              </a:rPr>
              <a:t>Event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922100" y="4720977"/>
            <a:ext cx="3325288" cy="1590719"/>
          </a:xfrm>
          <a:prstGeom prst="rect">
            <a:avLst/>
          </a:prstGeom>
        </p:spPr>
        <p:txBody>
          <a:bodyPr vert="horz" wrap="square" lIns="0" tIns="64035" rIns="0" bIns="0" rtlCol="0">
            <a:spAutoFit/>
          </a:bodyPr>
          <a:lstStyle/>
          <a:p>
            <a:pPr marL="309280" indent="-298244">
              <a:spcBef>
                <a:spcPts val="509"/>
              </a:spcBef>
              <a:buClr>
                <a:srgbClr val="003366"/>
              </a:buClr>
              <a:buSzPct val="120000"/>
              <a:buFontTx/>
              <a:buChar char="•"/>
              <a:tabLst>
                <a:tab pos="308730" algn="l"/>
                <a:tab pos="309280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How</a:t>
            </a:r>
            <a:r>
              <a:rPr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do</a:t>
            </a:r>
            <a:r>
              <a:rPr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events</a:t>
            </a:r>
            <a:r>
              <a:rPr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occur?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7732" lvl="1" indent="-157412">
              <a:spcBef>
                <a:spcPts val="377"/>
              </a:spcBef>
              <a:buClr>
                <a:srgbClr val="003366"/>
              </a:buClr>
              <a:buFontTx/>
              <a:buChar char="•"/>
              <a:tabLst>
                <a:tab pos="477732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Events</a:t>
            </a:r>
            <a:r>
              <a:rPr spc="-18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occur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randomly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77732" lvl="1" indent="-157412">
              <a:spcBef>
                <a:spcPts val="298"/>
              </a:spcBef>
              <a:buClr>
                <a:srgbClr val="003366"/>
              </a:buClr>
              <a:buFontTx/>
              <a:buChar char="•"/>
              <a:tabLst>
                <a:tab pos="477732" algn="l"/>
              </a:tabLst>
            </a:pP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Interarrival</a:t>
            </a:r>
            <a:r>
              <a:rPr spc="-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times</a:t>
            </a:r>
            <a:r>
              <a:rPr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</a:t>
            </a:r>
            <a:r>
              <a:rPr spc="1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{1,...,6}</a:t>
            </a:r>
          </a:p>
          <a:p>
            <a:pPr marL="477732" lvl="1" indent="-157412">
              <a:spcBef>
                <a:spcPts val="386"/>
              </a:spcBef>
              <a:buClr>
                <a:srgbClr val="003366"/>
              </a:buClr>
              <a:buFontTx/>
              <a:buChar char="•"/>
              <a:tabLst>
                <a:tab pos="477732" algn="l"/>
              </a:tabLst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Service</a:t>
            </a:r>
            <a:r>
              <a:rPr spc="-31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times</a:t>
            </a:r>
            <a:r>
              <a:rPr spc="-2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</a:t>
            </a:r>
            <a:r>
              <a:rPr spc="1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{1,...,4}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56570"/>
            <a:ext cx="6019800" cy="25344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2883" y="1368369"/>
            <a:ext cx="7820117" cy="288158"/>
          </a:xfrm>
          <a:prstGeom prst="rect">
            <a:avLst/>
          </a:prstGeom>
        </p:spPr>
        <p:txBody>
          <a:bodyPr vert="horz" wrap="square" lIns="0" tIns="11051" rIns="0" bIns="0" rtlCol="0">
            <a:spAutoFit/>
          </a:bodyPr>
          <a:lstStyle/>
          <a:p>
            <a:pPr marL="706378" marR="4452" lvl="1" indent="-298244" algn="just">
              <a:lnSpc>
                <a:spcPct val="99500"/>
              </a:lnSpc>
              <a:spcBef>
                <a:spcPts val="9"/>
              </a:spcBef>
              <a:buClr>
                <a:srgbClr val="003366"/>
              </a:buClr>
              <a:buSzPct val="119444"/>
              <a:buFontTx/>
              <a:buChar char="•"/>
              <a:tabLst>
                <a:tab pos="709694" algn="l"/>
              </a:tabLst>
            </a:pPr>
            <a:r>
              <a:rPr dirty="0" smtClean="0">
                <a:solidFill>
                  <a:prstClr val="black"/>
                </a:solidFill>
                <a:latin typeface="Verdana"/>
                <a:cs typeface="Verdana"/>
              </a:rPr>
              <a:t>If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server idle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unit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gets </a:t>
            </a:r>
            <a:r>
              <a:rPr spc="-54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service, otherwise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unit </a:t>
            </a:r>
            <a:r>
              <a:rPr spc="-548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prstClr val="black"/>
                </a:solidFill>
                <a:latin typeface="Verdana"/>
                <a:cs typeface="Verdana"/>
              </a:rPr>
              <a:t>enters queue.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935934"/>
            <a:ext cx="3933094" cy="126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57435" y="4165691"/>
            <a:ext cx="3441364" cy="368593"/>
          </a:xfrm>
          <a:prstGeom prst="rect">
            <a:avLst/>
          </a:prstGeom>
        </p:spPr>
        <p:txBody>
          <a:bodyPr wrap="none" lIns="90728" tIns="45354" rIns="90728" bIns="45354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/>
              <a:t>Unit-entering-system flow diagram</a:t>
            </a:r>
          </a:p>
        </p:txBody>
      </p:sp>
    </p:spTree>
    <p:extLst>
      <p:ext uri="{BB962C8B-B14F-4D97-AF65-F5344CB8AC3E}">
        <p14:creationId xmlns:p14="http://schemas.microsoft.com/office/powerpoint/2010/main" val="1258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F7E05F0F230141BF3D73FC6DCA9766" ma:contentTypeVersion="4" ma:contentTypeDescription="Create a new document." ma:contentTypeScope="" ma:versionID="893340b3dc76272c0f6db5d6eac793b1">
  <xsd:schema xmlns:xsd="http://www.w3.org/2001/XMLSchema" xmlns:xs="http://www.w3.org/2001/XMLSchema" xmlns:p="http://schemas.microsoft.com/office/2006/metadata/properties" xmlns:ns2="fca83e87-a2ae-48e4-97a7-59b6501c6c0a" targetNamespace="http://schemas.microsoft.com/office/2006/metadata/properties" ma:root="true" ma:fieldsID="bcc5be3e717aef857598886c03450ae2" ns2:_="">
    <xsd:import namespace="fca83e87-a2ae-48e4-97a7-59b6501c6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83e87-a2ae-48e4-97a7-59b6501c6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C905CB-C58E-4A46-8188-DEE14641DB79}"/>
</file>

<file path=customXml/itemProps2.xml><?xml version="1.0" encoding="utf-8"?>
<ds:datastoreItem xmlns:ds="http://schemas.openxmlformats.org/officeDocument/2006/customXml" ds:itemID="{817079B4-7818-4248-BED1-3DB52F0FE913}"/>
</file>

<file path=customXml/itemProps3.xml><?xml version="1.0" encoding="utf-8"?>
<ds:datastoreItem xmlns:ds="http://schemas.openxmlformats.org/officeDocument/2006/customXml" ds:itemID="{8E33B98C-75A4-4766-9B97-59A455604978}"/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1925</Words>
  <Application>Microsoft Office PowerPoint</Application>
  <PresentationFormat>On-screen Show (4:3)</PresentationFormat>
  <Paragraphs>605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Office Theme</vt:lpstr>
      <vt:lpstr>1_Office Theme</vt:lpstr>
      <vt:lpstr>4_Office Theme</vt:lpstr>
      <vt:lpstr>2_Office Theme</vt:lpstr>
      <vt:lpstr>5_Office Theme</vt:lpstr>
      <vt:lpstr>3_Office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Equation</vt:lpstr>
      <vt:lpstr>Microsoft Equation 3.0</vt:lpstr>
      <vt:lpstr>PowerPoint Presentation</vt:lpstr>
      <vt:lpstr>PowerPoint Presentation</vt:lpstr>
      <vt:lpstr>PowerPoint Presentation</vt:lpstr>
      <vt:lpstr>Simulation of Queueing Systems: Why?</vt:lpstr>
      <vt:lpstr>Ambulances queued up with Covid-19 dead bodies for crimination</vt:lpstr>
      <vt:lpstr>Simulation of Queueing Systems: Why?</vt:lpstr>
      <vt:lpstr>Simulation of Queueing Systems</vt:lpstr>
      <vt:lpstr>Simulation of Queueing Systems</vt:lpstr>
      <vt:lpstr>Simulation of Queuing Systems - Arrival Event </vt:lpstr>
      <vt:lpstr>Simulation of Queuing Systems - Departure Event </vt:lpstr>
      <vt:lpstr>Example : Grocery Center </vt:lpstr>
      <vt:lpstr>Example 1: A Grocery</vt:lpstr>
      <vt:lpstr>Simulation of Queuing Systems</vt:lpstr>
      <vt:lpstr>Simulation of Queuing Systems</vt:lpstr>
      <vt:lpstr>Simulation of Queuing Systems</vt:lpstr>
      <vt:lpstr>PowerPoint Presentation</vt:lpstr>
      <vt:lpstr>Simulation of Queuing Systems</vt:lpstr>
      <vt:lpstr>Simulation of Queuing Systems</vt:lpstr>
      <vt:lpstr>Simulation of Queuing Systems</vt:lpstr>
      <vt:lpstr>Simulation of Queuing Systems – Able Baker Problem</vt:lpstr>
      <vt:lpstr>Example 2: Call Center Problem</vt:lpstr>
      <vt:lpstr>Simulation of Queuing Systems Example 2 contd..</vt:lpstr>
      <vt:lpstr>Example 2: Call Center Problem</vt:lpstr>
      <vt:lpstr>Arrival Time generation based on Inter arrival Time</vt:lpstr>
      <vt:lpstr>PowerPoint Presentation</vt:lpstr>
      <vt:lpstr>Example 2: Call Center Problem</vt:lpstr>
      <vt:lpstr>Example 2: Call Center Problem</vt:lpstr>
      <vt:lpstr>PowerPoint Presentation</vt:lpstr>
      <vt:lpstr>Example 2: Call Center Problem</vt:lpstr>
      <vt:lpstr>PowerPoint Presentation</vt:lpstr>
      <vt:lpstr>Simulation of Queueing Systems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</dc:creator>
  <cp:lastModifiedBy>Sanket</cp:lastModifiedBy>
  <cp:revision>38</cp:revision>
  <dcterms:created xsi:type="dcterms:W3CDTF">2021-04-23T11:20:01Z</dcterms:created>
  <dcterms:modified xsi:type="dcterms:W3CDTF">2021-04-27T04:18:49Z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0x010100B5F7E05F0F230141BF3D73FC6DCA9766</vt:lpwstr>
  </property>
</Properties>
</file>