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4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EAF3-1DF3-5E46-B025-9BD5DEE14AD6}" type="datetimeFigureOut">
              <a:rPr lang="en-US" smtClean="0"/>
              <a:t>17/05/15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C69-6157-1A49-8CFB-12462AA18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7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EAF3-1DF3-5E46-B025-9BD5DEE14AD6}" type="datetimeFigureOut">
              <a:rPr lang="en-US" smtClean="0"/>
              <a:t>17/05/15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C69-6157-1A49-8CFB-12462AA18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2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EAF3-1DF3-5E46-B025-9BD5DEE14AD6}" type="datetimeFigureOut">
              <a:rPr lang="en-US" smtClean="0"/>
              <a:t>17/05/15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C69-6157-1A49-8CFB-12462AA18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8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EAF3-1DF3-5E46-B025-9BD5DEE14AD6}" type="datetimeFigureOut">
              <a:rPr lang="en-US" smtClean="0"/>
              <a:t>17/05/15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C69-6157-1A49-8CFB-12462AA18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6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EAF3-1DF3-5E46-B025-9BD5DEE14AD6}" type="datetimeFigureOut">
              <a:rPr lang="en-US" smtClean="0"/>
              <a:t>17/05/15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C69-6157-1A49-8CFB-12462AA18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7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EAF3-1DF3-5E46-B025-9BD5DEE14AD6}" type="datetimeFigureOut">
              <a:rPr lang="en-US" smtClean="0"/>
              <a:t>17/05/15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C69-6157-1A49-8CFB-12462AA18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9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EAF3-1DF3-5E46-B025-9BD5DEE14AD6}" type="datetimeFigureOut">
              <a:rPr lang="en-US" smtClean="0"/>
              <a:t>17/05/15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C69-6157-1A49-8CFB-12462AA18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51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EAF3-1DF3-5E46-B025-9BD5DEE14AD6}" type="datetimeFigureOut">
              <a:rPr lang="en-US" smtClean="0"/>
              <a:t>17/05/15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C69-6157-1A49-8CFB-12462AA18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3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EAF3-1DF3-5E46-B025-9BD5DEE14AD6}" type="datetimeFigureOut">
              <a:rPr lang="en-US" smtClean="0"/>
              <a:t>17/05/15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C69-6157-1A49-8CFB-12462AA18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8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EAF3-1DF3-5E46-B025-9BD5DEE14AD6}" type="datetimeFigureOut">
              <a:rPr lang="en-US" smtClean="0"/>
              <a:t>17/05/15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C69-6157-1A49-8CFB-12462AA18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6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EAF3-1DF3-5E46-B025-9BD5DEE14AD6}" type="datetimeFigureOut">
              <a:rPr lang="en-US" smtClean="0"/>
              <a:t>17/05/15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C69-6157-1A49-8CFB-12462AA18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4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1EAF3-1DF3-5E46-B025-9BD5DEE14AD6}" type="datetimeFigureOut">
              <a:rPr lang="en-US" smtClean="0"/>
              <a:t>17/05/15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1C69-6157-1A49-8CFB-12462AA18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3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83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</dc:creator>
  <cp:lastModifiedBy>Li</cp:lastModifiedBy>
  <cp:revision>1</cp:revision>
  <dcterms:created xsi:type="dcterms:W3CDTF">2015-05-17T01:05:31Z</dcterms:created>
  <dcterms:modified xsi:type="dcterms:W3CDTF">2015-05-17T01:06:24Z</dcterms:modified>
</cp:coreProperties>
</file>