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6B3"/>
    <a:srgbClr val="EBAB1C"/>
    <a:srgbClr val="F1B323"/>
    <a:srgbClr val="FDBC26"/>
    <a:srgbClr val="EDB125"/>
    <a:srgbClr val="D59F22"/>
    <a:srgbClr val="DEAA31"/>
    <a:srgbClr val="CB3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50" autoAdjust="0"/>
  </p:normalViewPr>
  <p:slideViewPr>
    <p:cSldViewPr snapToGrid="0" snapToObjects="1">
      <p:cViewPr varScale="1">
        <p:scale>
          <a:sx n="62" d="100"/>
          <a:sy n="62" d="100"/>
        </p:scale>
        <p:origin x="-23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6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4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65846"/>
            <a:ext cx="9144000" cy="7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3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EBAB1C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95" y="4739566"/>
            <a:ext cx="8603708" cy="928228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solidFill>
                  <a:srgbClr val="EBAB1C"/>
                </a:solidFill>
                <a:latin typeface="Arial"/>
                <a:cs typeface="Arial"/>
              </a:rPr>
              <a:t>Unearthed Brisbane 2015 Hack </a:t>
            </a:r>
          </a:p>
          <a:p>
            <a:r>
              <a:rPr lang="en-US" sz="4000" b="1" u="sng" dirty="0" smtClean="0">
                <a:solidFill>
                  <a:srgbClr val="CB31B0"/>
                </a:solidFill>
              </a:rPr>
              <a:t> </a:t>
            </a:r>
            <a:endParaRPr lang="en-US" sz="4000" b="1" u="sng" dirty="0">
              <a:solidFill>
                <a:srgbClr val="CB31B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472" y="998989"/>
            <a:ext cx="2540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45" y="1080937"/>
            <a:ext cx="2540000" cy="254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08296" y="3290028"/>
            <a:ext cx="22479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DC36B3"/>
                </a:solidFill>
                <a:latin typeface="Helvetica"/>
                <a:cs typeface="Helvetica"/>
              </a:rPr>
              <a:t>Team </a:t>
            </a:r>
            <a:r>
              <a:rPr lang="en-US" sz="2800" b="1" dirty="0" err="1" smtClean="0">
                <a:solidFill>
                  <a:srgbClr val="DC36B3"/>
                </a:solidFill>
                <a:latin typeface="Helvetica"/>
                <a:cs typeface="Helvetica"/>
              </a:rPr>
              <a:t>Berry&amp;Co</a:t>
            </a:r>
            <a:r>
              <a:rPr lang="en-US" sz="2800" b="1" dirty="0" smtClean="0">
                <a:solidFill>
                  <a:srgbClr val="DC36B3"/>
                </a:solidFill>
                <a:latin typeface="Helvetica"/>
                <a:cs typeface="Helvetica"/>
              </a:rPr>
              <a:t>.</a:t>
            </a:r>
            <a:endParaRPr lang="en-US" sz="2800" b="1" dirty="0" smtClean="0">
              <a:solidFill>
                <a:srgbClr val="DC36B3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2085" y="3641424"/>
            <a:ext cx="219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latin typeface="Helvetica"/>
                <a:cs typeface="Helvetica"/>
              </a:rPr>
              <a:t>Code</a:t>
            </a:r>
            <a:endParaRPr lang="en-US" sz="2400" b="1" i="1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5221" y="3579963"/>
            <a:ext cx="206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latin typeface="Helvetica"/>
                <a:cs typeface="Helvetica"/>
              </a:rPr>
              <a:t>Data</a:t>
            </a:r>
            <a:endParaRPr lang="en-US" sz="2400" b="1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648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EBAB1C"/>
                </a:solidFill>
              </a:rPr>
              <a:t>28,000 Hours and $$ equivalent</a:t>
            </a:r>
            <a:endParaRPr lang="en-US" b="1" dirty="0">
              <a:solidFill>
                <a:srgbClr val="EBAB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definition slide: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Ask for </a:t>
            </a:r>
            <a:r>
              <a:rPr lang="en-US" dirty="0" err="1" smtClean="0">
                <a:solidFill>
                  <a:srgbClr val="FF0000"/>
                </a:solidFill>
              </a:rPr>
              <a:t>zayn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andrew</a:t>
            </a:r>
            <a:r>
              <a:rPr lang="en-US" dirty="0" smtClean="0">
                <a:solidFill>
                  <a:srgbClr val="FF0000"/>
                </a:solidFill>
              </a:rPr>
              <a:t> for problem statement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Delay receiving record and evaluating, increase breakdowns, risks and costs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6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3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5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you the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0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- sold dream about future, not just technical </a:t>
            </a:r>
          </a:p>
          <a:p>
            <a:r>
              <a:rPr lang="en-US" dirty="0" smtClean="0"/>
              <a:t>Target user and need</a:t>
            </a:r>
          </a:p>
          <a:p>
            <a:r>
              <a:rPr lang="en-US" dirty="0" smtClean="0"/>
              <a:t>How is this unique/best solution</a:t>
            </a:r>
          </a:p>
          <a:p>
            <a:r>
              <a:rPr lang="en-US" dirty="0" smtClean="0"/>
              <a:t>Scaling? </a:t>
            </a:r>
          </a:p>
          <a:p>
            <a:r>
              <a:rPr lang="en-US" dirty="0" smtClean="0"/>
              <a:t>What did we do over the weekend</a:t>
            </a:r>
          </a:p>
          <a:p>
            <a:r>
              <a:rPr lang="en-US" dirty="0" smtClean="0"/>
              <a:t>Demo the hard part </a:t>
            </a:r>
          </a:p>
          <a:p>
            <a:r>
              <a:rPr lang="en-US" dirty="0" smtClean="0"/>
              <a:t>Problem (short and deep). Demonstration. Uniqueness/UI. Solved conclusion.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87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177</TotalTime>
  <Words>105</Words>
  <Application>Microsoft Macintosh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28,000 Hours and $$ equivalent</vt:lpstr>
      <vt:lpstr>Demo</vt:lpstr>
      <vt:lpstr>Methodology</vt:lpstr>
      <vt:lpstr>Showing you the way!</vt:lpstr>
      <vt:lpstr>Next steps…</vt:lpstr>
      <vt:lpstr>Potential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</dc:creator>
  <cp:lastModifiedBy>Li</cp:lastModifiedBy>
  <cp:revision>34</cp:revision>
  <dcterms:created xsi:type="dcterms:W3CDTF">2015-05-17T01:05:31Z</dcterms:created>
  <dcterms:modified xsi:type="dcterms:W3CDTF">2015-05-17T04:02:41Z</dcterms:modified>
</cp:coreProperties>
</file>