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0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430D3-2FA5-4866-B27F-1E52DF388C0A}" v="3" dt="2023-01-23T16:08:21.554"/>
    <p1510:client id="{23023435-FE12-4AC1-B303-2CD6F2812CF7}" v="303" dt="2023-01-25T12:09:08.762"/>
    <p1510:client id="{28C621E4-A30D-4299-AFD4-9EB0840AE520}" v="35" dt="2023-01-25T09:13:52.929"/>
    <p1510:client id="{3D481D06-2FAE-4EF9-94E3-D647D8629F4E}" v="17" dt="2023-01-23T15:54:02.967"/>
    <p1510:client id="{46313387-5EB9-4EFF-9E1C-66077BD5AED6}" v="16" dt="2023-01-23T12:59:06.866"/>
    <p1510:client id="{47C98D4A-C643-4273-A629-B3D88FD8E9A5}" v="6" dt="2023-01-23T16:03:19.883"/>
    <p1510:client id="{66EBC0AA-8866-4D65-870B-AA8FEC46B897}" v="18" dt="2023-01-23T16:42:48.098"/>
    <p1510:client id="{690F0DAE-8068-4157-81B4-9667E7036ADA}" v="2" dt="2023-01-23T16:09:38.147"/>
    <p1510:client id="{6C173BAE-2127-45FF-9053-5154A6389C82}" v="83" dt="2023-01-25T12:56:32.402"/>
    <p1510:client id="{951E754D-DD2A-4A71-9641-2F34380EB890}" v="104" dt="2023-01-24T08:37:10.268"/>
    <p1510:client id="{E0B5AA01-4604-4784-B039-176A21456214}" v="5" dt="2023-01-24T08:14:22.098"/>
    <p1510:client id="{E6CD81D3-E03F-49CF-9AD3-8864D79C5B1D}" v="673" dt="2023-01-25T09:11:33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yla Rodriguez" userId="ead276fdf34c4227" providerId="Windows Live" clId="Web-{23023435-FE12-4AC1-B303-2CD6F2812CF7}"/>
    <pc:docChg chg="addSld modSld">
      <pc:chgData name="Sheyla Rodriguez" userId="ead276fdf34c4227" providerId="Windows Live" clId="Web-{23023435-FE12-4AC1-B303-2CD6F2812CF7}" dt="2023-01-25T12:09:08.762" v="216" actId="1076"/>
      <pc:docMkLst>
        <pc:docMk/>
      </pc:docMkLst>
      <pc:sldChg chg="addSp delSp modSp new">
        <pc:chgData name="Sheyla Rodriguez" userId="ead276fdf34c4227" providerId="Windows Live" clId="Web-{23023435-FE12-4AC1-B303-2CD6F2812CF7}" dt="2023-01-25T11:24:51.113" v="55" actId="20577"/>
        <pc:sldMkLst>
          <pc:docMk/>
          <pc:sldMk cId="2224743659" sldId="261"/>
        </pc:sldMkLst>
        <pc:spChg chg="del">
          <ac:chgData name="Sheyla Rodriguez" userId="ead276fdf34c4227" providerId="Windows Live" clId="Web-{23023435-FE12-4AC1-B303-2CD6F2812CF7}" dt="2023-01-25T11:23:00.926" v="2"/>
          <ac:spMkLst>
            <pc:docMk/>
            <pc:sldMk cId="2224743659" sldId="261"/>
            <ac:spMk id="2" creationId="{B8B69D75-0647-DCA9-ACF2-D13680520509}"/>
          </ac:spMkLst>
        </pc:spChg>
        <pc:spChg chg="del">
          <ac:chgData name="Sheyla Rodriguez" userId="ead276fdf34c4227" providerId="Windows Live" clId="Web-{23023435-FE12-4AC1-B303-2CD6F2812CF7}" dt="2023-01-25T11:22:57.864" v="1"/>
          <ac:spMkLst>
            <pc:docMk/>
            <pc:sldMk cId="2224743659" sldId="261"/>
            <ac:spMk id="3" creationId="{83059381-EB3B-731B-B4C5-516F18E35B89}"/>
          </ac:spMkLst>
        </pc:spChg>
        <pc:spChg chg="add mod">
          <ac:chgData name="Sheyla Rodriguez" userId="ead276fdf34c4227" providerId="Windows Live" clId="Web-{23023435-FE12-4AC1-B303-2CD6F2812CF7}" dt="2023-01-25T11:24:51.113" v="55" actId="20577"/>
          <ac:spMkLst>
            <pc:docMk/>
            <pc:sldMk cId="2224743659" sldId="261"/>
            <ac:spMk id="4" creationId="{E8500AEE-6DEC-3330-7E36-DE7477038A21}"/>
          </ac:spMkLst>
        </pc:spChg>
      </pc:sldChg>
      <pc:sldChg chg="addSp delSp modSp new mod modClrScheme chgLayout">
        <pc:chgData name="Sheyla Rodriguez" userId="ead276fdf34c4227" providerId="Windows Live" clId="Web-{23023435-FE12-4AC1-B303-2CD6F2812CF7}" dt="2023-01-25T12:09:08.762" v="216" actId="1076"/>
        <pc:sldMkLst>
          <pc:docMk/>
          <pc:sldMk cId="895607578" sldId="262"/>
        </pc:sldMkLst>
        <pc:spChg chg="del">
          <ac:chgData name="Sheyla Rodriguez" userId="ead276fdf34c4227" providerId="Windows Live" clId="Web-{23023435-FE12-4AC1-B303-2CD6F2812CF7}" dt="2023-01-25T11:25:01.253" v="57"/>
          <ac:spMkLst>
            <pc:docMk/>
            <pc:sldMk cId="895607578" sldId="262"/>
            <ac:spMk id="2" creationId="{AB3A1E52-9EDF-D6D6-A514-CD29D920B3E3}"/>
          </ac:spMkLst>
        </pc:spChg>
        <pc:spChg chg="del">
          <ac:chgData name="Sheyla Rodriguez" userId="ead276fdf34c4227" providerId="Windows Live" clId="Web-{23023435-FE12-4AC1-B303-2CD6F2812CF7}" dt="2023-01-25T11:25:01.253" v="57"/>
          <ac:spMkLst>
            <pc:docMk/>
            <pc:sldMk cId="895607578" sldId="262"/>
            <ac:spMk id="3" creationId="{1DBFC3CA-13DD-3C6D-7B1C-0E6B04CABD3F}"/>
          </ac:spMkLst>
        </pc:spChg>
        <pc:spChg chg="add mod">
          <ac:chgData name="Sheyla Rodriguez" userId="ead276fdf34c4227" providerId="Windows Live" clId="Web-{23023435-FE12-4AC1-B303-2CD6F2812CF7}" dt="2023-01-25T12:05:01.716" v="158" actId="20577"/>
          <ac:spMkLst>
            <pc:docMk/>
            <pc:sldMk cId="895607578" sldId="262"/>
            <ac:spMk id="4" creationId="{AE75899A-01AE-37EC-9345-B1E394FB0C53}"/>
          </ac:spMkLst>
        </pc:spChg>
        <pc:spChg chg="add mod">
          <ac:chgData name="Sheyla Rodriguez" userId="ead276fdf34c4227" providerId="Windows Live" clId="Web-{23023435-FE12-4AC1-B303-2CD6F2812CF7}" dt="2023-01-25T12:09:08.762" v="216" actId="1076"/>
          <ac:spMkLst>
            <pc:docMk/>
            <pc:sldMk cId="895607578" sldId="262"/>
            <ac:spMk id="16" creationId="{B7F218AB-A6F1-D228-A662-43B35639D977}"/>
          </ac:spMkLst>
        </pc:spChg>
        <pc:spChg chg="add mod">
          <ac:chgData name="Sheyla Rodriguez" userId="ead276fdf34c4227" providerId="Windows Live" clId="Web-{23023435-FE12-4AC1-B303-2CD6F2812CF7}" dt="2023-01-25T12:07:22.747" v="212" actId="20577"/>
          <ac:spMkLst>
            <pc:docMk/>
            <pc:sldMk cId="895607578" sldId="262"/>
            <ac:spMk id="17" creationId="{C2B03DF1-B2B8-BEC3-C659-235AF6725C43}"/>
          </ac:spMkLst>
        </pc:spChg>
        <pc:spChg chg="add mod">
          <ac:chgData name="Sheyla Rodriguez" userId="ead276fdf34c4227" providerId="Windows Live" clId="Web-{23023435-FE12-4AC1-B303-2CD6F2812CF7}" dt="2023-01-25T12:05:13.935" v="160" actId="1076"/>
          <ac:spMkLst>
            <pc:docMk/>
            <pc:sldMk cId="895607578" sldId="262"/>
            <ac:spMk id="210" creationId="{649C689B-633D-D7ED-E909-55B72B9D9C15}"/>
          </ac:spMkLst>
        </pc:spChg>
        <pc:graphicFrameChg chg="add mod modGraphic">
          <ac:chgData name="Sheyla Rodriguez" userId="ead276fdf34c4227" providerId="Windows Live" clId="Web-{23023435-FE12-4AC1-B303-2CD6F2812CF7}" dt="2023-01-25T12:05:06.951" v="159" actId="1076"/>
          <ac:graphicFrameMkLst>
            <pc:docMk/>
            <pc:sldMk cId="895607578" sldId="262"/>
            <ac:graphicFrameMk id="5" creationId="{356DABB4-D7D6-CBC9-BA30-6EA9DE8EAB6D}"/>
          </ac:graphicFrameMkLst>
        </pc:graphicFrameChg>
      </pc:sldChg>
    </pc:docChg>
  </pc:docChgLst>
  <pc:docChgLst>
    <pc:chgData name="Sheyla Rodriguez" userId="ead276fdf34c4227" providerId="Windows Live" clId="Web-{6C173BAE-2127-45FF-9053-5154A6389C82}"/>
    <pc:docChg chg="modSld">
      <pc:chgData name="Sheyla Rodriguez" userId="ead276fdf34c4227" providerId="Windows Live" clId="Web-{6C173BAE-2127-45FF-9053-5154A6389C82}" dt="2023-01-25T12:56:32.402" v="48" actId="1076"/>
      <pc:docMkLst>
        <pc:docMk/>
      </pc:docMkLst>
      <pc:sldChg chg="addSp modSp">
        <pc:chgData name="Sheyla Rodriguez" userId="ead276fdf34c4227" providerId="Windows Live" clId="Web-{6C173BAE-2127-45FF-9053-5154A6389C82}" dt="2023-01-25T12:56:32.402" v="48" actId="1076"/>
        <pc:sldMkLst>
          <pc:docMk/>
          <pc:sldMk cId="643626418" sldId="260"/>
        </pc:sldMkLst>
        <pc:spChg chg="add mod">
          <ac:chgData name="Sheyla Rodriguez" userId="ead276fdf34c4227" providerId="Windows Live" clId="Web-{6C173BAE-2127-45FF-9053-5154A6389C82}" dt="2023-01-25T12:56:32.402" v="48" actId="1076"/>
          <ac:spMkLst>
            <pc:docMk/>
            <pc:sldMk cId="643626418" sldId="260"/>
            <ac:spMk id="2" creationId="{69010BCE-A67F-81AC-7245-2CCDCF711576}"/>
          </ac:spMkLst>
        </pc:spChg>
      </pc:sldChg>
      <pc:sldChg chg="modSp">
        <pc:chgData name="Sheyla Rodriguez" userId="ead276fdf34c4227" providerId="Windows Live" clId="Web-{6C173BAE-2127-45FF-9053-5154A6389C82}" dt="2023-01-25T12:12:48.820" v="0" actId="1076"/>
        <pc:sldMkLst>
          <pc:docMk/>
          <pc:sldMk cId="895607578" sldId="262"/>
        </pc:sldMkLst>
        <pc:spChg chg="mod">
          <ac:chgData name="Sheyla Rodriguez" userId="ead276fdf34c4227" providerId="Windows Live" clId="Web-{6C173BAE-2127-45FF-9053-5154A6389C82}" dt="2023-01-25T12:12:48.820" v="0" actId="1076"/>
          <ac:spMkLst>
            <pc:docMk/>
            <pc:sldMk cId="895607578" sldId="262"/>
            <ac:spMk id="4" creationId="{AE75899A-01AE-37EC-9345-B1E394FB0C5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066EE-DEE3-403A-97F4-9A6ACAC35584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8FA8F695-A451-46FD-944A-500E29DB371C}">
      <dgm:prSet phldrT="[Texto]" phldr="0"/>
      <dgm:spPr/>
      <dgm:t>
        <a:bodyPr/>
        <a:lstStyle/>
        <a:p>
          <a:r>
            <a:rPr lang="es-ES" b="1">
              <a:latin typeface="Calibri Light" panose="020F0302020204030204"/>
            </a:rPr>
            <a:t>MAGIA</a:t>
          </a:r>
          <a:endParaRPr lang="es-ES" b="1"/>
        </a:p>
      </dgm:t>
    </dgm:pt>
    <dgm:pt modelId="{3618343A-535F-4244-9DC4-C9E33AD46096}" type="parTrans" cxnId="{0AF595F9-997B-455E-B1AE-4B667D06A27E}">
      <dgm:prSet/>
      <dgm:spPr/>
      <dgm:t>
        <a:bodyPr/>
        <a:lstStyle/>
        <a:p>
          <a:endParaRPr lang="es-ES"/>
        </a:p>
      </dgm:t>
    </dgm:pt>
    <dgm:pt modelId="{2325E252-A63B-4078-B439-98687A8CC86D}" type="sibTrans" cxnId="{0AF595F9-997B-455E-B1AE-4B667D06A27E}">
      <dgm:prSet/>
      <dgm:spPr/>
      <dgm:t>
        <a:bodyPr/>
        <a:lstStyle/>
        <a:p>
          <a:endParaRPr lang="es-ES"/>
        </a:p>
      </dgm:t>
    </dgm:pt>
    <dgm:pt modelId="{18E7A516-3A83-40A0-B69C-D48744519DEE}">
      <dgm:prSet phldrT="[Texto]" phldr="0"/>
      <dgm:spPr/>
      <dgm:t>
        <a:bodyPr/>
        <a:lstStyle/>
        <a:p>
          <a:r>
            <a:rPr lang="es-ES" b="1">
              <a:latin typeface="Calibri Light" panose="020F0302020204030204"/>
            </a:rPr>
            <a:t>INPUT</a:t>
          </a:r>
          <a:endParaRPr lang="es-ES" b="1"/>
        </a:p>
      </dgm:t>
    </dgm:pt>
    <dgm:pt modelId="{E469699C-7376-4F81-A08C-8798D79C8B7C}" type="parTrans" cxnId="{80A961EA-C431-4145-81BD-49A4D288A8BA}">
      <dgm:prSet/>
      <dgm:spPr/>
      <dgm:t>
        <a:bodyPr/>
        <a:lstStyle/>
        <a:p>
          <a:endParaRPr lang="es-ES"/>
        </a:p>
      </dgm:t>
    </dgm:pt>
    <dgm:pt modelId="{A1A05CF1-EE9F-488A-A25B-CAC73703AE42}" type="sibTrans" cxnId="{80A961EA-C431-4145-81BD-49A4D288A8BA}">
      <dgm:prSet/>
      <dgm:spPr/>
      <dgm:t>
        <a:bodyPr/>
        <a:lstStyle/>
        <a:p>
          <a:endParaRPr lang="es-ES"/>
        </a:p>
      </dgm:t>
    </dgm:pt>
    <dgm:pt modelId="{B99B832F-C3F9-49C8-B740-20B93A7D09C7}">
      <dgm:prSet phldrT="[Texto]" phldr="0"/>
      <dgm:spPr/>
      <dgm:t>
        <a:bodyPr/>
        <a:lstStyle/>
        <a:p>
          <a:r>
            <a:rPr lang="es-ES" b="1">
              <a:latin typeface="Calibri Light" panose="020F0302020204030204"/>
            </a:rPr>
            <a:t>OUTPUT</a:t>
          </a:r>
          <a:endParaRPr lang="es-ES" b="1"/>
        </a:p>
      </dgm:t>
    </dgm:pt>
    <dgm:pt modelId="{3F4744DA-6308-4DBA-81EC-C3256A1A75E2}" type="parTrans" cxnId="{3EE83D4E-693C-46F5-ABBB-6060DA722690}">
      <dgm:prSet/>
      <dgm:spPr/>
      <dgm:t>
        <a:bodyPr/>
        <a:lstStyle/>
        <a:p>
          <a:endParaRPr lang="es-ES"/>
        </a:p>
      </dgm:t>
    </dgm:pt>
    <dgm:pt modelId="{303D99E0-1B4A-4C3F-8CD1-628C1D9180E8}" type="sibTrans" cxnId="{3EE83D4E-693C-46F5-ABBB-6060DA722690}">
      <dgm:prSet/>
      <dgm:spPr/>
      <dgm:t>
        <a:bodyPr/>
        <a:lstStyle/>
        <a:p>
          <a:endParaRPr lang="es-ES"/>
        </a:p>
      </dgm:t>
    </dgm:pt>
    <dgm:pt modelId="{CADCF170-8ACA-43B0-A4F3-062329C5437B}" type="pres">
      <dgm:prSet presAssocID="{279066EE-DEE3-403A-97F4-9A6ACAC355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CAECD7-7588-46E5-8D22-9EE214D93868}" type="pres">
      <dgm:prSet presAssocID="{8FA8F695-A451-46FD-944A-500E29DB371C}" presName="hierRoot1" presStyleCnt="0">
        <dgm:presLayoutVars>
          <dgm:hierBranch val="init"/>
        </dgm:presLayoutVars>
      </dgm:prSet>
      <dgm:spPr/>
    </dgm:pt>
    <dgm:pt modelId="{3BDFD7A1-7ACE-4D07-99E0-472E3929B3D6}" type="pres">
      <dgm:prSet presAssocID="{8FA8F695-A451-46FD-944A-500E29DB371C}" presName="rootComposite1" presStyleCnt="0"/>
      <dgm:spPr/>
    </dgm:pt>
    <dgm:pt modelId="{0E51C6B5-A476-4F21-A1D6-7CAC8AC2F1F8}" type="pres">
      <dgm:prSet presAssocID="{8FA8F695-A451-46FD-944A-500E29DB371C}" presName="rootText1" presStyleLbl="node0" presStyleIdx="0" presStyleCnt="1">
        <dgm:presLayoutVars>
          <dgm:chPref val="3"/>
        </dgm:presLayoutVars>
      </dgm:prSet>
      <dgm:spPr/>
    </dgm:pt>
    <dgm:pt modelId="{D6D1DE64-A565-4A3F-9934-C0B1E362881E}" type="pres">
      <dgm:prSet presAssocID="{8FA8F695-A451-46FD-944A-500E29DB371C}" presName="rootConnector1" presStyleLbl="node1" presStyleIdx="0" presStyleCnt="0"/>
      <dgm:spPr/>
    </dgm:pt>
    <dgm:pt modelId="{5A443961-416D-4138-A9AB-6E8DC0766979}" type="pres">
      <dgm:prSet presAssocID="{8FA8F695-A451-46FD-944A-500E29DB371C}" presName="hierChild2" presStyleCnt="0"/>
      <dgm:spPr/>
    </dgm:pt>
    <dgm:pt modelId="{F58981BF-B034-4109-AFD8-F2CD5CB35FD2}" type="pres">
      <dgm:prSet presAssocID="{E469699C-7376-4F81-A08C-8798D79C8B7C}" presName="Name37" presStyleLbl="parChTrans1D2" presStyleIdx="0" presStyleCnt="2"/>
      <dgm:spPr/>
    </dgm:pt>
    <dgm:pt modelId="{154A41E2-E8E1-497B-B7AD-E18BC0A1C42D}" type="pres">
      <dgm:prSet presAssocID="{18E7A516-3A83-40A0-B69C-D48744519DEE}" presName="hierRoot2" presStyleCnt="0">
        <dgm:presLayoutVars>
          <dgm:hierBranch val="init"/>
        </dgm:presLayoutVars>
      </dgm:prSet>
      <dgm:spPr/>
    </dgm:pt>
    <dgm:pt modelId="{D371AA4E-F86B-428A-A675-3174ED4BE743}" type="pres">
      <dgm:prSet presAssocID="{18E7A516-3A83-40A0-B69C-D48744519DEE}" presName="rootComposite" presStyleCnt="0"/>
      <dgm:spPr/>
    </dgm:pt>
    <dgm:pt modelId="{F264D2F4-D67B-4B3A-8FB4-976B6BEAE3B2}" type="pres">
      <dgm:prSet presAssocID="{18E7A516-3A83-40A0-B69C-D48744519DEE}" presName="rootText" presStyleLbl="node2" presStyleIdx="0" presStyleCnt="2">
        <dgm:presLayoutVars>
          <dgm:chPref val="3"/>
        </dgm:presLayoutVars>
      </dgm:prSet>
      <dgm:spPr/>
    </dgm:pt>
    <dgm:pt modelId="{1AA71437-ADB8-49B9-B715-3984163CE880}" type="pres">
      <dgm:prSet presAssocID="{18E7A516-3A83-40A0-B69C-D48744519DEE}" presName="rootConnector" presStyleLbl="node2" presStyleIdx="0" presStyleCnt="2"/>
      <dgm:spPr/>
    </dgm:pt>
    <dgm:pt modelId="{7C0823A2-D870-469A-81EF-AC094B949C57}" type="pres">
      <dgm:prSet presAssocID="{18E7A516-3A83-40A0-B69C-D48744519DEE}" presName="hierChild4" presStyleCnt="0"/>
      <dgm:spPr/>
    </dgm:pt>
    <dgm:pt modelId="{81303701-EBBF-456A-9E86-DE0A3DCF04EE}" type="pres">
      <dgm:prSet presAssocID="{18E7A516-3A83-40A0-B69C-D48744519DEE}" presName="hierChild5" presStyleCnt="0"/>
      <dgm:spPr/>
    </dgm:pt>
    <dgm:pt modelId="{B1F68F69-9740-422F-AE52-918E38A46BEE}" type="pres">
      <dgm:prSet presAssocID="{3F4744DA-6308-4DBA-81EC-C3256A1A75E2}" presName="Name37" presStyleLbl="parChTrans1D2" presStyleIdx="1" presStyleCnt="2"/>
      <dgm:spPr/>
    </dgm:pt>
    <dgm:pt modelId="{677134FC-5C40-483F-B4A8-D9CC9661190F}" type="pres">
      <dgm:prSet presAssocID="{B99B832F-C3F9-49C8-B740-20B93A7D09C7}" presName="hierRoot2" presStyleCnt="0">
        <dgm:presLayoutVars>
          <dgm:hierBranch val="init"/>
        </dgm:presLayoutVars>
      </dgm:prSet>
      <dgm:spPr/>
    </dgm:pt>
    <dgm:pt modelId="{F64B9833-FD56-47FE-B400-BF2C9A32C30D}" type="pres">
      <dgm:prSet presAssocID="{B99B832F-C3F9-49C8-B740-20B93A7D09C7}" presName="rootComposite" presStyleCnt="0"/>
      <dgm:spPr/>
    </dgm:pt>
    <dgm:pt modelId="{5F8BF4A1-A560-4883-B2CE-9588E2C02378}" type="pres">
      <dgm:prSet presAssocID="{B99B832F-C3F9-49C8-B740-20B93A7D09C7}" presName="rootText" presStyleLbl="node2" presStyleIdx="1" presStyleCnt="2">
        <dgm:presLayoutVars>
          <dgm:chPref val="3"/>
        </dgm:presLayoutVars>
      </dgm:prSet>
      <dgm:spPr/>
    </dgm:pt>
    <dgm:pt modelId="{C06D4C18-8F57-4AF6-BD12-2F44196AE9C6}" type="pres">
      <dgm:prSet presAssocID="{B99B832F-C3F9-49C8-B740-20B93A7D09C7}" presName="rootConnector" presStyleLbl="node2" presStyleIdx="1" presStyleCnt="2"/>
      <dgm:spPr/>
    </dgm:pt>
    <dgm:pt modelId="{4C19E3C8-484D-4DA6-A033-A6AF7F900231}" type="pres">
      <dgm:prSet presAssocID="{B99B832F-C3F9-49C8-B740-20B93A7D09C7}" presName="hierChild4" presStyleCnt="0"/>
      <dgm:spPr/>
    </dgm:pt>
    <dgm:pt modelId="{BF6692D2-971F-42A6-88ED-29AB15146AF1}" type="pres">
      <dgm:prSet presAssocID="{B99B832F-C3F9-49C8-B740-20B93A7D09C7}" presName="hierChild5" presStyleCnt="0"/>
      <dgm:spPr/>
    </dgm:pt>
    <dgm:pt modelId="{6A92D1D4-0509-4496-884F-E2C598200170}" type="pres">
      <dgm:prSet presAssocID="{8FA8F695-A451-46FD-944A-500E29DB371C}" presName="hierChild3" presStyleCnt="0"/>
      <dgm:spPr/>
    </dgm:pt>
  </dgm:ptLst>
  <dgm:cxnLst>
    <dgm:cxn modelId="{C42C8B48-2EBD-410D-9BB1-32E2B293699D}" type="presOf" srcId="{B99B832F-C3F9-49C8-B740-20B93A7D09C7}" destId="{C06D4C18-8F57-4AF6-BD12-2F44196AE9C6}" srcOrd="1" destOrd="0" presId="urn:microsoft.com/office/officeart/2005/8/layout/orgChart1"/>
    <dgm:cxn modelId="{3EE83D4E-693C-46F5-ABBB-6060DA722690}" srcId="{8FA8F695-A451-46FD-944A-500E29DB371C}" destId="{B99B832F-C3F9-49C8-B740-20B93A7D09C7}" srcOrd="1" destOrd="0" parTransId="{3F4744DA-6308-4DBA-81EC-C3256A1A75E2}" sibTransId="{303D99E0-1B4A-4C3F-8CD1-628C1D9180E8}"/>
    <dgm:cxn modelId="{34CF7F7A-CE3C-44D9-8BC7-57B4C5B457FD}" type="presOf" srcId="{18E7A516-3A83-40A0-B69C-D48744519DEE}" destId="{F264D2F4-D67B-4B3A-8FB4-976B6BEAE3B2}" srcOrd="0" destOrd="0" presId="urn:microsoft.com/office/officeart/2005/8/layout/orgChart1"/>
    <dgm:cxn modelId="{DC447B96-D521-4E4E-BA4E-BA84178DB1D7}" type="presOf" srcId="{E469699C-7376-4F81-A08C-8798D79C8B7C}" destId="{F58981BF-B034-4109-AFD8-F2CD5CB35FD2}" srcOrd="0" destOrd="0" presId="urn:microsoft.com/office/officeart/2005/8/layout/orgChart1"/>
    <dgm:cxn modelId="{D3A288B6-4F45-4B31-9670-AD2AD06EEE64}" type="presOf" srcId="{8FA8F695-A451-46FD-944A-500E29DB371C}" destId="{D6D1DE64-A565-4A3F-9934-C0B1E362881E}" srcOrd="1" destOrd="0" presId="urn:microsoft.com/office/officeart/2005/8/layout/orgChart1"/>
    <dgm:cxn modelId="{54D21BBD-7462-44AE-8A29-D5FABC189C79}" type="presOf" srcId="{3F4744DA-6308-4DBA-81EC-C3256A1A75E2}" destId="{B1F68F69-9740-422F-AE52-918E38A46BEE}" srcOrd="0" destOrd="0" presId="urn:microsoft.com/office/officeart/2005/8/layout/orgChart1"/>
    <dgm:cxn modelId="{B44A9DD0-14EA-4C2B-93E3-28C91085DE7B}" type="presOf" srcId="{279066EE-DEE3-403A-97F4-9A6ACAC35584}" destId="{CADCF170-8ACA-43B0-A4F3-062329C5437B}" srcOrd="0" destOrd="0" presId="urn:microsoft.com/office/officeart/2005/8/layout/orgChart1"/>
    <dgm:cxn modelId="{3C00E6D7-1FDD-45BC-A853-DC071082AE6C}" type="presOf" srcId="{18E7A516-3A83-40A0-B69C-D48744519DEE}" destId="{1AA71437-ADB8-49B9-B715-3984163CE880}" srcOrd="1" destOrd="0" presId="urn:microsoft.com/office/officeart/2005/8/layout/orgChart1"/>
    <dgm:cxn modelId="{80A961EA-C431-4145-81BD-49A4D288A8BA}" srcId="{8FA8F695-A451-46FD-944A-500E29DB371C}" destId="{18E7A516-3A83-40A0-B69C-D48744519DEE}" srcOrd="0" destOrd="0" parTransId="{E469699C-7376-4F81-A08C-8798D79C8B7C}" sibTransId="{A1A05CF1-EE9F-488A-A25B-CAC73703AE42}"/>
    <dgm:cxn modelId="{E22389EF-8D0F-4817-859C-57FC6D40A2B8}" type="presOf" srcId="{8FA8F695-A451-46FD-944A-500E29DB371C}" destId="{0E51C6B5-A476-4F21-A1D6-7CAC8AC2F1F8}" srcOrd="0" destOrd="0" presId="urn:microsoft.com/office/officeart/2005/8/layout/orgChart1"/>
    <dgm:cxn modelId="{0AF595F9-997B-455E-B1AE-4B667D06A27E}" srcId="{279066EE-DEE3-403A-97F4-9A6ACAC35584}" destId="{8FA8F695-A451-46FD-944A-500E29DB371C}" srcOrd="0" destOrd="0" parTransId="{3618343A-535F-4244-9DC4-C9E33AD46096}" sibTransId="{2325E252-A63B-4078-B439-98687A8CC86D}"/>
    <dgm:cxn modelId="{244BEFFC-1FFE-49FA-8B58-4C739761932D}" type="presOf" srcId="{B99B832F-C3F9-49C8-B740-20B93A7D09C7}" destId="{5F8BF4A1-A560-4883-B2CE-9588E2C02378}" srcOrd="0" destOrd="0" presId="urn:microsoft.com/office/officeart/2005/8/layout/orgChart1"/>
    <dgm:cxn modelId="{A2D93136-04E8-4697-85A0-D64893AB7B3F}" type="presParOf" srcId="{CADCF170-8ACA-43B0-A4F3-062329C5437B}" destId="{8ACAECD7-7588-46E5-8D22-9EE214D93868}" srcOrd="0" destOrd="0" presId="urn:microsoft.com/office/officeart/2005/8/layout/orgChart1"/>
    <dgm:cxn modelId="{20B663D4-D2C1-46C2-A91B-997DB82AFA7F}" type="presParOf" srcId="{8ACAECD7-7588-46E5-8D22-9EE214D93868}" destId="{3BDFD7A1-7ACE-4D07-99E0-472E3929B3D6}" srcOrd="0" destOrd="0" presId="urn:microsoft.com/office/officeart/2005/8/layout/orgChart1"/>
    <dgm:cxn modelId="{E9305460-6FA1-4F51-B3A4-8EBA94598741}" type="presParOf" srcId="{3BDFD7A1-7ACE-4D07-99E0-472E3929B3D6}" destId="{0E51C6B5-A476-4F21-A1D6-7CAC8AC2F1F8}" srcOrd="0" destOrd="0" presId="urn:microsoft.com/office/officeart/2005/8/layout/orgChart1"/>
    <dgm:cxn modelId="{3D5671D4-4681-46DF-BCA7-93CF8526D3E8}" type="presParOf" srcId="{3BDFD7A1-7ACE-4D07-99E0-472E3929B3D6}" destId="{D6D1DE64-A565-4A3F-9934-C0B1E362881E}" srcOrd="1" destOrd="0" presId="urn:microsoft.com/office/officeart/2005/8/layout/orgChart1"/>
    <dgm:cxn modelId="{973B3B8E-42C5-495F-ADA7-0D922A94FDCB}" type="presParOf" srcId="{8ACAECD7-7588-46E5-8D22-9EE214D93868}" destId="{5A443961-416D-4138-A9AB-6E8DC0766979}" srcOrd="1" destOrd="0" presId="urn:microsoft.com/office/officeart/2005/8/layout/orgChart1"/>
    <dgm:cxn modelId="{4A8B1F69-CEB1-44F8-9226-DB3EA348E648}" type="presParOf" srcId="{5A443961-416D-4138-A9AB-6E8DC0766979}" destId="{F58981BF-B034-4109-AFD8-F2CD5CB35FD2}" srcOrd="0" destOrd="0" presId="urn:microsoft.com/office/officeart/2005/8/layout/orgChart1"/>
    <dgm:cxn modelId="{5B04DD02-1ACE-42BD-94BC-F03F1C5C4712}" type="presParOf" srcId="{5A443961-416D-4138-A9AB-6E8DC0766979}" destId="{154A41E2-E8E1-497B-B7AD-E18BC0A1C42D}" srcOrd="1" destOrd="0" presId="urn:microsoft.com/office/officeart/2005/8/layout/orgChart1"/>
    <dgm:cxn modelId="{3EA3AF39-8F25-4BAE-8AFF-7EE9DB5977B2}" type="presParOf" srcId="{154A41E2-E8E1-497B-B7AD-E18BC0A1C42D}" destId="{D371AA4E-F86B-428A-A675-3174ED4BE743}" srcOrd="0" destOrd="0" presId="urn:microsoft.com/office/officeart/2005/8/layout/orgChart1"/>
    <dgm:cxn modelId="{9BB20AC0-9FF8-45F9-9593-4F1BF30BAFD2}" type="presParOf" srcId="{D371AA4E-F86B-428A-A675-3174ED4BE743}" destId="{F264D2F4-D67B-4B3A-8FB4-976B6BEAE3B2}" srcOrd="0" destOrd="0" presId="urn:microsoft.com/office/officeart/2005/8/layout/orgChart1"/>
    <dgm:cxn modelId="{4175BB9C-11F0-469E-9196-0523B54DE83B}" type="presParOf" srcId="{D371AA4E-F86B-428A-A675-3174ED4BE743}" destId="{1AA71437-ADB8-49B9-B715-3984163CE880}" srcOrd="1" destOrd="0" presId="urn:microsoft.com/office/officeart/2005/8/layout/orgChart1"/>
    <dgm:cxn modelId="{0DEB01A1-1767-475E-AE3B-F272A67B60D0}" type="presParOf" srcId="{154A41E2-E8E1-497B-B7AD-E18BC0A1C42D}" destId="{7C0823A2-D870-469A-81EF-AC094B949C57}" srcOrd="1" destOrd="0" presId="urn:microsoft.com/office/officeart/2005/8/layout/orgChart1"/>
    <dgm:cxn modelId="{805CE3E3-CA13-49FA-83C1-78C753B9471D}" type="presParOf" srcId="{154A41E2-E8E1-497B-B7AD-E18BC0A1C42D}" destId="{81303701-EBBF-456A-9E86-DE0A3DCF04EE}" srcOrd="2" destOrd="0" presId="urn:microsoft.com/office/officeart/2005/8/layout/orgChart1"/>
    <dgm:cxn modelId="{E1479C76-B1AB-4AE4-BB64-1099F0063DD9}" type="presParOf" srcId="{5A443961-416D-4138-A9AB-6E8DC0766979}" destId="{B1F68F69-9740-422F-AE52-918E38A46BEE}" srcOrd="2" destOrd="0" presId="urn:microsoft.com/office/officeart/2005/8/layout/orgChart1"/>
    <dgm:cxn modelId="{520301DD-8DD4-4ED8-A1FB-5BE727A9D70B}" type="presParOf" srcId="{5A443961-416D-4138-A9AB-6E8DC0766979}" destId="{677134FC-5C40-483F-B4A8-D9CC9661190F}" srcOrd="3" destOrd="0" presId="urn:microsoft.com/office/officeart/2005/8/layout/orgChart1"/>
    <dgm:cxn modelId="{20070A99-6730-4D52-AA80-CFF90AF51D27}" type="presParOf" srcId="{677134FC-5C40-483F-B4A8-D9CC9661190F}" destId="{F64B9833-FD56-47FE-B400-BF2C9A32C30D}" srcOrd="0" destOrd="0" presId="urn:microsoft.com/office/officeart/2005/8/layout/orgChart1"/>
    <dgm:cxn modelId="{EE18D38C-E886-4BBB-9A01-95D5EEECCDB4}" type="presParOf" srcId="{F64B9833-FD56-47FE-B400-BF2C9A32C30D}" destId="{5F8BF4A1-A560-4883-B2CE-9588E2C02378}" srcOrd="0" destOrd="0" presId="urn:microsoft.com/office/officeart/2005/8/layout/orgChart1"/>
    <dgm:cxn modelId="{C4FF12C4-1C45-4D4E-A1AE-11FB4D4C87F7}" type="presParOf" srcId="{F64B9833-FD56-47FE-B400-BF2C9A32C30D}" destId="{C06D4C18-8F57-4AF6-BD12-2F44196AE9C6}" srcOrd="1" destOrd="0" presId="urn:microsoft.com/office/officeart/2005/8/layout/orgChart1"/>
    <dgm:cxn modelId="{91018A9B-2FDE-4131-8EDC-B42565EEC117}" type="presParOf" srcId="{677134FC-5C40-483F-B4A8-D9CC9661190F}" destId="{4C19E3C8-484D-4DA6-A033-A6AF7F900231}" srcOrd="1" destOrd="0" presId="urn:microsoft.com/office/officeart/2005/8/layout/orgChart1"/>
    <dgm:cxn modelId="{E78399F3-D969-4A4F-A4F7-28EEE2D23E1E}" type="presParOf" srcId="{677134FC-5C40-483F-B4A8-D9CC9661190F}" destId="{BF6692D2-971F-42A6-88ED-29AB15146AF1}" srcOrd="2" destOrd="0" presId="urn:microsoft.com/office/officeart/2005/8/layout/orgChart1"/>
    <dgm:cxn modelId="{8FE287C7-1465-44CA-86E6-FD093B179045}" type="presParOf" srcId="{8ACAECD7-7588-46E5-8D22-9EE214D93868}" destId="{6A92D1D4-0509-4496-884F-E2C5982001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97CEB-86F4-4DB1-93EA-7E2069E44A23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DCBAAF4A-71EC-4140-9BE6-B4C50D1DACA9}">
      <dgm:prSet phldrT="[Texto]" phldr="0"/>
      <dgm:spPr/>
      <dgm:t>
        <a:bodyPr/>
        <a:lstStyle/>
        <a:p>
          <a:r>
            <a:rPr lang="es-ES">
              <a:latin typeface="Calibri Light" panose="020F0302020204030204"/>
            </a:rPr>
            <a:t>INPUT</a:t>
          </a:r>
          <a:endParaRPr lang="es-ES"/>
        </a:p>
      </dgm:t>
    </dgm:pt>
    <dgm:pt modelId="{5DD400C4-AEEB-4C40-8099-52EB8BBDDF92}" type="parTrans" cxnId="{7033FFA9-2FB7-4650-83C4-F70F73AB8843}">
      <dgm:prSet/>
      <dgm:spPr/>
    </dgm:pt>
    <dgm:pt modelId="{E3EF4D53-0C68-47F7-8292-D9B9642B658A}" type="sibTrans" cxnId="{7033FFA9-2FB7-4650-83C4-F70F73AB8843}">
      <dgm:prSet/>
      <dgm:spPr/>
      <dgm:t>
        <a:bodyPr/>
        <a:lstStyle/>
        <a:p>
          <a:endParaRPr lang="es-ES"/>
        </a:p>
      </dgm:t>
    </dgm:pt>
    <dgm:pt modelId="{F3A6BC45-385C-4D5B-9479-372ADE90E3F4}">
      <dgm:prSet phldrT="[Texto]" phldr="0"/>
      <dgm:spPr/>
      <dgm:t>
        <a:bodyPr/>
        <a:lstStyle/>
        <a:p>
          <a:r>
            <a:rPr lang="es-ES">
              <a:latin typeface="Calibri Light" panose="020F0302020204030204"/>
            </a:rPr>
            <a:t>PROGRAMA</a:t>
          </a:r>
          <a:endParaRPr lang="es-ES"/>
        </a:p>
      </dgm:t>
    </dgm:pt>
    <dgm:pt modelId="{0429D034-5D41-466B-AE3A-D346AEB6D84F}" type="parTrans" cxnId="{419F8F74-181A-4226-9746-206207EEB4F2}">
      <dgm:prSet/>
      <dgm:spPr/>
    </dgm:pt>
    <dgm:pt modelId="{3FB0A72F-54AA-438A-BEE7-1D4CDA8C1507}" type="sibTrans" cxnId="{419F8F74-181A-4226-9746-206207EEB4F2}">
      <dgm:prSet/>
      <dgm:spPr/>
      <dgm:t>
        <a:bodyPr/>
        <a:lstStyle/>
        <a:p>
          <a:endParaRPr lang="es-ES"/>
        </a:p>
      </dgm:t>
    </dgm:pt>
    <dgm:pt modelId="{EA492D65-3E39-45B8-B7CA-B47377294C8F}">
      <dgm:prSet phldrT="[Texto]" phldr="0"/>
      <dgm:spPr/>
      <dgm:t>
        <a:bodyPr/>
        <a:lstStyle/>
        <a:p>
          <a:r>
            <a:rPr lang="es-ES">
              <a:latin typeface="Calibri Light" panose="020F0302020204030204"/>
            </a:rPr>
            <a:t>OUTPUT</a:t>
          </a:r>
          <a:endParaRPr lang="es-ES"/>
        </a:p>
      </dgm:t>
    </dgm:pt>
    <dgm:pt modelId="{5A3D9925-E61C-44AA-B0F1-F15953557160}" type="parTrans" cxnId="{A1600563-4A36-428A-B703-A0CA92E9F157}">
      <dgm:prSet/>
      <dgm:spPr/>
    </dgm:pt>
    <dgm:pt modelId="{56B04C98-373F-4147-87D7-0931E80A9702}" type="sibTrans" cxnId="{A1600563-4A36-428A-B703-A0CA92E9F157}">
      <dgm:prSet/>
      <dgm:spPr/>
      <dgm:t>
        <a:bodyPr/>
        <a:lstStyle/>
        <a:p>
          <a:endParaRPr lang="es-ES"/>
        </a:p>
      </dgm:t>
    </dgm:pt>
    <dgm:pt modelId="{15A0FF14-6B8B-4D4A-9CCB-891CBE6B8883}" type="pres">
      <dgm:prSet presAssocID="{0F797CEB-86F4-4DB1-93EA-7E2069E44A23}" presName="linearFlow" presStyleCnt="0">
        <dgm:presLayoutVars>
          <dgm:resizeHandles val="exact"/>
        </dgm:presLayoutVars>
      </dgm:prSet>
      <dgm:spPr/>
    </dgm:pt>
    <dgm:pt modelId="{8ADF6F1E-312B-4C8D-BA80-780520E9DF4F}" type="pres">
      <dgm:prSet presAssocID="{DCBAAF4A-71EC-4140-9BE6-B4C50D1DACA9}" presName="node" presStyleLbl="node1" presStyleIdx="0" presStyleCnt="3">
        <dgm:presLayoutVars>
          <dgm:bulletEnabled val="1"/>
        </dgm:presLayoutVars>
      </dgm:prSet>
      <dgm:spPr/>
    </dgm:pt>
    <dgm:pt modelId="{4BF8D906-C017-4152-ABE4-C7522B4A924F}" type="pres">
      <dgm:prSet presAssocID="{E3EF4D53-0C68-47F7-8292-D9B9642B658A}" presName="sibTrans" presStyleLbl="sibTrans2D1" presStyleIdx="0" presStyleCnt="2"/>
      <dgm:spPr/>
    </dgm:pt>
    <dgm:pt modelId="{8341316B-DDA6-415C-A490-F928CA62C7A4}" type="pres">
      <dgm:prSet presAssocID="{E3EF4D53-0C68-47F7-8292-D9B9642B658A}" presName="connectorText" presStyleLbl="sibTrans2D1" presStyleIdx="0" presStyleCnt="2"/>
      <dgm:spPr/>
    </dgm:pt>
    <dgm:pt modelId="{000FDD52-5ED1-40F6-9AA6-94B1B79A2F04}" type="pres">
      <dgm:prSet presAssocID="{F3A6BC45-385C-4D5B-9479-372ADE90E3F4}" presName="node" presStyleLbl="node1" presStyleIdx="1" presStyleCnt="3">
        <dgm:presLayoutVars>
          <dgm:bulletEnabled val="1"/>
        </dgm:presLayoutVars>
      </dgm:prSet>
      <dgm:spPr/>
    </dgm:pt>
    <dgm:pt modelId="{7AB33ABF-85F3-4D88-8EEE-B90769A6A0C4}" type="pres">
      <dgm:prSet presAssocID="{3FB0A72F-54AA-438A-BEE7-1D4CDA8C1507}" presName="sibTrans" presStyleLbl="sibTrans2D1" presStyleIdx="1" presStyleCnt="2"/>
      <dgm:spPr/>
    </dgm:pt>
    <dgm:pt modelId="{F6CBBEFF-7DE8-4298-9AE4-31FB329847F3}" type="pres">
      <dgm:prSet presAssocID="{3FB0A72F-54AA-438A-BEE7-1D4CDA8C1507}" presName="connectorText" presStyleLbl="sibTrans2D1" presStyleIdx="1" presStyleCnt="2"/>
      <dgm:spPr/>
    </dgm:pt>
    <dgm:pt modelId="{440AD393-AF8B-4B3E-8E14-7D5833C3A508}" type="pres">
      <dgm:prSet presAssocID="{EA492D65-3E39-45B8-B7CA-B47377294C8F}" presName="node" presStyleLbl="node1" presStyleIdx="2" presStyleCnt="3">
        <dgm:presLayoutVars>
          <dgm:bulletEnabled val="1"/>
        </dgm:presLayoutVars>
      </dgm:prSet>
      <dgm:spPr/>
    </dgm:pt>
  </dgm:ptLst>
  <dgm:cxnLst>
    <dgm:cxn modelId="{A1600563-4A36-428A-B703-A0CA92E9F157}" srcId="{0F797CEB-86F4-4DB1-93EA-7E2069E44A23}" destId="{EA492D65-3E39-45B8-B7CA-B47377294C8F}" srcOrd="2" destOrd="0" parTransId="{5A3D9925-E61C-44AA-B0F1-F15953557160}" sibTransId="{56B04C98-373F-4147-87D7-0931E80A9702}"/>
    <dgm:cxn modelId="{EB883863-B2C0-4CA8-B0F8-04AE90E7706B}" type="presOf" srcId="{E3EF4D53-0C68-47F7-8292-D9B9642B658A}" destId="{4BF8D906-C017-4152-ABE4-C7522B4A924F}" srcOrd="0" destOrd="0" presId="urn:microsoft.com/office/officeart/2005/8/layout/process2"/>
    <dgm:cxn modelId="{9E899C6E-0F2C-4B4F-9EB7-482137A42F34}" type="presOf" srcId="{0F797CEB-86F4-4DB1-93EA-7E2069E44A23}" destId="{15A0FF14-6B8B-4D4A-9CCB-891CBE6B8883}" srcOrd="0" destOrd="0" presId="urn:microsoft.com/office/officeart/2005/8/layout/process2"/>
    <dgm:cxn modelId="{46F9A073-42DD-46E9-9118-2704CD1FD463}" type="presOf" srcId="{DCBAAF4A-71EC-4140-9BE6-B4C50D1DACA9}" destId="{8ADF6F1E-312B-4C8D-BA80-780520E9DF4F}" srcOrd="0" destOrd="0" presId="urn:microsoft.com/office/officeart/2005/8/layout/process2"/>
    <dgm:cxn modelId="{419F8F74-181A-4226-9746-206207EEB4F2}" srcId="{0F797CEB-86F4-4DB1-93EA-7E2069E44A23}" destId="{F3A6BC45-385C-4D5B-9479-372ADE90E3F4}" srcOrd="1" destOrd="0" parTransId="{0429D034-5D41-466B-AE3A-D346AEB6D84F}" sibTransId="{3FB0A72F-54AA-438A-BEE7-1D4CDA8C1507}"/>
    <dgm:cxn modelId="{8A188958-CB0A-438C-8C77-B0AC68482B19}" type="presOf" srcId="{E3EF4D53-0C68-47F7-8292-D9B9642B658A}" destId="{8341316B-DDA6-415C-A490-F928CA62C7A4}" srcOrd="1" destOrd="0" presId="urn:microsoft.com/office/officeart/2005/8/layout/process2"/>
    <dgm:cxn modelId="{79BE4C7C-F6D3-4C7A-938E-767D0C4B9201}" type="presOf" srcId="{EA492D65-3E39-45B8-B7CA-B47377294C8F}" destId="{440AD393-AF8B-4B3E-8E14-7D5833C3A508}" srcOrd="0" destOrd="0" presId="urn:microsoft.com/office/officeart/2005/8/layout/process2"/>
    <dgm:cxn modelId="{FA02597F-A40E-4214-83B4-68C02B8E936B}" type="presOf" srcId="{3FB0A72F-54AA-438A-BEE7-1D4CDA8C1507}" destId="{F6CBBEFF-7DE8-4298-9AE4-31FB329847F3}" srcOrd="1" destOrd="0" presId="urn:microsoft.com/office/officeart/2005/8/layout/process2"/>
    <dgm:cxn modelId="{7033FFA9-2FB7-4650-83C4-F70F73AB8843}" srcId="{0F797CEB-86F4-4DB1-93EA-7E2069E44A23}" destId="{DCBAAF4A-71EC-4140-9BE6-B4C50D1DACA9}" srcOrd="0" destOrd="0" parTransId="{5DD400C4-AEEB-4C40-8099-52EB8BBDDF92}" sibTransId="{E3EF4D53-0C68-47F7-8292-D9B9642B658A}"/>
    <dgm:cxn modelId="{E9D336B5-6725-4206-A0ED-8F8F20A51326}" type="presOf" srcId="{3FB0A72F-54AA-438A-BEE7-1D4CDA8C1507}" destId="{7AB33ABF-85F3-4D88-8EEE-B90769A6A0C4}" srcOrd="0" destOrd="0" presId="urn:microsoft.com/office/officeart/2005/8/layout/process2"/>
    <dgm:cxn modelId="{30DA20EF-5B25-4124-85FB-86B051351B0F}" type="presOf" srcId="{F3A6BC45-385C-4D5B-9479-372ADE90E3F4}" destId="{000FDD52-5ED1-40F6-9AA6-94B1B79A2F04}" srcOrd="0" destOrd="0" presId="urn:microsoft.com/office/officeart/2005/8/layout/process2"/>
    <dgm:cxn modelId="{86CAA203-94C4-4F0F-8546-52BC9CE53F1A}" type="presParOf" srcId="{15A0FF14-6B8B-4D4A-9CCB-891CBE6B8883}" destId="{8ADF6F1E-312B-4C8D-BA80-780520E9DF4F}" srcOrd="0" destOrd="0" presId="urn:microsoft.com/office/officeart/2005/8/layout/process2"/>
    <dgm:cxn modelId="{2F2EDB7E-7B52-41D2-A327-ECDAD272FEF6}" type="presParOf" srcId="{15A0FF14-6B8B-4D4A-9CCB-891CBE6B8883}" destId="{4BF8D906-C017-4152-ABE4-C7522B4A924F}" srcOrd="1" destOrd="0" presId="urn:microsoft.com/office/officeart/2005/8/layout/process2"/>
    <dgm:cxn modelId="{8ACD6143-32DA-4404-AC67-7C9A030D7967}" type="presParOf" srcId="{4BF8D906-C017-4152-ABE4-C7522B4A924F}" destId="{8341316B-DDA6-415C-A490-F928CA62C7A4}" srcOrd="0" destOrd="0" presId="urn:microsoft.com/office/officeart/2005/8/layout/process2"/>
    <dgm:cxn modelId="{8074CD69-5A3D-46EB-BED2-91399CE25DC4}" type="presParOf" srcId="{15A0FF14-6B8B-4D4A-9CCB-891CBE6B8883}" destId="{000FDD52-5ED1-40F6-9AA6-94B1B79A2F04}" srcOrd="2" destOrd="0" presId="urn:microsoft.com/office/officeart/2005/8/layout/process2"/>
    <dgm:cxn modelId="{47DD2707-8EBB-4EC3-84C3-E86C5CF2E262}" type="presParOf" srcId="{15A0FF14-6B8B-4D4A-9CCB-891CBE6B8883}" destId="{7AB33ABF-85F3-4D88-8EEE-B90769A6A0C4}" srcOrd="3" destOrd="0" presId="urn:microsoft.com/office/officeart/2005/8/layout/process2"/>
    <dgm:cxn modelId="{B14A4DCF-12AE-4B15-A567-E8F17E09B11E}" type="presParOf" srcId="{7AB33ABF-85F3-4D88-8EEE-B90769A6A0C4}" destId="{F6CBBEFF-7DE8-4298-9AE4-31FB329847F3}" srcOrd="0" destOrd="0" presId="urn:microsoft.com/office/officeart/2005/8/layout/process2"/>
    <dgm:cxn modelId="{73A3DDA2-8219-4FFC-809E-BB1F374A7503}" type="presParOf" srcId="{15A0FF14-6B8B-4D4A-9CCB-891CBE6B8883}" destId="{440AD393-AF8B-4B3E-8E14-7D5833C3A50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A16429-8E1E-4BBA-8324-C7F51CA218D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CEF1B8-AAC2-45F9-B7D8-A5435CE14121}">
      <dgm:prSet phldrT="[Texto]" phldr="0"/>
      <dgm:spPr/>
      <dgm:t>
        <a:bodyPr/>
        <a:lstStyle/>
        <a:p>
          <a:r>
            <a:rPr lang="es-ES">
              <a:latin typeface="Calibri Light" panose="020F0302020204030204"/>
            </a:rPr>
            <a:t>DATOS</a:t>
          </a:r>
          <a:endParaRPr lang="es-ES"/>
        </a:p>
      </dgm:t>
    </dgm:pt>
    <dgm:pt modelId="{D02C4C5F-DD8E-40B5-B979-F337F630A4D2}" type="parTrans" cxnId="{C38B48EB-5D2C-41F0-914C-AEDE7C6FFBBC}">
      <dgm:prSet/>
      <dgm:spPr/>
      <dgm:t>
        <a:bodyPr/>
        <a:lstStyle/>
        <a:p>
          <a:endParaRPr lang="es-ES"/>
        </a:p>
      </dgm:t>
    </dgm:pt>
    <dgm:pt modelId="{7053DCC2-1F57-4075-971C-D7514AA9E3F6}" type="sibTrans" cxnId="{C38B48EB-5D2C-41F0-914C-AEDE7C6FFBBC}">
      <dgm:prSet/>
      <dgm:spPr/>
      <dgm:t>
        <a:bodyPr/>
        <a:lstStyle/>
        <a:p>
          <a:endParaRPr lang="es-ES"/>
        </a:p>
      </dgm:t>
    </dgm:pt>
    <dgm:pt modelId="{90FF3FFB-DA1A-4408-89AE-4B1DF427B944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CATEGORICAS DISCRETAS</a:t>
          </a:r>
          <a:endParaRPr lang="es-ES"/>
        </a:p>
      </dgm:t>
    </dgm:pt>
    <dgm:pt modelId="{52A91450-ADD1-42A0-8991-CF505DAC65CB}" type="parTrans" cxnId="{5F6904A5-D17C-4145-8EAA-E8C16DC98310}">
      <dgm:prSet/>
      <dgm:spPr/>
      <dgm:t>
        <a:bodyPr/>
        <a:lstStyle/>
        <a:p>
          <a:endParaRPr lang="es-ES"/>
        </a:p>
      </dgm:t>
    </dgm:pt>
    <dgm:pt modelId="{2E003987-70ED-4858-BF8E-C4078CF8B2E7}" type="sibTrans" cxnId="{5F6904A5-D17C-4145-8EAA-E8C16DC98310}">
      <dgm:prSet/>
      <dgm:spPr/>
      <dgm:t>
        <a:bodyPr/>
        <a:lstStyle/>
        <a:p>
          <a:endParaRPr lang="es-ES"/>
        </a:p>
      </dgm:t>
    </dgm:pt>
    <dgm:pt modelId="{E8FFBDCE-7261-4041-BAE6-C6636D138DBA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NUMERICAS CONTINUAS</a:t>
          </a:r>
          <a:endParaRPr lang="es-ES"/>
        </a:p>
      </dgm:t>
    </dgm:pt>
    <dgm:pt modelId="{9DA2D77B-99A1-4B3B-8673-68EA19A44A39}" type="parTrans" cxnId="{27F3D698-6CC8-4EB1-A738-A8C65C1DE574}">
      <dgm:prSet/>
      <dgm:spPr/>
      <dgm:t>
        <a:bodyPr/>
        <a:lstStyle/>
        <a:p>
          <a:endParaRPr lang="es-ES"/>
        </a:p>
      </dgm:t>
    </dgm:pt>
    <dgm:pt modelId="{B7A80433-433E-46BC-ACF5-4566C5D9DC88}" type="sibTrans" cxnId="{27F3D698-6CC8-4EB1-A738-A8C65C1DE574}">
      <dgm:prSet/>
      <dgm:spPr/>
      <dgm:t>
        <a:bodyPr/>
        <a:lstStyle/>
        <a:p>
          <a:endParaRPr lang="es-ES"/>
        </a:p>
      </dgm:t>
    </dgm:pt>
    <dgm:pt modelId="{338B8CDF-A5A8-4BE1-B883-D257805FC581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FLOAT 2.5, -8.9</a:t>
          </a:r>
          <a:endParaRPr lang="es-ES"/>
        </a:p>
      </dgm:t>
    </dgm:pt>
    <dgm:pt modelId="{8C1108FF-BF0B-4577-B905-74D5019B1BEC}" type="parTrans" cxnId="{610D13FD-3A0E-4A51-9F34-C66D0BAD66BA}">
      <dgm:prSet/>
      <dgm:spPr/>
      <dgm:t>
        <a:bodyPr/>
        <a:lstStyle/>
        <a:p>
          <a:endParaRPr lang="es-ES"/>
        </a:p>
      </dgm:t>
    </dgm:pt>
    <dgm:pt modelId="{E31F26D9-78AE-427E-AA28-4256DEE76061}" type="sibTrans" cxnId="{610D13FD-3A0E-4A51-9F34-C66D0BAD66BA}">
      <dgm:prSet/>
      <dgm:spPr/>
      <dgm:t>
        <a:bodyPr/>
        <a:lstStyle/>
        <a:p>
          <a:endParaRPr lang="es-ES"/>
        </a:p>
      </dgm:t>
    </dgm:pt>
    <dgm:pt modelId="{AFACEE54-694A-434B-BC9A-98E0058715E7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INT 2, -3</a:t>
          </a:r>
        </a:p>
      </dgm:t>
    </dgm:pt>
    <dgm:pt modelId="{BB790FAD-785A-4E0C-80E3-19243061FC7A}" type="parTrans" cxnId="{9A36F065-626C-44D1-81FD-DFF2BC9D8885}">
      <dgm:prSet/>
      <dgm:spPr/>
    </dgm:pt>
    <dgm:pt modelId="{DAE01428-D891-4D17-B0BD-36C0A10ED148}" type="sibTrans" cxnId="{9A36F065-626C-44D1-81FD-DFF2BC9D8885}">
      <dgm:prSet/>
      <dgm:spPr/>
    </dgm:pt>
    <dgm:pt modelId="{497BD4A8-328F-43C1-B0CB-14CE3FEFB7E8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STRING 'Hola'  ''Hola''  """Hola"""</a:t>
          </a:r>
        </a:p>
      </dgm:t>
    </dgm:pt>
    <dgm:pt modelId="{43619664-D055-4096-AE20-7FCA54965BD2}" type="parTrans" cxnId="{35B4E053-00CB-40D3-978A-344C28F6FB5F}">
      <dgm:prSet/>
      <dgm:spPr/>
    </dgm:pt>
    <dgm:pt modelId="{E9577D3B-C0B2-42D3-AF09-F410DDDD5247}" type="sibTrans" cxnId="{35B4E053-00CB-40D3-978A-344C28F6FB5F}">
      <dgm:prSet/>
      <dgm:spPr/>
    </dgm:pt>
    <dgm:pt modelId="{25D2BD1E-A4AE-47A4-A291-AA3F78136ABC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BOOL  True 1 False 0</a:t>
          </a:r>
        </a:p>
      </dgm:t>
    </dgm:pt>
    <dgm:pt modelId="{11964E5E-1307-4149-9A91-1D317599BB84}" type="parTrans" cxnId="{7404D9CA-B330-4230-BC98-F8EFC832822B}">
      <dgm:prSet/>
      <dgm:spPr/>
    </dgm:pt>
    <dgm:pt modelId="{5ED71BF9-FD54-4FA3-94CE-A5D429071419}" type="sibTrans" cxnId="{7404D9CA-B330-4230-BC98-F8EFC832822B}">
      <dgm:prSet/>
      <dgm:spPr/>
    </dgm:pt>
    <dgm:pt modelId="{0A9E5F1A-EB55-4C18-B5C5-CAA852986B72}" type="pres">
      <dgm:prSet presAssocID="{3AA16429-8E1E-4BBA-8324-C7F51CA218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53AC98-5BA2-42F7-846B-81DE4BDE0995}" type="pres">
      <dgm:prSet presAssocID="{21CEF1B8-AAC2-45F9-B7D8-A5435CE14121}" presName="hierRoot1" presStyleCnt="0"/>
      <dgm:spPr/>
    </dgm:pt>
    <dgm:pt modelId="{EF7D949D-7C1E-4E87-83E3-2383E5316A8B}" type="pres">
      <dgm:prSet presAssocID="{21CEF1B8-AAC2-45F9-B7D8-A5435CE14121}" presName="composite" presStyleCnt="0"/>
      <dgm:spPr/>
    </dgm:pt>
    <dgm:pt modelId="{AB1195BB-3A3B-4DB8-8901-5CAEBCF132D1}" type="pres">
      <dgm:prSet presAssocID="{21CEF1B8-AAC2-45F9-B7D8-A5435CE14121}" presName="background" presStyleLbl="node0" presStyleIdx="0" presStyleCnt="1"/>
      <dgm:spPr/>
    </dgm:pt>
    <dgm:pt modelId="{C5483B84-CEEC-48DE-AC52-2F9B44E5742D}" type="pres">
      <dgm:prSet presAssocID="{21CEF1B8-AAC2-45F9-B7D8-A5435CE14121}" presName="text" presStyleLbl="fgAcc0" presStyleIdx="0" presStyleCnt="1">
        <dgm:presLayoutVars>
          <dgm:chPref val="3"/>
        </dgm:presLayoutVars>
      </dgm:prSet>
      <dgm:spPr/>
    </dgm:pt>
    <dgm:pt modelId="{E66DADA2-3FA0-4978-8BFF-5B1C5E76F5F0}" type="pres">
      <dgm:prSet presAssocID="{21CEF1B8-AAC2-45F9-B7D8-A5435CE14121}" presName="hierChild2" presStyleCnt="0"/>
      <dgm:spPr/>
    </dgm:pt>
    <dgm:pt modelId="{44D4BBF4-8141-4F17-A1A7-AAB67332AF5E}" type="pres">
      <dgm:prSet presAssocID="{52A91450-ADD1-42A0-8991-CF505DAC65CB}" presName="Name10" presStyleLbl="parChTrans1D2" presStyleIdx="0" presStyleCnt="2"/>
      <dgm:spPr/>
    </dgm:pt>
    <dgm:pt modelId="{8CC199E7-650A-4B31-86FB-C18B65A29033}" type="pres">
      <dgm:prSet presAssocID="{90FF3FFB-DA1A-4408-89AE-4B1DF427B944}" presName="hierRoot2" presStyleCnt="0"/>
      <dgm:spPr/>
    </dgm:pt>
    <dgm:pt modelId="{E14FC185-F067-41EF-8A1A-5D09F350E2AF}" type="pres">
      <dgm:prSet presAssocID="{90FF3FFB-DA1A-4408-89AE-4B1DF427B944}" presName="composite2" presStyleCnt="0"/>
      <dgm:spPr/>
    </dgm:pt>
    <dgm:pt modelId="{82B7D243-8F87-4A79-9C1D-44DF6699BE7C}" type="pres">
      <dgm:prSet presAssocID="{90FF3FFB-DA1A-4408-89AE-4B1DF427B944}" presName="background2" presStyleLbl="node2" presStyleIdx="0" presStyleCnt="2"/>
      <dgm:spPr/>
    </dgm:pt>
    <dgm:pt modelId="{32A11128-5124-46CC-B65D-B6221326A3A0}" type="pres">
      <dgm:prSet presAssocID="{90FF3FFB-DA1A-4408-89AE-4B1DF427B944}" presName="text2" presStyleLbl="fgAcc2" presStyleIdx="0" presStyleCnt="2">
        <dgm:presLayoutVars>
          <dgm:chPref val="3"/>
        </dgm:presLayoutVars>
      </dgm:prSet>
      <dgm:spPr/>
    </dgm:pt>
    <dgm:pt modelId="{C2F525F8-915F-43D0-9913-6C7B36B4CBD3}" type="pres">
      <dgm:prSet presAssocID="{90FF3FFB-DA1A-4408-89AE-4B1DF427B944}" presName="hierChild3" presStyleCnt="0"/>
      <dgm:spPr/>
    </dgm:pt>
    <dgm:pt modelId="{5319A98A-5915-42EB-871F-5451D1A4F865}" type="pres">
      <dgm:prSet presAssocID="{43619664-D055-4096-AE20-7FCA54965BD2}" presName="Name17" presStyleLbl="parChTrans1D3" presStyleIdx="0" presStyleCnt="4"/>
      <dgm:spPr/>
    </dgm:pt>
    <dgm:pt modelId="{FE38D76D-E65B-43D5-9D32-14D2C3198D4F}" type="pres">
      <dgm:prSet presAssocID="{497BD4A8-328F-43C1-B0CB-14CE3FEFB7E8}" presName="hierRoot3" presStyleCnt="0"/>
      <dgm:spPr/>
    </dgm:pt>
    <dgm:pt modelId="{491A508F-DA61-4193-BED8-FCB8E10ACBCD}" type="pres">
      <dgm:prSet presAssocID="{497BD4A8-328F-43C1-B0CB-14CE3FEFB7E8}" presName="composite3" presStyleCnt="0"/>
      <dgm:spPr/>
    </dgm:pt>
    <dgm:pt modelId="{009162E2-D14B-4FBE-84A7-49C925C6C8C3}" type="pres">
      <dgm:prSet presAssocID="{497BD4A8-328F-43C1-B0CB-14CE3FEFB7E8}" presName="background3" presStyleLbl="node3" presStyleIdx="0" presStyleCnt="4"/>
      <dgm:spPr/>
    </dgm:pt>
    <dgm:pt modelId="{A6FD04BF-E522-4A4C-8DAE-A131DD52484E}" type="pres">
      <dgm:prSet presAssocID="{497BD4A8-328F-43C1-B0CB-14CE3FEFB7E8}" presName="text3" presStyleLbl="fgAcc3" presStyleIdx="0" presStyleCnt="4">
        <dgm:presLayoutVars>
          <dgm:chPref val="3"/>
        </dgm:presLayoutVars>
      </dgm:prSet>
      <dgm:spPr/>
    </dgm:pt>
    <dgm:pt modelId="{4A71B792-55B1-41F1-A987-2A4D66E7311E}" type="pres">
      <dgm:prSet presAssocID="{497BD4A8-328F-43C1-B0CB-14CE3FEFB7E8}" presName="hierChild4" presStyleCnt="0"/>
      <dgm:spPr/>
    </dgm:pt>
    <dgm:pt modelId="{D082CD32-5D02-4526-99A7-6F5789FB7A7B}" type="pres">
      <dgm:prSet presAssocID="{11964E5E-1307-4149-9A91-1D317599BB84}" presName="Name17" presStyleLbl="parChTrans1D3" presStyleIdx="1" presStyleCnt="4"/>
      <dgm:spPr/>
    </dgm:pt>
    <dgm:pt modelId="{A66E9DBD-0170-48A0-9CC7-BE13636A27DF}" type="pres">
      <dgm:prSet presAssocID="{25D2BD1E-A4AE-47A4-A291-AA3F78136ABC}" presName="hierRoot3" presStyleCnt="0"/>
      <dgm:spPr/>
    </dgm:pt>
    <dgm:pt modelId="{6689117D-EF4C-4CDF-9187-00DFFE5A91EA}" type="pres">
      <dgm:prSet presAssocID="{25D2BD1E-A4AE-47A4-A291-AA3F78136ABC}" presName="composite3" presStyleCnt="0"/>
      <dgm:spPr/>
    </dgm:pt>
    <dgm:pt modelId="{3C3EA211-0811-4CE6-AA8C-7AE584FF5074}" type="pres">
      <dgm:prSet presAssocID="{25D2BD1E-A4AE-47A4-A291-AA3F78136ABC}" presName="background3" presStyleLbl="node3" presStyleIdx="1" presStyleCnt="4"/>
      <dgm:spPr/>
    </dgm:pt>
    <dgm:pt modelId="{4E5D1828-0173-45EC-9AAE-23182E1E6AD4}" type="pres">
      <dgm:prSet presAssocID="{25D2BD1E-A4AE-47A4-A291-AA3F78136ABC}" presName="text3" presStyleLbl="fgAcc3" presStyleIdx="1" presStyleCnt="4">
        <dgm:presLayoutVars>
          <dgm:chPref val="3"/>
        </dgm:presLayoutVars>
      </dgm:prSet>
      <dgm:spPr/>
    </dgm:pt>
    <dgm:pt modelId="{AD4ADC2A-613A-4F10-ADB6-598510C0E64D}" type="pres">
      <dgm:prSet presAssocID="{25D2BD1E-A4AE-47A4-A291-AA3F78136ABC}" presName="hierChild4" presStyleCnt="0"/>
      <dgm:spPr/>
    </dgm:pt>
    <dgm:pt modelId="{ECD130AC-BCE5-49B9-ABFD-687B702C666F}" type="pres">
      <dgm:prSet presAssocID="{9DA2D77B-99A1-4B3B-8673-68EA19A44A39}" presName="Name10" presStyleLbl="parChTrans1D2" presStyleIdx="1" presStyleCnt="2"/>
      <dgm:spPr/>
    </dgm:pt>
    <dgm:pt modelId="{1491E165-8AB0-401C-A619-D8A234848A7C}" type="pres">
      <dgm:prSet presAssocID="{E8FFBDCE-7261-4041-BAE6-C6636D138DBA}" presName="hierRoot2" presStyleCnt="0"/>
      <dgm:spPr/>
    </dgm:pt>
    <dgm:pt modelId="{8E9E323F-D9EF-411C-94F8-AF3F18FC18C0}" type="pres">
      <dgm:prSet presAssocID="{E8FFBDCE-7261-4041-BAE6-C6636D138DBA}" presName="composite2" presStyleCnt="0"/>
      <dgm:spPr/>
    </dgm:pt>
    <dgm:pt modelId="{48825698-B6D9-43F7-ADD9-779A929AAEEF}" type="pres">
      <dgm:prSet presAssocID="{E8FFBDCE-7261-4041-BAE6-C6636D138DBA}" presName="background2" presStyleLbl="node2" presStyleIdx="1" presStyleCnt="2"/>
      <dgm:spPr/>
    </dgm:pt>
    <dgm:pt modelId="{1E6D19B6-D8F4-4820-A878-D7280FCFCB56}" type="pres">
      <dgm:prSet presAssocID="{E8FFBDCE-7261-4041-BAE6-C6636D138DBA}" presName="text2" presStyleLbl="fgAcc2" presStyleIdx="1" presStyleCnt="2">
        <dgm:presLayoutVars>
          <dgm:chPref val="3"/>
        </dgm:presLayoutVars>
      </dgm:prSet>
      <dgm:spPr/>
    </dgm:pt>
    <dgm:pt modelId="{14923F74-D5AF-4073-B9DF-6BC81DC2359E}" type="pres">
      <dgm:prSet presAssocID="{E8FFBDCE-7261-4041-BAE6-C6636D138DBA}" presName="hierChild3" presStyleCnt="0"/>
      <dgm:spPr/>
    </dgm:pt>
    <dgm:pt modelId="{4C3C8B50-3A4B-4898-838C-552B771B33E2}" type="pres">
      <dgm:prSet presAssocID="{BB790FAD-785A-4E0C-80E3-19243061FC7A}" presName="Name17" presStyleLbl="parChTrans1D3" presStyleIdx="2" presStyleCnt="4"/>
      <dgm:spPr/>
    </dgm:pt>
    <dgm:pt modelId="{0F9ACF57-46A5-41D8-A3AB-A630F3996EC5}" type="pres">
      <dgm:prSet presAssocID="{AFACEE54-694A-434B-BC9A-98E0058715E7}" presName="hierRoot3" presStyleCnt="0"/>
      <dgm:spPr/>
    </dgm:pt>
    <dgm:pt modelId="{D2B6B1F6-9CDA-4CD5-8BBF-DF8241F2D26D}" type="pres">
      <dgm:prSet presAssocID="{AFACEE54-694A-434B-BC9A-98E0058715E7}" presName="composite3" presStyleCnt="0"/>
      <dgm:spPr/>
    </dgm:pt>
    <dgm:pt modelId="{945DBF76-3995-4DDC-A085-25B4D063B800}" type="pres">
      <dgm:prSet presAssocID="{AFACEE54-694A-434B-BC9A-98E0058715E7}" presName="background3" presStyleLbl="node3" presStyleIdx="2" presStyleCnt="4"/>
      <dgm:spPr/>
    </dgm:pt>
    <dgm:pt modelId="{F70A6D01-4608-481B-A865-9BA9B6AD8D8E}" type="pres">
      <dgm:prSet presAssocID="{AFACEE54-694A-434B-BC9A-98E0058715E7}" presName="text3" presStyleLbl="fgAcc3" presStyleIdx="2" presStyleCnt="4">
        <dgm:presLayoutVars>
          <dgm:chPref val="3"/>
        </dgm:presLayoutVars>
      </dgm:prSet>
      <dgm:spPr/>
    </dgm:pt>
    <dgm:pt modelId="{8131524D-EF00-447F-A779-20893E011782}" type="pres">
      <dgm:prSet presAssocID="{AFACEE54-694A-434B-BC9A-98E0058715E7}" presName="hierChild4" presStyleCnt="0"/>
      <dgm:spPr/>
    </dgm:pt>
    <dgm:pt modelId="{CB1F7D01-6D43-4CE3-AA88-2657F4DDB4AD}" type="pres">
      <dgm:prSet presAssocID="{8C1108FF-BF0B-4577-B905-74D5019B1BEC}" presName="Name17" presStyleLbl="parChTrans1D3" presStyleIdx="3" presStyleCnt="4"/>
      <dgm:spPr/>
    </dgm:pt>
    <dgm:pt modelId="{7CB42810-6BC5-4554-92D8-BE5CF55835D2}" type="pres">
      <dgm:prSet presAssocID="{338B8CDF-A5A8-4BE1-B883-D257805FC581}" presName="hierRoot3" presStyleCnt="0"/>
      <dgm:spPr/>
    </dgm:pt>
    <dgm:pt modelId="{3A9C730A-79E2-4C1A-A505-9480C0AC10E7}" type="pres">
      <dgm:prSet presAssocID="{338B8CDF-A5A8-4BE1-B883-D257805FC581}" presName="composite3" presStyleCnt="0"/>
      <dgm:spPr/>
    </dgm:pt>
    <dgm:pt modelId="{6FF08BB0-C803-4DBA-B413-8596AAE678A6}" type="pres">
      <dgm:prSet presAssocID="{338B8CDF-A5A8-4BE1-B883-D257805FC581}" presName="background3" presStyleLbl="node3" presStyleIdx="3" presStyleCnt="4"/>
      <dgm:spPr/>
    </dgm:pt>
    <dgm:pt modelId="{BA76C0AF-3DBF-4A6A-9215-E90713E4DAE0}" type="pres">
      <dgm:prSet presAssocID="{338B8CDF-A5A8-4BE1-B883-D257805FC581}" presName="text3" presStyleLbl="fgAcc3" presStyleIdx="3" presStyleCnt="4">
        <dgm:presLayoutVars>
          <dgm:chPref val="3"/>
        </dgm:presLayoutVars>
      </dgm:prSet>
      <dgm:spPr/>
    </dgm:pt>
    <dgm:pt modelId="{60CFEB95-9D6A-401C-B400-809195DD7FE8}" type="pres">
      <dgm:prSet presAssocID="{338B8CDF-A5A8-4BE1-B883-D257805FC581}" presName="hierChild4" presStyleCnt="0"/>
      <dgm:spPr/>
    </dgm:pt>
  </dgm:ptLst>
  <dgm:cxnLst>
    <dgm:cxn modelId="{FA83A026-84D7-41F9-A2D5-08C7EED47846}" type="presOf" srcId="{21CEF1B8-AAC2-45F9-B7D8-A5435CE14121}" destId="{C5483B84-CEEC-48DE-AC52-2F9B44E5742D}" srcOrd="0" destOrd="0" presId="urn:microsoft.com/office/officeart/2005/8/layout/hierarchy1"/>
    <dgm:cxn modelId="{9FE87B31-75AA-4C72-952F-9B24CD8AF7FE}" type="presOf" srcId="{52A91450-ADD1-42A0-8991-CF505DAC65CB}" destId="{44D4BBF4-8141-4F17-A1A7-AAB67332AF5E}" srcOrd="0" destOrd="0" presId="urn:microsoft.com/office/officeart/2005/8/layout/hierarchy1"/>
    <dgm:cxn modelId="{9A36F065-626C-44D1-81FD-DFF2BC9D8885}" srcId="{E8FFBDCE-7261-4041-BAE6-C6636D138DBA}" destId="{AFACEE54-694A-434B-BC9A-98E0058715E7}" srcOrd="0" destOrd="0" parTransId="{BB790FAD-785A-4E0C-80E3-19243061FC7A}" sibTransId="{DAE01428-D891-4D17-B0BD-36C0A10ED148}"/>
    <dgm:cxn modelId="{2ADB0B6B-A4F9-4547-948B-35830C186872}" type="presOf" srcId="{3AA16429-8E1E-4BBA-8324-C7F51CA218D3}" destId="{0A9E5F1A-EB55-4C18-B5C5-CAA852986B72}" srcOrd="0" destOrd="0" presId="urn:microsoft.com/office/officeart/2005/8/layout/hierarchy1"/>
    <dgm:cxn modelId="{731F866C-A8A1-4315-8FCD-2006A360A839}" type="presOf" srcId="{AFACEE54-694A-434B-BC9A-98E0058715E7}" destId="{F70A6D01-4608-481B-A865-9BA9B6AD8D8E}" srcOrd="0" destOrd="0" presId="urn:microsoft.com/office/officeart/2005/8/layout/hierarchy1"/>
    <dgm:cxn modelId="{83DE6770-EC87-4A2E-B8E7-1360FF720CE1}" type="presOf" srcId="{11964E5E-1307-4149-9A91-1D317599BB84}" destId="{D082CD32-5D02-4526-99A7-6F5789FB7A7B}" srcOrd="0" destOrd="0" presId="urn:microsoft.com/office/officeart/2005/8/layout/hierarchy1"/>
    <dgm:cxn modelId="{35B4E053-00CB-40D3-978A-344C28F6FB5F}" srcId="{90FF3FFB-DA1A-4408-89AE-4B1DF427B944}" destId="{497BD4A8-328F-43C1-B0CB-14CE3FEFB7E8}" srcOrd="0" destOrd="0" parTransId="{43619664-D055-4096-AE20-7FCA54965BD2}" sibTransId="{E9577D3B-C0B2-42D3-AF09-F410DDDD5247}"/>
    <dgm:cxn modelId="{3DDF2856-CA31-4C72-92CD-768EF5F02305}" type="presOf" srcId="{497BD4A8-328F-43C1-B0CB-14CE3FEFB7E8}" destId="{A6FD04BF-E522-4A4C-8DAE-A131DD52484E}" srcOrd="0" destOrd="0" presId="urn:microsoft.com/office/officeart/2005/8/layout/hierarchy1"/>
    <dgm:cxn modelId="{197CEF76-764B-4B02-BF53-33F12D132FD4}" type="presOf" srcId="{BB790FAD-785A-4E0C-80E3-19243061FC7A}" destId="{4C3C8B50-3A4B-4898-838C-552B771B33E2}" srcOrd="0" destOrd="0" presId="urn:microsoft.com/office/officeart/2005/8/layout/hierarchy1"/>
    <dgm:cxn modelId="{6BFFE87A-13BA-4464-823E-4963C4FE6CDC}" type="presOf" srcId="{8C1108FF-BF0B-4577-B905-74D5019B1BEC}" destId="{CB1F7D01-6D43-4CE3-AA88-2657F4DDB4AD}" srcOrd="0" destOrd="0" presId="urn:microsoft.com/office/officeart/2005/8/layout/hierarchy1"/>
    <dgm:cxn modelId="{1DA10E82-F747-4026-8F9E-4C7B2450C069}" type="presOf" srcId="{9DA2D77B-99A1-4B3B-8673-68EA19A44A39}" destId="{ECD130AC-BCE5-49B9-ABFD-687B702C666F}" srcOrd="0" destOrd="0" presId="urn:microsoft.com/office/officeart/2005/8/layout/hierarchy1"/>
    <dgm:cxn modelId="{27F3D698-6CC8-4EB1-A738-A8C65C1DE574}" srcId="{21CEF1B8-AAC2-45F9-B7D8-A5435CE14121}" destId="{E8FFBDCE-7261-4041-BAE6-C6636D138DBA}" srcOrd="1" destOrd="0" parTransId="{9DA2D77B-99A1-4B3B-8673-68EA19A44A39}" sibTransId="{B7A80433-433E-46BC-ACF5-4566C5D9DC88}"/>
    <dgm:cxn modelId="{5F6904A5-D17C-4145-8EAA-E8C16DC98310}" srcId="{21CEF1B8-AAC2-45F9-B7D8-A5435CE14121}" destId="{90FF3FFB-DA1A-4408-89AE-4B1DF427B944}" srcOrd="0" destOrd="0" parTransId="{52A91450-ADD1-42A0-8991-CF505DAC65CB}" sibTransId="{2E003987-70ED-4858-BF8E-C4078CF8B2E7}"/>
    <dgm:cxn modelId="{7B643FB0-610C-4DEC-B2FC-EB1D17E1EBCF}" type="presOf" srcId="{25D2BD1E-A4AE-47A4-A291-AA3F78136ABC}" destId="{4E5D1828-0173-45EC-9AAE-23182E1E6AD4}" srcOrd="0" destOrd="0" presId="urn:microsoft.com/office/officeart/2005/8/layout/hierarchy1"/>
    <dgm:cxn modelId="{728F9DB3-8C8A-4F3C-8B02-A26A5273A00D}" type="presOf" srcId="{E8FFBDCE-7261-4041-BAE6-C6636D138DBA}" destId="{1E6D19B6-D8F4-4820-A878-D7280FCFCB56}" srcOrd="0" destOrd="0" presId="urn:microsoft.com/office/officeart/2005/8/layout/hierarchy1"/>
    <dgm:cxn modelId="{7404D9CA-B330-4230-BC98-F8EFC832822B}" srcId="{90FF3FFB-DA1A-4408-89AE-4B1DF427B944}" destId="{25D2BD1E-A4AE-47A4-A291-AA3F78136ABC}" srcOrd="1" destOrd="0" parTransId="{11964E5E-1307-4149-9A91-1D317599BB84}" sibTransId="{5ED71BF9-FD54-4FA3-94CE-A5D429071419}"/>
    <dgm:cxn modelId="{C38B48EB-5D2C-41F0-914C-AEDE7C6FFBBC}" srcId="{3AA16429-8E1E-4BBA-8324-C7F51CA218D3}" destId="{21CEF1B8-AAC2-45F9-B7D8-A5435CE14121}" srcOrd="0" destOrd="0" parTransId="{D02C4C5F-DD8E-40B5-B979-F337F630A4D2}" sibTransId="{7053DCC2-1F57-4075-971C-D7514AA9E3F6}"/>
    <dgm:cxn modelId="{9D0C01F1-70C2-4D7E-B637-4F5D318FE515}" type="presOf" srcId="{43619664-D055-4096-AE20-7FCA54965BD2}" destId="{5319A98A-5915-42EB-871F-5451D1A4F865}" srcOrd="0" destOrd="0" presId="urn:microsoft.com/office/officeart/2005/8/layout/hierarchy1"/>
    <dgm:cxn modelId="{3C3743F2-1201-48C0-82BC-6ABA0A093E8F}" type="presOf" srcId="{90FF3FFB-DA1A-4408-89AE-4B1DF427B944}" destId="{32A11128-5124-46CC-B65D-B6221326A3A0}" srcOrd="0" destOrd="0" presId="urn:microsoft.com/office/officeart/2005/8/layout/hierarchy1"/>
    <dgm:cxn modelId="{847EA0FC-BC26-4EDC-B718-B4392C5B06F1}" type="presOf" srcId="{338B8CDF-A5A8-4BE1-B883-D257805FC581}" destId="{BA76C0AF-3DBF-4A6A-9215-E90713E4DAE0}" srcOrd="0" destOrd="0" presId="urn:microsoft.com/office/officeart/2005/8/layout/hierarchy1"/>
    <dgm:cxn modelId="{610D13FD-3A0E-4A51-9F34-C66D0BAD66BA}" srcId="{E8FFBDCE-7261-4041-BAE6-C6636D138DBA}" destId="{338B8CDF-A5A8-4BE1-B883-D257805FC581}" srcOrd="1" destOrd="0" parTransId="{8C1108FF-BF0B-4577-B905-74D5019B1BEC}" sibTransId="{E31F26D9-78AE-427E-AA28-4256DEE76061}"/>
    <dgm:cxn modelId="{34AF166A-270D-43C1-AE32-7FA0DE9574B0}" type="presParOf" srcId="{0A9E5F1A-EB55-4C18-B5C5-CAA852986B72}" destId="{AF53AC98-5BA2-42F7-846B-81DE4BDE0995}" srcOrd="0" destOrd="0" presId="urn:microsoft.com/office/officeart/2005/8/layout/hierarchy1"/>
    <dgm:cxn modelId="{58DBA0FE-179F-4B66-B3F3-2C3C2135F443}" type="presParOf" srcId="{AF53AC98-5BA2-42F7-846B-81DE4BDE0995}" destId="{EF7D949D-7C1E-4E87-83E3-2383E5316A8B}" srcOrd="0" destOrd="0" presId="urn:microsoft.com/office/officeart/2005/8/layout/hierarchy1"/>
    <dgm:cxn modelId="{B5672477-DB1A-411B-9C41-16ADEF8E4A12}" type="presParOf" srcId="{EF7D949D-7C1E-4E87-83E3-2383E5316A8B}" destId="{AB1195BB-3A3B-4DB8-8901-5CAEBCF132D1}" srcOrd="0" destOrd="0" presId="urn:microsoft.com/office/officeart/2005/8/layout/hierarchy1"/>
    <dgm:cxn modelId="{DA634F73-85E8-4E4D-8F8A-44598BA0C3EB}" type="presParOf" srcId="{EF7D949D-7C1E-4E87-83E3-2383E5316A8B}" destId="{C5483B84-CEEC-48DE-AC52-2F9B44E5742D}" srcOrd="1" destOrd="0" presId="urn:microsoft.com/office/officeart/2005/8/layout/hierarchy1"/>
    <dgm:cxn modelId="{19E48DFB-52E7-43D8-A3E6-86EBF1F1A29E}" type="presParOf" srcId="{AF53AC98-5BA2-42F7-846B-81DE4BDE0995}" destId="{E66DADA2-3FA0-4978-8BFF-5B1C5E76F5F0}" srcOrd="1" destOrd="0" presId="urn:microsoft.com/office/officeart/2005/8/layout/hierarchy1"/>
    <dgm:cxn modelId="{8071E877-43FA-4B9A-BF2C-DFD85B1A0522}" type="presParOf" srcId="{E66DADA2-3FA0-4978-8BFF-5B1C5E76F5F0}" destId="{44D4BBF4-8141-4F17-A1A7-AAB67332AF5E}" srcOrd="0" destOrd="0" presId="urn:microsoft.com/office/officeart/2005/8/layout/hierarchy1"/>
    <dgm:cxn modelId="{5BC48A94-FDF6-4702-B900-606A4E5EA9B3}" type="presParOf" srcId="{E66DADA2-3FA0-4978-8BFF-5B1C5E76F5F0}" destId="{8CC199E7-650A-4B31-86FB-C18B65A29033}" srcOrd="1" destOrd="0" presId="urn:microsoft.com/office/officeart/2005/8/layout/hierarchy1"/>
    <dgm:cxn modelId="{0DF1372B-D4BC-4F9D-847E-1803BB33A9CB}" type="presParOf" srcId="{8CC199E7-650A-4B31-86FB-C18B65A29033}" destId="{E14FC185-F067-41EF-8A1A-5D09F350E2AF}" srcOrd="0" destOrd="0" presId="urn:microsoft.com/office/officeart/2005/8/layout/hierarchy1"/>
    <dgm:cxn modelId="{14086D55-EEC1-44D6-BFE0-6A4CD2343F13}" type="presParOf" srcId="{E14FC185-F067-41EF-8A1A-5D09F350E2AF}" destId="{82B7D243-8F87-4A79-9C1D-44DF6699BE7C}" srcOrd="0" destOrd="0" presId="urn:microsoft.com/office/officeart/2005/8/layout/hierarchy1"/>
    <dgm:cxn modelId="{08E37F5F-AE1D-46CE-B4A7-C5C140749FBB}" type="presParOf" srcId="{E14FC185-F067-41EF-8A1A-5D09F350E2AF}" destId="{32A11128-5124-46CC-B65D-B6221326A3A0}" srcOrd="1" destOrd="0" presId="urn:microsoft.com/office/officeart/2005/8/layout/hierarchy1"/>
    <dgm:cxn modelId="{69F1D323-0167-43FD-BD9E-A3CAE4E58840}" type="presParOf" srcId="{8CC199E7-650A-4B31-86FB-C18B65A29033}" destId="{C2F525F8-915F-43D0-9913-6C7B36B4CBD3}" srcOrd="1" destOrd="0" presId="urn:microsoft.com/office/officeart/2005/8/layout/hierarchy1"/>
    <dgm:cxn modelId="{C69344D3-A7FD-4545-82D6-378C3DE2BAAD}" type="presParOf" srcId="{C2F525F8-915F-43D0-9913-6C7B36B4CBD3}" destId="{5319A98A-5915-42EB-871F-5451D1A4F865}" srcOrd="0" destOrd="0" presId="urn:microsoft.com/office/officeart/2005/8/layout/hierarchy1"/>
    <dgm:cxn modelId="{2440FFE9-354F-49CF-A208-1B9D78A372A2}" type="presParOf" srcId="{C2F525F8-915F-43D0-9913-6C7B36B4CBD3}" destId="{FE38D76D-E65B-43D5-9D32-14D2C3198D4F}" srcOrd="1" destOrd="0" presId="urn:microsoft.com/office/officeart/2005/8/layout/hierarchy1"/>
    <dgm:cxn modelId="{2D7270BC-6B15-455B-ACD6-0588C850C713}" type="presParOf" srcId="{FE38D76D-E65B-43D5-9D32-14D2C3198D4F}" destId="{491A508F-DA61-4193-BED8-FCB8E10ACBCD}" srcOrd="0" destOrd="0" presId="urn:microsoft.com/office/officeart/2005/8/layout/hierarchy1"/>
    <dgm:cxn modelId="{D12C1E1A-B5A9-4D9B-B405-5C66650A255E}" type="presParOf" srcId="{491A508F-DA61-4193-BED8-FCB8E10ACBCD}" destId="{009162E2-D14B-4FBE-84A7-49C925C6C8C3}" srcOrd="0" destOrd="0" presId="urn:microsoft.com/office/officeart/2005/8/layout/hierarchy1"/>
    <dgm:cxn modelId="{4F2BAAD6-D714-4DE5-B30A-AE93DD2C37CD}" type="presParOf" srcId="{491A508F-DA61-4193-BED8-FCB8E10ACBCD}" destId="{A6FD04BF-E522-4A4C-8DAE-A131DD52484E}" srcOrd="1" destOrd="0" presId="urn:microsoft.com/office/officeart/2005/8/layout/hierarchy1"/>
    <dgm:cxn modelId="{70F6D66B-94E0-454E-9E13-EE200D35345A}" type="presParOf" srcId="{FE38D76D-E65B-43D5-9D32-14D2C3198D4F}" destId="{4A71B792-55B1-41F1-A987-2A4D66E7311E}" srcOrd="1" destOrd="0" presId="urn:microsoft.com/office/officeart/2005/8/layout/hierarchy1"/>
    <dgm:cxn modelId="{CD6C88B7-D3A6-48F4-8AB2-3B682BEE65BB}" type="presParOf" srcId="{C2F525F8-915F-43D0-9913-6C7B36B4CBD3}" destId="{D082CD32-5D02-4526-99A7-6F5789FB7A7B}" srcOrd="2" destOrd="0" presId="urn:microsoft.com/office/officeart/2005/8/layout/hierarchy1"/>
    <dgm:cxn modelId="{F92F2763-38A8-4505-A118-AF4F8C470EC2}" type="presParOf" srcId="{C2F525F8-915F-43D0-9913-6C7B36B4CBD3}" destId="{A66E9DBD-0170-48A0-9CC7-BE13636A27DF}" srcOrd="3" destOrd="0" presId="urn:microsoft.com/office/officeart/2005/8/layout/hierarchy1"/>
    <dgm:cxn modelId="{30FB79EF-00B1-421F-B69E-EA758D222136}" type="presParOf" srcId="{A66E9DBD-0170-48A0-9CC7-BE13636A27DF}" destId="{6689117D-EF4C-4CDF-9187-00DFFE5A91EA}" srcOrd="0" destOrd="0" presId="urn:microsoft.com/office/officeart/2005/8/layout/hierarchy1"/>
    <dgm:cxn modelId="{5B354222-BD1E-49F4-A2C9-F5CFFD9607E8}" type="presParOf" srcId="{6689117D-EF4C-4CDF-9187-00DFFE5A91EA}" destId="{3C3EA211-0811-4CE6-AA8C-7AE584FF5074}" srcOrd="0" destOrd="0" presId="urn:microsoft.com/office/officeart/2005/8/layout/hierarchy1"/>
    <dgm:cxn modelId="{EAFE0073-59E6-4B40-8A66-3249A3734DC0}" type="presParOf" srcId="{6689117D-EF4C-4CDF-9187-00DFFE5A91EA}" destId="{4E5D1828-0173-45EC-9AAE-23182E1E6AD4}" srcOrd="1" destOrd="0" presId="urn:microsoft.com/office/officeart/2005/8/layout/hierarchy1"/>
    <dgm:cxn modelId="{F76B0916-7BBF-4499-9B83-7869329C670F}" type="presParOf" srcId="{A66E9DBD-0170-48A0-9CC7-BE13636A27DF}" destId="{AD4ADC2A-613A-4F10-ADB6-598510C0E64D}" srcOrd="1" destOrd="0" presId="urn:microsoft.com/office/officeart/2005/8/layout/hierarchy1"/>
    <dgm:cxn modelId="{755A1EAE-2E29-4355-9323-7667627DD9B1}" type="presParOf" srcId="{E66DADA2-3FA0-4978-8BFF-5B1C5E76F5F0}" destId="{ECD130AC-BCE5-49B9-ABFD-687B702C666F}" srcOrd="2" destOrd="0" presId="urn:microsoft.com/office/officeart/2005/8/layout/hierarchy1"/>
    <dgm:cxn modelId="{9548C4F3-9379-4383-B34E-FEB314B24DE2}" type="presParOf" srcId="{E66DADA2-3FA0-4978-8BFF-5B1C5E76F5F0}" destId="{1491E165-8AB0-401C-A619-D8A234848A7C}" srcOrd="3" destOrd="0" presId="urn:microsoft.com/office/officeart/2005/8/layout/hierarchy1"/>
    <dgm:cxn modelId="{147A22C5-92C3-48C4-8D89-5F68A61B6E7E}" type="presParOf" srcId="{1491E165-8AB0-401C-A619-D8A234848A7C}" destId="{8E9E323F-D9EF-411C-94F8-AF3F18FC18C0}" srcOrd="0" destOrd="0" presId="urn:microsoft.com/office/officeart/2005/8/layout/hierarchy1"/>
    <dgm:cxn modelId="{8C00DF20-D795-401F-93A3-14CF29B261F0}" type="presParOf" srcId="{8E9E323F-D9EF-411C-94F8-AF3F18FC18C0}" destId="{48825698-B6D9-43F7-ADD9-779A929AAEEF}" srcOrd="0" destOrd="0" presId="urn:microsoft.com/office/officeart/2005/8/layout/hierarchy1"/>
    <dgm:cxn modelId="{4C23B77C-BB74-4AC9-8F5D-C8FC00312914}" type="presParOf" srcId="{8E9E323F-D9EF-411C-94F8-AF3F18FC18C0}" destId="{1E6D19B6-D8F4-4820-A878-D7280FCFCB56}" srcOrd="1" destOrd="0" presId="urn:microsoft.com/office/officeart/2005/8/layout/hierarchy1"/>
    <dgm:cxn modelId="{37EF002D-1679-442A-8893-071B4ACDA6DC}" type="presParOf" srcId="{1491E165-8AB0-401C-A619-D8A234848A7C}" destId="{14923F74-D5AF-4073-B9DF-6BC81DC2359E}" srcOrd="1" destOrd="0" presId="urn:microsoft.com/office/officeart/2005/8/layout/hierarchy1"/>
    <dgm:cxn modelId="{302F08B0-EFF3-4EB9-892F-0CC629197E90}" type="presParOf" srcId="{14923F74-D5AF-4073-B9DF-6BC81DC2359E}" destId="{4C3C8B50-3A4B-4898-838C-552B771B33E2}" srcOrd="0" destOrd="0" presId="urn:microsoft.com/office/officeart/2005/8/layout/hierarchy1"/>
    <dgm:cxn modelId="{8ED1C078-B5A1-4CC6-B509-A3645649D725}" type="presParOf" srcId="{14923F74-D5AF-4073-B9DF-6BC81DC2359E}" destId="{0F9ACF57-46A5-41D8-A3AB-A630F3996EC5}" srcOrd="1" destOrd="0" presId="urn:microsoft.com/office/officeart/2005/8/layout/hierarchy1"/>
    <dgm:cxn modelId="{4161B811-D8DA-42FE-9D64-845D7849110F}" type="presParOf" srcId="{0F9ACF57-46A5-41D8-A3AB-A630F3996EC5}" destId="{D2B6B1F6-9CDA-4CD5-8BBF-DF8241F2D26D}" srcOrd="0" destOrd="0" presId="urn:microsoft.com/office/officeart/2005/8/layout/hierarchy1"/>
    <dgm:cxn modelId="{9D3E62B2-6107-4249-84FC-20FADD20BE40}" type="presParOf" srcId="{D2B6B1F6-9CDA-4CD5-8BBF-DF8241F2D26D}" destId="{945DBF76-3995-4DDC-A085-25B4D063B800}" srcOrd="0" destOrd="0" presId="urn:microsoft.com/office/officeart/2005/8/layout/hierarchy1"/>
    <dgm:cxn modelId="{2D512BC2-CC82-4F4A-8BBF-CB361FE2FD11}" type="presParOf" srcId="{D2B6B1F6-9CDA-4CD5-8BBF-DF8241F2D26D}" destId="{F70A6D01-4608-481B-A865-9BA9B6AD8D8E}" srcOrd="1" destOrd="0" presId="urn:microsoft.com/office/officeart/2005/8/layout/hierarchy1"/>
    <dgm:cxn modelId="{7D1C456D-0974-477F-BE87-9924F84009E2}" type="presParOf" srcId="{0F9ACF57-46A5-41D8-A3AB-A630F3996EC5}" destId="{8131524D-EF00-447F-A779-20893E011782}" srcOrd="1" destOrd="0" presId="urn:microsoft.com/office/officeart/2005/8/layout/hierarchy1"/>
    <dgm:cxn modelId="{2FC4C478-C808-4490-A923-DF155A930DD0}" type="presParOf" srcId="{14923F74-D5AF-4073-B9DF-6BC81DC2359E}" destId="{CB1F7D01-6D43-4CE3-AA88-2657F4DDB4AD}" srcOrd="2" destOrd="0" presId="urn:microsoft.com/office/officeart/2005/8/layout/hierarchy1"/>
    <dgm:cxn modelId="{345238C1-4D70-4D21-93A7-51332D3CD48E}" type="presParOf" srcId="{14923F74-D5AF-4073-B9DF-6BC81DC2359E}" destId="{7CB42810-6BC5-4554-92D8-BE5CF55835D2}" srcOrd="3" destOrd="0" presId="urn:microsoft.com/office/officeart/2005/8/layout/hierarchy1"/>
    <dgm:cxn modelId="{DFDFB3C2-D9B4-43A7-9002-7A49614DC950}" type="presParOf" srcId="{7CB42810-6BC5-4554-92D8-BE5CF55835D2}" destId="{3A9C730A-79E2-4C1A-A505-9480C0AC10E7}" srcOrd="0" destOrd="0" presId="urn:microsoft.com/office/officeart/2005/8/layout/hierarchy1"/>
    <dgm:cxn modelId="{0EA10633-D15F-445C-BEB0-4FA3F957F529}" type="presParOf" srcId="{3A9C730A-79E2-4C1A-A505-9480C0AC10E7}" destId="{6FF08BB0-C803-4DBA-B413-8596AAE678A6}" srcOrd="0" destOrd="0" presId="urn:microsoft.com/office/officeart/2005/8/layout/hierarchy1"/>
    <dgm:cxn modelId="{E12C4879-7FE2-4E9A-967D-B9FE2D8F7041}" type="presParOf" srcId="{3A9C730A-79E2-4C1A-A505-9480C0AC10E7}" destId="{BA76C0AF-3DBF-4A6A-9215-E90713E4DAE0}" srcOrd="1" destOrd="0" presId="urn:microsoft.com/office/officeart/2005/8/layout/hierarchy1"/>
    <dgm:cxn modelId="{73E2D8B9-6BDC-4E38-8548-7BFD867713CF}" type="presParOf" srcId="{7CB42810-6BC5-4554-92D8-BE5CF55835D2}" destId="{60CFEB95-9D6A-401C-B400-809195DD7F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E4C49F-D4FA-4EB2-BDC2-FC2D6476231F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EB674945-29A6-4447-9DC8-9D38B7E8E3AF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M2, HTML, JS, NOCODE</a:t>
          </a:r>
          <a:endParaRPr lang="es-ES"/>
        </a:p>
      </dgm:t>
    </dgm:pt>
    <dgm:pt modelId="{57B7C648-9D89-4944-BF41-7AFB252457C3}" type="parTrans" cxnId="{F6CCF5CD-FBCE-4B64-B337-3861B3379C08}">
      <dgm:prSet/>
      <dgm:spPr/>
      <dgm:t>
        <a:bodyPr/>
        <a:lstStyle/>
        <a:p>
          <a:endParaRPr lang="es-ES"/>
        </a:p>
      </dgm:t>
    </dgm:pt>
    <dgm:pt modelId="{10D7EBAC-E5A2-4657-8F38-7B9BE56682D6}" type="sibTrans" cxnId="{F6CCF5CD-FBCE-4B64-B337-3861B3379C08}">
      <dgm:prSet/>
      <dgm:spPr/>
      <dgm:t>
        <a:bodyPr/>
        <a:lstStyle/>
        <a:p>
          <a:endParaRPr lang="es-ES"/>
        </a:p>
      </dgm:t>
    </dgm:pt>
    <dgm:pt modelId="{4DD9A955-F73F-4DC5-AAF5-B4BAF20107CA}">
      <dgm:prSet phldrT="[Texto]" phldr="0"/>
      <dgm:spPr/>
      <dgm:t>
        <a:bodyPr/>
        <a:lstStyle/>
        <a:p>
          <a:r>
            <a:rPr lang="es-ES">
              <a:latin typeface="Calibri Light" panose="020F0302020204030204"/>
            </a:rPr>
            <a:t>FRONTEND</a:t>
          </a:r>
          <a:endParaRPr lang="es-ES"/>
        </a:p>
      </dgm:t>
    </dgm:pt>
    <dgm:pt modelId="{C447C3F0-CBE2-4939-B9CF-0748FFCE2168}" type="parTrans" cxnId="{C71C4040-6401-48D9-8599-F1282C90A670}">
      <dgm:prSet/>
      <dgm:spPr/>
      <dgm:t>
        <a:bodyPr/>
        <a:lstStyle/>
        <a:p>
          <a:endParaRPr lang="es-ES"/>
        </a:p>
      </dgm:t>
    </dgm:pt>
    <dgm:pt modelId="{B7DEB59F-C5CD-4B29-80F0-77585EE21A0A}" type="sibTrans" cxnId="{C71C4040-6401-48D9-8599-F1282C90A670}">
      <dgm:prSet/>
      <dgm:spPr/>
      <dgm:t>
        <a:bodyPr/>
        <a:lstStyle/>
        <a:p>
          <a:endParaRPr lang="es-ES"/>
        </a:p>
      </dgm:t>
    </dgm:pt>
    <dgm:pt modelId="{9ABC4DF7-3429-4949-84B0-BC1717C8983E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M4, M5, M6 PYTHON, JAVA, GOOGLE COLAB</a:t>
          </a:r>
          <a:endParaRPr lang="es-ES"/>
        </a:p>
      </dgm:t>
    </dgm:pt>
    <dgm:pt modelId="{0A61ED8F-AC87-4A05-9E0A-7FC9ACEE9BAA}" type="parTrans" cxnId="{A62A2B7A-1A62-45EC-BFEA-42BD6858B733}">
      <dgm:prSet/>
      <dgm:spPr/>
      <dgm:t>
        <a:bodyPr/>
        <a:lstStyle/>
        <a:p>
          <a:endParaRPr lang="es-ES"/>
        </a:p>
      </dgm:t>
    </dgm:pt>
    <dgm:pt modelId="{C93CBCB6-5D29-41FA-8CEF-8C96A911DB50}" type="sibTrans" cxnId="{A62A2B7A-1A62-45EC-BFEA-42BD6858B733}">
      <dgm:prSet/>
      <dgm:spPr/>
      <dgm:t>
        <a:bodyPr/>
        <a:lstStyle/>
        <a:p>
          <a:endParaRPr lang="es-ES"/>
        </a:p>
      </dgm:t>
    </dgm:pt>
    <dgm:pt modelId="{0A901925-6B9A-4FD5-B3A8-EB64BBFB6CC5}">
      <dgm:prSet phldrT="[Texto]" phldr="0"/>
      <dgm:spPr/>
      <dgm:t>
        <a:bodyPr/>
        <a:lstStyle/>
        <a:p>
          <a:r>
            <a:rPr lang="es-ES">
              <a:latin typeface="Calibri Light" panose="020F0302020204030204"/>
            </a:rPr>
            <a:t>BACKEND</a:t>
          </a:r>
          <a:endParaRPr lang="es-ES"/>
        </a:p>
      </dgm:t>
    </dgm:pt>
    <dgm:pt modelId="{5B8BD2CE-33A2-4285-83E0-62929FD8CEA0}" type="parTrans" cxnId="{A06EFECB-8BBB-4610-A0E2-BD3A8A479A40}">
      <dgm:prSet/>
      <dgm:spPr/>
      <dgm:t>
        <a:bodyPr/>
        <a:lstStyle/>
        <a:p>
          <a:endParaRPr lang="es-ES"/>
        </a:p>
      </dgm:t>
    </dgm:pt>
    <dgm:pt modelId="{D50ADFF7-7F3E-4C22-B1DD-7C40D1E3AEDB}" type="sibTrans" cxnId="{A06EFECB-8BBB-4610-A0E2-BD3A8A479A40}">
      <dgm:prSet/>
      <dgm:spPr/>
      <dgm:t>
        <a:bodyPr/>
        <a:lstStyle/>
        <a:p>
          <a:endParaRPr lang="es-ES"/>
        </a:p>
      </dgm:t>
    </dgm:pt>
    <dgm:pt modelId="{9E28709A-68E2-4EE2-9BAC-A5031538A941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M3 SQL</a:t>
          </a:r>
          <a:endParaRPr lang="es-ES"/>
        </a:p>
      </dgm:t>
    </dgm:pt>
    <dgm:pt modelId="{9ADB0C1A-4A36-440E-9B33-D4936920B306}" type="parTrans" cxnId="{303CAFF3-FEFF-46CE-908E-37F0A2036BB9}">
      <dgm:prSet/>
      <dgm:spPr/>
      <dgm:t>
        <a:bodyPr/>
        <a:lstStyle/>
        <a:p>
          <a:endParaRPr lang="es-ES"/>
        </a:p>
      </dgm:t>
    </dgm:pt>
    <dgm:pt modelId="{314B333D-347A-4401-8DA8-D176253AD613}" type="sibTrans" cxnId="{303CAFF3-FEFF-46CE-908E-37F0A2036BB9}">
      <dgm:prSet/>
      <dgm:spPr/>
      <dgm:t>
        <a:bodyPr/>
        <a:lstStyle/>
        <a:p>
          <a:endParaRPr lang="es-ES"/>
        </a:p>
      </dgm:t>
    </dgm:pt>
    <dgm:pt modelId="{B7C0B7C5-7FAB-49E5-A225-F255D9D3758E}">
      <dgm:prSet phldrT="[Texto]" phldr="0"/>
      <dgm:spPr/>
      <dgm:t>
        <a:bodyPr/>
        <a:lstStyle/>
        <a:p>
          <a:r>
            <a:rPr lang="es-ES">
              <a:latin typeface="Calibri Light" panose="020F0302020204030204"/>
            </a:rPr>
            <a:t>BD</a:t>
          </a:r>
          <a:endParaRPr lang="es-ES"/>
        </a:p>
      </dgm:t>
    </dgm:pt>
    <dgm:pt modelId="{8DC831B1-908D-47D3-988C-415E217ADBEF}" type="parTrans" cxnId="{A911B073-DCB6-4620-949E-64AAAD98987E}">
      <dgm:prSet/>
      <dgm:spPr/>
      <dgm:t>
        <a:bodyPr/>
        <a:lstStyle/>
        <a:p>
          <a:endParaRPr lang="es-ES"/>
        </a:p>
      </dgm:t>
    </dgm:pt>
    <dgm:pt modelId="{204BB596-CE5E-4956-9BC5-56FA6E0451EC}" type="sibTrans" cxnId="{A911B073-DCB6-4620-949E-64AAAD98987E}">
      <dgm:prSet/>
      <dgm:spPr/>
      <dgm:t>
        <a:bodyPr/>
        <a:lstStyle/>
        <a:p>
          <a:endParaRPr lang="es-ES"/>
        </a:p>
      </dgm:t>
    </dgm:pt>
    <dgm:pt modelId="{8FD09015-C6E4-4BFE-B9B8-FA1FCEB3DC00}" type="pres">
      <dgm:prSet presAssocID="{3BE4C49F-D4FA-4EB2-BDC2-FC2D6476231F}" presName="linearFlow" presStyleCnt="0">
        <dgm:presLayoutVars>
          <dgm:dir/>
          <dgm:animLvl val="lvl"/>
          <dgm:resizeHandles val="exact"/>
        </dgm:presLayoutVars>
      </dgm:prSet>
      <dgm:spPr/>
    </dgm:pt>
    <dgm:pt modelId="{C13309FC-7B59-4C5E-BF9C-3E9351289265}" type="pres">
      <dgm:prSet presAssocID="{EB674945-29A6-4447-9DC8-9D38B7E8E3AF}" presName="composite" presStyleCnt="0"/>
      <dgm:spPr/>
    </dgm:pt>
    <dgm:pt modelId="{671AE840-DD40-4E61-9816-05F3E6FA3496}" type="pres">
      <dgm:prSet presAssocID="{EB674945-29A6-4447-9DC8-9D38B7E8E3A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7350411-8400-4953-9CCF-3CB1F5F84A9A}" type="pres">
      <dgm:prSet presAssocID="{EB674945-29A6-4447-9DC8-9D38B7E8E3AF}" presName="descendantText" presStyleLbl="alignAcc1" presStyleIdx="0" presStyleCnt="3">
        <dgm:presLayoutVars>
          <dgm:bulletEnabled val="1"/>
        </dgm:presLayoutVars>
      </dgm:prSet>
      <dgm:spPr/>
    </dgm:pt>
    <dgm:pt modelId="{FCB091C3-5D85-467D-92E5-48FAA2F24D40}" type="pres">
      <dgm:prSet presAssocID="{10D7EBAC-E5A2-4657-8F38-7B9BE56682D6}" presName="sp" presStyleCnt="0"/>
      <dgm:spPr/>
    </dgm:pt>
    <dgm:pt modelId="{2D639A8A-01B6-4601-9C2E-8FF16712B4B2}" type="pres">
      <dgm:prSet presAssocID="{9ABC4DF7-3429-4949-84B0-BC1717C8983E}" presName="composite" presStyleCnt="0"/>
      <dgm:spPr/>
    </dgm:pt>
    <dgm:pt modelId="{841AE8E8-EED9-440C-B936-9D81871674FC}" type="pres">
      <dgm:prSet presAssocID="{9ABC4DF7-3429-4949-84B0-BC1717C8983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153BA0F-E9FA-40FE-87F5-6ED41E034CD8}" type="pres">
      <dgm:prSet presAssocID="{9ABC4DF7-3429-4949-84B0-BC1717C8983E}" presName="descendantText" presStyleLbl="alignAcc1" presStyleIdx="1" presStyleCnt="3">
        <dgm:presLayoutVars>
          <dgm:bulletEnabled val="1"/>
        </dgm:presLayoutVars>
      </dgm:prSet>
      <dgm:spPr/>
    </dgm:pt>
    <dgm:pt modelId="{EA805A64-781E-45A5-8A45-B06B70F276E1}" type="pres">
      <dgm:prSet presAssocID="{C93CBCB6-5D29-41FA-8CEF-8C96A911DB50}" presName="sp" presStyleCnt="0"/>
      <dgm:spPr/>
    </dgm:pt>
    <dgm:pt modelId="{2866FE9F-5CC5-4464-B94E-987E26F30F62}" type="pres">
      <dgm:prSet presAssocID="{9E28709A-68E2-4EE2-9BAC-A5031538A941}" presName="composite" presStyleCnt="0"/>
      <dgm:spPr/>
    </dgm:pt>
    <dgm:pt modelId="{129C3EE5-A110-4AF7-907A-304D34505226}" type="pres">
      <dgm:prSet presAssocID="{9E28709A-68E2-4EE2-9BAC-A5031538A9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9637E19-3695-474F-8CEB-A8E528B3DE6C}" type="pres">
      <dgm:prSet presAssocID="{9E28709A-68E2-4EE2-9BAC-A5031538A9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30C3205-E316-485D-8F0B-DF622B17A5B4}" type="presOf" srcId="{4DD9A955-F73F-4DC5-AAF5-B4BAF20107CA}" destId="{A7350411-8400-4953-9CCF-3CB1F5F84A9A}" srcOrd="0" destOrd="0" presId="urn:microsoft.com/office/officeart/2005/8/layout/chevron2"/>
    <dgm:cxn modelId="{996C4113-3DAB-4FE8-A15F-F3D679E790C1}" type="presOf" srcId="{9ABC4DF7-3429-4949-84B0-BC1717C8983E}" destId="{841AE8E8-EED9-440C-B936-9D81871674FC}" srcOrd="0" destOrd="0" presId="urn:microsoft.com/office/officeart/2005/8/layout/chevron2"/>
    <dgm:cxn modelId="{A740A713-0501-468A-9855-86A80744E4EE}" type="presOf" srcId="{9E28709A-68E2-4EE2-9BAC-A5031538A941}" destId="{129C3EE5-A110-4AF7-907A-304D34505226}" srcOrd="0" destOrd="0" presId="urn:microsoft.com/office/officeart/2005/8/layout/chevron2"/>
    <dgm:cxn modelId="{19594134-EA3B-4AA2-9BCA-CFE4B27EC505}" type="presOf" srcId="{B7C0B7C5-7FAB-49E5-A225-F255D9D3758E}" destId="{39637E19-3695-474F-8CEB-A8E528B3DE6C}" srcOrd="0" destOrd="0" presId="urn:microsoft.com/office/officeart/2005/8/layout/chevron2"/>
    <dgm:cxn modelId="{1446723D-29C3-4BEC-9407-E991350EADA2}" type="presOf" srcId="{EB674945-29A6-4447-9DC8-9D38B7E8E3AF}" destId="{671AE840-DD40-4E61-9816-05F3E6FA3496}" srcOrd="0" destOrd="0" presId="urn:microsoft.com/office/officeart/2005/8/layout/chevron2"/>
    <dgm:cxn modelId="{C71C4040-6401-48D9-8599-F1282C90A670}" srcId="{EB674945-29A6-4447-9DC8-9D38B7E8E3AF}" destId="{4DD9A955-F73F-4DC5-AAF5-B4BAF20107CA}" srcOrd="0" destOrd="0" parTransId="{C447C3F0-CBE2-4939-B9CF-0748FFCE2168}" sibTransId="{B7DEB59F-C5CD-4B29-80F0-77585EE21A0A}"/>
    <dgm:cxn modelId="{A911B073-DCB6-4620-949E-64AAAD98987E}" srcId="{9E28709A-68E2-4EE2-9BAC-A5031538A941}" destId="{B7C0B7C5-7FAB-49E5-A225-F255D9D3758E}" srcOrd="0" destOrd="0" parTransId="{8DC831B1-908D-47D3-988C-415E217ADBEF}" sibTransId="{204BB596-CE5E-4956-9BC5-56FA6E0451EC}"/>
    <dgm:cxn modelId="{A62A2B7A-1A62-45EC-BFEA-42BD6858B733}" srcId="{3BE4C49F-D4FA-4EB2-BDC2-FC2D6476231F}" destId="{9ABC4DF7-3429-4949-84B0-BC1717C8983E}" srcOrd="1" destOrd="0" parTransId="{0A61ED8F-AC87-4A05-9E0A-7FC9ACEE9BAA}" sibTransId="{C93CBCB6-5D29-41FA-8CEF-8C96A911DB50}"/>
    <dgm:cxn modelId="{DB6DD59E-D836-4AE5-A654-200C5EE906B7}" type="presOf" srcId="{0A901925-6B9A-4FD5-B3A8-EB64BBFB6CC5}" destId="{8153BA0F-E9FA-40FE-87F5-6ED41E034CD8}" srcOrd="0" destOrd="0" presId="urn:microsoft.com/office/officeart/2005/8/layout/chevron2"/>
    <dgm:cxn modelId="{809C6EA2-437F-4626-9E71-BEB51FC4281E}" type="presOf" srcId="{3BE4C49F-D4FA-4EB2-BDC2-FC2D6476231F}" destId="{8FD09015-C6E4-4BFE-B9B8-FA1FCEB3DC00}" srcOrd="0" destOrd="0" presId="urn:microsoft.com/office/officeart/2005/8/layout/chevron2"/>
    <dgm:cxn modelId="{A06EFECB-8BBB-4610-A0E2-BD3A8A479A40}" srcId="{9ABC4DF7-3429-4949-84B0-BC1717C8983E}" destId="{0A901925-6B9A-4FD5-B3A8-EB64BBFB6CC5}" srcOrd="0" destOrd="0" parTransId="{5B8BD2CE-33A2-4285-83E0-62929FD8CEA0}" sibTransId="{D50ADFF7-7F3E-4C22-B1DD-7C40D1E3AEDB}"/>
    <dgm:cxn modelId="{F6CCF5CD-FBCE-4B64-B337-3861B3379C08}" srcId="{3BE4C49F-D4FA-4EB2-BDC2-FC2D6476231F}" destId="{EB674945-29A6-4447-9DC8-9D38B7E8E3AF}" srcOrd="0" destOrd="0" parTransId="{57B7C648-9D89-4944-BF41-7AFB252457C3}" sibTransId="{10D7EBAC-E5A2-4657-8F38-7B9BE56682D6}"/>
    <dgm:cxn modelId="{303CAFF3-FEFF-46CE-908E-37F0A2036BB9}" srcId="{3BE4C49F-D4FA-4EB2-BDC2-FC2D6476231F}" destId="{9E28709A-68E2-4EE2-9BAC-A5031538A941}" srcOrd="2" destOrd="0" parTransId="{9ADB0C1A-4A36-440E-9B33-D4936920B306}" sibTransId="{314B333D-347A-4401-8DA8-D176253AD613}"/>
    <dgm:cxn modelId="{BA2ECACD-7319-49C0-98AC-0E10B69FFF60}" type="presParOf" srcId="{8FD09015-C6E4-4BFE-B9B8-FA1FCEB3DC00}" destId="{C13309FC-7B59-4C5E-BF9C-3E9351289265}" srcOrd="0" destOrd="0" presId="urn:microsoft.com/office/officeart/2005/8/layout/chevron2"/>
    <dgm:cxn modelId="{14F9044F-0255-4CA9-9CA2-F3E8990D36FD}" type="presParOf" srcId="{C13309FC-7B59-4C5E-BF9C-3E9351289265}" destId="{671AE840-DD40-4E61-9816-05F3E6FA3496}" srcOrd="0" destOrd="0" presId="urn:microsoft.com/office/officeart/2005/8/layout/chevron2"/>
    <dgm:cxn modelId="{6C0C9AAF-C3B6-4467-8252-05D48E77F1E9}" type="presParOf" srcId="{C13309FC-7B59-4C5E-BF9C-3E9351289265}" destId="{A7350411-8400-4953-9CCF-3CB1F5F84A9A}" srcOrd="1" destOrd="0" presId="urn:microsoft.com/office/officeart/2005/8/layout/chevron2"/>
    <dgm:cxn modelId="{31B17E2D-B336-4A4C-8964-103C6A6CA418}" type="presParOf" srcId="{8FD09015-C6E4-4BFE-B9B8-FA1FCEB3DC00}" destId="{FCB091C3-5D85-467D-92E5-48FAA2F24D40}" srcOrd="1" destOrd="0" presId="urn:microsoft.com/office/officeart/2005/8/layout/chevron2"/>
    <dgm:cxn modelId="{6E37F94B-3A01-4F06-81B4-ACCB8B28C469}" type="presParOf" srcId="{8FD09015-C6E4-4BFE-B9B8-FA1FCEB3DC00}" destId="{2D639A8A-01B6-4601-9C2E-8FF16712B4B2}" srcOrd="2" destOrd="0" presId="urn:microsoft.com/office/officeart/2005/8/layout/chevron2"/>
    <dgm:cxn modelId="{C1F1C157-21E2-4C3E-B1D5-F5F16FC5B076}" type="presParOf" srcId="{2D639A8A-01B6-4601-9C2E-8FF16712B4B2}" destId="{841AE8E8-EED9-440C-B936-9D81871674FC}" srcOrd="0" destOrd="0" presId="urn:microsoft.com/office/officeart/2005/8/layout/chevron2"/>
    <dgm:cxn modelId="{71547223-65D6-4E7F-8752-833115DB9845}" type="presParOf" srcId="{2D639A8A-01B6-4601-9C2E-8FF16712B4B2}" destId="{8153BA0F-E9FA-40FE-87F5-6ED41E034CD8}" srcOrd="1" destOrd="0" presId="urn:microsoft.com/office/officeart/2005/8/layout/chevron2"/>
    <dgm:cxn modelId="{50574667-FBC0-466C-AEC0-03AA038AC09A}" type="presParOf" srcId="{8FD09015-C6E4-4BFE-B9B8-FA1FCEB3DC00}" destId="{EA805A64-781E-45A5-8A45-B06B70F276E1}" srcOrd="3" destOrd="0" presId="urn:microsoft.com/office/officeart/2005/8/layout/chevron2"/>
    <dgm:cxn modelId="{F3D20F8D-BBAB-48B5-A6DC-76C239FF21F4}" type="presParOf" srcId="{8FD09015-C6E4-4BFE-B9B8-FA1FCEB3DC00}" destId="{2866FE9F-5CC5-4464-B94E-987E26F30F62}" srcOrd="4" destOrd="0" presId="urn:microsoft.com/office/officeart/2005/8/layout/chevron2"/>
    <dgm:cxn modelId="{F972D587-E2C8-44DE-980F-972D1A26FFD7}" type="presParOf" srcId="{2866FE9F-5CC5-4464-B94E-987E26F30F62}" destId="{129C3EE5-A110-4AF7-907A-304D34505226}" srcOrd="0" destOrd="0" presId="urn:microsoft.com/office/officeart/2005/8/layout/chevron2"/>
    <dgm:cxn modelId="{71E075D0-8827-443D-AABD-380DDD190BAE}" type="presParOf" srcId="{2866FE9F-5CC5-4464-B94E-987E26F30F62}" destId="{39637E19-3695-474F-8CEB-A8E528B3DE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3749AD-3697-479B-96C8-7FA502960AD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32BBFA6-7053-42B8-93D5-38806F69D558}">
      <dgm:prSet phldrT="[Texto]" phldr="0"/>
      <dgm:spPr/>
      <dgm:t>
        <a:bodyPr/>
        <a:lstStyle/>
        <a:p>
          <a:r>
            <a:rPr lang="es-ES" dirty="0">
              <a:latin typeface="Calibri Light" panose="020F0302020204030204"/>
            </a:rPr>
            <a:t>INICIALIZAR</a:t>
          </a:r>
          <a:endParaRPr lang="es-ES" dirty="0"/>
        </a:p>
      </dgm:t>
    </dgm:pt>
    <dgm:pt modelId="{0B34F8D4-399B-430B-B59A-0A0F76F87875}" type="parTrans" cxnId="{FB03F720-921D-4EA6-9A04-EBCC192ECDD1}">
      <dgm:prSet/>
      <dgm:spPr/>
    </dgm:pt>
    <dgm:pt modelId="{BBD45FA6-1CA6-41F3-A114-6AC9FEB2CBB7}" type="sibTrans" cxnId="{FB03F720-921D-4EA6-9A04-EBCC192ECDD1}">
      <dgm:prSet/>
      <dgm:spPr/>
      <dgm:t>
        <a:bodyPr/>
        <a:lstStyle/>
        <a:p>
          <a:endParaRPr lang="es-ES"/>
        </a:p>
      </dgm:t>
    </dgm:pt>
    <dgm:pt modelId="{7BF77B64-1B2F-42B7-8417-5DCA5ECF62DC}">
      <dgm:prSet phldrT="[Texto]" phldr="0"/>
      <dgm:spPr/>
      <dgm:t>
        <a:bodyPr/>
        <a:lstStyle/>
        <a:p>
          <a:r>
            <a:rPr lang="es-ES" dirty="0">
              <a:latin typeface="Calibri Light" panose="020F0302020204030204"/>
            </a:rPr>
            <a:t>ENTRENAR</a:t>
          </a:r>
          <a:endParaRPr lang="es-ES" dirty="0"/>
        </a:p>
      </dgm:t>
    </dgm:pt>
    <dgm:pt modelId="{803D3977-6054-430F-B76D-9AE39C85F628}" type="parTrans" cxnId="{320A0C05-AD74-40B5-834D-B8F19DC4317A}">
      <dgm:prSet/>
      <dgm:spPr/>
    </dgm:pt>
    <dgm:pt modelId="{6C8F13DD-B550-4254-957C-3A4B03FFF4A1}" type="sibTrans" cxnId="{320A0C05-AD74-40B5-834D-B8F19DC4317A}">
      <dgm:prSet/>
      <dgm:spPr/>
      <dgm:t>
        <a:bodyPr/>
        <a:lstStyle/>
        <a:p>
          <a:endParaRPr lang="es-ES"/>
        </a:p>
      </dgm:t>
    </dgm:pt>
    <dgm:pt modelId="{FC82D30B-8C45-4044-ADB5-E15A7E673BA2}">
      <dgm:prSet phldrT="[Texto]" phldr="0"/>
      <dgm:spPr/>
      <dgm:t>
        <a:bodyPr/>
        <a:lstStyle/>
        <a:p>
          <a:r>
            <a:rPr lang="es-ES" dirty="0">
              <a:latin typeface="Calibri Light" panose="020F0302020204030204"/>
            </a:rPr>
            <a:t>PREDICT</a:t>
          </a:r>
          <a:endParaRPr lang="es-ES" dirty="0"/>
        </a:p>
      </dgm:t>
    </dgm:pt>
    <dgm:pt modelId="{E7FC2DF0-6701-47A6-B2D2-0CC59E8C05A0}" type="parTrans" cxnId="{8EC18174-886E-42E6-BE67-E4AAA9ADFE18}">
      <dgm:prSet/>
      <dgm:spPr/>
    </dgm:pt>
    <dgm:pt modelId="{0564B7B1-DAC9-40C2-A80A-448ADEB56082}" type="sibTrans" cxnId="{8EC18174-886E-42E6-BE67-E4AAA9ADFE18}">
      <dgm:prSet/>
      <dgm:spPr/>
    </dgm:pt>
    <dgm:pt modelId="{9D568935-AE37-4F3A-B5C9-E87113DC929B}" type="pres">
      <dgm:prSet presAssocID="{443749AD-3697-479B-96C8-7FA502960AD0}" presName="linearFlow" presStyleCnt="0">
        <dgm:presLayoutVars>
          <dgm:resizeHandles val="exact"/>
        </dgm:presLayoutVars>
      </dgm:prSet>
      <dgm:spPr/>
    </dgm:pt>
    <dgm:pt modelId="{7798DA2C-17F1-4C3C-9B7D-90859A58009A}" type="pres">
      <dgm:prSet presAssocID="{F32BBFA6-7053-42B8-93D5-38806F69D558}" presName="node" presStyleLbl="node1" presStyleIdx="0" presStyleCnt="3">
        <dgm:presLayoutVars>
          <dgm:bulletEnabled val="1"/>
        </dgm:presLayoutVars>
      </dgm:prSet>
      <dgm:spPr>
        <a:solidFill>
          <a:schemeClr val="accent2">
            <a:lumMod val="40000"/>
            <a:lumOff val="60000"/>
          </a:schemeClr>
        </a:solidFill>
      </dgm:spPr>
    </dgm:pt>
    <dgm:pt modelId="{269BACF1-39BA-45EE-86D2-EA4ED57E0B9F}" type="pres">
      <dgm:prSet presAssocID="{BBD45FA6-1CA6-41F3-A114-6AC9FEB2CBB7}" presName="sibTrans" presStyleLbl="sibTrans2D1" presStyleIdx="0" presStyleCnt="2"/>
      <dgm:spPr>
        <a:solidFill>
          <a:srgbClr val="ED7D31"/>
        </a:solidFill>
      </dgm:spPr>
    </dgm:pt>
    <dgm:pt modelId="{6A8CA35D-BE52-472B-94D1-2A996A7B55F2}" type="pres">
      <dgm:prSet presAssocID="{BBD45FA6-1CA6-41F3-A114-6AC9FEB2CBB7}" presName="connectorText" presStyleLbl="sibTrans2D1" presStyleIdx="0" presStyleCnt="2"/>
      <dgm:spPr/>
    </dgm:pt>
    <dgm:pt modelId="{4E1F39E8-CDE6-4888-B309-B5FF994DA9AF}" type="pres">
      <dgm:prSet presAssocID="{7BF77B64-1B2F-42B7-8417-5DCA5ECF62DC}" presName="node" presStyleLbl="node1" presStyleIdx="1" presStyleCnt="3">
        <dgm:presLayoutVars>
          <dgm:bulletEnabled val="1"/>
        </dgm:presLayoutVars>
      </dgm:prSet>
      <dgm:spPr>
        <a:solidFill>
          <a:srgbClr val="92D050"/>
        </a:solidFill>
      </dgm:spPr>
    </dgm:pt>
    <dgm:pt modelId="{5C9618EB-844D-480E-B189-BDDA4579F390}" type="pres">
      <dgm:prSet presAssocID="{6C8F13DD-B550-4254-957C-3A4B03FFF4A1}" presName="sibTrans" presStyleLbl="sibTrans2D1" presStyleIdx="1" presStyleCnt="2"/>
      <dgm:spPr>
        <a:solidFill>
          <a:srgbClr val="ED7D31"/>
        </a:solidFill>
      </dgm:spPr>
    </dgm:pt>
    <dgm:pt modelId="{20418C68-0FBF-4CC8-9D17-7F318E9612CC}" type="pres">
      <dgm:prSet presAssocID="{6C8F13DD-B550-4254-957C-3A4B03FFF4A1}" presName="connectorText" presStyleLbl="sibTrans2D1" presStyleIdx="1" presStyleCnt="2"/>
      <dgm:spPr/>
    </dgm:pt>
    <dgm:pt modelId="{7DD50ED8-9BF2-404F-8EE5-F75AD2E355B4}" type="pres">
      <dgm:prSet presAssocID="{FC82D30B-8C45-4044-ADB5-E15A7E673BA2}" presName="node" presStyleLbl="node1" presStyleIdx="2" presStyleCnt="3">
        <dgm:presLayoutVars>
          <dgm:bulletEnabled val="1"/>
        </dgm:presLayoutVars>
      </dgm:prSet>
      <dgm:spPr>
        <a:solidFill>
          <a:schemeClr val="accent5">
            <a:lumMod val="75000"/>
          </a:schemeClr>
        </a:solidFill>
      </dgm:spPr>
    </dgm:pt>
  </dgm:ptLst>
  <dgm:cxnLst>
    <dgm:cxn modelId="{320A0C05-AD74-40B5-834D-B8F19DC4317A}" srcId="{443749AD-3697-479B-96C8-7FA502960AD0}" destId="{7BF77B64-1B2F-42B7-8417-5DCA5ECF62DC}" srcOrd="1" destOrd="0" parTransId="{803D3977-6054-430F-B76D-9AE39C85F628}" sibTransId="{6C8F13DD-B550-4254-957C-3A4B03FFF4A1}"/>
    <dgm:cxn modelId="{FB03F720-921D-4EA6-9A04-EBCC192ECDD1}" srcId="{443749AD-3697-479B-96C8-7FA502960AD0}" destId="{F32BBFA6-7053-42B8-93D5-38806F69D558}" srcOrd="0" destOrd="0" parTransId="{0B34F8D4-399B-430B-B59A-0A0F76F87875}" sibTransId="{BBD45FA6-1CA6-41F3-A114-6AC9FEB2CBB7}"/>
    <dgm:cxn modelId="{4711E031-463E-4961-95EE-294E3D147366}" type="presOf" srcId="{443749AD-3697-479B-96C8-7FA502960AD0}" destId="{9D568935-AE37-4F3A-B5C9-E87113DC929B}" srcOrd="0" destOrd="0" presId="urn:microsoft.com/office/officeart/2005/8/layout/process2"/>
    <dgm:cxn modelId="{2A24726A-B96F-411A-98DF-A0BA856AB7F8}" type="presOf" srcId="{FC82D30B-8C45-4044-ADB5-E15A7E673BA2}" destId="{7DD50ED8-9BF2-404F-8EE5-F75AD2E355B4}" srcOrd="0" destOrd="0" presId="urn:microsoft.com/office/officeart/2005/8/layout/process2"/>
    <dgm:cxn modelId="{8EC18174-886E-42E6-BE67-E4AAA9ADFE18}" srcId="{443749AD-3697-479B-96C8-7FA502960AD0}" destId="{FC82D30B-8C45-4044-ADB5-E15A7E673BA2}" srcOrd="2" destOrd="0" parTransId="{E7FC2DF0-6701-47A6-B2D2-0CC59E8C05A0}" sibTransId="{0564B7B1-DAC9-40C2-A80A-448ADEB56082}"/>
    <dgm:cxn modelId="{D6B7C7B6-F110-4771-B61E-F4F95E395183}" type="presOf" srcId="{BBD45FA6-1CA6-41F3-A114-6AC9FEB2CBB7}" destId="{269BACF1-39BA-45EE-86D2-EA4ED57E0B9F}" srcOrd="0" destOrd="0" presId="urn:microsoft.com/office/officeart/2005/8/layout/process2"/>
    <dgm:cxn modelId="{0268DAB9-AA0E-4784-A7B5-FD7A4ED7FA57}" type="presOf" srcId="{F32BBFA6-7053-42B8-93D5-38806F69D558}" destId="{7798DA2C-17F1-4C3C-9B7D-90859A58009A}" srcOrd="0" destOrd="0" presId="urn:microsoft.com/office/officeart/2005/8/layout/process2"/>
    <dgm:cxn modelId="{71CE7AC3-3554-4FB8-9742-52EF5998EBD2}" type="presOf" srcId="{6C8F13DD-B550-4254-957C-3A4B03FFF4A1}" destId="{5C9618EB-844D-480E-B189-BDDA4579F390}" srcOrd="0" destOrd="0" presId="urn:microsoft.com/office/officeart/2005/8/layout/process2"/>
    <dgm:cxn modelId="{765AF0C5-CB27-4764-9AB7-999CF53BBF2A}" type="presOf" srcId="{6C8F13DD-B550-4254-957C-3A4B03FFF4A1}" destId="{20418C68-0FBF-4CC8-9D17-7F318E9612CC}" srcOrd="1" destOrd="0" presId="urn:microsoft.com/office/officeart/2005/8/layout/process2"/>
    <dgm:cxn modelId="{260C47DF-B80B-47A4-AB5D-E53A5B7CE855}" type="presOf" srcId="{7BF77B64-1B2F-42B7-8417-5DCA5ECF62DC}" destId="{4E1F39E8-CDE6-4888-B309-B5FF994DA9AF}" srcOrd="0" destOrd="0" presId="urn:microsoft.com/office/officeart/2005/8/layout/process2"/>
    <dgm:cxn modelId="{1CED45F3-3A08-400F-9414-E159DC530CA4}" type="presOf" srcId="{BBD45FA6-1CA6-41F3-A114-6AC9FEB2CBB7}" destId="{6A8CA35D-BE52-472B-94D1-2A996A7B55F2}" srcOrd="1" destOrd="0" presId="urn:microsoft.com/office/officeart/2005/8/layout/process2"/>
    <dgm:cxn modelId="{A26F1BDA-7124-4FE4-998E-78D6A7D19216}" type="presParOf" srcId="{9D568935-AE37-4F3A-B5C9-E87113DC929B}" destId="{7798DA2C-17F1-4C3C-9B7D-90859A58009A}" srcOrd="0" destOrd="0" presId="urn:microsoft.com/office/officeart/2005/8/layout/process2"/>
    <dgm:cxn modelId="{1A294086-5424-4EEE-814D-089C4A0F344C}" type="presParOf" srcId="{9D568935-AE37-4F3A-B5C9-E87113DC929B}" destId="{269BACF1-39BA-45EE-86D2-EA4ED57E0B9F}" srcOrd="1" destOrd="0" presId="urn:microsoft.com/office/officeart/2005/8/layout/process2"/>
    <dgm:cxn modelId="{95215E8B-6CBA-4F93-8700-CEEB09401226}" type="presParOf" srcId="{269BACF1-39BA-45EE-86D2-EA4ED57E0B9F}" destId="{6A8CA35D-BE52-472B-94D1-2A996A7B55F2}" srcOrd="0" destOrd="0" presId="urn:microsoft.com/office/officeart/2005/8/layout/process2"/>
    <dgm:cxn modelId="{C0E814DD-7E0D-47FB-892B-8F5A54024165}" type="presParOf" srcId="{9D568935-AE37-4F3A-B5C9-E87113DC929B}" destId="{4E1F39E8-CDE6-4888-B309-B5FF994DA9AF}" srcOrd="2" destOrd="0" presId="urn:microsoft.com/office/officeart/2005/8/layout/process2"/>
    <dgm:cxn modelId="{41C9AC13-C6C7-499C-BD9A-0F72432D2F9C}" type="presParOf" srcId="{9D568935-AE37-4F3A-B5C9-E87113DC929B}" destId="{5C9618EB-844D-480E-B189-BDDA4579F390}" srcOrd="3" destOrd="0" presId="urn:microsoft.com/office/officeart/2005/8/layout/process2"/>
    <dgm:cxn modelId="{94484C14-5C95-44E7-8B46-C918E0CC7860}" type="presParOf" srcId="{5C9618EB-844D-480E-B189-BDDA4579F390}" destId="{20418C68-0FBF-4CC8-9D17-7F318E9612CC}" srcOrd="0" destOrd="0" presId="urn:microsoft.com/office/officeart/2005/8/layout/process2"/>
    <dgm:cxn modelId="{038B3F1D-5F51-4A26-9705-A3AD90DB4E88}" type="presParOf" srcId="{9D568935-AE37-4F3A-B5C9-E87113DC929B}" destId="{7DD50ED8-9BF2-404F-8EE5-F75AD2E355B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68F69-9740-422F-AE52-918E38A46BEE}">
      <dsp:nvSpPr>
        <dsp:cNvPr id="0" name=""/>
        <dsp:cNvSpPr/>
      </dsp:nvSpPr>
      <dsp:spPr>
        <a:xfrm>
          <a:off x="2410069" y="1777699"/>
          <a:ext cx="1318903" cy="457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00"/>
              </a:lnTo>
              <a:lnTo>
                <a:pt x="1318903" y="228900"/>
              </a:lnTo>
              <a:lnTo>
                <a:pt x="1318903" y="45780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981BF-B034-4109-AFD8-F2CD5CB35FD2}">
      <dsp:nvSpPr>
        <dsp:cNvPr id="0" name=""/>
        <dsp:cNvSpPr/>
      </dsp:nvSpPr>
      <dsp:spPr>
        <a:xfrm>
          <a:off x="1091165" y="1777699"/>
          <a:ext cx="1318903" cy="457801"/>
        </a:xfrm>
        <a:custGeom>
          <a:avLst/>
          <a:gdLst/>
          <a:ahLst/>
          <a:cxnLst/>
          <a:rect l="0" t="0" r="0" b="0"/>
          <a:pathLst>
            <a:path>
              <a:moveTo>
                <a:pt x="1318903" y="0"/>
              </a:moveTo>
              <a:lnTo>
                <a:pt x="1318903" y="228900"/>
              </a:lnTo>
              <a:lnTo>
                <a:pt x="0" y="228900"/>
              </a:lnTo>
              <a:lnTo>
                <a:pt x="0" y="45780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1C6B5-A476-4F21-A1D6-7CAC8AC2F1F8}">
      <dsp:nvSpPr>
        <dsp:cNvPr id="0" name=""/>
        <dsp:cNvSpPr/>
      </dsp:nvSpPr>
      <dsp:spPr>
        <a:xfrm>
          <a:off x="1320065" y="687696"/>
          <a:ext cx="2180006" cy="10900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900" b="1" kern="1200">
              <a:latin typeface="Calibri Light" panose="020F0302020204030204"/>
            </a:rPr>
            <a:t>MAGIA</a:t>
          </a:r>
          <a:endParaRPr lang="es-ES" sz="4900" b="1" kern="1200"/>
        </a:p>
      </dsp:txBody>
      <dsp:txXfrm>
        <a:off x="1320065" y="687696"/>
        <a:ext cx="2180006" cy="1090003"/>
      </dsp:txXfrm>
    </dsp:sp>
    <dsp:sp modelId="{F264D2F4-D67B-4B3A-8FB4-976B6BEAE3B2}">
      <dsp:nvSpPr>
        <dsp:cNvPr id="0" name=""/>
        <dsp:cNvSpPr/>
      </dsp:nvSpPr>
      <dsp:spPr>
        <a:xfrm>
          <a:off x="1162" y="2235500"/>
          <a:ext cx="2180006" cy="10900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900" b="1" kern="1200">
              <a:latin typeface="Calibri Light" panose="020F0302020204030204"/>
            </a:rPr>
            <a:t>INPUT</a:t>
          </a:r>
          <a:endParaRPr lang="es-ES" sz="4900" b="1" kern="1200"/>
        </a:p>
      </dsp:txBody>
      <dsp:txXfrm>
        <a:off x="1162" y="2235500"/>
        <a:ext cx="2180006" cy="1090003"/>
      </dsp:txXfrm>
    </dsp:sp>
    <dsp:sp modelId="{5F8BF4A1-A560-4883-B2CE-9588E2C02378}">
      <dsp:nvSpPr>
        <dsp:cNvPr id="0" name=""/>
        <dsp:cNvSpPr/>
      </dsp:nvSpPr>
      <dsp:spPr>
        <a:xfrm>
          <a:off x="2638969" y="2235500"/>
          <a:ext cx="2180006" cy="10900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900" b="1" kern="1200">
              <a:latin typeface="Calibri Light" panose="020F0302020204030204"/>
            </a:rPr>
            <a:t>OUTPUT</a:t>
          </a:r>
          <a:endParaRPr lang="es-ES" sz="4900" b="1" kern="1200"/>
        </a:p>
      </dsp:txBody>
      <dsp:txXfrm>
        <a:off x="2638969" y="2235500"/>
        <a:ext cx="2180006" cy="109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F6F1E-312B-4C8D-BA80-780520E9DF4F}">
      <dsp:nvSpPr>
        <dsp:cNvPr id="0" name=""/>
        <dsp:cNvSpPr/>
      </dsp:nvSpPr>
      <dsp:spPr>
        <a:xfrm>
          <a:off x="1463040" y="0"/>
          <a:ext cx="1645919" cy="9143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>
              <a:latin typeface="Calibri Light" panose="020F0302020204030204"/>
            </a:rPr>
            <a:t>INPUT</a:t>
          </a:r>
          <a:endParaRPr lang="es-ES" sz="2300" kern="1200"/>
        </a:p>
      </dsp:txBody>
      <dsp:txXfrm>
        <a:off x="1489822" y="26782"/>
        <a:ext cx="1592355" cy="860835"/>
      </dsp:txXfrm>
    </dsp:sp>
    <dsp:sp modelId="{4BF8D906-C017-4152-ABE4-C7522B4A924F}">
      <dsp:nvSpPr>
        <dsp:cNvPr id="0" name=""/>
        <dsp:cNvSpPr/>
      </dsp:nvSpPr>
      <dsp:spPr>
        <a:xfrm rot="5400000">
          <a:off x="2114550" y="937260"/>
          <a:ext cx="342899" cy="411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/>
        </a:p>
      </dsp:txBody>
      <dsp:txXfrm rot="-5400000">
        <a:off x="2162556" y="971550"/>
        <a:ext cx="246887" cy="240029"/>
      </dsp:txXfrm>
    </dsp:sp>
    <dsp:sp modelId="{000FDD52-5ED1-40F6-9AA6-94B1B79A2F04}">
      <dsp:nvSpPr>
        <dsp:cNvPr id="0" name=""/>
        <dsp:cNvSpPr/>
      </dsp:nvSpPr>
      <dsp:spPr>
        <a:xfrm>
          <a:off x="1463040" y="1371600"/>
          <a:ext cx="1645919" cy="9143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>
              <a:latin typeface="Calibri Light" panose="020F0302020204030204"/>
            </a:rPr>
            <a:t>PROGRAMA</a:t>
          </a:r>
          <a:endParaRPr lang="es-ES" sz="2300" kern="1200"/>
        </a:p>
      </dsp:txBody>
      <dsp:txXfrm>
        <a:off x="1489822" y="1398382"/>
        <a:ext cx="1592355" cy="860835"/>
      </dsp:txXfrm>
    </dsp:sp>
    <dsp:sp modelId="{7AB33ABF-85F3-4D88-8EEE-B90769A6A0C4}">
      <dsp:nvSpPr>
        <dsp:cNvPr id="0" name=""/>
        <dsp:cNvSpPr/>
      </dsp:nvSpPr>
      <dsp:spPr>
        <a:xfrm rot="5400000">
          <a:off x="2114550" y="2308859"/>
          <a:ext cx="342899" cy="411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/>
        </a:p>
      </dsp:txBody>
      <dsp:txXfrm rot="-5400000">
        <a:off x="2162556" y="2343149"/>
        <a:ext cx="246887" cy="240029"/>
      </dsp:txXfrm>
    </dsp:sp>
    <dsp:sp modelId="{440AD393-AF8B-4B3E-8E14-7D5833C3A508}">
      <dsp:nvSpPr>
        <dsp:cNvPr id="0" name=""/>
        <dsp:cNvSpPr/>
      </dsp:nvSpPr>
      <dsp:spPr>
        <a:xfrm>
          <a:off x="1463040" y="2743199"/>
          <a:ext cx="1645919" cy="9143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>
              <a:latin typeface="Calibri Light" panose="020F0302020204030204"/>
            </a:rPr>
            <a:t>OUTPUT</a:t>
          </a:r>
          <a:endParaRPr lang="es-ES" sz="2300" kern="1200"/>
        </a:p>
      </dsp:txBody>
      <dsp:txXfrm>
        <a:off x="1489822" y="2769981"/>
        <a:ext cx="1592355" cy="860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F7D01-6D43-4CE3-AA88-2657F4DDB4AD}">
      <dsp:nvSpPr>
        <dsp:cNvPr id="0" name=""/>
        <dsp:cNvSpPr/>
      </dsp:nvSpPr>
      <dsp:spPr>
        <a:xfrm>
          <a:off x="7801367" y="3342922"/>
          <a:ext cx="1307782" cy="622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137"/>
              </a:lnTo>
              <a:lnTo>
                <a:pt x="1307782" y="424137"/>
              </a:lnTo>
              <a:lnTo>
                <a:pt x="1307782" y="6223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C8B50-3A4B-4898-838C-552B771B33E2}">
      <dsp:nvSpPr>
        <dsp:cNvPr id="0" name=""/>
        <dsp:cNvSpPr/>
      </dsp:nvSpPr>
      <dsp:spPr>
        <a:xfrm>
          <a:off x="6493584" y="3342922"/>
          <a:ext cx="1307782" cy="622385"/>
        </a:xfrm>
        <a:custGeom>
          <a:avLst/>
          <a:gdLst/>
          <a:ahLst/>
          <a:cxnLst/>
          <a:rect l="0" t="0" r="0" b="0"/>
          <a:pathLst>
            <a:path>
              <a:moveTo>
                <a:pt x="1307782" y="0"/>
              </a:moveTo>
              <a:lnTo>
                <a:pt x="1307782" y="424137"/>
              </a:lnTo>
              <a:lnTo>
                <a:pt x="0" y="424137"/>
              </a:lnTo>
              <a:lnTo>
                <a:pt x="0" y="6223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130AC-BCE5-49B9-ABFD-687B702C666F}">
      <dsp:nvSpPr>
        <dsp:cNvPr id="0" name=""/>
        <dsp:cNvSpPr/>
      </dsp:nvSpPr>
      <dsp:spPr>
        <a:xfrm>
          <a:off x="5185802" y="1361632"/>
          <a:ext cx="2615565" cy="622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137"/>
              </a:lnTo>
              <a:lnTo>
                <a:pt x="2615565" y="424137"/>
              </a:lnTo>
              <a:lnTo>
                <a:pt x="2615565" y="6223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2CD32-5D02-4526-99A7-6F5789FB7A7B}">
      <dsp:nvSpPr>
        <dsp:cNvPr id="0" name=""/>
        <dsp:cNvSpPr/>
      </dsp:nvSpPr>
      <dsp:spPr>
        <a:xfrm>
          <a:off x="2570236" y="3342922"/>
          <a:ext cx="1307782" cy="622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137"/>
              </a:lnTo>
              <a:lnTo>
                <a:pt x="1307782" y="424137"/>
              </a:lnTo>
              <a:lnTo>
                <a:pt x="1307782" y="6223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9A98A-5915-42EB-871F-5451D1A4F865}">
      <dsp:nvSpPr>
        <dsp:cNvPr id="0" name=""/>
        <dsp:cNvSpPr/>
      </dsp:nvSpPr>
      <dsp:spPr>
        <a:xfrm>
          <a:off x="1262454" y="3342922"/>
          <a:ext cx="1307782" cy="622385"/>
        </a:xfrm>
        <a:custGeom>
          <a:avLst/>
          <a:gdLst/>
          <a:ahLst/>
          <a:cxnLst/>
          <a:rect l="0" t="0" r="0" b="0"/>
          <a:pathLst>
            <a:path>
              <a:moveTo>
                <a:pt x="1307782" y="0"/>
              </a:moveTo>
              <a:lnTo>
                <a:pt x="1307782" y="424137"/>
              </a:lnTo>
              <a:lnTo>
                <a:pt x="0" y="424137"/>
              </a:lnTo>
              <a:lnTo>
                <a:pt x="0" y="6223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4BBF4-8141-4F17-A1A7-AAB67332AF5E}">
      <dsp:nvSpPr>
        <dsp:cNvPr id="0" name=""/>
        <dsp:cNvSpPr/>
      </dsp:nvSpPr>
      <dsp:spPr>
        <a:xfrm>
          <a:off x="2570236" y="1361632"/>
          <a:ext cx="2615565" cy="622385"/>
        </a:xfrm>
        <a:custGeom>
          <a:avLst/>
          <a:gdLst/>
          <a:ahLst/>
          <a:cxnLst/>
          <a:rect l="0" t="0" r="0" b="0"/>
          <a:pathLst>
            <a:path>
              <a:moveTo>
                <a:pt x="2615565" y="0"/>
              </a:moveTo>
              <a:lnTo>
                <a:pt x="2615565" y="424137"/>
              </a:lnTo>
              <a:lnTo>
                <a:pt x="0" y="424137"/>
              </a:lnTo>
              <a:lnTo>
                <a:pt x="0" y="6223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195BB-3A3B-4DB8-8901-5CAEBCF132D1}">
      <dsp:nvSpPr>
        <dsp:cNvPr id="0" name=""/>
        <dsp:cNvSpPr/>
      </dsp:nvSpPr>
      <dsp:spPr>
        <a:xfrm>
          <a:off x="4115798" y="2727"/>
          <a:ext cx="2140007" cy="13589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83B84-CEEC-48DE-AC52-2F9B44E5742D}">
      <dsp:nvSpPr>
        <dsp:cNvPr id="0" name=""/>
        <dsp:cNvSpPr/>
      </dsp:nvSpPr>
      <dsp:spPr>
        <a:xfrm>
          <a:off x="4353576" y="228616"/>
          <a:ext cx="2140007" cy="1358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Calibri Light" panose="020F0302020204030204"/>
            </a:rPr>
            <a:t>DATOS</a:t>
          </a:r>
          <a:endParaRPr lang="es-ES" sz="1500" kern="1200"/>
        </a:p>
      </dsp:txBody>
      <dsp:txXfrm>
        <a:off x="4393377" y="268417"/>
        <a:ext cx="2060405" cy="1279302"/>
      </dsp:txXfrm>
    </dsp:sp>
    <dsp:sp modelId="{82B7D243-8F87-4A79-9C1D-44DF6699BE7C}">
      <dsp:nvSpPr>
        <dsp:cNvPr id="0" name=""/>
        <dsp:cNvSpPr/>
      </dsp:nvSpPr>
      <dsp:spPr>
        <a:xfrm>
          <a:off x="1500233" y="1984017"/>
          <a:ext cx="2140007" cy="13589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11128-5124-46CC-B65D-B6221326A3A0}">
      <dsp:nvSpPr>
        <dsp:cNvPr id="0" name=""/>
        <dsp:cNvSpPr/>
      </dsp:nvSpPr>
      <dsp:spPr>
        <a:xfrm>
          <a:off x="1738011" y="2209907"/>
          <a:ext cx="2140007" cy="1358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Calibri Light" panose="020F0302020204030204"/>
            </a:rPr>
            <a:t>CATEGORICAS DISCRETAS</a:t>
          </a:r>
          <a:endParaRPr lang="es-ES" sz="1500" kern="1200"/>
        </a:p>
      </dsp:txBody>
      <dsp:txXfrm>
        <a:off x="1777812" y="2249708"/>
        <a:ext cx="2060405" cy="1279302"/>
      </dsp:txXfrm>
    </dsp:sp>
    <dsp:sp modelId="{009162E2-D14B-4FBE-84A7-49C925C6C8C3}">
      <dsp:nvSpPr>
        <dsp:cNvPr id="0" name=""/>
        <dsp:cNvSpPr/>
      </dsp:nvSpPr>
      <dsp:spPr>
        <a:xfrm>
          <a:off x="192450" y="3965308"/>
          <a:ext cx="2140007" cy="1358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D04BF-E522-4A4C-8DAE-A131DD52484E}">
      <dsp:nvSpPr>
        <dsp:cNvPr id="0" name=""/>
        <dsp:cNvSpPr/>
      </dsp:nvSpPr>
      <dsp:spPr>
        <a:xfrm>
          <a:off x="430229" y="4191197"/>
          <a:ext cx="2140007" cy="1358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Calibri Light" panose="020F0302020204030204"/>
            </a:rPr>
            <a:t>STRING 'Hola'  ''Hola''  """Hola"""</a:t>
          </a:r>
        </a:p>
      </dsp:txBody>
      <dsp:txXfrm>
        <a:off x="470030" y="4230998"/>
        <a:ext cx="2060405" cy="1279302"/>
      </dsp:txXfrm>
    </dsp:sp>
    <dsp:sp modelId="{3C3EA211-0811-4CE6-AA8C-7AE584FF5074}">
      <dsp:nvSpPr>
        <dsp:cNvPr id="0" name=""/>
        <dsp:cNvSpPr/>
      </dsp:nvSpPr>
      <dsp:spPr>
        <a:xfrm>
          <a:off x="2808015" y="3965308"/>
          <a:ext cx="2140007" cy="1358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D1828-0173-45EC-9AAE-23182E1E6AD4}">
      <dsp:nvSpPr>
        <dsp:cNvPr id="0" name=""/>
        <dsp:cNvSpPr/>
      </dsp:nvSpPr>
      <dsp:spPr>
        <a:xfrm>
          <a:off x="3045794" y="4191197"/>
          <a:ext cx="2140007" cy="1358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Calibri Light" panose="020F0302020204030204"/>
            </a:rPr>
            <a:t>BOOL  True 1 False 0</a:t>
          </a:r>
        </a:p>
      </dsp:txBody>
      <dsp:txXfrm>
        <a:off x="3085595" y="4230998"/>
        <a:ext cx="2060405" cy="1279302"/>
      </dsp:txXfrm>
    </dsp:sp>
    <dsp:sp modelId="{48825698-B6D9-43F7-ADD9-779A929AAEEF}">
      <dsp:nvSpPr>
        <dsp:cNvPr id="0" name=""/>
        <dsp:cNvSpPr/>
      </dsp:nvSpPr>
      <dsp:spPr>
        <a:xfrm>
          <a:off x="6731363" y="1984017"/>
          <a:ext cx="2140007" cy="13589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D19B6-D8F4-4820-A878-D7280FCFCB56}">
      <dsp:nvSpPr>
        <dsp:cNvPr id="0" name=""/>
        <dsp:cNvSpPr/>
      </dsp:nvSpPr>
      <dsp:spPr>
        <a:xfrm>
          <a:off x="6969142" y="2209907"/>
          <a:ext cx="2140007" cy="1358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Calibri Light" panose="020F0302020204030204"/>
            </a:rPr>
            <a:t>NUMERICAS CONTINUAS</a:t>
          </a:r>
          <a:endParaRPr lang="es-ES" sz="1500" kern="1200"/>
        </a:p>
      </dsp:txBody>
      <dsp:txXfrm>
        <a:off x="7008943" y="2249708"/>
        <a:ext cx="2060405" cy="1279302"/>
      </dsp:txXfrm>
    </dsp:sp>
    <dsp:sp modelId="{945DBF76-3995-4DDC-A085-25B4D063B800}">
      <dsp:nvSpPr>
        <dsp:cNvPr id="0" name=""/>
        <dsp:cNvSpPr/>
      </dsp:nvSpPr>
      <dsp:spPr>
        <a:xfrm>
          <a:off x="5423580" y="3965308"/>
          <a:ext cx="2140007" cy="1358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A6D01-4608-481B-A865-9BA9B6AD8D8E}">
      <dsp:nvSpPr>
        <dsp:cNvPr id="0" name=""/>
        <dsp:cNvSpPr/>
      </dsp:nvSpPr>
      <dsp:spPr>
        <a:xfrm>
          <a:off x="5661359" y="4191197"/>
          <a:ext cx="2140007" cy="1358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Calibri Light" panose="020F0302020204030204"/>
            </a:rPr>
            <a:t>INT 2, -3</a:t>
          </a:r>
        </a:p>
      </dsp:txBody>
      <dsp:txXfrm>
        <a:off x="5701160" y="4230998"/>
        <a:ext cx="2060405" cy="1279302"/>
      </dsp:txXfrm>
    </dsp:sp>
    <dsp:sp modelId="{6FF08BB0-C803-4DBA-B413-8596AAE678A6}">
      <dsp:nvSpPr>
        <dsp:cNvPr id="0" name=""/>
        <dsp:cNvSpPr/>
      </dsp:nvSpPr>
      <dsp:spPr>
        <a:xfrm>
          <a:off x="8039146" y="3965308"/>
          <a:ext cx="2140007" cy="1358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6C0AF-3DBF-4A6A-9215-E90713E4DAE0}">
      <dsp:nvSpPr>
        <dsp:cNvPr id="0" name=""/>
        <dsp:cNvSpPr/>
      </dsp:nvSpPr>
      <dsp:spPr>
        <a:xfrm>
          <a:off x="8276924" y="4191197"/>
          <a:ext cx="2140007" cy="1358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Calibri Light" panose="020F0302020204030204"/>
            </a:rPr>
            <a:t>FLOAT 2.5, -8.9</a:t>
          </a:r>
          <a:endParaRPr lang="es-ES" sz="1500" kern="1200"/>
        </a:p>
      </dsp:txBody>
      <dsp:txXfrm>
        <a:off x="8316725" y="4230998"/>
        <a:ext cx="2060405" cy="1279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AE840-DD40-4E61-9816-05F3E6FA3496}">
      <dsp:nvSpPr>
        <dsp:cNvPr id="0" name=""/>
        <dsp:cNvSpPr/>
      </dsp:nvSpPr>
      <dsp:spPr>
        <a:xfrm rot="5400000">
          <a:off x="-338927" y="343133"/>
          <a:ext cx="2259516" cy="158166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Calibri Light" panose="020F0302020204030204"/>
            </a:rPr>
            <a:t>M2, HTML, JS, NOCODE</a:t>
          </a:r>
          <a:endParaRPr lang="es-ES" sz="1500" kern="1200"/>
        </a:p>
      </dsp:txBody>
      <dsp:txXfrm rot="-5400000">
        <a:off x="1" y="795037"/>
        <a:ext cx="1581661" cy="677855"/>
      </dsp:txXfrm>
    </dsp:sp>
    <dsp:sp modelId="{A7350411-8400-4953-9CCF-3CB1F5F84A9A}">
      <dsp:nvSpPr>
        <dsp:cNvPr id="0" name=""/>
        <dsp:cNvSpPr/>
      </dsp:nvSpPr>
      <dsp:spPr>
        <a:xfrm rot="5400000">
          <a:off x="3781820" y="-2195953"/>
          <a:ext cx="1468685" cy="58690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37465" rIns="37465" bIns="37465" numCol="1" spcCol="1270" anchor="ctr" anchorCtr="0">
          <a:noAutofit/>
        </a:bodyPr>
        <a:lstStyle/>
        <a:p>
          <a:pPr marL="285750" lvl="1" indent="-285750" algn="l" defTabSz="2622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5900" kern="1200">
              <a:latin typeface="Calibri Light" panose="020F0302020204030204"/>
            </a:rPr>
            <a:t>FRONTEND</a:t>
          </a:r>
          <a:endParaRPr lang="es-ES" sz="5900" kern="1200"/>
        </a:p>
      </dsp:txBody>
      <dsp:txXfrm rot="-5400000">
        <a:off x="1581661" y="75901"/>
        <a:ext cx="5797309" cy="1325295"/>
      </dsp:txXfrm>
    </dsp:sp>
    <dsp:sp modelId="{841AE8E8-EED9-440C-B936-9D81871674FC}">
      <dsp:nvSpPr>
        <dsp:cNvPr id="0" name=""/>
        <dsp:cNvSpPr/>
      </dsp:nvSpPr>
      <dsp:spPr>
        <a:xfrm rot="5400000">
          <a:off x="-338927" y="2413802"/>
          <a:ext cx="2259516" cy="1581661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Calibri Light" panose="020F0302020204030204"/>
            </a:rPr>
            <a:t>M4, M5, M6 PYTHON, JAVA, GOOGLE COLAB</a:t>
          </a:r>
          <a:endParaRPr lang="es-ES" sz="1500" kern="1200"/>
        </a:p>
      </dsp:txBody>
      <dsp:txXfrm rot="-5400000">
        <a:off x="1" y="2865706"/>
        <a:ext cx="1581661" cy="677855"/>
      </dsp:txXfrm>
    </dsp:sp>
    <dsp:sp modelId="{8153BA0F-E9FA-40FE-87F5-6ED41E034CD8}">
      <dsp:nvSpPr>
        <dsp:cNvPr id="0" name=""/>
        <dsp:cNvSpPr/>
      </dsp:nvSpPr>
      <dsp:spPr>
        <a:xfrm rot="5400000">
          <a:off x="3781820" y="-125284"/>
          <a:ext cx="1468685" cy="58690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37465" rIns="37465" bIns="37465" numCol="1" spcCol="1270" anchor="ctr" anchorCtr="0">
          <a:noAutofit/>
        </a:bodyPr>
        <a:lstStyle/>
        <a:p>
          <a:pPr marL="285750" lvl="1" indent="-285750" algn="l" defTabSz="2622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5900" kern="1200">
              <a:latin typeface="Calibri Light" panose="020F0302020204030204"/>
            </a:rPr>
            <a:t>BACKEND</a:t>
          </a:r>
          <a:endParaRPr lang="es-ES" sz="5900" kern="1200"/>
        </a:p>
      </dsp:txBody>
      <dsp:txXfrm rot="-5400000">
        <a:off x="1581661" y="2146570"/>
        <a:ext cx="5797309" cy="1325295"/>
      </dsp:txXfrm>
    </dsp:sp>
    <dsp:sp modelId="{129C3EE5-A110-4AF7-907A-304D34505226}">
      <dsp:nvSpPr>
        <dsp:cNvPr id="0" name=""/>
        <dsp:cNvSpPr/>
      </dsp:nvSpPr>
      <dsp:spPr>
        <a:xfrm rot="5400000">
          <a:off x="-338927" y="4484470"/>
          <a:ext cx="2259516" cy="1581661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Calibri Light" panose="020F0302020204030204"/>
            </a:rPr>
            <a:t>M3 SQL</a:t>
          </a:r>
          <a:endParaRPr lang="es-ES" sz="1500" kern="1200"/>
        </a:p>
      </dsp:txBody>
      <dsp:txXfrm rot="-5400000">
        <a:off x="1" y="4936374"/>
        <a:ext cx="1581661" cy="677855"/>
      </dsp:txXfrm>
    </dsp:sp>
    <dsp:sp modelId="{39637E19-3695-474F-8CEB-A8E528B3DE6C}">
      <dsp:nvSpPr>
        <dsp:cNvPr id="0" name=""/>
        <dsp:cNvSpPr/>
      </dsp:nvSpPr>
      <dsp:spPr>
        <a:xfrm rot="5400000">
          <a:off x="3781820" y="1945383"/>
          <a:ext cx="1468685" cy="58690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37465" rIns="37465" bIns="37465" numCol="1" spcCol="1270" anchor="ctr" anchorCtr="0">
          <a:noAutofit/>
        </a:bodyPr>
        <a:lstStyle/>
        <a:p>
          <a:pPr marL="285750" lvl="1" indent="-285750" algn="l" defTabSz="2622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5900" kern="1200">
              <a:latin typeface="Calibri Light" panose="020F0302020204030204"/>
            </a:rPr>
            <a:t>BD</a:t>
          </a:r>
          <a:endParaRPr lang="es-ES" sz="5900" kern="1200"/>
        </a:p>
      </dsp:txBody>
      <dsp:txXfrm rot="-5400000">
        <a:off x="1581661" y="4217238"/>
        <a:ext cx="5797309" cy="1325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DA2C-17F1-4C3C-9B7D-90859A58009A}">
      <dsp:nvSpPr>
        <dsp:cNvPr id="0" name=""/>
        <dsp:cNvSpPr/>
      </dsp:nvSpPr>
      <dsp:spPr>
        <a:xfrm>
          <a:off x="915759" y="0"/>
          <a:ext cx="1265328" cy="65307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Calibri Light" panose="020F0302020204030204"/>
            </a:rPr>
            <a:t>INICIALIZAR</a:t>
          </a:r>
          <a:endParaRPr lang="es-ES" sz="1800" kern="1200" dirty="0"/>
        </a:p>
      </dsp:txBody>
      <dsp:txXfrm>
        <a:off x="934887" y="19128"/>
        <a:ext cx="1227072" cy="614817"/>
      </dsp:txXfrm>
    </dsp:sp>
    <dsp:sp modelId="{269BACF1-39BA-45EE-86D2-EA4ED57E0B9F}">
      <dsp:nvSpPr>
        <dsp:cNvPr id="0" name=""/>
        <dsp:cNvSpPr/>
      </dsp:nvSpPr>
      <dsp:spPr>
        <a:xfrm rot="5400000">
          <a:off x="1425972" y="669399"/>
          <a:ext cx="244902" cy="293882"/>
        </a:xfrm>
        <a:prstGeom prst="rightArrow">
          <a:avLst>
            <a:gd name="adj1" fmla="val 60000"/>
            <a:gd name="adj2" fmla="val 50000"/>
          </a:avLst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1460259" y="693889"/>
        <a:ext cx="176330" cy="171431"/>
      </dsp:txXfrm>
    </dsp:sp>
    <dsp:sp modelId="{4E1F39E8-CDE6-4888-B309-B5FF994DA9AF}">
      <dsp:nvSpPr>
        <dsp:cNvPr id="0" name=""/>
        <dsp:cNvSpPr/>
      </dsp:nvSpPr>
      <dsp:spPr>
        <a:xfrm>
          <a:off x="915759" y="979609"/>
          <a:ext cx="1265328" cy="65307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Calibri Light" panose="020F0302020204030204"/>
            </a:rPr>
            <a:t>ENTRENAR</a:t>
          </a:r>
          <a:endParaRPr lang="es-ES" sz="1800" kern="1200" dirty="0"/>
        </a:p>
      </dsp:txBody>
      <dsp:txXfrm>
        <a:off x="934887" y="998737"/>
        <a:ext cx="1227072" cy="614817"/>
      </dsp:txXfrm>
    </dsp:sp>
    <dsp:sp modelId="{5C9618EB-844D-480E-B189-BDDA4579F390}">
      <dsp:nvSpPr>
        <dsp:cNvPr id="0" name=""/>
        <dsp:cNvSpPr/>
      </dsp:nvSpPr>
      <dsp:spPr>
        <a:xfrm rot="5400000">
          <a:off x="1425972" y="1649009"/>
          <a:ext cx="244902" cy="293882"/>
        </a:xfrm>
        <a:prstGeom prst="rightArrow">
          <a:avLst>
            <a:gd name="adj1" fmla="val 60000"/>
            <a:gd name="adj2" fmla="val 50000"/>
          </a:avLst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1460259" y="1673499"/>
        <a:ext cx="176330" cy="171431"/>
      </dsp:txXfrm>
    </dsp:sp>
    <dsp:sp modelId="{7DD50ED8-9BF2-404F-8EE5-F75AD2E355B4}">
      <dsp:nvSpPr>
        <dsp:cNvPr id="0" name=""/>
        <dsp:cNvSpPr/>
      </dsp:nvSpPr>
      <dsp:spPr>
        <a:xfrm>
          <a:off x="915759" y="1959219"/>
          <a:ext cx="1265328" cy="65307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Calibri Light" panose="020F0302020204030204"/>
            </a:rPr>
            <a:t>PREDICT</a:t>
          </a:r>
          <a:endParaRPr lang="es-ES" sz="1800" kern="1200" dirty="0"/>
        </a:p>
      </dsp:txBody>
      <dsp:txXfrm>
        <a:off x="934887" y="1978347"/>
        <a:ext cx="1227072" cy="614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D53708-50CA-4BA7-A7C8-9D8336FAC807}" type="datetime1">
              <a:rPr lang="es-ES" smtClean="0"/>
              <a:t>25/01/2023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A9AA67-3F62-40E5-A5AA-010960116835}" type="datetime1">
              <a:rPr lang="es-ES" noProof="0" smtClean="0"/>
              <a:t>25/01/2023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4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4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5DC7314E-B75B-F675-3FF3-D4A324A92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649650"/>
              </p:ext>
            </p:extLst>
          </p:nvPr>
        </p:nvGraphicFramePr>
        <p:xfrm>
          <a:off x="601785" y="2008553"/>
          <a:ext cx="4820138" cy="401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5" name="Diagrama 285">
            <a:extLst>
              <a:ext uri="{FF2B5EF4-FFF2-40B4-BE49-F238E27FC236}">
                <a16:creationId xmlns:a16="http://schemas.microsoft.com/office/drawing/2014/main" id="{AC1013C9-9F38-2944-F164-2CCD74215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093076"/>
              </p:ext>
            </p:extLst>
          </p:nvPr>
        </p:nvGraphicFramePr>
        <p:xfrm>
          <a:off x="6770077" y="2055446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4883D87C-E268-5F0F-D2B3-7EBD4A7642D8}"/>
              </a:ext>
            </a:extLst>
          </p:cNvPr>
          <p:cNvSpPr txBox="1"/>
          <p:nvPr/>
        </p:nvSpPr>
        <p:spPr>
          <a:xfrm>
            <a:off x="6584461" y="1016000"/>
            <a:ext cx="44938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 dirty="0">
                <a:cs typeface="Calibri"/>
              </a:rPr>
              <a:t>PROGRAMACIÓN CLÁSICA</a:t>
            </a:r>
            <a:endParaRPr lang="es-ES" sz="2400" b="1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56A8DDC-B846-29E2-F9AE-3BD852680542}"/>
              </a:ext>
            </a:extLst>
          </p:cNvPr>
          <p:cNvSpPr txBox="1"/>
          <p:nvPr/>
        </p:nvSpPr>
        <p:spPr>
          <a:xfrm>
            <a:off x="1350596" y="825500"/>
            <a:ext cx="52387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cs typeface="Calibri"/>
              </a:rPr>
              <a:t>MACHINE LEARNING</a:t>
            </a:r>
            <a:endParaRPr lang="es-ES" sz="24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686EE96-873D-3E1D-0747-BCA4DBEDD1D7}"/>
              </a:ext>
            </a:extLst>
          </p:cNvPr>
          <p:cNvSpPr txBox="1"/>
          <p:nvPr/>
        </p:nvSpPr>
        <p:spPr>
          <a:xfrm>
            <a:off x="962268" y="1399443"/>
            <a:ext cx="3968749" cy="40011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b="1" dirty="0">
                <a:cs typeface="Calibri"/>
              </a:rPr>
              <a:t>INPUT ----&gt; OUTPUT</a:t>
            </a:r>
            <a:endParaRPr lang="es-ES" dirty="0"/>
          </a:p>
        </p:txBody>
      </p: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47187096-568B-D8C9-22DC-8E26D799294F}"/>
              </a:ext>
            </a:extLst>
          </p:cNvPr>
          <p:cNvCxnSpPr/>
          <p:nvPr/>
        </p:nvCxnSpPr>
        <p:spPr>
          <a:xfrm flipH="1">
            <a:off x="2947134" y="1866655"/>
            <a:ext cx="3907" cy="748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uadroTexto 265">
            <a:extLst>
              <a:ext uri="{FF2B5EF4-FFF2-40B4-BE49-F238E27FC236}">
                <a16:creationId xmlns:a16="http://schemas.microsoft.com/office/drawing/2014/main" id="{9233D414-638D-B116-07E5-2AA585058C19}"/>
              </a:ext>
            </a:extLst>
          </p:cNvPr>
          <p:cNvSpPr txBox="1"/>
          <p:nvPr/>
        </p:nvSpPr>
        <p:spPr>
          <a:xfrm>
            <a:off x="3099288" y="2349500"/>
            <a:ext cx="964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rgbClr val="FF0000"/>
                </a:solidFill>
                <a:cs typeface="Calibri"/>
              </a:rPr>
              <a:t>FIT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67" name="CuadroTexto 266">
            <a:extLst>
              <a:ext uri="{FF2B5EF4-FFF2-40B4-BE49-F238E27FC236}">
                <a16:creationId xmlns:a16="http://schemas.microsoft.com/office/drawing/2014/main" id="{96C6C98F-654C-6816-93C7-FD1005BBE276}"/>
              </a:ext>
            </a:extLst>
          </p:cNvPr>
          <p:cNvSpPr txBox="1"/>
          <p:nvPr/>
        </p:nvSpPr>
        <p:spPr>
          <a:xfrm>
            <a:off x="4603750" y="3822211"/>
            <a:ext cx="1257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solidFill>
                  <a:srgbClr val="FF0000"/>
                </a:solidFill>
                <a:cs typeface="Calibri"/>
              </a:rPr>
              <a:t>PREDICT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68" name="CuadroTexto 267">
            <a:extLst>
              <a:ext uri="{FF2B5EF4-FFF2-40B4-BE49-F238E27FC236}">
                <a16:creationId xmlns:a16="http://schemas.microsoft.com/office/drawing/2014/main" id="{F7DFB4DD-BAA7-BD29-EAE6-84056253C6A3}"/>
              </a:ext>
            </a:extLst>
          </p:cNvPr>
          <p:cNvSpPr txBox="1"/>
          <p:nvPr/>
        </p:nvSpPr>
        <p:spPr>
          <a:xfrm rot="-3660000">
            <a:off x="177354" y="2943541"/>
            <a:ext cx="17291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s-ES" sz="1600" b="1" dirty="0">
                <a:solidFill>
                  <a:srgbClr val="FF0000"/>
                </a:solidFill>
                <a:cs typeface="Calibri"/>
              </a:rPr>
              <a:t>ERROR % CONFIANZA</a:t>
            </a:r>
          </a:p>
        </p:txBody>
      </p: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11B4867E-CF37-B695-B981-F92E18D99B5C}"/>
              </a:ext>
            </a:extLst>
          </p:cNvPr>
          <p:cNvSpPr txBox="1"/>
          <p:nvPr/>
        </p:nvSpPr>
        <p:spPr>
          <a:xfrm>
            <a:off x="1487364" y="146538"/>
            <a:ext cx="28208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>
                <a:cs typeface="Calibri"/>
              </a:rPr>
              <a:t>M.L</a:t>
            </a:r>
            <a:endParaRPr lang="es-ES" b="1" dirty="0"/>
          </a:p>
        </p:txBody>
      </p:sp>
      <p:cxnSp>
        <p:nvCxnSpPr>
          <p:cNvPr id="282" name="Conector recto de flecha 281">
            <a:extLst>
              <a:ext uri="{FF2B5EF4-FFF2-40B4-BE49-F238E27FC236}">
                <a16:creationId xmlns:a16="http://schemas.microsoft.com/office/drawing/2014/main" id="{9EFED4D4-5D3C-8A05-DD21-AAB53056C7C7}"/>
              </a:ext>
            </a:extLst>
          </p:cNvPr>
          <p:cNvCxnSpPr/>
          <p:nvPr/>
        </p:nvCxnSpPr>
        <p:spPr>
          <a:xfrm flipH="1">
            <a:off x="2934923" y="457444"/>
            <a:ext cx="3906" cy="3087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BEB5CE77-61EF-9A03-EDEB-AB38B172BFC6}"/>
              </a:ext>
            </a:extLst>
          </p:cNvPr>
          <p:cNvSpPr txBox="1"/>
          <p:nvPr/>
        </p:nvSpPr>
        <p:spPr>
          <a:xfrm>
            <a:off x="2769578" y="1177191"/>
            <a:ext cx="2417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AutoNum type="alphaUcPeriod"/>
            </a:pPr>
            <a:r>
              <a:rPr lang="es-ES" dirty="0">
                <a:cs typeface="Calibri"/>
              </a:rPr>
              <a:t>J.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AB2710-2482-DAA4-D841-A01ABE4122C6}"/>
              </a:ext>
            </a:extLst>
          </p:cNvPr>
          <p:cNvSpPr txBox="1"/>
          <p:nvPr/>
        </p:nvSpPr>
        <p:spPr>
          <a:xfrm>
            <a:off x="2637692" y="1765788"/>
            <a:ext cx="2781787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cs typeface="Calibri"/>
              </a:rPr>
              <a:t>M. L</a:t>
            </a:r>
            <a:endParaRPr lang="es-ES"/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3ADB2A3-4F05-47B2-76EA-73F2A85353E5}"/>
              </a:ext>
            </a:extLst>
          </p:cNvPr>
          <p:cNvSpPr txBox="1"/>
          <p:nvPr/>
        </p:nvSpPr>
        <p:spPr>
          <a:xfrm>
            <a:off x="3722076" y="2561980"/>
            <a:ext cx="81084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cs typeface="Calibri"/>
              </a:rPr>
              <a:t>D.L</a:t>
            </a:r>
          </a:p>
          <a:p>
            <a:r>
              <a:rPr lang="es-ES" dirty="0">
                <a:cs typeface="Calibri"/>
              </a:rPr>
              <a:t>R.N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6889689-59AB-8008-A0BC-06362A719396}"/>
              </a:ext>
            </a:extLst>
          </p:cNvPr>
          <p:cNvSpPr txBox="1"/>
          <p:nvPr/>
        </p:nvSpPr>
        <p:spPr>
          <a:xfrm>
            <a:off x="5678365" y="1770673"/>
            <a:ext cx="25033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cs typeface="Calibri"/>
              </a:rPr>
              <a:t>P.C.</a:t>
            </a:r>
          </a:p>
          <a:p>
            <a:pPr algn="ctr"/>
            <a:endParaRPr lang="es-ES" dirty="0">
              <a:cs typeface="Calibri"/>
            </a:endParaRPr>
          </a:p>
          <a:p>
            <a:pPr algn="ctr"/>
            <a:endParaRPr lang="es-ES" dirty="0">
              <a:cs typeface="Calibri"/>
            </a:endParaRPr>
          </a:p>
          <a:p>
            <a:pPr algn="ctr"/>
            <a:r>
              <a:rPr lang="es-ES" dirty="0">
                <a:cs typeface="Calibri"/>
              </a:rPr>
              <a:t>Sistemas determinados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E1F73EA-B245-F67D-7BD5-9A084C0033A2}"/>
              </a:ext>
            </a:extLst>
          </p:cNvPr>
          <p:cNvSpPr txBox="1"/>
          <p:nvPr/>
        </p:nvSpPr>
        <p:spPr>
          <a:xfrm>
            <a:off x="1856155" y="969596"/>
            <a:ext cx="7729903" cy="2662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EB5F4EF-1DA9-F890-9C6D-4CF686C92218}"/>
              </a:ext>
            </a:extLst>
          </p:cNvPr>
          <p:cNvSpPr txBox="1"/>
          <p:nvPr/>
        </p:nvSpPr>
        <p:spPr>
          <a:xfrm>
            <a:off x="3597519" y="3893039"/>
            <a:ext cx="2393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cs typeface="Calibri"/>
              </a:rPr>
              <a:t>CALCU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5AF82E3-14B8-638D-EB61-BFB2AFA19EAC}"/>
              </a:ext>
            </a:extLst>
          </p:cNvPr>
          <p:cNvSpPr txBox="1"/>
          <p:nvPr/>
        </p:nvSpPr>
        <p:spPr>
          <a:xfrm>
            <a:off x="6442807" y="3890595"/>
            <a:ext cx="3174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cs typeface="Calibri"/>
              </a:rPr>
              <a:t>BATCH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10392B7-5E4B-B925-6011-92CBC01D93F7}"/>
              </a:ext>
            </a:extLst>
          </p:cNvPr>
          <p:cNvSpPr txBox="1"/>
          <p:nvPr/>
        </p:nvSpPr>
        <p:spPr>
          <a:xfrm>
            <a:off x="1074615" y="4640384"/>
            <a:ext cx="9537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COSAS QUE PUEDEN IR MAL EN M.L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1C24736-B2AA-5F7A-7221-CDE290BB901B}"/>
              </a:ext>
            </a:extLst>
          </p:cNvPr>
          <p:cNvSpPr txBox="1"/>
          <p:nvPr/>
        </p:nvSpPr>
        <p:spPr>
          <a:xfrm>
            <a:off x="901211" y="5334000"/>
            <a:ext cx="614240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cs typeface="Calibri"/>
              </a:rPr>
              <a:t>SCIKIT-LEARN : </a:t>
            </a:r>
            <a:endParaRPr lang="es-ES" dirty="0"/>
          </a:p>
          <a:p>
            <a:pPr marL="342900" indent="-342900">
              <a:buAutoNum type="arabicPeriod"/>
            </a:pPr>
            <a:r>
              <a:rPr lang="es-ES" dirty="0">
                <a:cs typeface="Calibri"/>
              </a:rPr>
              <a:t>Las Bases De Scikit-learn</a:t>
            </a:r>
          </a:p>
          <a:p>
            <a:r>
              <a:rPr lang="es-ES" dirty="0">
                <a:cs typeface="Calibri"/>
              </a:rPr>
              <a:t>2.   Procesamiento Con </a:t>
            </a:r>
            <a:r>
              <a:rPr lang="es-ES" dirty="0">
                <a:ea typeface="+mn-lt"/>
                <a:cs typeface="+mn-lt"/>
              </a:rPr>
              <a:t> scikit-learn</a:t>
            </a:r>
          </a:p>
          <a:p>
            <a:r>
              <a:rPr lang="es-ES" dirty="0">
                <a:cs typeface="Calibri"/>
              </a:rPr>
              <a:t>3.   Metricas Y Evaluacion Con </a:t>
            </a:r>
            <a:r>
              <a:rPr lang="es-ES" dirty="0">
                <a:ea typeface="+mn-lt"/>
                <a:cs typeface="+mn-lt"/>
              </a:rPr>
              <a:t> scikit-learn</a:t>
            </a:r>
          </a:p>
          <a:p>
            <a:endParaRPr lang="es-ES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9010BCE-A67F-81AC-7245-2CCDCF711576}"/>
              </a:ext>
            </a:extLst>
          </p:cNvPr>
          <p:cNvSpPr txBox="1"/>
          <p:nvPr/>
        </p:nvSpPr>
        <p:spPr>
          <a:xfrm>
            <a:off x="2635250" y="2603499"/>
            <a:ext cx="112590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>
                <a:cs typeface="Calibri"/>
              </a:rPr>
              <a:t>DEEP LEARNING, REDES NORMONALES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64362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7">
            <a:extLst>
              <a:ext uri="{FF2B5EF4-FFF2-40B4-BE49-F238E27FC236}">
                <a16:creationId xmlns:a16="http://schemas.microsoft.com/office/drawing/2014/main" id="{60472CEA-F09D-B977-7B2B-749F1B394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39529"/>
              </p:ext>
            </p:extLst>
          </p:nvPr>
        </p:nvGraphicFramePr>
        <p:xfrm>
          <a:off x="791309" y="339969"/>
          <a:ext cx="10609383" cy="5552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4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792D777D-AF86-63BB-A61E-B1FF6BDDBC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246751"/>
              </p:ext>
            </p:extLst>
          </p:nvPr>
        </p:nvGraphicFramePr>
        <p:xfrm>
          <a:off x="66214" y="225996"/>
          <a:ext cx="7450666" cy="6409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EB51C432-36F6-2A38-0BB2-3CE2FB0333EA}"/>
              </a:ext>
            </a:extLst>
          </p:cNvPr>
          <p:cNvSpPr txBox="1"/>
          <p:nvPr/>
        </p:nvSpPr>
        <p:spPr>
          <a:xfrm>
            <a:off x="7815384" y="5776057"/>
            <a:ext cx="43106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err="1">
                <a:cs typeface="Calibri"/>
              </a:rPr>
              <a:t>Print</a:t>
            </a:r>
            <a:r>
              <a:rPr lang="es-ES" sz="2000" b="1">
                <a:cs typeface="Calibri"/>
              </a:rPr>
              <a:t> </a:t>
            </a:r>
            <a:r>
              <a:rPr lang="es-ES">
                <a:cs typeface="Calibri"/>
              </a:rPr>
              <a:t>(imprimir  una pantalla 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EF247A4-24FA-8C39-1941-F33D87A0C081}"/>
              </a:ext>
            </a:extLst>
          </p:cNvPr>
          <p:cNvSpPr txBox="1"/>
          <p:nvPr/>
        </p:nvSpPr>
        <p:spPr>
          <a:xfrm>
            <a:off x="7620000" y="329711"/>
            <a:ext cx="4481634" cy="12333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Es todo lo que vemos en la pantalla cuando accedemos a un sitio web o aplicación: </a:t>
            </a:r>
            <a:r>
              <a:rPr lang="es-ES" b="1">
                <a:ea typeface="+mn-lt"/>
                <a:cs typeface="+mn-lt"/>
              </a:rPr>
              <a:t>tipos de letra, colores, adaptación para distintas pantallas</a:t>
            </a:r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E50595A-B89B-7CCA-598E-DBC8CD6C0CFC}"/>
              </a:ext>
            </a:extLst>
          </p:cNvPr>
          <p:cNvSpPr txBox="1"/>
          <p:nvPr/>
        </p:nvSpPr>
        <p:spPr>
          <a:xfrm>
            <a:off x="7827595" y="2405673"/>
            <a:ext cx="42984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Se toman los datos, se procesa la información y se envía al usuario.</a:t>
            </a:r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25E687F-057C-C64A-C606-A982A244D9D7}"/>
              </a:ext>
            </a:extLst>
          </p:cNvPr>
          <p:cNvSpPr txBox="1"/>
          <p:nvPr/>
        </p:nvSpPr>
        <p:spPr>
          <a:xfrm>
            <a:off x="7717692" y="4506057"/>
            <a:ext cx="41763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Conjunto de datos pertenecientes a un mismo contexto y almacenados sistemáticamente para su posterior uso.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48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8500AEE-6DEC-3330-7E36-DE7477038A21}"/>
              </a:ext>
            </a:extLst>
          </p:cNvPr>
          <p:cNvSpPr txBox="1"/>
          <p:nvPr/>
        </p:nvSpPr>
        <p:spPr>
          <a:xfrm>
            <a:off x="1184518" y="989134"/>
            <a:ext cx="975701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ea typeface="+mn-lt"/>
                <a:cs typeface="+mn-lt"/>
              </a:rPr>
              <a:t>RENOMBRAR BUSCAR EN GPD CHAT OPENAI</a:t>
            </a:r>
          </a:p>
          <a:p>
            <a:endParaRPr lang="es-ES" sz="2400" b="1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# TAREA HECHA: Crear un diccionario con clave "Date" y valor "</a:t>
            </a:r>
            <a:r>
              <a:rPr lang="es-ES" dirty="0" err="1">
                <a:ea typeface="+mn-lt"/>
                <a:cs typeface="+mn-lt"/>
              </a:rPr>
              <a:t>ds</a:t>
            </a:r>
            <a:r>
              <a:rPr lang="es-ES" dirty="0">
                <a:ea typeface="+mn-lt"/>
                <a:cs typeface="+mn-lt"/>
              </a:rPr>
              <a:t>"</a:t>
            </a:r>
            <a:endParaRPr lang="es-ES" dirty="0">
              <a:cs typeface="Calibri"/>
            </a:endParaRPr>
          </a:p>
          <a:p>
            <a:r>
              <a:rPr lang="es-ES" dirty="0">
                <a:ea typeface="+mn-lt"/>
                <a:cs typeface="+mn-lt"/>
              </a:rPr>
              <a:t># Y otra clave "Open" y valor "y"</a:t>
            </a:r>
            <a:endParaRPr lang="es-ES" dirty="0"/>
          </a:p>
          <a:p>
            <a:r>
              <a:rPr lang="es-ES" dirty="0" err="1">
                <a:ea typeface="+mn-lt"/>
                <a:cs typeface="+mn-lt"/>
              </a:rPr>
              <a:t>new_names</a:t>
            </a:r>
            <a:r>
              <a:rPr lang="es-ES" dirty="0">
                <a:ea typeface="+mn-lt"/>
                <a:cs typeface="+mn-lt"/>
              </a:rPr>
              <a:t> = {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 "Date": "</a:t>
            </a:r>
            <a:r>
              <a:rPr lang="es-ES" dirty="0" err="1">
                <a:ea typeface="+mn-lt"/>
                <a:cs typeface="+mn-lt"/>
              </a:rPr>
              <a:t>ds</a:t>
            </a:r>
            <a:r>
              <a:rPr lang="es-ES" dirty="0">
                <a:ea typeface="+mn-lt"/>
                <a:cs typeface="+mn-lt"/>
              </a:rPr>
              <a:t>", 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 "Open": "y",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}</a:t>
            </a:r>
            <a:endParaRPr lang="es-ES" dirty="0"/>
          </a:p>
          <a:p>
            <a:br>
              <a:rPr lang="en-US" dirty="0"/>
            </a:br>
            <a:endParaRPr lang="en-US" dirty="0"/>
          </a:p>
          <a:p>
            <a:r>
              <a:rPr lang="es-ES" dirty="0">
                <a:ea typeface="+mn-lt"/>
                <a:cs typeface="+mn-lt"/>
              </a:rPr>
              <a:t># TAREA: Utiliza el diccionario para renombrar las columnas de </a:t>
            </a:r>
            <a:r>
              <a:rPr lang="es-ES" dirty="0" err="1">
                <a:ea typeface="+mn-lt"/>
                <a:cs typeface="+mn-lt"/>
              </a:rPr>
              <a:t>df</a:t>
            </a:r>
            <a:endParaRPr lang="es-ES" dirty="0" err="1"/>
          </a:p>
          <a:p>
            <a:r>
              <a:rPr lang="es-ES" dirty="0" err="1">
                <a:ea typeface="+mn-lt"/>
                <a:cs typeface="+mn-lt"/>
              </a:rPr>
              <a:t>df</a:t>
            </a:r>
            <a:r>
              <a:rPr lang="es-ES" dirty="0">
                <a:ea typeface="+mn-lt"/>
                <a:cs typeface="+mn-lt"/>
              </a:rPr>
              <a:t> = </a:t>
            </a:r>
            <a:r>
              <a:rPr lang="es-ES" dirty="0" err="1">
                <a:ea typeface="+mn-lt"/>
                <a:cs typeface="+mn-lt"/>
              </a:rPr>
              <a:t>df.rename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columns</a:t>
            </a:r>
            <a:r>
              <a:rPr lang="es-ES" dirty="0">
                <a:ea typeface="+mn-lt"/>
                <a:cs typeface="+mn-lt"/>
              </a:rPr>
              <a:t>=</a:t>
            </a:r>
            <a:r>
              <a:rPr lang="es-ES" dirty="0" err="1">
                <a:ea typeface="+mn-lt"/>
                <a:cs typeface="+mn-lt"/>
              </a:rPr>
              <a:t>new_names</a:t>
            </a:r>
            <a:r>
              <a:rPr lang="es-ES" dirty="0">
                <a:ea typeface="+mn-lt"/>
                <a:cs typeface="+mn-lt"/>
              </a:rPr>
              <a:t>)</a:t>
            </a:r>
            <a:endParaRPr lang="es-ES" dirty="0"/>
          </a:p>
          <a:p>
            <a:r>
              <a:rPr lang="es-ES" dirty="0" err="1">
                <a:ea typeface="+mn-lt"/>
                <a:cs typeface="+mn-lt"/>
              </a:rPr>
              <a:t>print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df</a:t>
            </a:r>
            <a:r>
              <a:rPr lang="es-ES" dirty="0">
                <a:ea typeface="+mn-lt"/>
                <a:cs typeface="+mn-lt"/>
              </a:rPr>
              <a:t>)</a:t>
            </a:r>
            <a:endParaRPr lang="es-ES" dirty="0"/>
          </a:p>
          <a:p>
            <a:pPr algn="l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74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75899A-01AE-37EC-9345-B1E394FB0C53}"/>
              </a:ext>
            </a:extLst>
          </p:cNvPr>
          <p:cNvSpPr txBox="1"/>
          <p:nvPr/>
        </p:nvSpPr>
        <p:spPr>
          <a:xfrm>
            <a:off x="625230" y="649653"/>
            <a:ext cx="10550769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 dirty="0">
                <a:cs typeface="Calibri"/>
              </a:rPr>
              <a:t>BUSCAR </a:t>
            </a:r>
            <a:r>
              <a:rPr lang="es-ES" sz="2400" b="1" dirty="0" err="1">
                <a:ea typeface="+mn-lt"/>
                <a:cs typeface="+mn-lt"/>
              </a:rPr>
              <a:t>facebook</a:t>
            </a:r>
            <a:r>
              <a:rPr lang="es-ES" sz="2400" b="1" dirty="0">
                <a:ea typeface="+mn-lt"/>
                <a:cs typeface="+mn-lt"/>
              </a:rPr>
              <a:t> </a:t>
            </a:r>
            <a:r>
              <a:rPr lang="es-ES" sz="2400" b="1" dirty="0" err="1">
                <a:ea typeface="+mn-lt"/>
                <a:cs typeface="+mn-lt"/>
              </a:rPr>
              <a:t>prophet</a:t>
            </a:r>
            <a:r>
              <a:rPr lang="es-ES" sz="2400" b="1" dirty="0">
                <a:ea typeface="+mn-lt"/>
                <a:cs typeface="+mn-lt"/>
              </a:rPr>
              <a:t> </a:t>
            </a:r>
            <a:r>
              <a:rPr lang="es-ES" sz="2400" b="1" dirty="0" err="1">
                <a:ea typeface="+mn-lt"/>
                <a:cs typeface="+mn-lt"/>
              </a:rPr>
              <a:t>python</a:t>
            </a:r>
            <a:endParaRPr lang="es-ES" sz="2400" b="1">
              <a:ea typeface="+mn-lt"/>
              <a:cs typeface="+mn-lt"/>
            </a:endParaRPr>
          </a:p>
          <a:p>
            <a:endParaRPr lang="es-ES" dirty="0">
              <a:cs typeface="Calibri"/>
            </a:endParaRPr>
          </a:p>
          <a:p>
            <a:r>
              <a:rPr lang="es-ES" dirty="0">
                <a:ea typeface="+mn-lt"/>
                <a:cs typeface="+mn-lt"/>
              </a:rPr>
              <a:t>#</a:t>
            </a:r>
            <a:r>
              <a:rPr lang="es-ES" sz="1600" dirty="0">
                <a:ea typeface="+mn-lt"/>
                <a:cs typeface="+mn-lt"/>
              </a:rPr>
              <a:t>TAREA: Inicializa </a:t>
            </a:r>
            <a:r>
              <a:rPr lang="es-ES" sz="1600" dirty="0" err="1">
                <a:ea typeface="+mn-lt"/>
                <a:cs typeface="+mn-lt"/>
              </a:rPr>
              <a:t>Prophet</a:t>
            </a:r>
            <a:r>
              <a:rPr lang="es-ES" sz="1600" dirty="0">
                <a:ea typeface="+mn-lt"/>
                <a:cs typeface="+mn-lt"/>
              </a:rPr>
              <a:t> en la variable m con </a:t>
            </a:r>
            <a:r>
              <a:rPr lang="es-ES" sz="1600" dirty="0" err="1">
                <a:ea typeface="+mn-lt"/>
                <a:cs typeface="+mn-lt"/>
              </a:rPr>
              <a:t>seasonality_mode</a:t>
            </a:r>
            <a:r>
              <a:rPr lang="es-ES" sz="1600" dirty="0">
                <a:ea typeface="+mn-lt"/>
                <a:cs typeface="+mn-lt"/>
              </a:rPr>
              <a:t> en modo "multiplicative"</a:t>
            </a:r>
            <a:endParaRPr lang="es-ES" sz="1600">
              <a:cs typeface="Calibri"/>
            </a:endParaRPr>
          </a:p>
          <a:p>
            <a:r>
              <a:rPr lang="es-ES" sz="1600" dirty="0">
                <a:ea typeface="+mn-lt"/>
                <a:cs typeface="+mn-lt"/>
              </a:rPr>
              <a:t>m = </a:t>
            </a:r>
            <a:r>
              <a:rPr lang="es-ES" sz="1600" dirty="0" err="1">
                <a:ea typeface="+mn-lt"/>
                <a:cs typeface="+mn-lt"/>
              </a:rPr>
              <a:t>Prophet</a:t>
            </a:r>
            <a:r>
              <a:rPr lang="es-ES" sz="1600" dirty="0">
                <a:ea typeface="+mn-lt"/>
                <a:cs typeface="+mn-lt"/>
              </a:rPr>
              <a:t>()</a:t>
            </a:r>
            <a:endParaRPr lang="es-ES" sz="1600">
              <a:cs typeface="Calibri"/>
            </a:endParaRPr>
          </a:p>
          <a:p>
            <a:endParaRPr lang="es-ES" sz="1600" dirty="0">
              <a:cs typeface="Calibri"/>
            </a:endParaRPr>
          </a:p>
          <a:p>
            <a:r>
              <a:rPr lang="es-ES" sz="1600" dirty="0">
                <a:ea typeface="+mn-lt"/>
                <a:cs typeface="+mn-lt"/>
              </a:rPr>
              <a:t>#TAREA: Entrena el modelo m con el </a:t>
            </a:r>
            <a:r>
              <a:rPr lang="es-ES" sz="1600" dirty="0" err="1">
                <a:ea typeface="+mn-lt"/>
                <a:cs typeface="+mn-lt"/>
              </a:rPr>
              <a:t>dataframe</a:t>
            </a:r>
            <a:r>
              <a:rPr lang="es-ES" sz="1600" dirty="0">
                <a:ea typeface="+mn-lt"/>
                <a:cs typeface="+mn-lt"/>
              </a:rPr>
              <a:t> de datos </a:t>
            </a:r>
            <a:r>
              <a:rPr lang="es-ES" sz="1600" dirty="0" err="1">
                <a:ea typeface="+mn-lt"/>
                <a:cs typeface="+mn-lt"/>
              </a:rPr>
              <a:t>df</a:t>
            </a:r>
            <a:endParaRPr lang="es-ES" sz="1600">
              <a:cs typeface="Calibri"/>
            </a:endParaRPr>
          </a:p>
          <a:p>
            <a:r>
              <a:rPr lang="es-ES" sz="1600" dirty="0" err="1">
                <a:ea typeface="+mn-lt"/>
                <a:cs typeface="+mn-lt"/>
              </a:rPr>
              <a:t>m.fit</a:t>
            </a:r>
            <a:r>
              <a:rPr lang="es-ES" sz="1600" dirty="0">
                <a:ea typeface="+mn-lt"/>
                <a:cs typeface="+mn-lt"/>
              </a:rPr>
              <a:t>(</a:t>
            </a:r>
            <a:r>
              <a:rPr lang="es-ES" sz="1600" dirty="0" err="1">
                <a:ea typeface="+mn-lt"/>
                <a:cs typeface="+mn-lt"/>
              </a:rPr>
              <a:t>df</a:t>
            </a:r>
            <a:r>
              <a:rPr lang="es-ES" sz="1600" dirty="0">
                <a:ea typeface="+mn-lt"/>
                <a:cs typeface="+mn-lt"/>
              </a:rPr>
              <a:t>)</a:t>
            </a:r>
            <a:endParaRPr lang="es-ES" sz="1600">
              <a:cs typeface="Calibri"/>
            </a:endParaRPr>
          </a:p>
          <a:p>
            <a:endParaRPr lang="es-ES" sz="1600" dirty="0">
              <a:cs typeface="Calibri"/>
            </a:endParaRPr>
          </a:p>
          <a:p>
            <a:endParaRPr lang="es-ES" sz="1600" dirty="0">
              <a:cs typeface="Calibri"/>
            </a:endParaRPr>
          </a:p>
          <a:p>
            <a:r>
              <a:rPr lang="es-ES" sz="1600" dirty="0">
                <a:ea typeface="+mn-lt"/>
                <a:cs typeface="+mn-lt"/>
              </a:rPr>
              <a:t># TAREA: generar un </a:t>
            </a:r>
            <a:r>
              <a:rPr lang="es-ES" sz="1600" dirty="0" err="1">
                <a:ea typeface="+mn-lt"/>
                <a:cs typeface="+mn-lt"/>
              </a:rPr>
              <a:t>dataframe</a:t>
            </a:r>
            <a:r>
              <a:rPr lang="es-ES" sz="1600" dirty="0">
                <a:ea typeface="+mn-lt"/>
                <a:cs typeface="+mn-lt"/>
              </a:rPr>
              <a:t> con los días que tenemos y los 365 días</a:t>
            </a:r>
          </a:p>
          <a:p>
            <a:r>
              <a:rPr lang="es-ES" sz="1600" dirty="0">
                <a:ea typeface="+mn-lt"/>
                <a:cs typeface="+mn-lt"/>
              </a:rPr>
              <a:t> siguientes a hoy para predecirlo</a:t>
            </a:r>
            <a:endParaRPr lang="es-ES" sz="1600" dirty="0">
              <a:cs typeface="Calibri"/>
            </a:endParaRPr>
          </a:p>
          <a:p>
            <a:r>
              <a:rPr lang="es-ES" sz="1600" dirty="0">
                <a:ea typeface="+mn-lt"/>
                <a:cs typeface="+mn-lt"/>
              </a:rPr>
              <a:t># PISTA: puedes usar la función del </a:t>
            </a:r>
            <a:r>
              <a:rPr lang="es-ES" sz="1600" dirty="0" err="1">
                <a:ea typeface="+mn-lt"/>
                <a:cs typeface="+mn-lt"/>
              </a:rPr>
              <a:t>prophet</a:t>
            </a:r>
            <a:r>
              <a:rPr lang="es-ES" sz="1600" dirty="0">
                <a:ea typeface="+mn-lt"/>
                <a:cs typeface="+mn-lt"/>
              </a:rPr>
              <a:t> </a:t>
            </a:r>
            <a:r>
              <a:rPr lang="es-ES" sz="1600" dirty="0" err="1">
                <a:ea typeface="+mn-lt"/>
                <a:cs typeface="+mn-lt"/>
              </a:rPr>
              <a:t>make_future_dataframe</a:t>
            </a:r>
            <a:r>
              <a:rPr lang="es-ES" sz="1600" dirty="0">
                <a:ea typeface="+mn-lt"/>
                <a:cs typeface="+mn-lt"/>
              </a:rPr>
              <a:t>()</a:t>
            </a:r>
            <a:endParaRPr lang="es-ES" sz="1600">
              <a:cs typeface="Calibri"/>
            </a:endParaRPr>
          </a:p>
          <a:p>
            <a:r>
              <a:rPr lang="es-ES" sz="1600" dirty="0">
                <a:ea typeface="+mn-lt"/>
                <a:cs typeface="+mn-lt"/>
              </a:rPr>
              <a:t>future =  </a:t>
            </a:r>
            <a:r>
              <a:rPr lang="es-ES" sz="1600" dirty="0" err="1">
                <a:ea typeface="+mn-lt"/>
                <a:cs typeface="+mn-lt"/>
              </a:rPr>
              <a:t>m.make_future_dataframe</a:t>
            </a:r>
            <a:r>
              <a:rPr lang="es-ES" sz="1600" dirty="0">
                <a:ea typeface="+mn-lt"/>
                <a:cs typeface="+mn-lt"/>
              </a:rPr>
              <a:t>(</a:t>
            </a:r>
            <a:r>
              <a:rPr lang="es-ES" sz="1600" dirty="0" err="1">
                <a:ea typeface="+mn-lt"/>
                <a:cs typeface="+mn-lt"/>
              </a:rPr>
              <a:t>periods</a:t>
            </a:r>
            <a:r>
              <a:rPr lang="es-ES" sz="1600" dirty="0">
                <a:ea typeface="+mn-lt"/>
                <a:cs typeface="+mn-lt"/>
              </a:rPr>
              <a:t>=365)</a:t>
            </a:r>
            <a:endParaRPr lang="es-ES" sz="1600">
              <a:cs typeface="Calibri"/>
            </a:endParaRPr>
          </a:p>
          <a:p>
            <a:r>
              <a:rPr lang="es-ES" sz="1600" dirty="0" err="1">
                <a:ea typeface="+mn-lt"/>
                <a:cs typeface="+mn-lt"/>
              </a:rPr>
              <a:t>future.tail</a:t>
            </a:r>
            <a:r>
              <a:rPr lang="es-ES" sz="1600" dirty="0">
                <a:ea typeface="+mn-lt"/>
                <a:cs typeface="+mn-lt"/>
              </a:rPr>
              <a:t>()</a:t>
            </a:r>
            <a:endParaRPr lang="es-ES" sz="1600">
              <a:cs typeface="Calibri"/>
            </a:endParaRPr>
          </a:p>
          <a:p>
            <a:endParaRPr lang="es-ES" sz="1600" dirty="0">
              <a:cs typeface="Calibri"/>
            </a:endParaRPr>
          </a:p>
          <a:p>
            <a:endParaRPr lang="es-ES" sz="1600" dirty="0">
              <a:cs typeface="Calibri"/>
            </a:endParaRPr>
          </a:p>
          <a:p>
            <a:r>
              <a:rPr lang="es-ES" sz="1600" dirty="0">
                <a:ea typeface="+mn-lt"/>
                <a:cs typeface="+mn-lt"/>
              </a:rPr>
              <a:t>#Utiliza el modelo m para predecir el dataframe future</a:t>
            </a:r>
            <a:endParaRPr lang="es-ES" sz="1600">
              <a:cs typeface="Calibri"/>
            </a:endParaRPr>
          </a:p>
          <a:p>
            <a:r>
              <a:rPr lang="es-ES" sz="1600" dirty="0" err="1">
                <a:ea typeface="+mn-lt"/>
                <a:cs typeface="+mn-lt"/>
              </a:rPr>
              <a:t>forecast</a:t>
            </a:r>
            <a:r>
              <a:rPr lang="es-ES" sz="1600" dirty="0">
                <a:ea typeface="+mn-lt"/>
                <a:cs typeface="+mn-lt"/>
              </a:rPr>
              <a:t> = </a:t>
            </a:r>
            <a:r>
              <a:rPr lang="es-ES" sz="1600" dirty="0" err="1">
                <a:ea typeface="+mn-lt"/>
                <a:cs typeface="+mn-lt"/>
              </a:rPr>
              <a:t>m.predict</a:t>
            </a:r>
            <a:r>
              <a:rPr lang="es-ES" sz="1600" dirty="0">
                <a:ea typeface="+mn-lt"/>
                <a:cs typeface="+mn-lt"/>
              </a:rPr>
              <a:t>(future)</a:t>
            </a:r>
            <a:endParaRPr lang="es-ES" sz="1600">
              <a:cs typeface="Calibri"/>
            </a:endParaRPr>
          </a:p>
          <a:p>
            <a:endParaRPr lang="es-ES" sz="1600" dirty="0">
              <a:cs typeface="Calibri"/>
            </a:endParaRPr>
          </a:p>
        </p:txBody>
      </p:sp>
      <p:graphicFrame>
        <p:nvGraphicFramePr>
          <p:cNvPr id="5" name="Diagrama 5">
            <a:extLst>
              <a:ext uri="{FF2B5EF4-FFF2-40B4-BE49-F238E27FC236}">
                <a16:creationId xmlns:a16="http://schemas.microsoft.com/office/drawing/2014/main" id="{356DABB4-D7D6-CBC9-BA30-6EA9DE8EA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481603"/>
              </p:ext>
            </p:extLst>
          </p:nvPr>
        </p:nvGraphicFramePr>
        <p:xfrm>
          <a:off x="4865077" y="4198816"/>
          <a:ext cx="3096847" cy="2612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0" name="CuadroTexto 209">
            <a:extLst>
              <a:ext uri="{FF2B5EF4-FFF2-40B4-BE49-F238E27FC236}">
                <a16:creationId xmlns:a16="http://schemas.microsoft.com/office/drawing/2014/main" id="{649C689B-633D-D7ED-E909-55B72B9D9C15}"/>
              </a:ext>
            </a:extLst>
          </p:cNvPr>
          <p:cNvSpPr txBox="1"/>
          <p:nvPr/>
        </p:nvSpPr>
        <p:spPr>
          <a:xfrm>
            <a:off x="6584461" y="4845539"/>
            <a:ext cx="111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cs typeface="Calibri"/>
              </a:rPr>
              <a:t>Modelo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B7F218AB-A6F1-D228-A662-43B35639D977}"/>
              </a:ext>
            </a:extLst>
          </p:cNvPr>
          <p:cNvSpPr/>
          <p:nvPr/>
        </p:nvSpPr>
        <p:spPr>
          <a:xfrm>
            <a:off x="7463692" y="2845287"/>
            <a:ext cx="879230" cy="1357924"/>
          </a:xfrm>
          <a:prstGeom prst="leftBr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2B03DF1-B2B8-BEC3-C659-235AF6725C43}"/>
              </a:ext>
            </a:extLst>
          </p:cNvPr>
          <p:cNvSpPr txBox="1"/>
          <p:nvPr/>
        </p:nvSpPr>
        <p:spPr>
          <a:xfrm>
            <a:off x="8084038" y="3004038"/>
            <a:ext cx="32726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UNIVERSABLES</a:t>
            </a:r>
          </a:p>
          <a:p>
            <a:r>
              <a:rPr lang="es-ES" dirty="0">
                <a:cs typeface="Calibri"/>
              </a:rPr>
              <a:t>REGRESIVO</a:t>
            </a:r>
          </a:p>
          <a:p>
            <a:pPr algn="l"/>
            <a:r>
              <a:rPr lang="es-ES" dirty="0">
                <a:cs typeface="Calibri"/>
              </a:rPr>
              <a:t>SUPERVISADO</a:t>
            </a:r>
          </a:p>
          <a:p>
            <a:r>
              <a:rPr lang="es-ES" dirty="0">
                <a:cs typeface="Calibri"/>
              </a:rPr>
              <a:t>BATCH LEARNNING</a:t>
            </a:r>
          </a:p>
        </p:txBody>
      </p:sp>
    </p:spTree>
    <p:extLst>
      <p:ext uri="{BB962C8B-B14F-4D97-AF65-F5344CB8AC3E}">
        <p14:creationId xmlns:p14="http://schemas.microsoft.com/office/powerpoint/2010/main" val="89560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Application>Microsoft Office PowerPoint</Application>
  <PresentationFormat>Panorámica</PresentationFormat>
  <Slides>6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258</cp:revision>
  <dcterms:created xsi:type="dcterms:W3CDTF">2023-01-23T12:52:40Z</dcterms:created>
  <dcterms:modified xsi:type="dcterms:W3CDTF">2023-01-25T12:56:38Z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