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611AE-1BE3-443B-8F14-91FF81B3F13E}" v="3" dt="2023-01-23T09:01:42.733"/>
    <p1510:client id="{C4AF02A5-5718-4CA2-A10F-540112298B9D}" v="434" dt="2023-01-23T08:52:07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yla Rodriguez" userId="ead276fdf34c4227" providerId="Windows Live" clId="Web-{690611AE-1BE3-443B-8F14-91FF81B3F13E}"/>
    <pc:docChg chg="modSld">
      <pc:chgData name="Sheyla Rodriguez" userId="ead276fdf34c4227" providerId="Windows Live" clId="Web-{690611AE-1BE3-443B-8F14-91FF81B3F13E}" dt="2023-01-23T09:01:41.983" v="1" actId="20577"/>
      <pc:docMkLst>
        <pc:docMk/>
      </pc:docMkLst>
      <pc:sldChg chg="modSp">
        <pc:chgData name="Sheyla Rodriguez" userId="ead276fdf34c4227" providerId="Windows Live" clId="Web-{690611AE-1BE3-443B-8F14-91FF81B3F13E}" dt="2023-01-23T09:01:41.983" v="1" actId="20577"/>
        <pc:sldMkLst>
          <pc:docMk/>
          <pc:sldMk cId="2406273178" sldId="256"/>
        </pc:sldMkLst>
        <pc:spChg chg="mod">
          <ac:chgData name="Sheyla Rodriguez" userId="ead276fdf34c4227" providerId="Windows Live" clId="Web-{690611AE-1BE3-443B-8F14-91FF81B3F13E}" dt="2023-01-23T09:01:41.983" v="1" actId="20577"/>
          <ac:spMkLst>
            <pc:docMk/>
            <pc:sldMk cId="2406273178" sldId="256"/>
            <ac:spMk id="2" creationId="{00000000-0000-0000-0000-000000000000}"/>
          </ac:spMkLst>
        </pc:spChg>
      </pc:sldChg>
    </pc:docChg>
  </pc:docChgLst>
  <pc:docChgLst>
    <pc:chgData name="Sheyla Rodriguez" userId="ead276fdf34c4227" providerId="Windows Live" clId="Web-{C4AF02A5-5718-4CA2-A10F-540112298B9D}"/>
    <pc:docChg chg="addSld modSld addMainMaster delMainMaster">
      <pc:chgData name="Sheyla Rodriguez" userId="ead276fdf34c4227" providerId="Windows Live" clId="Web-{C4AF02A5-5718-4CA2-A10F-540112298B9D}" dt="2023-01-23T08:52:04.870" v="438" actId="20577"/>
      <pc:docMkLst>
        <pc:docMk/>
      </pc:docMkLst>
      <pc:sldChg chg="addSp delSp modSp mod modTransition setBg modClrScheme delDesignElem chgLayout">
        <pc:chgData name="Sheyla Rodriguez" userId="ead276fdf34c4227" providerId="Windows Live" clId="Web-{C4AF02A5-5718-4CA2-A10F-540112298B9D}" dt="2023-01-23T08:52:04.870" v="438" actId="20577"/>
        <pc:sldMkLst>
          <pc:docMk/>
          <pc:sldMk cId="2406273178" sldId="256"/>
        </pc:sldMkLst>
        <pc:spChg chg="mod ord">
          <ac:chgData name="Sheyla Rodriguez" userId="ead276fdf34c4227" providerId="Windows Live" clId="Web-{C4AF02A5-5718-4CA2-A10F-540112298B9D}" dt="2023-01-23T08:51:58.979" v="437" actId="20577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Sheyla Rodriguez" userId="ead276fdf34c4227" providerId="Windows Live" clId="Web-{C4AF02A5-5718-4CA2-A10F-540112298B9D}" dt="2023-01-23T08:52:04.870" v="438" actId="20577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Sheyla Rodriguez" userId="ead276fdf34c4227" providerId="Windows Live" clId="Web-{C4AF02A5-5718-4CA2-A10F-540112298B9D}" dt="2023-01-23T08:26:58.331" v="1"/>
          <ac:spMkLst>
            <pc:docMk/>
            <pc:sldMk cId="2406273178" sldId="256"/>
            <ac:spMk id="9" creationId="{F2B4CD28-604D-4D9D-89A8-12FAC7245F91}"/>
          </ac:spMkLst>
        </pc:spChg>
        <pc:spChg chg="add del">
          <ac:chgData name="Sheyla Rodriguez" userId="ead276fdf34c4227" providerId="Windows Live" clId="Web-{C4AF02A5-5718-4CA2-A10F-540112298B9D}" dt="2023-01-23T08:26:58.331" v="1"/>
          <ac:spMkLst>
            <pc:docMk/>
            <pc:sldMk cId="2406273178" sldId="256"/>
            <ac:spMk id="11" creationId="{C9AD5DBC-DEC2-48AB-A2B9-164512BEABD2}"/>
          </ac:spMkLst>
        </pc:spChg>
        <pc:spChg chg="add del">
          <ac:chgData name="Sheyla Rodriguez" userId="ead276fdf34c4227" providerId="Windows Live" clId="Web-{C4AF02A5-5718-4CA2-A10F-540112298B9D}" dt="2023-01-23T08:26:58.331" v="1"/>
          <ac:spMkLst>
            <pc:docMk/>
            <pc:sldMk cId="2406273178" sldId="256"/>
            <ac:spMk id="13" creationId="{9FBE8679-CB21-4876-82EA-4D4D5D4BCD7F}"/>
          </ac:spMkLst>
        </pc:spChg>
        <pc:spChg chg="add del">
          <ac:chgData name="Sheyla Rodriguez" userId="ead276fdf34c4227" providerId="Windows Live" clId="Web-{C4AF02A5-5718-4CA2-A10F-540112298B9D}" dt="2023-01-23T08:27:09.191" v="3"/>
          <ac:spMkLst>
            <pc:docMk/>
            <pc:sldMk cId="2406273178" sldId="256"/>
            <ac:spMk id="15" creationId="{4AA13AD3-0A4F-475A-BEBB-DEEFF5C096C3}"/>
          </ac:spMkLst>
        </pc:spChg>
        <pc:spChg chg="add del">
          <ac:chgData name="Sheyla Rodriguez" userId="ead276fdf34c4227" providerId="Windows Live" clId="Web-{C4AF02A5-5718-4CA2-A10F-540112298B9D}" dt="2023-01-23T08:27:09.191" v="3"/>
          <ac:spMkLst>
            <pc:docMk/>
            <pc:sldMk cId="2406273178" sldId="256"/>
            <ac:spMk id="16" creationId="{9654BDA8-EE5D-4DC8-BA6E-A93D650163BA}"/>
          </ac:spMkLst>
        </pc:spChg>
        <pc:spChg chg="add del">
          <ac:chgData name="Sheyla Rodriguez" userId="ead276fdf34c4227" providerId="Windows Live" clId="Web-{C4AF02A5-5718-4CA2-A10F-540112298B9D}" dt="2023-01-23T08:45:10.281" v="370"/>
          <ac:spMkLst>
            <pc:docMk/>
            <pc:sldMk cId="2406273178" sldId="256"/>
            <ac:spMk id="19" creationId="{37FDDF72-DE39-4F99-A3C1-DD9D7815D7DB}"/>
          </ac:spMkLst>
        </pc:spChg>
        <pc:spChg chg="add del">
          <ac:chgData name="Sheyla Rodriguez" userId="ead276fdf34c4227" providerId="Windows Live" clId="Web-{C4AF02A5-5718-4CA2-A10F-540112298B9D}" dt="2023-01-23T08:45:10.281" v="370"/>
          <ac:spMkLst>
            <pc:docMk/>
            <pc:sldMk cId="2406273178" sldId="256"/>
            <ac:spMk id="20" creationId="{5E4ECE80-3AD1-450C-B62A-98788F193948}"/>
          </ac:spMkLst>
        </pc:spChg>
        <pc:spChg chg="add">
          <ac:chgData name="Sheyla Rodriguez" userId="ead276fdf34c4227" providerId="Windows Live" clId="Web-{C4AF02A5-5718-4CA2-A10F-540112298B9D}" dt="2023-01-23T08:50:45.259" v="414"/>
          <ac:spMkLst>
            <pc:docMk/>
            <pc:sldMk cId="2406273178" sldId="256"/>
            <ac:spMk id="26" creationId="{4B392D36-B685-45E0-B197-6EE5D748093B}"/>
          </ac:spMkLst>
        </pc:spChg>
        <pc:spChg chg="add">
          <ac:chgData name="Sheyla Rodriguez" userId="ead276fdf34c4227" providerId="Windows Live" clId="Web-{C4AF02A5-5718-4CA2-A10F-540112298B9D}" dt="2023-01-23T08:50:45.259" v="414"/>
          <ac:spMkLst>
            <pc:docMk/>
            <pc:sldMk cId="2406273178" sldId="256"/>
            <ac:spMk id="28" creationId="{9DCA8533-CC5E-4754-9A04-047EDE49E0F9}"/>
          </ac:spMkLst>
        </pc:spChg>
        <pc:picChg chg="add del">
          <ac:chgData name="Sheyla Rodriguez" userId="ead276fdf34c4227" providerId="Windows Live" clId="Web-{C4AF02A5-5718-4CA2-A10F-540112298B9D}" dt="2023-01-23T08:26:58.331" v="1"/>
          <ac:picMkLst>
            <pc:docMk/>
            <pc:sldMk cId="2406273178" sldId="256"/>
            <ac:picMk id="4" creationId="{6D67B045-C363-10A1-A70D-4FFB6BE1C658}"/>
          </ac:picMkLst>
        </pc:picChg>
        <pc:picChg chg="add mod">
          <ac:chgData name="Sheyla Rodriguez" userId="ead276fdf34c4227" providerId="Windows Live" clId="Web-{C4AF02A5-5718-4CA2-A10F-540112298B9D}" dt="2023-01-23T08:50:45.259" v="414"/>
          <ac:picMkLst>
            <pc:docMk/>
            <pc:sldMk cId="2406273178" sldId="256"/>
            <ac:picMk id="5" creationId="{C6DD30F1-3BD8-F915-A90E-4503C36E8F8C}"/>
          </ac:picMkLst>
        </pc:picChg>
        <pc:picChg chg="add del">
          <ac:chgData name="Sheyla Rodriguez" userId="ead276fdf34c4227" providerId="Windows Live" clId="Web-{C4AF02A5-5718-4CA2-A10F-540112298B9D}" dt="2023-01-23T08:27:09.191" v="3"/>
          <ac:picMkLst>
            <pc:docMk/>
            <pc:sldMk cId="2406273178" sldId="256"/>
            <ac:picMk id="17" creationId="{D086E99A-9EE4-4A8B-8A66-8AF66D9A7F75}"/>
          </ac:picMkLst>
        </pc:picChg>
        <pc:picChg chg="add mod ord">
          <ac:chgData name="Sheyla Rodriguez" userId="ead276fdf34c4227" providerId="Windows Live" clId="Web-{C4AF02A5-5718-4CA2-A10F-540112298B9D}" dt="2023-01-23T08:50:45.259" v="414"/>
          <ac:picMkLst>
            <pc:docMk/>
            <pc:sldMk cId="2406273178" sldId="256"/>
            <ac:picMk id="21" creationId="{0BBF7975-DC12-F867-5A45-2FB1A46E95F0}"/>
          </ac:picMkLst>
        </pc:picChg>
      </pc:sldChg>
      <pc:sldChg chg="addSp delSp modSp new mod modTransition setBg modClrScheme delDesignElem chgLayout">
        <pc:chgData name="Sheyla Rodriguez" userId="ead276fdf34c4227" providerId="Windows Live" clId="Web-{C4AF02A5-5718-4CA2-A10F-540112298B9D}" dt="2023-01-23T08:47:59.504" v="384" actId="1076"/>
        <pc:sldMkLst>
          <pc:docMk/>
          <pc:sldMk cId="1260866703" sldId="257"/>
        </pc:sldMkLst>
        <pc:spChg chg="del">
          <ac:chgData name="Sheyla Rodriguez" userId="ead276fdf34c4227" providerId="Windows Live" clId="Web-{C4AF02A5-5718-4CA2-A10F-540112298B9D}" dt="2023-01-23T08:31:09.681" v="38"/>
          <ac:spMkLst>
            <pc:docMk/>
            <pc:sldMk cId="1260866703" sldId="257"/>
            <ac:spMk id="2" creationId="{1852EAA6-1D72-660A-47F0-F2F7C95E0DBE}"/>
          </ac:spMkLst>
        </pc:spChg>
        <pc:spChg chg="add del mod ord">
          <ac:chgData name="Sheyla Rodriguez" userId="ead276fdf34c4227" providerId="Windows Live" clId="Web-{C4AF02A5-5718-4CA2-A10F-540112298B9D}" dt="2023-01-23T08:45:31.579" v="374"/>
          <ac:spMkLst>
            <pc:docMk/>
            <pc:sldMk cId="1260866703" sldId="257"/>
            <ac:spMk id="3" creationId="{7C481677-0BEF-FCB1-C586-F4F4E535740E}"/>
          </ac:spMkLst>
        </pc:spChg>
        <pc:spChg chg="add">
          <ac:chgData name="Sheyla Rodriguez" userId="ead276fdf34c4227" providerId="Windows Live" clId="Web-{C4AF02A5-5718-4CA2-A10F-540112298B9D}" dt="2023-01-23T08:45:31.579" v="374"/>
          <ac:spMkLst>
            <pc:docMk/>
            <pc:sldMk cId="1260866703" sldId="257"/>
            <ac:spMk id="5" creationId="{80516254-1D9F-4F3A-9870-3A3280BE2BFE}"/>
          </ac:spMkLst>
        </pc:spChg>
        <pc:spChg chg="add">
          <ac:chgData name="Sheyla Rodriguez" userId="ead276fdf34c4227" providerId="Windows Live" clId="Web-{C4AF02A5-5718-4CA2-A10F-540112298B9D}" dt="2023-01-23T08:45:31.579" v="374"/>
          <ac:spMkLst>
            <pc:docMk/>
            <pc:sldMk cId="1260866703" sldId="257"/>
            <ac:spMk id="6" creationId="{FC14672B-27A5-4CDA-ABAF-5E4CF4B41C23}"/>
          </ac:spMkLst>
        </pc:spChg>
        <pc:spChg chg="add del">
          <ac:chgData name="Sheyla Rodriguez" userId="ead276fdf34c4227" providerId="Windows Live" clId="Web-{C4AF02A5-5718-4CA2-A10F-540112298B9D}" dt="2023-01-23T08:45:10.281" v="370"/>
          <ac:spMkLst>
            <pc:docMk/>
            <pc:sldMk cId="1260866703" sldId="257"/>
            <ac:spMk id="8" creationId="{8651CFA9-6065-4243-AC48-858E359780B1}"/>
          </ac:spMkLst>
        </pc:spChg>
        <pc:spChg chg="add del">
          <ac:chgData name="Sheyla Rodriguez" userId="ead276fdf34c4227" providerId="Windows Live" clId="Web-{C4AF02A5-5718-4CA2-A10F-540112298B9D}" dt="2023-01-23T08:45:10.281" v="370"/>
          <ac:spMkLst>
            <pc:docMk/>
            <pc:sldMk cId="1260866703" sldId="257"/>
            <ac:spMk id="10" creationId="{7462BFBC-0E19-4E6F-B0C7-CD5C519BC311}"/>
          </ac:spMkLst>
        </pc:spChg>
        <pc:spChg chg="add">
          <ac:chgData name="Sheyla Rodriguez" userId="ead276fdf34c4227" providerId="Windows Live" clId="Web-{C4AF02A5-5718-4CA2-A10F-540112298B9D}" dt="2023-01-23T08:45:31.579" v="374"/>
          <ac:spMkLst>
            <pc:docMk/>
            <pc:sldMk cId="1260866703" sldId="257"/>
            <ac:spMk id="14" creationId="{9A206779-5C74-4555-94BC-5845C92EC3A8}"/>
          </ac:spMkLst>
        </pc:spChg>
        <pc:spChg chg="add del">
          <ac:chgData name="Sheyla Rodriguez" userId="ead276fdf34c4227" providerId="Windows Live" clId="Web-{C4AF02A5-5718-4CA2-A10F-540112298B9D}" dt="2023-01-23T08:45:10.281" v="370"/>
          <ac:spMkLst>
            <pc:docMk/>
            <pc:sldMk cId="1260866703" sldId="257"/>
            <ac:spMk id="16" creationId="{D813CD98-5EBE-426D-A4AC-FA5518B099DE}"/>
          </ac:spMkLst>
        </pc:spChg>
        <pc:spChg chg="add del">
          <ac:chgData name="Sheyla Rodriguez" userId="ead276fdf34c4227" providerId="Windows Live" clId="Web-{C4AF02A5-5718-4CA2-A10F-540112298B9D}" dt="2023-01-23T08:45:10.281" v="370"/>
          <ac:spMkLst>
            <pc:docMk/>
            <pc:sldMk cId="1260866703" sldId="257"/>
            <ac:spMk id="18" creationId="{B453545A-B2D3-41EE-A91C-DBF43402DD43}"/>
          </ac:spMkLst>
        </pc:spChg>
        <pc:spChg chg="add del">
          <ac:chgData name="Sheyla Rodriguez" userId="ead276fdf34c4227" providerId="Windows Live" clId="Web-{C4AF02A5-5718-4CA2-A10F-540112298B9D}" dt="2023-01-23T08:39:48.883" v="298"/>
          <ac:spMkLst>
            <pc:docMk/>
            <pc:sldMk cId="1260866703" sldId="257"/>
            <ac:spMk id="24" creationId="{8651CFA9-6065-4243-AC48-858E359780B1}"/>
          </ac:spMkLst>
        </pc:spChg>
        <pc:spChg chg="add del">
          <ac:chgData name="Sheyla Rodriguez" userId="ead276fdf34c4227" providerId="Windows Live" clId="Web-{C4AF02A5-5718-4CA2-A10F-540112298B9D}" dt="2023-01-23T08:39:48.883" v="298"/>
          <ac:spMkLst>
            <pc:docMk/>
            <pc:sldMk cId="1260866703" sldId="257"/>
            <ac:spMk id="26" creationId="{37962AE0-6A1C-4B76-9D52-10E5E6D7D3BB}"/>
          </ac:spMkLst>
        </pc:spChg>
        <pc:grpChg chg="add del">
          <ac:chgData name="Sheyla Rodriguez" userId="ead276fdf34c4227" providerId="Windows Live" clId="Web-{C4AF02A5-5718-4CA2-A10F-540112298B9D}" dt="2023-01-23T08:45:10.281" v="370"/>
          <ac:grpSpMkLst>
            <pc:docMk/>
            <pc:sldMk cId="1260866703" sldId="257"/>
            <ac:grpSpMk id="12" creationId="{F2C2A007-4AE9-49C4-B364-5FDF34596224}"/>
          </ac:grpSpMkLst>
        </pc:grpChg>
        <pc:grpChg chg="add del">
          <ac:chgData name="Sheyla Rodriguez" userId="ead276fdf34c4227" providerId="Windows Live" clId="Web-{C4AF02A5-5718-4CA2-A10F-540112298B9D}" dt="2023-01-23T08:39:48.883" v="298"/>
          <ac:grpSpMkLst>
            <pc:docMk/>
            <pc:sldMk cId="1260866703" sldId="257"/>
            <ac:grpSpMk id="28" creationId="{7AB7BDB5-BE0D-446B-AA57-16A1D859E52B}"/>
          </ac:grpSpMkLst>
        </pc:grpChg>
        <pc:graphicFrameChg chg="add del">
          <ac:chgData name="Sheyla Rodriguez" userId="ead276fdf34c4227" providerId="Windows Live" clId="Web-{C4AF02A5-5718-4CA2-A10F-540112298B9D}" dt="2023-01-23T08:39:48.883" v="298"/>
          <ac:graphicFrameMkLst>
            <pc:docMk/>
            <pc:sldMk cId="1260866703" sldId="257"/>
            <ac:graphicFrameMk id="20" creationId="{720C2586-E862-2E0F-2D9A-3680F99A1C58}"/>
          </ac:graphicFrameMkLst>
        </pc:graphicFrameChg>
        <pc:picChg chg="add mod">
          <ac:chgData name="Sheyla Rodriguez" userId="ead276fdf34c4227" providerId="Windows Live" clId="Web-{C4AF02A5-5718-4CA2-A10F-540112298B9D}" dt="2023-01-23T08:47:59.504" v="384" actId="1076"/>
          <ac:picMkLst>
            <pc:docMk/>
            <pc:sldMk cId="1260866703" sldId="257"/>
            <ac:picMk id="11" creationId="{7E6E9006-2409-FE5F-7695-62B882B5BE4C}"/>
          </ac:picMkLst>
        </pc:picChg>
        <pc:cxnChg chg="add">
          <ac:chgData name="Sheyla Rodriguez" userId="ead276fdf34c4227" providerId="Windows Live" clId="Web-{C4AF02A5-5718-4CA2-A10F-540112298B9D}" dt="2023-01-23T08:45:31.579" v="374"/>
          <ac:cxnSpMkLst>
            <pc:docMk/>
            <pc:sldMk cId="1260866703" sldId="257"/>
            <ac:cxnSpMk id="7" creationId="{8D89589C-2C90-4407-A995-05EC3DD7AB14}"/>
          </ac:cxnSpMkLst>
        </pc:cxnChg>
      </pc:sldChg>
      <pc:sldChg chg="addSp delSp modSp new mod modTransition setBg modClrScheme setClrOvrMap chgLayout">
        <pc:chgData name="Sheyla Rodriguez" userId="ead276fdf34c4227" providerId="Windows Live" clId="Web-{C4AF02A5-5718-4CA2-A10F-540112298B9D}" dt="2023-01-23T08:50:02.070" v="411" actId="1076"/>
        <pc:sldMkLst>
          <pc:docMk/>
          <pc:sldMk cId="2938352877" sldId="258"/>
        </pc:sldMkLst>
        <pc:spChg chg="del">
          <ac:chgData name="Sheyla Rodriguez" userId="ead276fdf34c4227" providerId="Windows Live" clId="Web-{C4AF02A5-5718-4CA2-A10F-540112298B9D}" dt="2023-01-23T08:35:35.438" v="196"/>
          <ac:spMkLst>
            <pc:docMk/>
            <pc:sldMk cId="2938352877" sldId="258"/>
            <ac:spMk id="2" creationId="{7105945D-1B34-D326-A821-FDE812CA2730}"/>
          </ac:spMkLst>
        </pc:spChg>
        <pc:spChg chg="mod ord">
          <ac:chgData name="Sheyla Rodriguez" userId="ead276fdf34c4227" providerId="Windows Live" clId="Web-{C4AF02A5-5718-4CA2-A10F-540112298B9D}" dt="2023-01-23T08:49:43.882" v="407" actId="1076"/>
          <ac:spMkLst>
            <pc:docMk/>
            <pc:sldMk cId="2938352877" sldId="258"/>
            <ac:spMk id="3" creationId="{87786079-57E3-2073-EF43-CDEE13F72FAD}"/>
          </ac:spMkLst>
        </pc:spChg>
        <pc:spChg chg="add del">
          <ac:chgData name="Sheyla Rodriguez" userId="ead276fdf34c4227" providerId="Windows Live" clId="Web-{C4AF02A5-5718-4CA2-A10F-540112298B9D}" dt="2023-01-23T08:45:24.610" v="372"/>
          <ac:spMkLst>
            <pc:docMk/>
            <pc:sldMk cId="2938352877" sldId="258"/>
            <ac:spMk id="8" creationId="{5DB23C2B-2054-4D8B-9E98-9190F8E05EAD}"/>
          </ac:spMkLst>
        </pc:spChg>
        <pc:spChg chg="add del">
          <ac:chgData name="Sheyla Rodriguez" userId="ead276fdf34c4227" providerId="Windows Live" clId="Web-{C4AF02A5-5718-4CA2-A10F-540112298B9D}" dt="2023-01-23T08:45:24.610" v="372"/>
          <ac:spMkLst>
            <pc:docMk/>
            <pc:sldMk cId="2938352877" sldId="258"/>
            <ac:spMk id="10" creationId="{8797B5BC-9873-45F9-97D6-298FB5AF08FF}"/>
          </ac:spMkLst>
        </pc:spChg>
        <pc:spChg chg="add del">
          <ac:chgData name="Sheyla Rodriguez" userId="ead276fdf34c4227" providerId="Windows Live" clId="Web-{C4AF02A5-5718-4CA2-A10F-540112298B9D}" dt="2023-01-23T08:45:24.610" v="372"/>
          <ac:spMkLst>
            <pc:docMk/>
            <pc:sldMk cId="2938352877" sldId="258"/>
            <ac:spMk id="12" creationId="{665C2FCD-09A4-4B4B-AA73-F330DFE91799}"/>
          </ac:spMkLst>
        </pc:spChg>
        <pc:spChg chg="add">
          <ac:chgData name="Sheyla Rodriguez" userId="ead276fdf34c4227" providerId="Windows Live" clId="Web-{C4AF02A5-5718-4CA2-A10F-540112298B9D}" dt="2023-01-23T08:45:24.610" v="373"/>
          <ac:spMkLst>
            <pc:docMk/>
            <pc:sldMk cId="2938352877" sldId="258"/>
            <ac:spMk id="14" creationId="{9A206779-5C74-4555-94BC-5845C92EC3A8}"/>
          </ac:spMkLst>
        </pc:spChg>
        <pc:spChg chg="add">
          <ac:chgData name="Sheyla Rodriguez" userId="ead276fdf34c4227" providerId="Windows Live" clId="Web-{C4AF02A5-5718-4CA2-A10F-540112298B9D}" dt="2023-01-23T08:45:24.610" v="373"/>
          <ac:spMkLst>
            <pc:docMk/>
            <pc:sldMk cId="2938352877" sldId="258"/>
            <ac:spMk id="15" creationId="{80516254-1D9F-4F3A-9870-3A3280BE2BFE}"/>
          </ac:spMkLst>
        </pc:spChg>
        <pc:spChg chg="add">
          <ac:chgData name="Sheyla Rodriguez" userId="ead276fdf34c4227" providerId="Windows Live" clId="Web-{C4AF02A5-5718-4CA2-A10F-540112298B9D}" dt="2023-01-23T08:45:24.610" v="373"/>
          <ac:spMkLst>
            <pc:docMk/>
            <pc:sldMk cId="2938352877" sldId="258"/>
            <ac:spMk id="16" creationId="{FC14672B-27A5-4CDA-ABAF-5E4CF4B41C23}"/>
          </ac:spMkLst>
        </pc:spChg>
        <pc:picChg chg="add del mod">
          <ac:chgData name="Sheyla Rodriguez" userId="ead276fdf34c4227" providerId="Windows Live" clId="Web-{C4AF02A5-5718-4CA2-A10F-540112298B9D}" dt="2023-01-23T08:48:51.803" v="400"/>
          <ac:picMkLst>
            <pc:docMk/>
            <pc:sldMk cId="2938352877" sldId="258"/>
            <ac:picMk id="4" creationId="{B3396B32-883D-AD46-8402-FE8FF5FC3286}"/>
          </ac:picMkLst>
        </pc:picChg>
        <pc:picChg chg="add del mod">
          <ac:chgData name="Sheyla Rodriguez" userId="ead276fdf34c4227" providerId="Windows Live" clId="Web-{C4AF02A5-5718-4CA2-A10F-540112298B9D}" dt="2023-01-23T08:48:51.803" v="399"/>
          <ac:picMkLst>
            <pc:docMk/>
            <pc:sldMk cId="2938352877" sldId="258"/>
            <ac:picMk id="5" creationId="{08C24884-49C8-409A-21E9-908CCFDC46E7}"/>
          </ac:picMkLst>
        </pc:picChg>
        <pc:picChg chg="add mod">
          <ac:chgData name="Sheyla Rodriguez" userId="ead276fdf34c4227" providerId="Windows Live" clId="Web-{C4AF02A5-5718-4CA2-A10F-540112298B9D}" dt="2023-01-23T08:49:29.804" v="404" actId="14100"/>
          <ac:picMkLst>
            <pc:docMk/>
            <pc:sldMk cId="2938352877" sldId="258"/>
            <ac:picMk id="6" creationId="{E431F243-02F1-CC25-CEE6-6CDD0834D003}"/>
          </ac:picMkLst>
        </pc:picChg>
        <pc:picChg chg="add mod">
          <ac:chgData name="Sheyla Rodriguez" userId="ead276fdf34c4227" providerId="Windows Live" clId="Web-{C4AF02A5-5718-4CA2-A10F-540112298B9D}" dt="2023-01-23T08:50:02.070" v="411" actId="1076"/>
          <ac:picMkLst>
            <pc:docMk/>
            <pc:sldMk cId="2938352877" sldId="258"/>
            <ac:picMk id="7" creationId="{318414F2-486B-D4E7-F19B-51A9FDE57A94}"/>
          </ac:picMkLst>
        </pc:picChg>
        <pc:cxnChg chg="add">
          <ac:chgData name="Sheyla Rodriguez" userId="ead276fdf34c4227" providerId="Windows Live" clId="Web-{C4AF02A5-5718-4CA2-A10F-540112298B9D}" dt="2023-01-23T08:45:24.610" v="373"/>
          <ac:cxnSpMkLst>
            <pc:docMk/>
            <pc:sldMk cId="2938352877" sldId="258"/>
            <ac:cxnSpMk id="17" creationId="{8D89589C-2C90-4407-A995-05EC3DD7AB14}"/>
          </ac:cxnSpMkLst>
        </pc:cxnChg>
      </pc:sldChg>
      <pc:sldMasterChg chg="add del addSldLayout delSldLayout">
        <pc:chgData name="Sheyla Rodriguez" userId="ead276fdf34c4227" providerId="Windows Live" clId="Web-{C4AF02A5-5718-4CA2-A10F-540112298B9D}" dt="2023-01-23T08:27:09.269" v="4"/>
        <pc:sldMasterMkLst>
          <pc:docMk/>
          <pc:sldMasterMk cId="2933118997" sldId="2147483648"/>
        </pc:sldMasterMkLst>
        <pc:sldLayoutChg chg="add del">
          <pc:chgData name="Sheyla Rodriguez" userId="ead276fdf34c4227" providerId="Windows Live" clId="Web-{C4AF02A5-5718-4CA2-A10F-540112298B9D}" dt="2023-01-23T08:27:09.269" v="4"/>
          <pc:sldLayoutMkLst>
            <pc:docMk/>
            <pc:sldMasterMk cId="2933118997" sldId="2147483648"/>
            <pc:sldLayoutMk cId="2288191458" sldId="2147483649"/>
          </pc:sldLayoutMkLst>
        </pc:sldLayoutChg>
        <pc:sldLayoutChg chg="add del">
          <pc:chgData name="Sheyla Rodriguez" userId="ead276fdf34c4227" providerId="Windows Live" clId="Web-{C4AF02A5-5718-4CA2-A10F-540112298B9D}" dt="2023-01-23T08:27:09.269" v="4"/>
          <pc:sldLayoutMkLst>
            <pc:docMk/>
            <pc:sldMasterMk cId="2933118997" sldId="2147483648"/>
            <pc:sldLayoutMk cId="3398174421" sldId="2147483650"/>
          </pc:sldLayoutMkLst>
        </pc:sldLayoutChg>
        <pc:sldLayoutChg chg="add del">
          <pc:chgData name="Sheyla Rodriguez" userId="ead276fdf34c4227" providerId="Windows Live" clId="Web-{C4AF02A5-5718-4CA2-A10F-540112298B9D}" dt="2023-01-23T08:27:09.269" v="4"/>
          <pc:sldLayoutMkLst>
            <pc:docMk/>
            <pc:sldMasterMk cId="2933118997" sldId="2147483648"/>
            <pc:sldLayoutMk cId="2339700568" sldId="2147483651"/>
          </pc:sldLayoutMkLst>
        </pc:sldLayoutChg>
        <pc:sldLayoutChg chg="add del">
          <pc:chgData name="Sheyla Rodriguez" userId="ead276fdf34c4227" providerId="Windows Live" clId="Web-{C4AF02A5-5718-4CA2-A10F-540112298B9D}" dt="2023-01-23T08:27:09.269" v="4"/>
          <pc:sldLayoutMkLst>
            <pc:docMk/>
            <pc:sldMasterMk cId="2933118997" sldId="2147483648"/>
            <pc:sldLayoutMk cId="979029867" sldId="2147483652"/>
          </pc:sldLayoutMkLst>
        </pc:sldLayoutChg>
        <pc:sldLayoutChg chg="add del">
          <pc:chgData name="Sheyla Rodriguez" userId="ead276fdf34c4227" providerId="Windows Live" clId="Web-{C4AF02A5-5718-4CA2-A10F-540112298B9D}" dt="2023-01-23T08:27:09.269" v="4"/>
          <pc:sldLayoutMkLst>
            <pc:docMk/>
            <pc:sldMasterMk cId="2933118997" sldId="2147483648"/>
            <pc:sldLayoutMk cId="1752394269" sldId="2147483653"/>
          </pc:sldLayoutMkLst>
        </pc:sldLayoutChg>
        <pc:sldLayoutChg chg="add del">
          <pc:chgData name="Sheyla Rodriguez" userId="ead276fdf34c4227" providerId="Windows Live" clId="Web-{C4AF02A5-5718-4CA2-A10F-540112298B9D}" dt="2023-01-23T08:27:09.269" v="4"/>
          <pc:sldLayoutMkLst>
            <pc:docMk/>
            <pc:sldMasterMk cId="2933118997" sldId="2147483648"/>
            <pc:sldLayoutMk cId="3630658609" sldId="2147483654"/>
          </pc:sldLayoutMkLst>
        </pc:sldLayoutChg>
        <pc:sldLayoutChg chg="add del">
          <pc:chgData name="Sheyla Rodriguez" userId="ead276fdf34c4227" providerId="Windows Live" clId="Web-{C4AF02A5-5718-4CA2-A10F-540112298B9D}" dt="2023-01-23T08:27:09.269" v="4"/>
          <pc:sldLayoutMkLst>
            <pc:docMk/>
            <pc:sldMasterMk cId="2933118997" sldId="2147483648"/>
            <pc:sldLayoutMk cId="3682375612" sldId="2147483655"/>
          </pc:sldLayoutMkLst>
        </pc:sldLayoutChg>
        <pc:sldLayoutChg chg="add del">
          <pc:chgData name="Sheyla Rodriguez" userId="ead276fdf34c4227" providerId="Windows Live" clId="Web-{C4AF02A5-5718-4CA2-A10F-540112298B9D}" dt="2023-01-23T08:27:09.269" v="4"/>
          <pc:sldLayoutMkLst>
            <pc:docMk/>
            <pc:sldMasterMk cId="2933118997" sldId="2147483648"/>
            <pc:sldLayoutMk cId="1360449816" sldId="2147483656"/>
          </pc:sldLayoutMkLst>
        </pc:sldLayoutChg>
        <pc:sldLayoutChg chg="add del">
          <pc:chgData name="Sheyla Rodriguez" userId="ead276fdf34c4227" providerId="Windows Live" clId="Web-{C4AF02A5-5718-4CA2-A10F-540112298B9D}" dt="2023-01-23T08:27:09.269" v="4"/>
          <pc:sldLayoutMkLst>
            <pc:docMk/>
            <pc:sldMasterMk cId="2933118997" sldId="2147483648"/>
            <pc:sldLayoutMk cId="383603595" sldId="2147483657"/>
          </pc:sldLayoutMkLst>
        </pc:sldLayoutChg>
        <pc:sldLayoutChg chg="add del">
          <pc:chgData name="Sheyla Rodriguez" userId="ead276fdf34c4227" providerId="Windows Live" clId="Web-{C4AF02A5-5718-4CA2-A10F-540112298B9D}" dt="2023-01-23T08:27:09.269" v="4"/>
          <pc:sldLayoutMkLst>
            <pc:docMk/>
            <pc:sldMasterMk cId="2933118997" sldId="2147483648"/>
            <pc:sldLayoutMk cId="541863252" sldId="2147483658"/>
          </pc:sldLayoutMkLst>
        </pc:sldLayoutChg>
        <pc:sldLayoutChg chg="add del">
          <pc:chgData name="Sheyla Rodriguez" userId="ead276fdf34c4227" providerId="Windows Live" clId="Web-{C4AF02A5-5718-4CA2-A10F-540112298B9D}" dt="2023-01-23T08:27:09.269" v="4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replId addSldLayout delSldLayout">
        <pc:chgData name="Sheyla Rodriguez" userId="ead276fdf34c4227" providerId="Windows Live" clId="Web-{C4AF02A5-5718-4CA2-A10F-540112298B9D}" dt="2023-01-23T08:27:09.191" v="3"/>
        <pc:sldMasterMkLst>
          <pc:docMk/>
          <pc:sldMasterMk cId="3962133902" sldId="2147483660"/>
        </pc:sldMasterMkLst>
        <pc:sldLayoutChg chg="add del">
          <pc:chgData name="Sheyla Rodriguez" userId="ead276fdf34c4227" providerId="Windows Live" clId="Web-{C4AF02A5-5718-4CA2-A10F-540112298B9D}" dt="2023-01-23T08:27:09.191" v="3"/>
          <pc:sldLayoutMkLst>
            <pc:docMk/>
            <pc:sldMasterMk cId="3962133902" sldId="2147483660"/>
            <pc:sldLayoutMk cId="1457770608" sldId="2147483661"/>
          </pc:sldLayoutMkLst>
        </pc:sldLayoutChg>
        <pc:sldLayoutChg chg="add del replId">
          <pc:chgData name="Sheyla Rodriguez" userId="ead276fdf34c4227" providerId="Windows Live" clId="Web-{C4AF02A5-5718-4CA2-A10F-540112298B9D}" dt="2023-01-23T08:27:09.191" v="3"/>
          <pc:sldLayoutMkLst>
            <pc:docMk/>
            <pc:sldMasterMk cId="3962133902" sldId="2147483660"/>
            <pc:sldLayoutMk cId="3642169475" sldId="2147483662"/>
          </pc:sldLayoutMkLst>
        </pc:sldLayoutChg>
        <pc:sldLayoutChg chg="add del replId">
          <pc:chgData name="Sheyla Rodriguez" userId="ead276fdf34c4227" providerId="Windows Live" clId="Web-{C4AF02A5-5718-4CA2-A10F-540112298B9D}" dt="2023-01-23T08:27:09.191" v="3"/>
          <pc:sldLayoutMkLst>
            <pc:docMk/>
            <pc:sldMasterMk cId="3962133902" sldId="2147483660"/>
            <pc:sldLayoutMk cId="235024555" sldId="2147483663"/>
          </pc:sldLayoutMkLst>
        </pc:sldLayoutChg>
        <pc:sldLayoutChg chg="add del replId">
          <pc:chgData name="Sheyla Rodriguez" userId="ead276fdf34c4227" providerId="Windows Live" clId="Web-{C4AF02A5-5718-4CA2-A10F-540112298B9D}" dt="2023-01-23T08:27:09.191" v="3"/>
          <pc:sldLayoutMkLst>
            <pc:docMk/>
            <pc:sldMasterMk cId="3962133902" sldId="2147483660"/>
            <pc:sldLayoutMk cId="3126008897" sldId="2147483664"/>
          </pc:sldLayoutMkLst>
        </pc:sldLayoutChg>
        <pc:sldLayoutChg chg="add del replId">
          <pc:chgData name="Sheyla Rodriguez" userId="ead276fdf34c4227" providerId="Windows Live" clId="Web-{C4AF02A5-5718-4CA2-A10F-540112298B9D}" dt="2023-01-23T08:27:09.191" v="3"/>
          <pc:sldLayoutMkLst>
            <pc:docMk/>
            <pc:sldMasterMk cId="3962133902" sldId="2147483660"/>
            <pc:sldLayoutMk cId="1450444936" sldId="2147483665"/>
          </pc:sldLayoutMkLst>
        </pc:sldLayoutChg>
        <pc:sldLayoutChg chg="add del replId">
          <pc:chgData name="Sheyla Rodriguez" userId="ead276fdf34c4227" providerId="Windows Live" clId="Web-{C4AF02A5-5718-4CA2-A10F-540112298B9D}" dt="2023-01-23T08:27:09.191" v="3"/>
          <pc:sldLayoutMkLst>
            <pc:docMk/>
            <pc:sldMasterMk cId="3962133902" sldId="2147483660"/>
            <pc:sldLayoutMk cId="1339879805" sldId="2147483666"/>
          </pc:sldLayoutMkLst>
        </pc:sldLayoutChg>
        <pc:sldLayoutChg chg="add del replId">
          <pc:chgData name="Sheyla Rodriguez" userId="ead276fdf34c4227" providerId="Windows Live" clId="Web-{C4AF02A5-5718-4CA2-A10F-540112298B9D}" dt="2023-01-23T08:27:09.191" v="3"/>
          <pc:sldLayoutMkLst>
            <pc:docMk/>
            <pc:sldMasterMk cId="3962133902" sldId="2147483660"/>
            <pc:sldLayoutMk cId="1623528049" sldId="2147483667"/>
          </pc:sldLayoutMkLst>
        </pc:sldLayoutChg>
        <pc:sldLayoutChg chg="add del replId">
          <pc:chgData name="Sheyla Rodriguez" userId="ead276fdf34c4227" providerId="Windows Live" clId="Web-{C4AF02A5-5718-4CA2-A10F-540112298B9D}" dt="2023-01-23T08:27:09.191" v="3"/>
          <pc:sldLayoutMkLst>
            <pc:docMk/>
            <pc:sldMasterMk cId="3962133902" sldId="2147483660"/>
            <pc:sldLayoutMk cId="969224323" sldId="2147483668"/>
          </pc:sldLayoutMkLst>
        </pc:sldLayoutChg>
        <pc:sldLayoutChg chg="add del replId">
          <pc:chgData name="Sheyla Rodriguez" userId="ead276fdf34c4227" providerId="Windows Live" clId="Web-{C4AF02A5-5718-4CA2-A10F-540112298B9D}" dt="2023-01-23T08:27:09.191" v="3"/>
          <pc:sldLayoutMkLst>
            <pc:docMk/>
            <pc:sldMasterMk cId="3962133902" sldId="2147483660"/>
            <pc:sldLayoutMk cId="3245074724" sldId="2147483669"/>
          </pc:sldLayoutMkLst>
        </pc:sldLayoutChg>
        <pc:sldLayoutChg chg="add del replId">
          <pc:chgData name="Sheyla Rodriguez" userId="ead276fdf34c4227" providerId="Windows Live" clId="Web-{C4AF02A5-5718-4CA2-A10F-540112298B9D}" dt="2023-01-23T08:27:09.191" v="3"/>
          <pc:sldLayoutMkLst>
            <pc:docMk/>
            <pc:sldMasterMk cId="3962133902" sldId="2147483660"/>
            <pc:sldLayoutMk cId="728422308" sldId="2147483670"/>
          </pc:sldLayoutMkLst>
        </pc:sldLayoutChg>
        <pc:sldLayoutChg chg="add del replId">
          <pc:chgData name="Sheyla Rodriguez" userId="ead276fdf34c4227" providerId="Windows Live" clId="Web-{C4AF02A5-5718-4CA2-A10F-540112298B9D}" dt="2023-01-23T08:27:09.191" v="3"/>
          <pc:sldLayoutMkLst>
            <pc:docMk/>
            <pc:sldMasterMk cId="3962133902" sldId="2147483660"/>
            <pc:sldLayoutMk cId="1230564981" sldId="2147483671"/>
          </pc:sldLayoutMkLst>
        </pc:sldLayoutChg>
      </pc:sldMasterChg>
      <pc:sldMasterChg chg="add del addSldLayout delSldLayout">
        <pc:chgData name="Sheyla Rodriguez" userId="ead276fdf34c4227" providerId="Windows Live" clId="Web-{C4AF02A5-5718-4CA2-A10F-540112298B9D}" dt="2023-01-23T08:45:10.281" v="370"/>
        <pc:sldMasterMkLst>
          <pc:docMk/>
          <pc:sldMasterMk cId="4100827078" sldId="2147483686"/>
        </pc:sldMasterMkLst>
        <pc:sldLayoutChg chg="add del">
          <pc:chgData name="Sheyla Rodriguez" userId="ead276fdf34c4227" providerId="Windows Live" clId="Web-{C4AF02A5-5718-4CA2-A10F-540112298B9D}" dt="2023-01-23T08:45:10.281" v="370"/>
          <pc:sldLayoutMkLst>
            <pc:docMk/>
            <pc:sldMasterMk cId="4100827078" sldId="2147483686"/>
            <pc:sldLayoutMk cId="3693722355" sldId="2147483675"/>
          </pc:sldLayoutMkLst>
        </pc:sldLayoutChg>
        <pc:sldLayoutChg chg="add del">
          <pc:chgData name="Sheyla Rodriguez" userId="ead276fdf34c4227" providerId="Windows Live" clId="Web-{C4AF02A5-5718-4CA2-A10F-540112298B9D}" dt="2023-01-23T08:45:10.281" v="370"/>
          <pc:sldLayoutMkLst>
            <pc:docMk/>
            <pc:sldMasterMk cId="4100827078" sldId="2147483686"/>
            <pc:sldLayoutMk cId="4053731271" sldId="2147483676"/>
          </pc:sldLayoutMkLst>
        </pc:sldLayoutChg>
        <pc:sldLayoutChg chg="add del">
          <pc:chgData name="Sheyla Rodriguez" userId="ead276fdf34c4227" providerId="Windows Live" clId="Web-{C4AF02A5-5718-4CA2-A10F-540112298B9D}" dt="2023-01-23T08:45:10.281" v="370"/>
          <pc:sldLayoutMkLst>
            <pc:docMk/>
            <pc:sldMasterMk cId="4100827078" sldId="2147483686"/>
            <pc:sldLayoutMk cId="1026249795" sldId="2147483677"/>
          </pc:sldLayoutMkLst>
        </pc:sldLayoutChg>
        <pc:sldLayoutChg chg="add del">
          <pc:chgData name="Sheyla Rodriguez" userId="ead276fdf34c4227" providerId="Windows Live" clId="Web-{C4AF02A5-5718-4CA2-A10F-540112298B9D}" dt="2023-01-23T08:45:10.281" v="370"/>
          <pc:sldLayoutMkLst>
            <pc:docMk/>
            <pc:sldMasterMk cId="4100827078" sldId="2147483686"/>
            <pc:sldLayoutMk cId="2329389708" sldId="2147483678"/>
          </pc:sldLayoutMkLst>
        </pc:sldLayoutChg>
        <pc:sldLayoutChg chg="add del">
          <pc:chgData name="Sheyla Rodriguez" userId="ead276fdf34c4227" providerId="Windows Live" clId="Web-{C4AF02A5-5718-4CA2-A10F-540112298B9D}" dt="2023-01-23T08:45:10.281" v="370"/>
          <pc:sldLayoutMkLst>
            <pc:docMk/>
            <pc:sldMasterMk cId="4100827078" sldId="2147483686"/>
            <pc:sldLayoutMk cId="4292669777" sldId="2147483679"/>
          </pc:sldLayoutMkLst>
        </pc:sldLayoutChg>
        <pc:sldLayoutChg chg="add del">
          <pc:chgData name="Sheyla Rodriguez" userId="ead276fdf34c4227" providerId="Windows Live" clId="Web-{C4AF02A5-5718-4CA2-A10F-540112298B9D}" dt="2023-01-23T08:45:10.281" v="370"/>
          <pc:sldLayoutMkLst>
            <pc:docMk/>
            <pc:sldMasterMk cId="4100827078" sldId="2147483686"/>
            <pc:sldLayoutMk cId="2199518199" sldId="2147483680"/>
          </pc:sldLayoutMkLst>
        </pc:sldLayoutChg>
        <pc:sldLayoutChg chg="add del">
          <pc:chgData name="Sheyla Rodriguez" userId="ead276fdf34c4227" providerId="Windows Live" clId="Web-{C4AF02A5-5718-4CA2-A10F-540112298B9D}" dt="2023-01-23T08:45:10.281" v="370"/>
          <pc:sldLayoutMkLst>
            <pc:docMk/>
            <pc:sldMasterMk cId="4100827078" sldId="2147483686"/>
            <pc:sldLayoutMk cId="1399988074" sldId="2147483681"/>
          </pc:sldLayoutMkLst>
        </pc:sldLayoutChg>
        <pc:sldLayoutChg chg="add del">
          <pc:chgData name="Sheyla Rodriguez" userId="ead276fdf34c4227" providerId="Windows Live" clId="Web-{C4AF02A5-5718-4CA2-A10F-540112298B9D}" dt="2023-01-23T08:45:10.281" v="370"/>
          <pc:sldLayoutMkLst>
            <pc:docMk/>
            <pc:sldMasterMk cId="4100827078" sldId="2147483686"/>
            <pc:sldLayoutMk cId="600051126" sldId="2147483682"/>
          </pc:sldLayoutMkLst>
        </pc:sldLayoutChg>
        <pc:sldLayoutChg chg="add del">
          <pc:chgData name="Sheyla Rodriguez" userId="ead276fdf34c4227" providerId="Windows Live" clId="Web-{C4AF02A5-5718-4CA2-A10F-540112298B9D}" dt="2023-01-23T08:45:10.281" v="370"/>
          <pc:sldLayoutMkLst>
            <pc:docMk/>
            <pc:sldMasterMk cId="4100827078" sldId="2147483686"/>
            <pc:sldLayoutMk cId="3110761566" sldId="2147483683"/>
          </pc:sldLayoutMkLst>
        </pc:sldLayoutChg>
        <pc:sldLayoutChg chg="add del">
          <pc:chgData name="Sheyla Rodriguez" userId="ead276fdf34c4227" providerId="Windows Live" clId="Web-{C4AF02A5-5718-4CA2-A10F-540112298B9D}" dt="2023-01-23T08:45:10.281" v="370"/>
          <pc:sldLayoutMkLst>
            <pc:docMk/>
            <pc:sldMasterMk cId="4100827078" sldId="2147483686"/>
            <pc:sldLayoutMk cId="465711925" sldId="2147483684"/>
          </pc:sldLayoutMkLst>
        </pc:sldLayoutChg>
        <pc:sldLayoutChg chg="add del">
          <pc:chgData name="Sheyla Rodriguez" userId="ead276fdf34c4227" providerId="Windows Live" clId="Web-{C4AF02A5-5718-4CA2-A10F-540112298B9D}" dt="2023-01-23T08:45:10.281" v="370"/>
          <pc:sldLayoutMkLst>
            <pc:docMk/>
            <pc:sldMasterMk cId="4100827078" sldId="2147483686"/>
            <pc:sldLayoutMk cId="3558991487" sldId="2147483685"/>
          </pc:sldLayoutMkLst>
        </pc:sldLayoutChg>
      </pc:sldMasterChg>
      <pc:sldMasterChg chg="add addSldLayout modSldLayout">
        <pc:chgData name="Sheyla Rodriguez" userId="ead276fdf34c4227" providerId="Windows Live" clId="Web-{C4AF02A5-5718-4CA2-A10F-540112298B9D}" dt="2023-01-23T08:45:10.281" v="370"/>
        <pc:sldMasterMkLst>
          <pc:docMk/>
          <pc:sldMasterMk cId="377642166" sldId="2147483687"/>
        </pc:sldMasterMkLst>
        <pc:sldLayoutChg chg="add mod replId">
          <pc:chgData name="Sheyla Rodriguez" userId="ead276fdf34c4227" providerId="Windows Live" clId="Web-{C4AF02A5-5718-4CA2-A10F-540112298B9D}" dt="2023-01-23T08:45:10.281" v="370"/>
          <pc:sldLayoutMkLst>
            <pc:docMk/>
            <pc:sldMasterMk cId="377642166" sldId="2147483687"/>
            <pc:sldLayoutMk cId="2743807816" sldId="2147483688"/>
          </pc:sldLayoutMkLst>
        </pc:sldLayoutChg>
        <pc:sldLayoutChg chg="add mod replId">
          <pc:chgData name="Sheyla Rodriguez" userId="ead276fdf34c4227" providerId="Windows Live" clId="Web-{C4AF02A5-5718-4CA2-A10F-540112298B9D}" dt="2023-01-23T08:45:10.281" v="370"/>
          <pc:sldLayoutMkLst>
            <pc:docMk/>
            <pc:sldMasterMk cId="377642166" sldId="2147483687"/>
            <pc:sldLayoutMk cId="2075526047" sldId="2147483689"/>
          </pc:sldLayoutMkLst>
        </pc:sldLayoutChg>
        <pc:sldLayoutChg chg="add mod replId">
          <pc:chgData name="Sheyla Rodriguez" userId="ead276fdf34c4227" providerId="Windows Live" clId="Web-{C4AF02A5-5718-4CA2-A10F-540112298B9D}" dt="2023-01-23T08:45:10.281" v="370"/>
          <pc:sldLayoutMkLst>
            <pc:docMk/>
            <pc:sldMasterMk cId="377642166" sldId="2147483687"/>
            <pc:sldLayoutMk cId="2298494926" sldId="2147483690"/>
          </pc:sldLayoutMkLst>
        </pc:sldLayoutChg>
        <pc:sldLayoutChg chg="add mod replId">
          <pc:chgData name="Sheyla Rodriguez" userId="ead276fdf34c4227" providerId="Windows Live" clId="Web-{C4AF02A5-5718-4CA2-A10F-540112298B9D}" dt="2023-01-23T08:45:10.281" v="370"/>
          <pc:sldLayoutMkLst>
            <pc:docMk/>
            <pc:sldMasterMk cId="377642166" sldId="2147483687"/>
            <pc:sldLayoutMk cId="3847201309" sldId="2147483691"/>
          </pc:sldLayoutMkLst>
        </pc:sldLayoutChg>
        <pc:sldLayoutChg chg="add mod replId">
          <pc:chgData name="Sheyla Rodriguez" userId="ead276fdf34c4227" providerId="Windows Live" clId="Web-{C4AF02A5-5718-4CA2-A10F-540112298B9D}" dt="2023-01-23T08:45:10.281" v="370"/>
          <pc:sldLayoutMkLst>
            <pc:docMk/>
            <pc:sldMasterMk cId="377642166" sldId="2147483687"/>
            <pc:sldLayoutMk cId="739866155" sldId="2147483692"/>
          </pc:sldLayoutMkLst>
        </pc:sldLayoutChg>
        <pc:sldLayoutChg chg="add mod replId">
          <pc:chgData name="Sheyla Rodriguez" userId="ead276fdf34c4227" providerId="Windows Live" clId="Web-{C4AF02A5-5718-4CA2-A10F-540112298B9D}" dt="2023-01-23T08:45:10.281" v="370"/>
          <pc:sldLayoutMkLst>
            <pc:docMk/>
            <pc:sldMasterMk cId="377642166" sldId="2147483687"/>
            <pc:sldLayoutMk cId="3644374357" sldId="2147483693"/>
          </pc:sldLayoutMkLst>
        </pc:sldLayoutChg>
        <pc:sldLayoutChg chg="add mod replId">
          <pc:chgData name="Sheyla Rodriguez" userId="ead276fdf34c4227" providerId="Windows Live" clId="Web-{C4AF02A5-5718-4CA2-A10F-540112298B9D}" dt="2023-01-23T08:45:10.281" v="370"/>
          <pc:sldLayoutMkLst>
            <pc:docMk/>
            <pc:sldMasterMk cId="377642166" sldId="2147483687"/>
            <pc:sldLayoutMk cId="2762406709" sldId="2147483694"/>
          </pc:sldLayoutMkLst>
        </pc:sldLayoutChg>
        <pc:sldLayoutChg chg="add mod replId">
          <pc:chgData name="Sheyla Rodriguez" userId="ead276fdf34c4227" providerId="Windows Live" clId="Web-{C4AF02A5-5718-4CA2-A10F-540112298B9D}" dt="2023-01-23T08:45:10.281" v="370"/>
          <pc:sldLayoutMkLst>
            <pc:docMk/>
            <pc:sldMasterMk cId="377642166" sldId="2147483687"/>
            <pc:sldLayoutMk cId="3695251679" sldId="2147483695"/>
          </pc:sldLayoutMkLst>
        </pc:sldLayoutChg>
        <pc:sldLayoutChg chg="add mod replId">
          <pc:chgData name="Sheyla Rodriguez" userId="ead276fdf34c4227" providerId="Windows Live" clId="Web-{C4AF02A5-5718-4CA2-A10F-540112298B9D}" dt="2023-01-23T08:45:10.281" v="370"/>
          <pc:sldLayoutMkLst>
            <pc:docMk/>
            <pc:sldMasterMk cId="377642166" sldId="2147483687"/>
            <pc:sldLayoutMk cId="4285977800" sldId="2147483696"/>
          </pc:sldLayoutMkLst>
        </pc:sldLayoutChg>
        <pc:sldLayoutChg chg="add mod replId">
          <pc:chgData name="Sheyla Rodriguez" userId="ead276fdf34c4227" providerId="Windows Live" clId="Web-{C4AF02A5-5718-4CA2-A10F-540112298B9D}" dt="2023-01-23T08:45:10.281" v="370"/>
          <pc:sldLayoutMkLst>
            <pc:docMk/>
            <pc:sldMasterMk cId="377642166" sldId="2147483687"/>
            <pc:sldLayoutMk cId="1630718229" sldId="2147483697"/>
          </pc:sldLayoutMkLst>
        </pc:sldLayoutChg>
        <pc:sldLayoutChg chg="add mod replId">
          <pc:chgData name="Sheyla Rodriguez" userId="ead276fdf34c4227" providerId="Windows Live" clId="Web-{C4AF02A5-5718-4CA2-A10F-540112298B9D}" dt="2023-01-23T08:45:10.281" v="370"/>
          <pc:sldLayoutMkLst>
            <pc:docMk/>
            <pc:sldMasterMk cId="377642166" sldId="2147483687"/>
            <pc:sldLayoutMk cId="386906390" sldId="2147483698"/>
          </pc:sldLayoutMkLst>
        </pc:sldLayoutChg>
      </pc:sldMasterChg>
      <pc:sldMasterChg chg="add del addSldLayout delSldLayout">
        <pc:chgData name="Sheyla Rodriguez" userId="ead276fdf34c4227" providerId="Windows Live" clId="Web-{C4AF02A5-5718-4CA2-A10F-540112298B9D}" dt="2023-01-23T08:26:58.331" v="1"/>
        <pc:sldMasterMkLst>
          <pc:docMk/>
          <pc:sldMasterMk cId="1842453047" sldId="2147483725"/>
        </pc:sldMasterMkLst>
        <pc:sldLayoutChg chg="add del">
          <pc:chgData name="Sheyla Rodriguez" userId="ead276fdf34c4227" providerId="Windows Live" clId="Web-{C4AF02A5-5718-4CA2-A10F-540112298B9D}" dt="2023-01-23T08:26:58.331" v="1"/>
          <pc:sldLayoutMkLst>
            <pc:docMk/>
            <pc:sldMasterMk cId="1842453047" sldId="2147483725"/>
            <pc:sldLayoutMk cId="592165513" sldId="2147483714"/>
          </pc:sldLayoutMkLst>
        </pc:sldLayoutChg>
        <pc:sldLayoutChg chg="add del">
          <pc:chgData name="Sheyla Rodriguez" userId="ead276fdf34c4227" providerId="Windows Live" clId="Web-{C4AF02A5-5718-4CA2-A10F-540112298B9D}" dt="2023-01-23T08:26:58.331" v="1"/>
          <pc:sldLayoutMkLst>
            <pc:docMk/>
            <pc:sldMasterMk cId="1842453047" sldId="2147483725"/>
            <pc:sldLayoutMk cId="2101931893" sldId="2147483715"/>
          </pc:sldLayoutMkLst>
        </pc:sldLayoutChg>
        <pc:sldLayoutChg chg="add del">
          <pc:chgData name="Sheyla Rodriguez" userId="ead276fdf34c4227" providerId="Windows Live" clId="Web-{C4AF02A5-5718-4CA2-A10F-540112298B9D}" dt="2023-01-23T08:26:58.331" v="1"/>
          <pc:sldLayoutMkLst>
            <pc:docMk/>
            <pc:sldMasterMk cId="1842453047" sldId="2147483725"/>
            <pc:sldLayoutMk cId="4084499663" sldId="2147483716"/>
          </pc:sldLayoutMkLst>
        </pc:sldLayoutChg>
        <pc:sldLayoutChg chg="add del">
          <pc:chgData name="Sheyla Rodriguez" userId="ead276fdf34c4227" providerId="Windows Live" clId="Web-{C4AF02A5-5718-4CA2-A10F-540112298B9D}" dt="2023-01-23T08:26:58.331" v="1"/>
          <pc:sldLayoutMkLst>
            <pc:docMk/>
            <pc:sldMasterMk cId="1842453047" sldId="2147483725"/>
            <pc:sldLayoutMk cId="2286368864" sldId="2147483717"/>
          </pc:sldLayoutMkLst>
        </pc:sldLayoutChg>
        <pc:sldLayoutChg chg="add del">
          <pc:chgData name="Sheyla Rodriguez" userId="ead276fdf34c4227" providerId="Windows Live" clId="Web-{C4AF02A5-5718-4CA2-A10F-540112298B9D}" dt="2023-01-23T08:26:58.331" v="1"/>
          <pc:sldLayoutMkLst>
            <pc:docMk/>
            <pc:sldMasterMk cId="1842453047" sldId="2147483725"/>
            <pc:sldLayoutMk cId="3353759710" sldId="2147483718"/>
          </pc:sldLayoutMkLst>
        </pc:sldLayoutChg>
        <pc:sldLayoutChg chg="add del">
          <pc:chgData name="Sheyla Rodriguez" userId="ead276fdf34c4227" providerId="Windows Live" clId="Web-{C4AF02A5-5718-4CA2-A10F-540112298B9D}" dt="2023-01-23T08:26:58.331" v="1"/>
          <pc:sldLayoutMkLst>
            <pc:docMk/>
            <pc:sldMasterMk cId="1842453047" sldId="2147483725"/>
            <pc:sldLayoutMk cId="2780152232" sldId="2147483719"/>
          </pc:sldLayoutMkLst>
        </pc:sldLayoutChg>
        <pc:sldLayoutChg chg="add del">
          <pc:chgData name="Sheyla Rodriguez" userId="ead276fdf34c4227" providerId="Windows Live" clId="Web-{C4AF02A5-5718-4CA2-A10F-540112298B9D}" dt="2023-01-23T08:26:58.331" v="1"/>
          <pc:sldLayoutMkLst>
            <pc:docMk/>
            <pc:sldMasterMk cId="1842453047" sldId="2147483725"/>
            <pc:sldLayoutMk cId="2841086595" sldId="2147483720"/>
          </pc:sldLayoutMkLst>
        </pc:sldLayoutChg>
        <pc:sldLayoutChg chg="add del">
          <pc:chgData name="Sheyla Rodriguez" userId="ead276fdf34c4227" providerId="Windows Live" clId="Web-{C4AF02A5-5718-4CA2-A10F-540112298B9D}" dt="2023-01-23T08:26:58.331" v="1"/>
          <pc:sldLayoutMkLst>
            <pc:docMk/>
            <pc:sldMasterMk cId="1842453047" sldId="2147483725"/>
            <pc:sldLayoutMk cId="3524612682" sldId="2147483721"/>
          </pc:sldLayoutMkLst>
        </pc:sldLayoutChg>
        <pc:sldLayoutChg chg="add del">
          <pc:chgData name="Sheyla Rodriguez" userId="ead276fdf34c4227" providerId="Windows Live" clId="Web-{C4AF02A5-5718-4CA2-A10F-540112298B9D}" dt="2023-01-23T08:26:58.331" v="1"/>
          <pc:sldLayoutMkLst>
            <pc:docMk/>
            <pc:sldMasterMk cId="1842453047" sldId="2147483725"/>
            <pc:sldLayoutMk cId="2086255317" sldId="2147483722"/>
          </pc:sldLayoutMkLst>
        </pc:sldLayoutChg>
        <pc:sldLayoutChg chg="add del">
          <pc:chgData name="Sheyla Rodriguez" userId="ead276fdf34c4227" providerId="Windows Live" clId="Web-{C4AF02A5-5718-4CA2-A10F-540112298B9D}" dt="2023-01-23T08:26:58.331" v="1"/>
          <pc:sldLayoutMkLst>
            <pc:docMk/>
            <pc:sldMasterMk cId="1842453047" sldId="2147483725"/>
            <pc:sldLayoutMk cId="3265061969" sldId="2147483723"/>
          </pc:sldLayoutMkLst>
        </pc:sldLayoutChg>
        <pc:sldLayoutChg chg="add del">
          <pc:chgData name="Sheyla Rodriguez" userId="ead276fdf34c4227" providerId="Windows Live" clId="Web-{C4AF02A5-5718-4CA2-A10F-540112298B9D}" dt="2023-01-23T08:26:58.331" v="1"/>
          <pc:sldLayoutMkLst>
            <pc:docMk/>
            <pc:sldMasterMk cId="1842453047" sldId="2147483725"/>
            <pc:sldLayoutMk cId="1508031328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1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2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9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0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6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7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0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5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7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b="1" dirty="0">
                <a:cs typeface="Sabon Next LT"/>
              </a:rPr>
              <a:t>MI NOMBRE ES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10180696" cy="542592"/>
          </a:xfrm>
        </p:spPr>
        <p:txBody>
          <a:bodyPr>
            <a:normAutofit/>
          </a:bodyPr>
          <a:lstStyle/>
          <a:p>
            <a:r>
              <a:rPr lang="es-ES" dirty="0" err="1"/>
              <a:t>Sheyla</a:t>
            </a:r>
            <a:r>
              <a:rPr lang="es-ES" dirty="0"/>
              <a:t> Molina Rodríguez</a:t>
            </a:r>
          </a:p>
          <a:p>
            <a:endParaRPr lang="es-ES"/>
          </a:p>
        </p:txBody>
      </p:sp>
      <p:pic>
        <p:nvPicPr>
          <p:cNvPr id="21" name="Picture 3" descr="Arte de pintura al óleo nuboso">
            <a:extLst>
              <a:ext uri="{FF2B5EF4-FFF2-40B4-BE49-F238E27FC236}">
                <a16:creationId xmlns:a16="http://schemas.microsoft.com/office/drawing/2014/main" id="{0BBF7975-DC12-F867-5A45-2FB1A46E9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99" r="6" b="6"/>
          <a:stretch/>
        </p:blipFill>
        <p:spPr>
          <a:xfrm>
            <a:off x="1063691" y="913739"/>
            <a:ext cx="4789994" cy="2698541"/>
          </a:xfrm>
          <a:prstGeom prst="rect">
            <a:avLst/>
          </a:prstGeom>
        </p:spPr>
      </p:pic>
      <p:pic>
        <p:nvPicPr>
          <p:cNvPr id="5" name="Gráfico 5" descr="Bombilla">
            <a:extLst>
              <a:ext uri="{FF2B5EF4-FFF2-40B4-BE49-F238E27FC236}">
                <a16:creationId xmlns:a16="http://schemas.microsoft.com/office/drawing/2014/main" id="{C6DD30F1-3BD8-F915-A90E-4503C36E8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4934" y="484632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81677-0BEF-FCB1-C586-F4F4E535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/>
              <a:t>¿EN QUÉ SECTOR HAS TRABAJADO?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/>
              <a:t>Trabaje en sector de prácticas en un instituto de Juan Carlos I.</a:t>
            </a:r>
          </a:p>
          <a:p>
            <a:pPr marL="0" indent="0">
              <a:buNone/>
            </a:pPr>
            <a:r>
              <a:rPr lang="es-ES"/>
              <a:t>Con archivos y datos personales de alumnos, matriculando y rellenando formularios en el portal web del instituto.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 b="1"/>
              <a:t>¿HAS TRABAJADO CON ORDENADOR ANTES?</a:t>
            </a:r>
          </a:p>
          <a:p>
            <a:pPr marL="0" indent="0">
              <a:buNone/>
            </a:pPr>
            <a:endParaRPr lang="es-ES" b="1"/>
          </a:p>
          <a:p>
            <a:pPr marL="0" indent="0">
              <a:buNone/>
            </a:pPr>
            <a:r>
              <a:rPr lang="es-ES"/>
              <a:t>Si, en grado medio de gestión y administración de empresa.</a:t>
            </a:r>
          </a:p>
          <a:p>
            <a:pPr marL="0" indent="0">
              <a:buNone/>
            </a:pP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áfico 14" descr="Maletín con relleno sólido">
            <a:extLst>
              <a:ext uri="{FF2B5EF4-FFF2-40B4-BE49-F238E27FC236}">
                <a16:creationId xmlns:a16="http://schemas.microsoft.com/office/drawing/2014/main" id="{7E6E9006-2409-FE5F-7695-62B882B5B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321" y="1834166"/>
            <a:ext cx="1815921" cy="21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667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786079-57E3-2073-EF43-CDEE13F7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455" y="864108"/>
            <a:ext cx="6468761" cy="5120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b="1" dirty="0"/>
              <a:t>¿UTILIZASTE ALGÚN PANEL CON DATOS?</a:t>
            </a:r>
            <a:endParaRPr lang="es-ES" dirty="0"/>
          </a:p>
          <a:p>
            <a:endParaRPr lang="es-ES"/>
          </a:p>
          <a:p>
            <a:pPr marL="0" indent="0">
              <a:buNone/>
            </a:pPr>
            <a:r>
              <a:rPr lang="es-ES" dirty="0"/>
              <a:t>Si, bases de datos de office Access.</a:t>
            </a:r>
          </a:p>
          <a:p>
            <a:pPr marL="0" indent="0">
              <a:buNone/>
            </a:pPr>
            <a:endParaRPr lang="es-ES" b="1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¿QUÉ ESPERAS DEL CURSO?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 dirty="0"/>
              <a:t>Desempañarme para poder incorporarme en el ámbito laboral, y aprender mucho más.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6" descr="Ordenador con relleno sólido">
            <a:extLst>
              <a:ext uri="{FF2B5EF4-FFF2-40B4-BE49-F238E27FC236}">
                <a16:creationId xmlns:a16="http://schemas.microsoft.com/office/drawing/2014/main" id="{E431F243-02F1-CC25-CEE6-6CDD0834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3195" y="2435180"/>
            <a:ext cx="1397357" cy="1343695"/>
          </a:xfrm>
          <a:prstGeom prst="rect">
            <a:avLst/>
          </a:prstGeom>
        </p:spPr>
      </p:pic>
      <p:pic>
        <p:nvPicPr>
          <p:cNvPr id="7" name="Gráfico 8" descr="Lluvia de ideas de grupo con relleno sólido">
            <a:extLst>
              <a:ext uri="{FF2B5EF4-FFF2-40B4-BE49-F238E27FC236}">
                <a16:creationId xmlns:a16="http://schemas.microsoft.com/office/drawing/2014/main" id="{318414F2-486B-D4E7-F19B-51A9FDE57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2039" y="3894786"/>
            <a:ext cx="1429554" cy="14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5287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Frame</vt:lpstr>
      <vt:lpstr>MI NOMBRE ES 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140</cp:revision>
  <dcterms:created xsi:type="dcterms:W3CDTF">2023-01-23T08:25:38Z</dcterms:created>
  <dcterms:modified xsi:type="dcterms:W3CDTF">2023-01-23T09:01:50Z</dcterms:modified>
</cp:coreProperties>
</file>