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handoutMasterIdLst>
    <p:handoutMasterId r:id="rId14"/>
  </p:handoutMasterIdLst>
  <p:sldIdLst>
    <p:sldId id="256" r:id="rId2"/>
    <p:sldId id="257" r:id="rId3"/>
    <p:sldId id="258" r:id="rId4"/>
    <p:sldId id="259" r:id="rId5"/>
    <p:sldId id="260" r:id="rId6"/>
    <p:sldId id="262" r:id="rId7"/>
    <p:sldId id="261" r:id="rId8"/>
    <p:sldId id="264" r:id="rId9"/>
    <p:sldId id="265" r:id="rId10"/>
    <p:sldId id="266" r:id="rId11"/>
    <p:sldId id="267" r:id="rId12"/>
  </p:sldIdLst>
  <p:sldSz cx="12192000" cy="6858000"/>
  <p:notesSz cx="6858000" cy="9144000"/>
  <p:defaultTextStyle>
    <a:defPPr>
      <a:defRPr lang="en-CM"/>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952ABF-8531-7C16-8899-9F70D488B7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M"/>
          </a:p>
        </p:txBody>
      </p:sp>
      <p:sp>
        <p:nvSpPr>
          <p:cNvPr id="3" name="Date Placeholder 2">
            <a:extLst>
              <a:ext uri="{FF2B5EF4-FFF2-40B4-BE49-F238E27FC236}">
                <a16:creationId xmlns:a16="http://schemas.microsoft.com/office/drawing/2014/main" id="{1A86F196-A99A-C8C2-A6CC-31E054679E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38E551-DFF8-4C96-90A3-CF66B3EA2623}" type="datetimeFigureOut">
              <a:rPr lang="en-CM" smtClean="0"/>
              <a:t>23/07/2024</a:t>
            </a:fld>
            <a:endParaRPr lang="en-CM"/>
          </a:p>
        </p:txBody>
      </p:sp>
      <p:sp>
        <p:nvSpPr>
          <p:cNvPr id="4" name="Footer Placeholder 3">
            <a:extLst>
              <a:ext uri="{FF2B5EF4-FFF2-40B4-BE49-F238E27FC236}">
                <a16:creationId xmlns:a16="http://schemas.microsoft.com/office/drawing/2014/main" id="{82297563-B4C4-AC43-6AA9-9EEA7F9F72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M"/>
          </a:p>
        </p:txBody>
      </p:sp>
      <p:sp>
        <p:nvSpPr>
          <p:cNvPr id="5" name="Slide Number Placeholder 4">
            <a:extLst>
              <a:ext uri="{FF2B5EF4-FFF2-40B4-BE49-F238E27FC236}">
                <a16:creationId xmlns:a16="http://schemas.microsoft.com/office/drawing/2014/main" id="{8F6B8ED9-13AC-BE97-6728-D6B43CB9A6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966973-A7F5-42F6-A1B3-4CF50E7246D8}" type="slidenum">
              <a:rPr lang="en-CM" smtClean="0"/>
              <a:t>‹#›</a:t>
            </a:fld>
            <a:endParaRPr lang="en-CM"/>
          </a:p>
        </p:txBody>
      </p:sp>
    </p:spTree>
    <p:extLst>
      <p:ext uri="{BB962C8B-B14F-4D97-AF65-F5344CB8AC3E}">
        <p14:creationId xmlns:p14="http://schemas.microsoft.com/office/powerpoint/2010/main" val="11597523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M"/>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3A3DF7-F47B-43DC-B5D9-5DFE670040C0}" type="datetimeFigureOut">
              <a:rPr lang="en-CM" smtClean="0"/>
              <a:t>23/07/2024</a:t>
            </a:fld>
            <a:endParaRPr lang="en-CM"/>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M"/>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M"/>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D52A5-EC19-4D28-9456-C129EE0E1477}" type="slidenum">
              <a:rPr lang="en-CM" smtClean="0"/>
              <a:t>‹#›</a:t>
            </a:fld>
            <a:endParaRPr lang="en-CM"/>
          </a:p>
        </p:txBody>
      </p:sp>
    </p:spTree>
    <p:extLst>
      <p:ext uri="{BB962C8B-B14F-4D97-AF65-F5344CB8AC3E}">
        <p14:creationId xmlns:p14="http://schemas.microsoft.com/office/powerpoint/2010/main" val="3303747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A50B-3489-4836-CF7C-E7F27FC606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M"/>
          </a:p>
        </p:txBody>
      </p:sp>
      <p:sp>
        <p:nvSpPr>
          <p:cNvPr id="3" name="Subtitle 2">
            <a:extLst>
              <a:ext uri="{FF2B5EF4-FFF2-40B4-BE49-F238E27FC236}">
                <a16:creationId xmlns:a16="http://schemas.microsoft.com/office/drawing/2014/main" id="{00805C75-EB65-7C21-65B3-6A4EB2594C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M"/>
          </a:p>
        </p:txBody>
      </p:sp>
      <p:sp>
        <p:nvSpPr>
          <p:cNvPr id="4" name="Date Placeholder 3">
            <a:extLst>
              <a:ext uri="{FF2B5EF4-FFF2-40B4-BE49-F238E27FC236}">
                <a16:creationId xmlns:a16="http://schemas.microsoft.com/office/drawing/2014/main" id="{E727CEB8-8BC5-C8B7-6C9D-3486E7853438}"/>
              </a:ext>
            </a:extLst>
          </p:cNvPr>
          <p:cNvSpPr>
            <a:spLocks noGrp="1"/>
          </p:cNvSpPr>
          <p:nvPr>
            <p:ph type="dt" sz="half" idx="10"/>
          </p:nvPr>
        </p:nvSpPr>
        <p:spPr/>
        <p:txBody>
          <a:bodyPr/>
          <a:lstStyle/>
          <a:p>
            <a:fld id="{F2DDAEC3-C2C0-48F5-97CF-E9CD61785E31}" type="datetime8">
              <a:rPr lang="en-CM" smtClean="0"/>
              <a:t>23/07/2024 18:18</a:t>
            </a:fld>
            <a:endParaRPr lang="en-CM"/>
          </a:p>
        </p:txBody>
      </p:sp>
      <p:sp>
        <p:nvSpPr>
          <p:cNvPr id="5" name="Footer Placeholder 4">
            <a:extLst>
              <a:ext uri="{FF2B5EF4-FFF2-40B4-BE49-F238E27FC236}">
                <a16:creationId xmlns:a16="http://schemas.microsoft.com/office/drawing/2014/main" id="{A374D0BF-68DA-6F7B-1FE7-78A22B0D8F1F}"/>
              </a:ext>
            </a:extLst>
          </p:cNvPr>
          <p:cNvSpPr>
            <a:spLocks noGrp="1"/>
          </p:cNvSpPr>
          <p:nvPr>
            <p:ph type="ftr" sz="quarter" idx="11"/>
          </p:nvPr>
        </p:nvSpPr>
        <p:spPr/>
        <p:txBody>
          <a:bodyPr/>
          <a:lstStyle/>
          <a:p>
            <a:endParaRPr lang="en-CM"/>
          </a:p>
        </p:txBody>
      </p:sp>
      <p:sp>
        <p:nvSpPr>
          <p:cNvPr id="6" name="Slide Number Placeholder 5">
            <a:extLst>
              <a:ext uri="{FF2B5EF4-FFF2-40B4-BE49-F238E27FC236}">
                <a16:creationId xmlns:a16="http://schemas.microsoft.com/office/drawing/2014/main" id="{08C0BE66-0AC1-BD7D-BB7F-EA42055FAF86}"/>
              </a:ext>
            </a:extLst>
          </p:cNvPr>
          <p:cNvSpPr>
            <a:spLocks noGrp="1"/>
          </p:cNvSpPr>
          <p:nvPr>
            <p:ph type="sldNum" sz="quarter" idx="12"/>
          </p:nvPr>
        </p:nvSpPr>
        <p:spPr/>
        <p:txBody>
          <a:bodyPr/>
          <a:lstStyle/>
          <a:p>
            <a:fld id="{88F18B55-4CFF-48F1-8BBE-10FED6F89C8C}" type="slidenum">
              <a:rPr lang="en-CM" smtClean="0"/>
              <a:t>‹#›</a:t>
            </a:fld>
            <a:endParaRPr lang="en-CM"/>
          </a:p>
        </p:txBody>
      </p:sp>
    </p:spTree>
    <p:extLst>
      <p:ext uri="{BB962C8B-B14F-4D97-AF65-F5344CB8AC3E}">
        <p14:creationId xmlns:p14="http://schemas.microsoft.com/office/powerpoint/2010/main" val="145662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7F4D-9E82-195F-7A10-7ADF66A97965}"/>
              </a:ext>
            </a:extLst>
          </p:cNvPr>
          <p:cNvSpPr>
            <a:spLocks noGrp="1"/>
          </p:cNvSpPr>
          <p:nvPr>
            <p:ph type="title"/>
          </p:nvPr>
        </p:nvSpPr>
        <p:spPr/>
        <p:txBody>
          <a:bodyPr/>
          <a:lstStyle/>
          <a:p>
            <a:r>
              <a:rPr lang="en-US"/>
              <a:t>Click to edit Master title style</a:t>
            </a:r>
            <a:endParaRPr lang="en-CM"/>
          </a:p>
        </p:txBody>
      </p:sp>
      <p:sp>
        <p:nvSpPr>
          <p:cNvPr id="3" name="Vertical Text Placeholder 2">
            <a:extLst>
              <a:ext uri="{FF2B5EF4-FFF2-40B4-BE49-F238E27FC236}">
                <a16:creationId xmlns:a16="http://schemas.microsoft.com/office/drawing/2014/main" id="{A224EFCC-08ED-143F-44D4-BE82753262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4" name="Date Placeholder 3">
            <a:extLst>
              <a:ext uri="{FF2B5EF4-FFF2-40B4-BE49-F238E27FC236}">
                <a16:creationId xmlns:a16="http://schemas.microsoft.com/office/drawing/2014/main" id="{AF4FDBAC-EF00-A3BD-74E7-E6BA003F226A}"/>
              </a:ext>
            </a:extLst>
          </p:cNvPr>
          <p:cNvSpPr>
            <a:spLocks noGrp="1"/>
          </p:cNvSpPr>
          <p:nvPr>
            <p:ph type="dt" sz="half" idx="10"/>
          </p:nvPr>
        </p:nvSpPr>
        <p:spPr/>
        <p:txBody>
          <a:bodyPr/>
          <a:lstStyle/>
          <a:p>
            <a:fld id="{CAEFBFB0-C19A-46A2-9F98-DD3DD38A5C62}" type="datetime8">
              <a:rPr lang="en-CM" smtClean="0"/>
              <a:t>23/07/2024 18:18</a:t>
            </a:fld>
            <a:endParaRPr lang="en-CM"/>
          </a:p>
        </p:txBody>
      </p:sp>
      <p:sp>
        <p:nvSpPr>
          <p:cNvPr id="5" name="Footer Placeholder 4">
            <a:extLst>
              <a:ext uri="{FF2B5EF4-FFF2-40B4-BE49-F238E27FC236}">
                <a16:creationId xmlns:a16="http://schemas.microsoft.com/office/drawing/2014/main" id="{EC3A2A7C-60F8-4A19-B034-75FAADA60734}"/>
              </a:ext>
            </a:extLst>
          </p:cNvPr>
          <p:cNvSpPr>
            <a:spLocks noGrp="1"/>
          </p:cNvSpPr>
          <p:nvPr>
            <p:ph type="ftr" sz="quarter" idx="11"/>
          </p:nvPr>
        </p:nvSpPr>
        <p:spPr/>
        <p:txBody>
          <a:bodyPr/>
          <a:lstStyle/>
          <a:p>
            <a:endParaRPr lang="en-CM"/>
          </a:p>
        </p:txBody>
      </p:sp>
      <p:sp>
        <p:nvSpPr>
          <p:cNvPr id="6" name="Slide Number Placeholder 5">
            <a:extLst>
              <a:ext uri="{FF2B5EF4-FFF2-40B4-BE49-F238E27FC236}">
                <a16:creationId xmlns:a16="http://schemas.microsoft.com/office/drawing/2014/main" id="{1510FA63-B437-1E46-4E30-669EB94C0075}"/>
              </a:ext>
            </a:extLst>
          </p:cNvPr>
          <p:cNvSpPr>
            <a:spLocks noGrp="1"/>
          </p:cNvSpPr>
          <p:nvPr>
            <p:ph type="sldNum" sz="quarter" idx="12"/>
          </p:nvPr>
        </p:nvSpPr>
        <p:spPr/>
        <p:txBody>
          <a:bodyPr/>
          <a:lstStyle/>
          <a:p>
            <a:fld id="{88F18B55-4CFF-48F1-8BBE-10FED6F89C8C}" type="slidenum">
              <a:rPr lang="en-CM" smtClean="0"/>
              <a:t>‹#›</a:t>
            </a:fld>
            <a:endParaRPr lang="en-CM"/>
          </a:p>
        </p:txBody>
      </p:sp>
    </p:spTree>
    <p:extLst>
      <p:ext uri="{BB962C8B-B14F-4D97-AF65-F5344CB8AC3E}">
        <p14:creationId xmlns:p14="http://schemas.microsoft.com/office/powerpoint/2010/main" val="204924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BBB81B-73A8-C7E6-B607-9FC40B69EF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M"/>
          </a:p>
        </p:txBody>
      </p:sp>
      <p:sp>
        <p:nvSpPr>
          <p:cNvPr id="3" name="Vertical Text Placeholder 2">
            <a:extLst>
              <a:ext uri="{FF2B5EF4-FFF2-40B4-BE49-F238E27FC236}">
                <a16:creationId xmlns:a16="http://schemas.microsoft.com/office/drawing/2014/main" id="{C75173CE-FF15-6A74-FC57-4FFFE0B10A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4" name="Date Placeholder 3">
            <a:extLst>
              <a:ext uri="{FF2B5EF4-FFF2-40B4-BE49-F238E27FC236}">
                <a16:creationId xmlns:a16="http://schemas.microsoft.com/office/drawing/2014/main" id="{B4D2C549-7FCB-6E7F-C84D-C506E69BF3C8}"/>
              </a:ext>
            </a:extLst>
          </p:cNvPr>
          <p:cNvSpPr>
            <a:spLocks noGrp="1"/>
          </p:cNvSpPr>
          <p:nvPr>
            <p:ph type="dt" sz="half" idx="10"/>
          </p:nvPr>
        </p:nvSpPr>
        <p:spPr/>
        <p:txBody>
          <a:bodyPr/>
          <a:lstStyle/>
          <a:p>
            <a:fld id="{12EB3523-837B-4D54-ADFB-2F5358C2474A}" type="datetime8">
              <a:rPr lang="en-CM" smtClean="0"/>
              <a:t>23/07/2024 18:18</a:t>
            </a:fld>
            <a:endParaRPr lang="en-CM"/>
          </a:p>
        </p:txBody>
      </p:sp>
      <p:sp>
        <p:nvSpPr>
          <p:cNvPr id="5" name="Footer Placeholder 4">
            <a:extLst>
              <a:ext uri="{FF2B5EF4-FFF2-40B4-BE49-F238E27FC236}">
                <a16:creationId xmlns:a16="http://schemas.microsoft.com/office/drawing/2014/main" id="{7F0AD738-A0AD-FA08-F6BE-66EDF0DECD40}"/>
              </a:ext>
            </a:extLst>
          </p:cNvPr>
          <p:cNvSpPr>
            <a:spLocks noGrp="1"/>
          </p:cNvSpPr>
          <p:nvPr>
            <p:ph type="ftr" sz="quarter" idx="11"/>
          </p:nvPr>
        </p:nvSpPr>
        <p:spPr/>
        <p:txBody>
          <a:bodyPr/>
          <a:lstStyle/>
          <a:p>
            <a:endParaRPr lang="en-CM"/>
          </a:p>
        </p:txBody>
      </p:sp>
      <p:sp>
        <p:nvSpPr>
          <p:cNvPr id="6" name="Slide Number Placeholder 5">
            <a:extLst>
              <a:ext uri="{FF2B5EF4-FFF2-40B4-BE49-F238E27FC236}">
                <a16:creationId xmlns:a16="http://schemas.microsoft.com/office/drawing/2014/main" id="{B88CE27C-A9DB-63E4-B252-359DF0E04BD4}"/>
              </a:ext>
            </a:extLst>
          </p:cNvPr>
          <p:cNvSpPr>
            <a:spLocks noGrp="1"/>
          </p:cNvSpPr>
          <p:nvPr>
            <p:ph type="sldNum" sz="quarter" idx="12"/>
          </p:nvPr>
        </p:nvSpPr>
        <p:spPr/>
        <p:txBody>
          <a:bodyPr/>
          <a:lstStyle/>
          <a:p>
            <a:fld id="{88F18B55-4CFF-48F1-8BBE-10FED6F89C8C}" type="slidenum">
              <a:rPr lang="en-CM" smtClean="0"/>
              <a:t>‹#›</a:t>
            </a:fld>
            <a:endParaRPr lang="en-CM"/>
          </a:p>
        </p:txBody>
      </p:sp>
    </p:spTree>
    <p:extLst>
      <p:ext uri="{BB962C8B-B14F-4D97-AF65-F5344CB8AC3E}">
        <p14:creationId xmlns:p14="http://schemas.microsoft.com/office/powerpoint/2010/main" val="3927754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CD0CD-97CA-DEAB-8C1A-386502B5BCCF}"/>
              </a:ext>
            </a:extLst>
          </p:cNvPr>
          <p:cNvSpPr>
            <a:spLocks noGrp="1"/>
          </p:cNvSpPr>
          <p:nvPr>
            <p:ph type="title"/>
          </p:nvPr>
        </p:nvSpPr>
        <p:spPr/>
        <p:txBody>
          <a:bodyPr/>
          <a:lstStyle/>
          <a:p>
            <a:r>
              <a:rPr lang="en-US"/>
              <a:t>Click to edit Master title style</a:t>
            </a:r>
            <a:endParaRPr lang="en-CM"/>
          </a:p>
        </p:txBody>
      </p:sp>
      <p:sp>
        <p:nvSpPr>
          <p:cNvPr id="3" name="Content Placeholder 2">
            <a:extLst>
              <a:ext uri="{FF2B5EF4-FFF2-40B4-BE49-F238E27FC236}">
                <a16:creationId xmlns:a16="http://schemas.microsoft.com/office/drawing/2014/main" id="{C2F76BE5-29BB-8529-EF8B-224BDBAD64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4" name="Date Placeholder 3">
            <a:extLst>
              <a:ext uri="{FF2B5EF4-FFF2-40B4-BE49-F238E27FC236}">
                <a16:creationId xmlns:a16="http://schemas.microsoft.com/office/drawing/2014/main" id="{DE71ADEC-4C9D-CE8C-A944-B1A77557F8FA}"/>
              </a:ext>
            </a:extLst>
          </p:cNvPr>
          <p:cNvSpPr>
            <a:spLocks noGrp="1"/>
          </p:cNvSpPr>
          <p:nvPr>
            <p:ph type="dt" sz="half" idx="10"/>
          </p:nvPr>
        </p:nvSpPr>
        <p:spPr/>
        <p:txBody>
          <a:bodyPr/>
          <a:lstStyle/>
          <a:p>
            <a:fld id="{5DC0CE94-432F-47E0-9104-EF0F117A9876}" type="datetime8">
              <a:rPr lang="en-CM" smtClean="0"/>
              <a:t>23/07/2024 18:18</a:t>
            </a:fld>
            <a:endParaRPr lang="en-CM"/>
          </a:p>
        </p:txBody>
      </p:sp>
      <p:sp>
        <p:nvSpPr>
          <p:cNvPr id="5" name="Footer Placeholder 4">
            <a:extLst>
              <a:ext uri="{FF2B5EF4-FFF2-40B4-BE49-F238E27FC236}">
                <a16:creationId xmlns:a16="http://schemas.microsoft.com/office/drawing/2014/main" id="{7FF0BF85-A0CF-F042-A21B-180DF82933BB}"/>
              </a:ext>
            </a:extLst>
          </p:cNvPr>
          <p:cNvSpPr>
            <a:spLocks noGrp="1"/>
          </p:cNvSpPr>
          <p:nvPr>
            <p:ph type="ftr" sz="quarter" idx="11"/>
          </p:nvPr>
        </p:nvSpPr>
        <p:spPr/>
        <p:txBody>
          <a:bodyPr/>
          <a:lstStyle/>
          <a:p>
            <a:endParaRPr lang="en-CM"/>
          </a:p>
        </p:txBody>
      </p:sp>
      <p:sp>
        <p:nvSpPr>
          <p:cNvPr id="6" name="Slide Number Placeholder 5">
            <a:extLst>
              <a:ext uri="{FF2B5EF4-FFF2-40B4-BE49-F238E27FC236}">
                <a16:creationId xmlns:a16="http://schemas.microsoft.com/office/drawing/2014/main" id="{BED4B529-4E09-96A3-93F8-6BB7FAB98A14}"/>
              </a:ext>
            </a:extLst>
          </p:cNvPr>
          <p:cNvSpPr>
            <a:spLocks noGrp="1"/>
          </p:cNvSpPr>
          <p:nvPr>
            <p:ph type="sldNum" sz="quarter" idx="12"/>
          </p:nvPr>
        </p:nvSpPr>
        <p:spPr/>
        <p:txBody>
          <a:bodyPr/>
          <a:lstStyle/>
          <a:p>
            <a:fld id="{88F18B55-4CFF-48F1-8BBE-10FED6F89C8C}" type="slidenum">
              <a:rPr lang="en-CM" smtClean="0"/>
              <a:t>‹#›</a:t>
            </a:fld>
            <a:endParaRPr lang="en-CM"/>
          </a:p>
        </p:txBody>
      </p:sp>
    </p:spTree>
    <p:extLst>
      <p:ext uri="{BB962C8B-B14F-4D97-AF65-F5344CB8AC3E}">
        <p14:creationId xmlns:p14="http://schemas.microsoft.com/office/powerpoint/2010/main" val="342160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95E5-159C-C6A8-78C2-9DF522AF11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M"/>
          </a:p>
        </p:txBody>
      </p:sp>
      <p:sp>
        <p:nvSpPr>
          <p:cNvPr id="3" name="Text Placeholder 2">
            <a:extLst>
              <a:ext uri="{FF2B5EF4-FFF2-40B4-BE49-F238E27FC236}">
                <a16:creationId xmlns:a16="http://schemas.microsoft.com/office/drawing/2014/main" id="{B51BD26D-C839-68CA-0063-7CA27857FB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93DF91-3103-5734-EFE4-4239383EF453}"/>
              </a:ext>
            </a:extLst>
          </p:cNvPr>
          <p:cNvSpPr>
            <a:spLocks noGrp="1"/>
          </p:cNvSpPr>
          <p:nvPr>
            <p:ph type="dt" sz="half" idx="10"/>
          </p:nvPr>
        </p:nvSpPr>
        <p:spPr/>
        <p:txBody>
          <a:bodyPr/>
          <a:lstStyle/>
          <a:p>
            <a:fld id="{B8DFB7BE-4BB8-41CD-A0BD-A462B635B121}" type="datetime8">
              <a:rPr lang="en-CM" smtClean="0"/>
              <a:t>23/07/2024 18:18</a:t>
            </a:fld>
            <a:endParaRPr lang="en-CM"/>
          </a:p>
        </p:txBody>
      </p:sp>
      <p:sp>
        <p:nvSpPr>
          <p:cNvPr id="5" name="Footer Placeholder 4">
            <a:extLst>
              <a:ext uri="{FF2B5EF4-FFF2-40B4-BE49-F238E27FC236}">
                <a16:creationId xmlns:a16="http://schemas.microsoft.com/office/drawing/2014/main" id="{FD9A1EF6-15BD-A179-27AF-09A614BD4946}"/>
              </a:ext>
            </a:extLst>
          </p:cNvPr>
          <p:cNvSpPr>
            <a:spLocks noGrp="1"/>
          </p:cNvSpPr>
          <p:nvPr>
            <p:ph type="ftr" sz="quarter" idx="11"/>
          </p:nvPr>
        </p:nvSpPr>
        <p:spPr/>
        <p:txBody>
          <a:bodyPr/>
          <a:lstStyle/>
          <a:p>
            <a:endParaRPr lang="en-CM"/>
          </a:p>
        </p:txBody>
      </p:sp>
      <p:sp>
        <p:nvSpPr>
          <p:cNvPr id="6" name="Slide Number Placeholder 5">
            <a:extLst>
              <a:ext uri="{FF2B5EF4-FFF2-40B4-BE49-F238E27FC236}">
                <a16:creationId xmlns:a16="http://schemas.microsoft.com/office/drawing/2014/main" id="{1E6C8765-E2F9-BC39-FEA2-DFA862D0556E}"/>
              </a:ext>
            </a:extLst>
          </p:cNvPr>
          <p:cNvSpPr>
            <a:spLocks noGrp="1"/>
          </p:cNvSpPr>
          <p:nvPr>
            <p:ph type="sldNum" sz="quarter" idx="12"/>
          </p:nvPr>
        </p:nvSpPr>
        <p:spPr/>
        <p:txBody>
          <a:bodyPr/>
          <a:lstStyle/>
          <a:p>
            <a:fld id="{88F18B55-4CFF-48F1-8BBE-10FED6F89C8C}" type="slidenum">
              <a:rPr lang="en-CM" smtClean="0"/>
              <a:t>‹#›</a:t>
            </a:fld>
            <a:endParaRPr lang="en-CM"/>
          </a:p>
        </p:txBody>
      </p:sp>
    </p:spTree>
    <p:extLst>
      <p:ext uri="{BB962C8B-B14F-4D97-AF65-F5344CB8AC3E}">
        <p14:creationId xmlns:p14="http://schemas.microsoft.com/office/powerpoint/2010/main" val="1076879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A3C16-C5BC-7F59-A89E-CE1C44EFC62D}"/>
              </a:ext>
            </a:extLst>
          </p:cNvPr>
          <p:cNvSpPr>
            <a:spLocks noGrp="1"/>
          </p:cNvSpPr>
          <p:nvPr>
            <p:ph type="title"/>
          </p:nvPr>
        </p:nvSpPr>
        <p:spPr/>
        <p:txBody>
          <a:bodyPr/>
          <a:lstStyle/>
          <a:p>
            <a:r>
              <a:rPr lang="en-US"/>
              <a:t>Click to edit Master title style</a:t>
            </a:r>
            <a:endParaRPr lang="en-CM"/>
          </a:p>
        </p:txBody>
      </p:sp>
      <p:sp>
        <p:nvSpPr>
          <p:cNvPr id="3" name="Content Placeholder 2">
            <a:extLst>
              <a:ext uri="{FF2B5EF4-FFF2-40B4-BE49-F238E27FC236}">
                <a16:creationId xmlns:a16="http://schemas.microsoft.com/office/drawing/2014/main" id="{C45A40D8-2D3F-4458-F74A-88BEF5FDD1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4" name="Content Placeholder 3">
            <a:extLst>
              <a:ext uri="{FF2B5EF4-FFF2-40B4-BE49-F238E27FC236}">
                <a16:creationId xmlns:a16="http://schemas.microsoft.com/office/drawing/2014/main" id="{CE36AA27-1989-3A47-55EB-A7D1BCE1F0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5" name="Date Placeholder 4">
            <a:extLst>
              <a:ext uri="{FF2B5EF4-FFF2-40B4-BE49-F238E27FC236}">
                <a16:creationId xmlns:a16="http://schemas.microsoft.com/office/drawing/2014/main" id="{CCFBF946-1812-AF40-6B93-0DFC454307D2}"/>
              </a:ext>
            </a:extLst>
          </p:cNvPr>
          <p:cNvSpPr>
            <a:spLocks noGrp="1"/>
          </p:cNvSpPr>
          <p:nvPr>
            <p:ph type="dt" sz="half" idx="10"/>
          </p:nvPr>
        </p:nvSpPr>
        <p:spPr/>
        <p:txBody>
          <a:bodyPr/>
          <a:lstStyle/>
          <a:p>
            <a:fld id="{E0D97D60-BE3E-4E64-9E6D-3C2F114CD734}" type="datetime8">
              <a:rPr lang="en-CM" smtClean="0"/>
              <a:t>23/07/2024 18:18</a:t>
            </a:fld>
            <a:endParaRPr lang="en-CM"/>
          </a:p>
        </p:txBody>
      </p:sp>
      <p:sp>
        <p:nvSpPr>
          <p:cNvPr id="6" name="Footer Placeholder 5">
            <a:extLst>
              <a:ext uri="{FF2B5EF4-FFF2-40B4-BE49-F238E27FC236}">
                <a16:creationId xmlns:a16="http://schemas.microsoft.com/office/drawing/2014/main" id="{D8C51498-8C1B-C674-06CC-32E90C28DE75}"/>
              </a:ext>
            </a:extLst>
          </p:cNvPr>
          <p:cNvSpPr>
            <a:spLocks noGrp="1"/>
          </p:cNvSpPr>
          <p:nvPr>
            <p:ph type="ftr" sz="quarter" idx="11"/>
          </p:nvPr>
        </p:nvSpPr>
        <p:spPr/>
        <p:txBody>
          <a:bodyPr/>
          <a:lstStyle/>
          <a:p>
            <a:endParaRPr lang="en-CM"/>
          </a:p>
        </p:txBody>
      </p:sp>
      <p:sp>
        <p:nvSpPr>
          <p:cNvPr id="7" name="Slide Number Placeholder 6">
            <a:extLst>
              <a:ext uri="{FF2B5EF4-FFF2-40B4-BE49-F238E27FC236}">
                <a16:creationId xmlns:a16="http://schemas.microsoft.com/office/drawing/2014/main" id="{9A49353B-A350-8683-6944-8AF9C155D0DD}"/>
              </a:ext>
            </a:extLst>
          </p:cNvPr>
          <p:cNvSpPr>
            <a:spLocks noGrp="1"/>
          </p:cNvSpPr>
          <p:nvPr>
            <p:ph type="sldNum" sz="quarter" idx="12"/>
          </p:nvPr>
        </p:nvSpPr>
        <p:spPr/>
        <p:txBody>
          <a:bodyPr/>
          <a:lstStyle/>
          <a:p>
            <a:fld id="{88F18B55-4CFF-48F1-8BBE-10FED6F89C8C}" type="slidenum">
              <a:rPr lang="en-CM" smtClean="0"/>
              <a:t>‹#›</a:t>
            </a:fld>
            <a:endParaRPr lang="en-CM"/>
          </a:p>
        </p:txBody>
      </p:sp>
    </p:spTree>
    <p:extLst>
      <p:ext uri="{BB962C8B-B14F-4D97-AF65-F5344CB8AC3E}">
        <p14:creationId xmlns:p14="http://schemas.microsoft.com/office/powerpoint/2010/main" val="415834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6640-E4F0-C6D5-3F25-FE34503E4BB0}"/>
              </a:ext>
            </a:extLst>
          </p:cNvPr>
          <p:cNvSpPr>
            <a:spLocks noGrp="1"/>
          </p:cNvSpPr>
          <p:nvPr>
            <p:ph type="title"/>
          </p:nvPr>
        </p:nvSpPr>
        <p:spPr>
          <a:xfrm>
            <a:off x="839788" y="365125"/>
            <a:ext cx="10515600" cy="1325563"/>
          </a:xfrm>
        </p:spPr>
        <p:txBody>
          <a:bodyPr/>
          <a:lstStyle/>
          <a:p>
            <a:r>
              <a:rPr lang="en-US"/>
              <a:t>Click to edit Master title style</a:t>
            </a:r>
            <a:endParaRPr lang="en-CM"/>
          </a:p>
        </p:txBody>
      </p:sp>
      <p:sp>
        <p:nvSpPr>
          <p:cNvPr id="3" name="Text Placeholder 2">
            <a:extLst>
              <a:ext uri="{FF2B5EF4-FFF2-40B4-BE49-F238E27FC236}">
                <a16:creationId xmlns:a16="http://schemas.microsoft.com/office/drawing/2014/main" id="{29E8447E-3BA7-4AEB-F9E6-2B848CCB4E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3CF931-C81C-B61A-3F4B-CC13198F82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5" name="Text Placeholder 4">
            <a:extLst>
              <a:ext uri="{FF2B5EF4-FFF2-40B4-BE49-F238E27FC236}">
                <a16:creationId xmlns:a16="http://schemas.microsoft.com/office/drawing/2014/main" id="{BAD3602D-C588-1C06-8F9D-22823B4C00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BD4141-D78A-529C-49C4-8848421276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7" name="Date Placeholder 6">
            <a:extLst>
              <a:ext uri="{FF2B5EF4-FFF2-40B4-BE49-F238E27FC236}">
                <a16:creationId xmlns:a16="http://schemas.microsoft.com/office/drawing/2014/main" id="{54C70003-6BFB-BD62-567F-23D5539B1E5A}"/>
              </a:ext>
            </a:extLst>
          </p:cNvPr>
          <p:cNvSpPr>
            <a:spLocks noGrp="1"/>
          </p:cNvSpPr>
          <p:nvPr>
            <p:ph type="dt" sz="half" idx="10"/>
          </p:nvPr>
        </p:nvSpPr>
        <p:spPr/>
        <p:txBody>
          <a:bodyPr/>
          <a:lstStyle/>
          <a:p>
            <a:fld id="{E2AF115F-3B13-40A0-B00A-9B24C1FF5F77}" type="datetime8">
              <a:rPr lang="en-CM" smtClean="0"/>
              <a:t>23/07/2024 18:18</a:t>
            </a:fld>
            <a:endParaRPr lang="en-CM"/>
          </a:p>
        </p:txBody>
      </p:sp>
      <p:sp>
        <p:nvSpPr>
          <p:cNvPr id="8" name="Footer Placeholder 7">
            <a:extLst>
              <a:ext uri="{FF2B5EF4-FFF2-40B4-BE49-F238E27FC236}">
                <a16:creationId xmlns:a16="http://schemas.microsoft.com/office/drawing/2014/main" id="{9460A907-0642-7181-7AEA-CB7B9D7E0933}"/>
              </a:ext>
            </a:extLst>
          </p:cNvPr>
          <p:cNvSpPr>
            <a:spLocks noGrp="1"/>
          </p:cNvSpPr>
          <p:nvPr>
            <p:ph type="ftr" sz="quarter" idx="11"/>
          </p:nvPr>
        </p:nvSpPr>
        <p:spPr/>
        <p:txBody>
          <a:bodyPr/>
          <a:lstStyle/>
          <a:p>
            <a:endParaRPr lang="en-CM"/>
          </a:p>
        </p:txBody>
      </p:sp>
      <p:sp>
        <p:nvSpPr>
          <p:cNvPr id="9" name="Slide Number Placeholder 8">
            <a:extLst>
              <a:ext uri="{FF2B5EF4-FFF2-40B4-BE49-F238E27FC236}">
                <a16:creationId xmlns:a16="http://schemas.microsoft.com/office/drawing/2014/main" id="{8481DC83-38CE-34BF-1459-6781E7A5D5A5}"/>
              </a:ext>
            </a:extLst>
          </p:cNvPr>
          <p:cNvSpPr>
            <a:spLocks noGrp="1"/>
          </p:cNvSpPr>
          <p:nvPr>
            <p:ph type="sldNum" sz="quarter" idx="12"/>
          </p:nvPr>
        </p:nvSpPr>
        <p:spPr/>
        <p:txBody>
          <a:bodyPr/>
          <a:lstStyle/>
          <a:p>
            <a:fld id="{88F18B55-4CFF-48F1-8BBE-10FED6F89C8C}" type="slidenum">
              <a:rPr lang="en-CM" smtClean="0"/>
              <a:t>‹#›</a:t>
            </a:fld>
            <a:endParaRPr lang="en-CM"/>
          </a:p>
        </p:txBody>
      </p:sp>
    </p:spTree>
    <p:extLst>
      <p:ext uri="{BB962C8B-B14F-4D97-AF65-F5344CB8AC3E}">
        <p14:creationId xmlns:p14="http://schemas.microsoft.com/office/powerpoint/2010/main" val="354610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F1D7-6BF2-97CB-F79A-0FA93308B30C}"/>
              </a:ext>
            </a:extLst>
          </p:cNvPr>
          <p:cNvSpPr>
            <a:spLocks noGrp="1"/>
          </p:cNvSpPr>
          <p:nvPr>
            <p:ph type="title"/>
          </p:nvPr>
        </p:nvSpPr>
        <p:spPr/>
        <p:txBody>
          <a:bodyPr/>
          <a:lstStyle/>
          <a:p>
            <a:r>
              <a:rPr lang="en-US"/>
              <a:t>Click to edit Master title style</a:t>
            </a:r>
            <a:endParaRPr lang="en-CM"/>
          </a:p>
        </p:txBody>
      </p:sp>
      <p:sp>
        <p:nvSpPr>
          <p:cNvPr id="3" name="Date Placeholder 2">
            <a:extLst>
              <a:ext uri="{FF2B5EF4-FFF2-40B4-BE49-F238E27FC236}">
                <a16:creationId xmlns:a16="http://schemas.microsoft.com/office/drawing/2014/main" id="{019E0DB8-FEF9-C944-9C72-C8115D0F712E}"/>
              </a:ext>
            </a:extLst>
          </p:cNvPr>
          <p:cNvSpPr>
            <a:spLocks noGrp="1"/>
          </p:cNvSpPr>
          <p:nvPr>
            <p:ph type="dt" sz="half" idx="10"/>
          </p:nvPr>
        </p:nvSpPr>
        <p:spPr/>
        <p:txBody>
          <a:bodyPr/>
          <a:lstStyle/>
          <a:p>
            <a:fld id="{21CBC130-159A-4996-96BC-9187E63BDC58}" type="datetime8">
              <a:rPr lang="en-CM" smtClean="0"/>
              <a:t>23/07/2024 18:18</a:t>
            </a:fld>
            <a:endParaRPr lang="en-CM"/>
          </a:p>
        </p:txBody>
      </p:sp>
      <p:sp>
        <p:nvSpPr>
          <p:cNvPr id="4" name="Footer Placeholder 3">
            <a:extLst>
              <a:ext uri="{FF2B5EF4-FFF2-40B4-BE49-F238E27FC236}">
                <a16:creationId xmlns:a16="http://schemas.microsoft.com/office/drawing/2014/main" id="{2F9C6CF5-5561-FCA6-3660-BF5FA981EB83}"/>
              </a:ext>
            </a:extLst>
          </p:cNvPr>
          <p:cNvSpPr>
            <a:spLocks noGrp="1"/>
          </p:cNvSpPr>
          <p:nvPr>
            <p:ph type="ftr" sz="quarter" idx="11"/>
          </p:nvPr>
        </p:nvSpPr>
        <p:spPr/>
        <p:txBody>
          <a:bodyPr/>
          <a:lstStyle/>
          <a:p>
            <a:endParaRPr lang="en-CM"/>
          </a:p>
        </p:txBody>
      </p:sp>
      <p:sp>
        <p:nvSpPr>
          <p:cNvPr id="5" name="Slide Number Placeholder 4">
            <a:extLst>
              <a:ext uri="{FF2B5EF4-FFF2-40B4-BE49-F238E27FC236}">
                <a16:creationId xmlns:a16="http://schemas.microsoft.com/office/drawing/2014/main" id="{56579844-4543-FC37-15E9-27B14B5E6E4C}"/>
              </a:ext>
            </a:extLst>
          </p:cNvPr>
          <p:cNvSpPr>
            <a:spLocks noGrp="1"/>
          </p:cNvSpPr>
          <p:nvPr>
            <p:ph type="sldNum" sz="quarter" idx="12"/>
          </p:nvPr>
        </p:nvSpPr>
        <p:spPr/>
        <p:txBody>
          <a:bodyPr/>
          <a:lstStyle/>
          <a:p>
            <a:fld id="{88F18B55-4CFF-48F1-8BBE-10FED6F89C8C}" type="slidenum">
              <a:rPr lang="en-CM" smtClean="0"/>
              <a:t>‹#›</a:t>
            </a:fld>
            <a:endParaRPr lang="en-CM"/>
          </a:p>
        </p:txBody>
      </p:sp>
    </p:spTree>
    <p:extLst>
      <p:ext uri="{BB962C8B-B14F-4D97-AF65-F5344CB8AC3E}">
        <p14:creationId xmlns:p14="http://schemas.microsoft.com/office/powerpoint/2010/main" val="307697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CE8EB1-BA7A-9F56-21DB-676D3F2B67F6}"/>
              </a:ext>
            </a:extLst>
          </p:cNvPr>
          <p:cNvSpPr>
            <a:spLocks noGrp="1"/>
          </p:cNvSpPr>
          <p:nvPr>
            <p:ph type="dt" sz="half" idx="10"/>
          </p:nvPr>
        </p:nvSpPr>
        <p:spPr/>
        <p:txBody>
          <a:bodyPr/>
          <a:lstStyle/>
          <a:p>
            <a:fld id="{31772B32-784D-4D9B-ACE7-A0C9D1945FAD}" type="datetime8">
              <a:rPr lang="en-CM" smtClean="0"/>
              <a:t>23/07/2024 18:18</a:t>
            </a:fld>
            <a:endParaRPr lang="en-CM"/>
          </a:p>
        </p:txBody>
      </p:sp>
      <p:sp>
        <p:nvSpPr>
          <p:cNvPr id="3" name="Footer Placeholder 2">
            <a:extLst>
              <a:ext uri="{FF2B5EF4-FFF2-40B4-BE49-F238E27FC236}">
                <a16:creationId xmlns:a16="http://schemas.microsoft.com/office/drawing/2014/main" id="{1DAAC6F6-9775-F3FC-0215-062BCA0A9D7F}"/>
              </a:ext>
            </a:extLst>
          </p:cNvPr>
          <p:cNvSpPr>
            <a:spLocks noGrp="1"/>
          </p:cNvSpPr>
          <p:nvPr>
            <p:ph type="ftr" sz="quarter" idx="11"/>
          </p:nvPr>
        </p:nvSpPr>
        <p:spPr/>
        <p:txBody>
          <a:bodyPr/>
          <a:lstStyle/>
          <a:p>
            <a:endParaRPr lang="en-CM"/>
          </a:p>
        </p:txBody>
      </p:sp>
      <p:sp>
        <p:nvSpPr>
          <p:cNvPr id="4" name="Slide Number Placeholder 3">
            <a:extLst>
              <a:ext uri="{FF2B5EF4-FFF2-40B4-BE49-F238E27FC236}">
                <a16:creationId xmlns:a16="http://schemas.microsoft.com/office/drawing/2014/main" id="{4715016D-78B8-3160-789F-C888B857C724}"/>
              </a:ext>
            </a:extLst>
          </p:cNvPr>
          <p:cNvSpPr>
            <a:spLocks noGrp="1"/>
          </p:cNvSpPr>
          <p:nvPr>
            <p:ph type="sldNum" sz="quarter" idx="12"/>
          </p:nvPr>
        </p:nvSpPr>
        <p:spPr/>
        <p:txBody>
          <a:bodyPr/>
          <a:lstStyle/>
          <a:p>
            <a:fld id="{88F18B55-4CFF-48F1-8BBE-10FED6F89C8C}" type="slidenum">
              <a:rPr lang="en-CM" smtClean="0"/>
              <a:t>‹#›</a:t>
            </a:fld>
            <a:endParaRPr lang="en-CM"/>
          </a:p>
        </p:txBody>
      </p:sp>
    </p:spTree>
    <p:extLst>
      <p:ext uri="{BB962C8B-B14F-4D97-AF65-F5344CB8AC3E}">
        <p14:creationId xmlns:p14="http://schemas.microsoft.com/office/powerpoint/2010/main" val="27871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0926-BE52-25F8-AABA-1022113A6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M"/>
          </a:p>
        </p:txBody>
      </p:sp>
      <p:sp>
        <p:nvSpPr>
          <p:cNvPr id="3" name="Content Placeholder 2">
            <a:extLst>
              <a:ext uri="{FF2B5EF4-FFF2-40B4-BE49-F238E27FC236}">
                <a16:creationId xmlns:a16="http://schemas.microsoft.com/office/drawing/2014/main" id="{161AA6AF-EB82-466D-8EF4-BF208AB586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4" name="Text Placeholder 3">
            <a:extLst>
              <a:ext uri="{FF2B5EF4-FFF2-40B4-BE49-F238E27FC236}">
                <a16:creationId xmlns:a16="http://schemas.microsoft.com/office/drawing/2014/main" id="{6A4BC1DA-BA5E-40C8-349B-54F01CC65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1D144E-0B4E-6432-2429-872FAD8D387A}"/>
              </a:ext>
            </a:extLst>
          </p:cNvPr>
          <p:cNvSpPr>
            <a:spLocks noGrp="1"/>
          </p:cNvSpPr>
          <p:nvPr>
            <p:ph type="dt" sz="half" idx="10"/>
          </p:nvPr>
        </p:nvSpPr>
        <p:spPr/>
        <p:txBody>
          <a:bodyPr/>
          <a:lstStyle/>
          <a:p>
            <a:fld id="{BE16F81B-EC11-42AF-98B0-FFE93625B7E6}" type="datetime8">
              <a:rPr lang="en-CM" smtClean="0"/>
              <a:t>23/07/2024 18:18</a:t>
            </a:fld>
            <a:endParaRPr lang="en-CM"/>
          </a:p>
        </p:txBody>
      </p:sp>
      <p:sp>
        <p:nvSpPr>
          <p:cNvPr id="6" name="Footer Placeholder 5">
            <a:extLst>
              <a:ext uri="{FF2B5EF4-FFF2-40B4-BE49-F238E27FC236}">
                <a16:creationId xmlns:a16="http://schemas.microsoft.com/office/drawing/2014/main" id="{4FFFC045-1A15-0FA4-D7EE-B5FC5FD4BF25}"/>
              </a:ext>
            </a:extLst>
          </p:cNvPr>
          <p:cNvSpPr>
            <a:spLocks noGrp="1"/>
          </p:cNvSpPr>
          <p:nvPr>
            <p:ph type="ftr" sz="quarter" idx="11"/>
          </p:nvPr>
        </p:nvSpPr>
        <p:spPr/>
        <p:txBody>
          <a:bodyPr/>
          <a:lstStyle/>
          <a:p>
            <a:endParaRPr lang="en-CM"/>
          </a:p>
        </p:txBody>
      </p:sp>
      <p:sp>
        <p:nvSpPr>
          <p:cNvPr id="7" name="Slide Number Placeholder 6">
            <a:extLst>
              <a:ext uri="{FF2B5EF4-FFF2-40B4-BE49-F238E27FC236}">
                <a16:creationId xmlns:a16="http://schemas.microsoft.com/office/drawing/2014/main" id="{EA7303B3-5909-36CC-A3AB-33D39BACD179}"/>
              </a:ext>
            </a:extLst>
          </p:cNvPr>
          <p:cNvSpPr>
            <a:spLocks noGrp="1"/>
          </p:cNvSpPr>
          <p:nvPr>
            <p:ph type="sldNum" sz="quarter" idx="12"/>
          </p:nvPr>
        </p:nvSpPr>
        <p:spPr/>
        <p:txBody>
          <a:bodyPr/>
          <a:lstStyle/>
          <a:p>
            <a:fld id="{88F18B55-4CFF-48F1-8BBE-10FED6F89C8C}" type="slidenum">
              <a:rPr lang="en-CM" smtClean="0"/>
              <a:t>‹#›</a:t>
            </a:fld>
            <a:endParaRPr lang="en-CM"/>
          </a:p>
        </p:txBody>
      </p:sp>
    </p:spTree>
    <p:extLst>
      <p:ext uri="{BB962C8B-B14F-4D97-AF65-F5344CB8AC3E}">
        <p14:creationId xmlns:p14="http://schemas.microsoft.com/office/powerpoint/2010/main" val="3896134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B7F4-AA73-9F44-E365-7515CFBF1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M"/>
          </a:p>
        </p:txBody>
      </p:sp>
      <p:sp>
        <p:nvSpPr>
          <p:cNvPr id="3" name="Picture Placeholder 2">
            <a:extLst>
              <a:ext uri="{FF2B5EF4-FFF2-40B4-BE49-F238E27FC236}">
                <a16:creationId xmlns:a16="http://schemas.microsoft.com/office/drawing/2014/main" id="{94F8A1CB-2CEF-2EE5-735F-05130A61FA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M"/>
          </a:p>
        </p:txBody>
      </p:sp>
      <p:sp>
        <p:nvSpPr>
          <p:cNvPr id="4" name="Text Placeholder 3">
            <a:extLst>
              <a:ext uri="{FF2B5EF4-FFF2-40B4-BE49-F238E27FC236}">
                <a16:creationId xmlns:a16="http://schemas.microsoft.com/office/drawing/2014/main" id="{A1F81A9D-26F0-B9ED-86EF-BD2FFFD76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AA7B5-DA26-B28C-5CD6-C9713D7DCE6D}"/>
              </a:ext>
            </a:extLst>
          </p:cNvPr>
          <p:cNvSpPr>
            <a:spLocks noGrp="1"/>
          </p:cNvSpPr>
          <p:nvPr>
            <p:ph type="dt" sz="half" idx="10"/>
          </p:nvPr>
        </p:nvSpPr>
        <p:spPr/>
        <p:txBody>
          <a:bodyPr/>
          <a:lstStyle/>
          <a:p>
            <a:fld id="{9717E298-CBAF-4D7B-B614-EF93EF9AD27C}" type="datetime8">
              <a:rPr lang="en-CM" smtClean="0"/>
              <a:t>23/07/2024 18:18</a:t>
            </a:fld>
            <a:endParaRPr lang="en-CM"/>
          </a:p>
        </p:txBody>
      </p:sp>
      <p:sp>
        <p:nvSpPr>
          <p:cNvPr id="6" name="Footer Placeholder 5">
            <a:extLst>
              <a:ext uri="{FF2B5EF4-FFF2-40B4-BE49-F238E27FC236}">
                <a16:creationId xmlns:a16="http://schemas.microsoft.com/office/drawing/2014/main" id="{76284EF7-A5BC-0272-8551-C43B9F034A9F}"/>
              </a:ext>
            </a:extLst>
          </p:cNvPr>
          <p:cNvSpPr>
            <a:spLocks noGrp="1"/>
          </p:cNvSpPr>
          <p:nvPr>
            <p:ph type="ftr" sz="quarter" idx="11"/>
          </p:nvPr>
        </p:nvSpPr>
        <p:spPr/>
        <p:txBody>
          <a:bodyPr/>
          <a:lstStyle/>
          <a:p>
            <a:endParaRPr lang="en-CM"/>
          </a:p>
        </p:txBody>
      </p:sp>
      <p:sp>
        <p:nvSpPr>
          <p:cNvPr id="7" name="Slide Number Placeholder 6">
            <a:extLst>
              <a:ext uri="{FF2B5EF4-FFF2-40B4-BE49-F238E27FC236}">
                <a16:creationId xmlns:a16="http://schemas.microsoft.com/office/drawing/2014/main" id="{FD278BBF-582A-F8EF-C9CC-E815850A789A}"/>
              </a:ext>
            </a:extLst>
          </p:cNvPr>
          <p:cNvSpPr>
            <a:spLocks noGrp="1"/>
          </p:cNvSpPr>
          <p:nvPr>
            <p:ph type="sldNum" sz="quarter" idx="12"/>
          </p:nvPr>
        </p:nvSpPr>
        <p:spPr/>
        <p:txBody>
          <a:bodyPr/>
          <a:lstStyle/>
          <a:p>
            <a:fld id="{88F18B55-4CFF-48F1-8BBE-10FED6F89C8C}" type="slidenum">
              <a:rPr lang="en-CM" smtClean="0"/>
              <a:t>‹#›</a:t>
            </a:fld>
            <a:endParaRPr lang="en-CM"/>
          </a:p>
        </p:txBody>
      </p:sp>
    </p:spTree>
    <p:extLst>
      <p:ext uri="{BB962C8B-B14F-4D97-AF65-F5344CB8AC3E}">
        <p14:creationId xmlns:p14="http://schemas.microsoft.com/office/powerpoint/2010/main" val="571991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F3E016-0047-2889-2759-1A9F9B6AC3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M"/>
          </a:p>
        </p:txBody>
      </p:sp>
      <p:sp>
        <p:nvSpPr>
          <p:cNvPr id="3" name="Text Placeholder 2">
            <a:extLst>
              <a:ext uri="{FF2B5EF4-FFF2-40B4-BE49-F238E27FC236}">
                <a16:creationId xmlns:a16="http://schemas.microsoft.com/office/drawing/2014/main" id="{7C30BB07-88AD-785D-B935-ADDDB40A6F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4" name="Date Placeholder 3">
            <a:extLst>
              <a:ext uri="{FF2B5EF4-FFF2-40B4-BE49-F238E27FC236}">
                <a16:creationId xmlns:a16="http://schemas.microsoft.com/office/drawing/2014/main" id="{96073925-6678-5A99-E2C5-4AE8F42B8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51672-1215-44FC-8A75-04ACE21FDA10}" type="datetime8">
              <a:rPr lang="en-CM" smtClean="0"/>
              <a:t>23/07/2024 18:18</a:t>
            </a:fld>
            <a:endParaRPr lang="en-CM"/>
          </a:p>
        </p:txBody>
      </p:sp>
      <p:sp>
        <p:nvSpPr>
          <p:cNvPr id="5" name="Footer Placeholder 4">
            <a:extLst>
              <a:ext uri="{FF2B5EF4-FFF2-40B4-BE49-F238E27FC236}">
                <a16:creationId xmlns:a16="http://schemas.microsoft.com/office/drawing/2014/main" id="{57B38C86-30E0-7C17-761B-3200CF2C9A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M"/>
          </a:p>
        </p:txBody>
      </p:sp>
      <p:sp>
        <p:nvSpPr>
          <p:cNvPr id="6" name="Slide Number Placeholder 5">
            <a:extLst>
              <a:ext uri="{FF2B5EF4-FFF2-40B4-BE49-F238E27FC236}">
                <a16:creationId xmlns:a16="http://schemas.microsoft.com/office/drawing/2014/main" id="{C958F32C-BECD-4097-C4E7-D395ADA34F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F18B55-4CFF-48F1-8BBE-10FED6F89C8C}" type="slidenum">
              <a:rPr lang="en-CM" smtClean="0"/>
              <a:t>‹#›</a:t>
            </a:fld>
            <a:endParaRPr lang="en-CM"/>
          </a:p>
        </p:txBody>
      </p:sp>
    </p:spTree>
    <p:extLst>
      <p:ext uri="{BB962C8B-B14F-4D97-AF65-F5344CB8AC3E}">
        <p14:creationId xmlns:p14="http://schemas.microsoft.com/office/powerpoint/2010/main" val="36817784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M"/>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3C2976-C014-DA50-5C81-8081EBC4196C}"/>
              </a:ext>
            </a:extLst>
          </p:cNvPr>
          <p:cNvSpPr txBox="1"/>
          <p:nvPr/>
        </p:nvSpPr>
        <p:spPr>
          <a:xfrm>
            <a:off x="211015" y="196947"/>
            <a:ext cx="4403188" cy="1200329"/>
          </a:xfrm>
          <a:prstGeom prst="rect">
            <a:avLst/>
          </a:prstGeom>
          <a:noFill/>
        </p:spPr>
        <p:txBody>
          <a:bodyPr wrap="square" rtlCol="0">
            <a:spAutoFit/>
          </a:bodyPr>
          <a:lstStyle/>
          <a:p>
            <a:r>
              <a:rPr lang="en-US" dirty="0"/>
              <a:t>UNIERSITY OF BUEA</a:t>
            </a:r>
          </a:p>
          <a:p>
            <a:r>
              <a:rPr lang="en-US" dirty="0"/>
              <a:t>FACULTY OF ENGINEERING AND TEHNOLOGY</a:t>
            </a:r>
          </a:p>
          <a:p>
            <a:r>
              <a:rPr lang="en-US" dirty="0"/>
              <a:t>DEPARTENT OF COMPUTER ENGINEERING</a:t>
            </a:r>
          </a:p>
          <a:p>
            <a:r>
              <a:rPr lang="en-US" dirty="0"/>
              <a:t>SPECIALTY: SOFTWARE ENGINEERING</a:t>
            </a:r>
            <a:endParaRPr lang="en-CM" dirty="0"/>
          </a:p>
        </p:txBody>
      </p:sp>
      <p:sp>
        <p:nvSpPr>
          <p:cNvPr id="2" name="TextBox 1">
            <a:extLst>
              <a:ext uri="{FF2B5EF4-FFF2-40B4-BE49-F238E27FC236}">
                <a16:creationId xmlns:a16="http://schemas.microsoft.com/office/drawing/2014/main" id="{B701FB93-A027-3639-E4EB-E74C3950778A}"/>
              </a:ext>
            </a:extLst>
          </p:cNvPr>
          <p:cNvSpPr txBox="1"/>
          <p:nvPr/>
        </p:nvSpPr>
        <p:spPr>
          <a:xfrm>
            <a:off x="7577797" y="196947"/>
            <a:ext cx="4403188" cy="1200329"/>
          </a:xfrm>
          <a:prstGeom prst="rect">
            <a:avLst/>
          </a:prstGeom>
          <a:noFill/>
        </p:spPr>
        <p:txBody>
          <a:bodyPr wrap="square" rtlCol="0">
            <a:spAutoFit/>
          </a:bodyPr>
          <a:lstStyle/>
          <a:p>
            <a:pPr algn="just"/>
            <a:r>
              <a:rPr lang="en-US" dirty="0"/>
              <a:t>UNIERSITY OF BUEA</a:t>
            </a:r>
          </a:p>
          <a:p>
            <a:pPr algn="just"/>
            <a:r>
              <a:rPr lang="en-US" dirty="0"/>
              <a:t>FACULTY OF ENGINEERING AND TEHNOLOGY</a:t>
            </a:r>
          </a:p>
          <a:p>
            <a:pPr algn="just"/>
            <a:r>
              <a:rPr lang="en-US" dirty="0"/>
              <a:t>DEPARTENT OF COMPUTER ENGINEERING</a:t>
            </a:r>
          </a:p>
          <a:p>
            <a:pPr algn="just"/>
            <a:r>
              <a:rPr lang="en-US" dirty="0"/>
              <a:t>SPECIALTY: SOFTWARE ENGINEERING</a:t>
            </a:r>
            <a:endParaRPr lang="en-CM" dirty="0"/>
          </a:p>
        </p:txBody>
      </p:sp>
      <p:sp>
        <p:nvSpPr>
          <p:cNvPr id="3" name="TextBox 2">
            <a:extLst>
              <a:ext uri="{FF2B5EF4-FFF2-40B4-BE49-F238E27FC236}">
                <a16:creationId xmlns:a16="http://schemas.microsoft.com/office/drawing/2014/main" id="{1426D994-C62D-DC20-FCE2-4FC078EAA99A}"/>
              </a:ext>
            </a:extLst>
          </p:cNvPr>
          <p:cNvSpPr txBox="1"/>
          <p:nvPr/>
        </p:nvSpPr>
        <p:spPr>
          <a:xfrm>
            <a:off x="661182" y="2743201"/>
            <a:ext cx="11113476" cy="1200329"/>
          </a:xfrm>
          <a:prstGeom prst="rect">
            <a:avLst/>
          </a:prstGeom>
          <a:noFill/>
        </p:spPr>
        <p:txBody>
          <a:bodyPr wrap="square" rtlCol="0">
            <a:spAutoFit/>
          </a:bodyPr>
          <a:lstStyle/>
          <a:p>
            <a:pPr algn="ctr"/>
            <a:r>
              <a:rPr lang="en-US" sz="3600" dirty="0"/>
              <a:t>GESTURE REOGNITION INTERFACE FOR HUMAN COMPUTER INTERACTIONS</a:t>
            </a:r>
            <a:endParaRPr lang="en-CM" sz="3600" dirty="0"/>
          </a:p>
        </p:txBody>
      </p:sp>
      <p:sp>
        <p:nvSpPr>
          <p:cNvPr id="5" name="TextBox 4">
            <a:extLst>
              <a:ext uri="{FF2B5EF4-FFF2-40B4-BE49-F238E27FC236}">
                <a16:creationId xmlns:a16="http://schemas.microsoft.com/office/drawing/2014/main" id="{6AD10A6C-62A4-4327-413A-4A82782AEF33}"/>
              </a:ext>
            </a:extLst>
          </p:cNvPr>
          <p:cNvSpPr txBox="1"/>
          <p:nvPr/>
        </p:nvSpPr>
        <p:spPr>
          <a:xfrm>
            <a:off x="4590757" y="1983545"/>
            <a:ext cx="2588455" cy="369332"/>
          </a:xfrm>
          <a:prstGeom prst="rect">
            <a:avLst/>
          </a:prstGeom>
          <a:noFill/>
        </p:spPr>
        <p:txBody>
          <a:bodyPr wrap="square" rtlCol="0">
            <a:spAutoFit/>
          </a:bodyPr>
          <a:lstStyle/>
          <a:p>
            <a:pPr algn="ctr"/>
            <a:r>
              <a:rPr lang="en-US" dirty="0"/>
              <a:t>A PRESENTATION ON</a:t>
            </a:r>
            <a:endParaRPr lang="en-CM" dirty="0"/>
          </a:p>
        </p:txBody>
      </p:sp>
      <p:sp>
        <p:nvSpPr>
          <p:cNvPr id="6" name="TextBox 5">
            <a:extLst>
              <a:ext uri="{FF2B5EF4-FFF2-40B4-BE49-F238E27FC236}">
                <a16:creationId xmlns:a16="http://schemas.microsoft.com/office/drawing/2014/main" id="{8BB8B73A-32D6-2A11-53D5-747CF6474581}"/>
              </a:ext>
            </a:extLst>
          </p:cNvPr>
          <p:cNvSpPr txBox="1"/>
          <p:nvPr/>
        </p:nvSpPr>
        <p:spPr>
          <a:xfrm>
            <a:off x="4185138" y="4529799"/>
            <a:ext cx="3446584" cy="1015663"/>
          </a:xfrm>
          <a:prstGeom prst="rect">
            <a:avLst/>
          </a:prstGeom>
          <a:noFill/>
        </p:spPr>
        <p:txBody>
          <a:bodyPr wrap="square" rtlCol="0">
            <a:spAutoFit/>
          </a:bodyPr>
          <a:lstStyle/>
          <a:p>
            <a:pPr algn="ctr"/>
            <a:r>
              <a:rPr lang="en-US" sz="2000" dirty="0"/>
              <a:t>BY</a:t>
            </a:r>
          </a:p>
          <a:p>
            <a:pPr algn="ctr"/>
            <a:r>
              <a:rPr lang="en-US" sz="2000" dirty="0"/>
              <a:t>CHI AZAH SHEYRHON</a:t>
            </a:r>
          </a:p>
          <a:p>
            <a:pPr algn="ctr"/>
            <a:r>
              <a:rPr lang="en-US" sz="2000" dirty="0"/>
              <a:t>MAT: FE20A027</a:t>
            </a:r>
            <a:endParaRPr lang="en-CM" sz="2000" dirty="0"/>
          </a:p>
        </p:txBody>
      </p:sp>
      <p:sp>
        <p:nvSpPr>
          <p:cNvPr id="7" name="Date Placeholder 6">
            <a:extLst>
              <a:ext uri="{FF2B5EF4-FFF2-40B4-BE49-F238E27FC236}">
                <a16:creationId xmlns:a16="http://schemas.microsoft.com/office/drawing/2014/main" id="{2BEC6487-1FF2-EEFA-BBAD-D36ED52D49D5}"/>
              </a:ext>
            </a:extLst>
          </p:cNvPr>
          <p:cNvSpPr>
            <a:spLocks noGrp="1"/>
          </p:cNvSpPr>
          <p:nvPr>
            <p:ph type="dt" sz="half" idx="10"/>
          </p:nvPr>
        </p:nvSpPr>
        <p:spPr/>
        <p:txBody>
          <a:bodyPr/>
          <a:lstStyle/>
          <a:p>
            <a:fld id="{883C4F23-4ED2-447A-8FAE-A92C2AB162BC}" type="datetime8">
              <a:rPr lang="en-CM" smtClean="0"/>
              <a:t>23/07/2024 18:18</a:t>
            </a:fld>
            <a:endParaRPr lang="en-CM" dirty="0"/>
          </a:p>
        </p:txBody>
      </p:sp>
      <p:sp>
        <p:nvSpPr>
          <p:cNvPr id="9" name="Slide Number Placeholder 8">
            <a:extLst>
              <a:ext uri="{FF2B5EF4-FFF2-40B4-BE49-F238E27FC236}">
                <a16:creationId xmlns:a16="http://schemas.microsoft.com/office/drawing/2014/main" id="{387D5422-1E82-56EC-389B-C4BD2AE13134}"/>
              </a:ext>
            </a:extLst>
          </p:cNvPr>
          <p:cNvSpPr>
            <a:spLocks noGrp="1"/>
          </p:cNvSpPr>
          <p:nvPr>
            <p:ph type="sldNum" sz="quarter" idx="12"/>
          </p:nvPr>
        </p:nvSpPr>
        <p:spPr/>
        <p:txBody>
          <a:bodyPr/>
          <a:lstStyle/>
          <a:p>
            <a:fld id="{88F18B55-4CFF-48F1-8BBE-10FED6F89C8C}" type="slidenum">
              <a:rPr lang="en-CM" smtClean="0"/>
              <a:t>1</a:t>
            </a:fld>
            <a:endParaRPr lang="en-CM"/>
          </a:p>
        </p:txBody>
      </p:sp>
    </p:spTree>
    <p:extLst>
      <p:ext uri="{BB962C8B-B14F-4D97-AF65-F5344CB8AC3E}">
        <p14:creationId xmlns:p14="http://schemas.microsoft.com/office/powerpoint/2010/main" val="315780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6459-9C9A-B38F-5EBC-668BD1977B37}"/>
              </a:ext>
            </a:extLst>
          </p:cNvPr>
          <p:cNvSpPr>
            <a:spLocks noGrp="1"/>
          </p:cNvSpPr>
          <p:nvPr>
            <p:ph type="title"/>
          </p:nvPr>
        </p:nvSpPr>
        <p:spPr/>
        <p:txBody>
          <a:bodyPr/>
          <a:lstStyle/>
          <a:p>
            <a:pPr algn="ctr"/>
            <a:r>
              <a:rPr lang="en-US" dirty="0"/>
              <a:t>DIFFICULTIES ENOUNTERED $ RECOMMENDATIONS</a:t>
            </a:r>
            <a:endParaRPr lang="en-CM" dirty="0"/>
          </a:p>
        </p:txBody>
      </p:sp>
      <p:sp>
        <p:nvSpPr>
          <p:cNvPr id="4" name="Date Placeholder 3">
            <a:extLst>
              <a:ext uri="{FF2B5EF4-FFF2-40B4-BE49-F238E27FC236}">
                <a16:creationId xmlns:a16="http://schemas.microsoft.com/office/drawing/2014/main" id="{8B8C8C67-85A2-938E-A58D-7B27E155E154}"/>
              </a:ext>
            </a:extLst>
          </p:cNvPr>
          <p:cNvSpPr>
            <a:spLocks noGrp="1"/>
          </p:cNvSpPr>
          <p:nvPr>
            <p:ph type="dt" sz="half" idx="10"/>
          </p:nvPr>
        </p:nvSpPr>
        <p:spPr/>
        <p:txBody>
          <a:bodyPr/>
          <a:lstStyle/>
          <a:p>
            <a:fld id="{5DC0CE94-432F-47E0-9104-EF0F117A9876}" type="datetime8">
              <a:rPr lang="en-CM" smtClean="0"/>
              <a:t>23/07/2024 18:18</a:t>
            </a:fld>
            <a:endParaRPr lang="en-CM"/>
          </a:p>
        </p:txBody>
      </p:sp>
      <p:sp>
        <p:nvSpPr>
          <p:cNvPr id="5" name="Slide Number Placeholder 4">
            <a:extLst>
              <a:ext uri="{FF2B5EF4-FFF2-40B4-BE49-F238E27FC236}">
                <a16:creationId xmlns:a16="http://schemas.microsoft.com/office/drawing/2014/main" id="{7CDF2896-92B5-A739-0B1F-0444A02EF806}"/>
              </a:ext>
            </a:extLst>
          </p:cNvPr>
          <p:cNvSpPr>
            <a:spLocks noGrp="1"/>
          </p:cNvSpPr>
          <p:nvPr>
            <p:ph type="sldNum" sz="quarter" idx="12"/>
          </p:nvPr>
        </p:nvSpPr>
        <p:spPr/>
        <p:txBody>
          <a:bodyPr/>
          <a:lstStyle/>
          <a:p>
            <a:fld id="{88F18B55-4CFF-48F1-8BBE-10FED6F89C8C}" type="slidenum">
              <a:rPr lang="en-CM" smtClean="0"/>
              <a:t>10</a:t>
            </a:fld>
            <a:endParaRPr lang="en-CM"/>
          </a:p>
        </p:txBody>
      </p:sp>
      <p:sp>
        <p:nvSpPr>
          <p:cNvPr id="6" name="TextBox 5">
            <a:extLst>
              <a:ext uri="{FF2B5EF4-FFF2-40B4-BE49-F238E27FC236}">
                <a16:creationId xmlns:a16="http://schemas.microsoft.com/office/drawing/2014/main" id="{83E21DF5-B290-0516-7DA0-0893015A8351}"/>
              </a:ext>
            </a:extLst>
          </p:cNvPr>
          <p:cNvSpPr txBox="1"/>
          <p:nvPr/>
        </p:nvSpPr>
        <p:spPr>
          <a:xfrm>
            <a:off x="476250" y="1962150"/>
            <a:ext cx="2019300" cy="369332"/>
          </a:xfrm>
          <a:prstGeom prst="rect">
            <a:avLst/>
          </a:prstGeom>
          <a:noFill/>
        </p:spPr>
        <p:txBody>
          <a:bodyPr wrap="square" rtlCol="0">
            <a:spAutoFit/>
          </a:bodyPr>
          <a:lstStyle/>
          <a:p>
            <a:r>
              <a:rPr lang="en-US" dirty="0"/>
              <a:t>DIFFIUTIES</a:t>
            </a:r>
            <a:endParaRPr lang="en-CM" dirty="0"/>
          </a:p>
        </p:txBody>
      </p:sp>
      <p:sp>
        <p:nvSpPr>
          <p:cNvPr id="7" name="TextBox 6">
            <a:extLst>
              <a:ext uri="{FF2B5EF4-FFF2-40B4-BE49-F238E27FC236}">
                <a16:creationId xmlns:a16="http://schemas.microsoft.com/office/drawing/2014/main" id="{93940C6B-2C11-EC8F-6705-380E8A54757E}"/>
              </a:ext>
            </a:extLst>
          </p:cNvPr>
          <p:cNvSpPr txBox="1"/>
          <p:nvPr/>
        </p:nvSpPr>
        <p:spPr>
          <a:xfrm>
            <a:off x="7334250" y="1962150"/>
            <a:ext cx="2209800" cy="369332"/>
          </a:xfrm>
          <a:prstGeom prst="rect">
            <a:avLst/>
          </a:prstGeom>
          <a:noFill/>
        </p:spPr>
        <p:txBody>
          <a:bodyPr wrap="square" rtlCol="0">
            <a:spAutoFit/>
          </a:bodyPr>
          <a:lstStyle/>
          <a:p>
            <a:r>
              <a:rPr lang="en-US" dirty="0"/>
              <a:t>RECOMMENDATION</a:t>
            </a:r>
            <a:endParaRPr lang="en-CM" dirty="0"/>
          </a:p>
        </p:txBody>
      </p:sp>
    </p:spTree>
    <p:extLst>
      <p:ext uri="{BB962C8B-B14F-4D97-AF65-F5344CB8AC3E}">
        <p14:creationId xmlns:p14="http://schemas.microsoft.com/office/powerpoint/2010/main" val="250195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32FD-E071-2D2B-9AD1-552945FF2B19}"/>
              </a:ext>
            </a:extLst>
          </p:cNvPr>
          <p:cNvSpPr>
            <a:spLocks noGrp="1"/>
          </p:cNvSpPr>
          <p:nvPr>
            <p:ph type="title"/>
          </p:nvPr>
        </p:nvSpPr>
        <p:spPr/>
        <p:txBody>
          <a:bodyPr/>
          <a:lstStyle/>
          <a:p>
            <a:r>
              <a:rPr lang="en-US" dirty="0"/>
              <a:t>CONCLUSION AND FUTHER WORKS</a:t>
            </a:r>
            <a:endParaRPr lang="en-CM" dirty="0"/>
          </a:p>
        </p:txBody>
      </p:sp>
      <p:sp>
        <p:nvSpPr>
          <p:cNvPr id="4" name="Date Placeholder 3">
            <a:extLst>
              <a:ext uri="{FF2B5EF4-FFF2-40B4-BE49-F238E27FC236}">
                <a16:creationId xmlns:a16="http://schemas.microsoft.com/office/drawing/2014/main" id="{9C2206AC-4D00-4599-8741-A49E67358375}"/>
              </a:ext>
            </a:extLst>
          </p:cNvPr>
          <p:cNvSpPr>
            <a:spLocks noGrp="1"/>
          </p:cNvSpPr>
          <p:nvPr>
            <p:ph type="dt" sz="half" idx="10"/>
          </p:nvPr>
        </p:nvSpPr>
        <p:spPr/>
        <p:txBody>
          <a:bodyPr/>
          <a:lstStyle/>
          <a:p>
            <a:fld id="{5DC0CE94-432F-47E0-9104-EF0F117A9876}" type="datetime8">
              <a:rPr lang="en-CM" smtClean="0"/>
              <a:t>23/07/2024 18:18</a:t>
            </a:fld>
            <a:endParaRPr lang="en-CM"/>
          </a:p>
        </p:txBody>
      </p:sp>
      <p:sp>
        <p:nvSpPr>
          <p:cNvPr id="5" name="Slide Number Placeholder 4">
            <a:extLst>
              <a:ext uri="{FF2B5EF4-FFF2-40B4-BE49-F238E27FC236}">
                <a16:creationId xmlns:a16="http://schemas.microsoft.com/office/drawing/2014/main" id="{C846A009-384F-55AE-CE50-3D7714711A40}"/>
              </a:ext>
            </a:extLst>
          </p:cNvPr>
          <p:cNvSpPr>
            <a:spLocks noGrp="1"/>
          </p:cNvSpPr>
          <p:nvPr>
            <p:ph type="sldNum" sz="quarter" idx="12"/>
          </p:nvPr>
        </p:nvSpPr>
        <p:spPr/>
        <p:txBody>
          <a:bodyPr/>
          <a:lstStyle/>
          <a:p>
            <a:fld id="{88F18B55-4CFF-48F1-8BBE-10FED6F89C8C}" type="slidenum">
              <a:rPr lang="en-CM" smtClean="0"/>
              <a:t>11</a:t>
            </a:fld>
            <a:endParaRPr lang="en-CM"/>
          </a:p>
        </p:txBody>
      </p:sp>
      <p:sp>
        <p:nvSpPr>
          <p:cNvPr id="6" name="TextBox 5">
            <a:extLst>
              <a:ext uri="{FF2B5EF4-FFF2-40B4-BE49-F238E27FC236}">
                <a16:creationId xmlns:a16="http://schemas.microsoft.com/office/drawing/2014/main" id="{D270481C-B460-4CFC-F99E-E44A7658BD7D}"/>
              </a:ext>
            </a:extLst>
          </p:cNvPr>
          <p:cNvSpPr txBox="1"/>
          <p:nvPr/>
        </p:nvSpPr>
        <p:spPr>
          <a:xfrm>
            <a:off x="838200" y="2114550"/>
            <a:ext cx="2990850" cy="369332"/>
          </a:xfrm>
          <a:prstGeom prst="rect">
            <a:avLst/>
          </a:prstGeom>
          <a:noFill/>
        </p:spPr>
        <p:txBody>
          <a:bodyPr wrap="square" rtlCol="0">
            <a:spAutoFit/>
          </a:bodyPr>
          <a:lstStyle/>
          <a:p>
            <a:r>
              <a:rPr lang="en-US" dirty="0"/>
              <a:t>CONCLUSION</a:t>
            </a:r>
            <a:endParaRPr lang="en-CM" dirty="0"/>
          </a:p>
        </p:txBody>
      </p:sp>
      <p:sp>
        <p:nvSpPr>
          <p:cNvPr id="7" name="TextBox 6">
            <a:extLst>
              <a:ext uri="{FF2B5EF4-FFF2-40B4-BE49-F238E27FC236}">
                <a16:creationId xmlns:a16="http://schemas.microsoft.com/office/drawing/2014/main" id="{A6B7B240-A319-126A-FE59-E467E8043E66}"/>
              </a:ext>
            </a:extLst>
          </p:cNvPr>
          <p:cNvSpPr txBox="1"/>
          <p:nvPr/>
        </p:nvSpPr>
        <p:spPr>
          <a:xfrm>
            <a:off x="7429500" y="2483882"/>
            <a:ext cx="2076450" cy="369332"/>
          </a:xfrm>
          <a:prstGeom prst="rect">
            <a:avLst/>
          </a:prstGeom>
          <a:noFill/>
        </p:spPr>
        <p:txBody>
          <a:bodyPr wrap="square" rtlCol="0">
            <a:spAutoFit/>
          </a:bodyPr>
          <a:lstStyle/>
          <a:p>
            <a:r>
              <a:rPr lang="en-US" dirty="0"/>
              <a:t>FUTHER WORKS</a:t>
            </a:r>
            <a:endParaRPr lang="en-CM" dirty="0"/>
          </a:p>
        </p:txBody>
      </p:sp>
    </p:spTree>
    <p:extLst>
      <p:ext uri="{BB962C8B-B14F-4D97-AF65-F5344CB8AC3E}">
        <p14:creationId xmlns:p14="http://schemas.microsoft.com/office/powerpoint/2010/main" val="136561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48CA-B3A8-18A1-9FC0-EE286C63ECAD}"/>
              </a:ext>
            </a:extLst>
          </p:cNvPr>
          <p:cNvSpPr>
            <a:spLocks noGrp="1"/>
          </p:cNvSpPr>
          <p:nvPr>
            <p:ph type="title"/>
          </p:nvPr>
        </p:nvSpPr>
        <p:spPr>
          <a:xfrm>
            <a:off x="4636477" y="500062"/>
            <a:ext cx="4198034" cy="1325563"/>
          </a:xfrm>
        </p:spPr>
        <p:txBody>
          <a:bodyPr/>
          <a:lstStyle/>
          <a:p>
            <a:pPr algn="ctr"/>
            <a:r>
              <a:rPr lang="en-US" dirty="0"/>
              <a:t>AGENDA</a:t>
            </a:r>
            <a:endParaRPr lang="en-CM" dirty="0"/>
          </a:p>
        </p:txBody>
      </p:sp>
      <p:sp>
        <p:nvSpPr>
          <p:cNvPr id="3" name="Content Placeholder 2">
            <a:extLst>
              <a:ext uri="{FF2B5EF4-FFF2-40B4-BE49-F238E27FC236}">
                <a16:creationId xmlns:a16="http://schemas.microsoft.com/office/drawing/2014/main" id="{44DFD120-6187-2D30-4B20-23C087F0EA1F}"/>
              </a:ext>
            </a:extLst>
          </p:cNvPr>
          <p:cNvSpPr>
            <a:spLocks noGrp="1"/>
          </p:cNvSpPr>
          <p:nvPr>
            <p:ph idx="1"/>
          </p:nvPr>
        </p:nvSpPr>
        <p:spPr>
          <a:xfrm>
            <a:off x="810065" y="2191385"/>
            <a:ext cx="6406662" cy="3084000"/>
          </a:xfrm>
        </p:spPr>
        <p:txBody>
          <a:bodyPr>
            <a:normAutofit/>
          </a:bodyPr>
          <a:lstStyle/>
          <a:p>
            <a:pPr algn="just"/>
            <a:r>
              <a:rPr lang="en-US" sz="2400" b="1" dirty="0"/>
              <a:t>Introduction</a:t>
            </a:r>
          </a:p>
          <a:p>
            <a:pPr algn="just"/>
            <a:r>
              <a:rPr lang="en-US" sz="2400" b="1" dirty="0"/>
              <a:t>System analysis and Design</a:t>
            </a:r>
          </a:p>
          <a:p>
            <a:pPr algn="just"/>
            <a:r>
              <a:rPr lang="en-US" sz="2400" b="1" dirty="0"/>
              <a:t>System implementation</a:t>
            </a:r>
          </a:p>
          <a:p>
            <a:pPr algn="just"/>
            <a:r>
              <a:rPr lang="en-US" sz="2400" b="1" dirty="0"/>
              <a:t>Difficulties encountered and recommendations</a:t>
            </a:r>
          </a:p>
          <a:p>
            <a:pPr algn="just"/>
            <a:r>
              <a:rPr lang="en-US" sz="2400" b="1" dirty="0"/>
              <a:t>Conclusion And Further Works</a:t>
            </a:r>
          </a:p>
          <a:p>
            <a:pPr algn="just"/>
            <a:r>
              <a:rPr lang="en-US" sz="2400" b="1" dirty="0"/>
              <a:t>References</a:t>
            </a:r>
          </a:p>
        </p:txBody>
      </p:sp>
      <p:sp>
        <p:nvSpPr>
          <p:cNvPr id="4" name="Date Placeholder 3">
            <a:extLst>
              <a:ext uri="{FF2B5EF4-FFF2-40B4-BE49-F238E27FC236}">
                <a16:creationId xmlns:a16="http://schemas.microsoft.com/office/drawing/2014/main" id="{85E89A89-1644-BBF7-AFDA-1C4EED1D936F}"/>
              </a:ext>
            </a:extLst>
          </p:cNvPr>
          <p:cNvSpPr>
            <a:spLocks noGrp="1"/>
          </p:cNvSpPr>
          <p:nvPr>
            <p:ph type="dt" sz="half" idx="10"/>
          </p:nvPr>
        </p:nvSpPr>
        <p:spPr/>
        <p:txBody>
          <a:bodyPr/>
          <a:lstStyle/>
          <a:p>
            <a:fld id="{E3FA9608-B6C3-4F5F-B91F-C035496CD22B}" type="datetime8">
              <a:rPr lang="en-CM" smtClean="0"/>
              <a:t>23/07/2024 18:18</a:t>
            </a:fld>
            <a:endParaRPr lang="en-CM"/>
          </a:p>
        </p:txBody>
      </p:sp>
      <p:sp>
        <p:nvSpPr>
          <p:cNvPr id="6" name="Slide Number Placeholder 5">
            <a:extLst>
              <a:ext uri="{FF2B5EF4-FFF2-40B4-BE49-F238E27FC236}">
                <a16:creationId xmlns:a16="http://schemas.microsoft.com/office/drawing/2014/main" id="{C5B5FF2E-DC53-8C0B-B6BF-E9C6F313DEC5}"/>
              </a:ext>
            </a:extLst>
          </p:cNvPr>
          <p:cNvSpPr>
            <a:spLocks noGrp="1"/>
          </p:cNvSpPr>
          <p:nvPr>
            <p:ph type="sldNum" sz="quarter" idx="12"/>
          </p:nvPr>
        </p:nvSpPr>
        <p:spPr/>
        <p:txBody>
          <a:bodyPr/>
          <a:lstStyle/>
          <a:p>
            <a:fld id="{88F18B55-4CFF-48F1-8BBE-10FED6F89C8C}" type="slidenum">
              <a:rPr lang="en-CM" smtClean="0"/>
              <a:t>2</a:t>
            </a:fld>
            <a:endParaRPr lang="en-CM"/>
          </a:p>
        </p:txBody>
      </p:sp>
    </p:spTree>
    <p:extLst>
      <p:ext uri="{BB962C8B-B14F-4D97-AF65-F5344CB8AC3E}">
        <p14:creationId xmlns:p14="http://schemas.microsoft.com/office/powerpoint/2010/main" val="245081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5E4B5-8908-345F-761C-5DE174DDB138}"/>
              </a:ext>
            </a:extLst>
          </p:cNvPr>
          <p:cNvSpPr>
            <a:spLocks noGrp="1"/>
          </p:cNvSpPr>
          <p:nvPr>
            <p:ph type="title"/>
          </p:nvPr>
        </p:nvSpPr>
        <p:spPr>
          <a:xfrm>
            <a:off x="3722078" y="266653"/>
            <a:ext cx="4338711" cy="495348"/>
          </a:xfrm>
        </p:spPr>
        <p:txBody>
          <a:bodyPr>
            <a:normAutofit fontScale="90000"/>
          </a:bodyPr>
          <a:lstStyle/>
          <a:p>
            <a:pPr algn="ctr"/>
            <a:r>
              <a:rPr lang="en-US" dirty="0"/>
              <a:t>INTRODUCTION</a:t>
            </a:r>
            <a:endParaRPr lang="en-CM" dirty="0"/>
          </a:p>
        </p:txBody>
      </p:sp>
      <p:sp>
        <p:nvSpPr>
          <p:cNvPr id="4" name="Date Placeholder 3">
            <a:extLst>
              <a:ext uri="{FF2B5EF4-FFF2-40B4-BE49-F238E27FC236}">
                <a16:creationId xmlns:a16="http://schemas.microsoft.com/office/drawing/2014/main" id="{01D65323-53C0-C868-FF80-01AAF780502E}"/>
              </a:ext>
            </a:extLst>
          </p:cNvPr>
          <p:cNvSpPr>
            <a:spLocks noGrp="1"/>
          </p:cNvSpPr>
          <p:nvPr>
            <p:ph type="dt" sz="half" idx="10"/>
          </p:nvPr>
        </p:nvSpPr>
        <p:spPr/>
        <p:txBody>
          <a:bodyPr/>
          <a:lstStyle/>
          <a:p>
            <a:fld id="{8003E805-DE3F-40D1-A421-884BB468C6B5}" type="datetime8">
              <a:rPr lang="en-CM" smtClean="0"/>
              <a:t>24/07/2024 05:28</a:t>
            </a:fld>
            <a:endParaRPr lang="en-CM"/>
          </a:p>
        </p:txBody>
      </p:sp>
      <p:sp>
        <p:nvSpPr>
          <p:cNvPr id="6" name="Slide Number Placeholder 5">
            <a:extLst>
              <a:ext uri="{FF2B5EF4-FFF2-40B4-BE49-F238E27FC236}">
                <a16:creationId xmlns:a16="http://schemas.microsoft.com/office/drawing/2014/main" id="{70A22E07-A7F2-A766-53A1-EF54FABBD85F}"/>
              </a:ext>
            </a:extLst>
          </p:cNvPr>
          <p:cNvSpPr>
            <a:spLocks noGrp="1"/>
          </p:cNvSpPr>
          <p:nvPr>
            <p:ph type="sldNum" sz="quarter" idx="12"/>
          </p:nvPr>
        </p:nvSpPr>
        <p:spPr/>
        <p:txBody>
          <a:bodyPr/>
          <a:lstStyle/>
          <a:p>
            <a:fld id="{88F18B55-4CFF-48F1-8BBE-10FED6F89C8C}" type="slidenum">
              <a:rPr lang="en-CM" smtClean="0"/>
              <a:t>3</a:t>
            </a:fld>
            <a:endParaRPr lang="en-CM"/>
          </a:p>
        </p:txBody>
      </p:sp>
      <p:sp>
        <p:nvSpPr>
          <p:cNvPr id="7" name="TextBox 6">
            <a:extLst>
              <a:ext uri="{FF2B5EF4-FFF2-40B4-BE49-F238E27FC236}">
                <a16:creationId xmlns:a16="http://schemas.microsoft.com/office/drawing/2014/main" id="{F37D9689-8F97-49D7-92EB-6F326850929B}"/>
              </a:ext>
            </a:extLst>
          </p:cNvPr>
          <p:cNvSpPr txBox="1"/>
          <p:nvPr/>
        </p:nvSpPr>
        <p:spPr>
          <a:xfrm>
            <a:off x="401809" y="2169143"/>
            <a:ext cx="5584874" cy="3447098"/>
          </a:xfrm>
          <a:prstGeom prst="rect">
            <a:avLst/>
          </a:prstGeom>
          <a:noFill/>
        </p:spPr>
        <p:txBody>
          <a:bodyPr wrap="square" rtlCol="0">
            <a:spAutoFit/>
          </a:bodyPr>
          <a:lstStyle/>
          <a:p>
            <a:pPr algn="just"/>
            <a:r>
              <a:rPr lang="en-US" sz="2000" dirty="0"/>
              <a:t>Computers have become a crucial part of our lives, and recent advancements in human-computer interaction (HCI) technologies have led to a growing interest in gesture recognition interfaces. These interfaces, driven by sensor technology, machine learning algorithms, and artificial intelligence, offer a natural, intuitive way for users to interact with computers and devices. They have applications in gaming, healthcare, education, and consumer electronics.</a:t>
            </a:r>
          </a:p>
          <a:p>
            <a:endParaRPr lang="en-CM" dirty="0"/>
          </a:p>
        </p:txBody>
      </p:sp>
      <p:sp>
        <p:nvSpPr>
          <p:cNvPr id="9" name="TextBox 8">
            <a:extLst>
              <a:ext uri="{FF2B5EF4-FFF2-40B4-BE49-F238E27FC236}">
                <a16:creationId xmlns:a16="http://schemas.microsoft.com/office/drawing/2014/main" id="{0A7CDC73-FB79-EB48-E8E8-2AC95ACAA9CB}"/>
              </a:ext>
            </a:extLst>
          </p:cNvPr>
          <p:cNvSpPr txBox="1"/>
          <p:nvPr/>
        </p:nvSpPr>
        <p:spPr>
          <a:xfrm>
            <a:off x="7202366" y="2232699"/>
            <a:ext cx="4459458" cy="2554545"/>
          </a:xfrm>
          <a:prstGeom prst="rect">
            <a:avLst/>
          </a:prstGeom>
          <a:noFill/>
        </p:spPr>
        <p:txBody>
          <a:bodyPr wrap="square" rtlCol="0">
            <a:spAutoFit/>
          </a:bodyPr>
          <a:lstStyle/>
          <a:p>
            <a:r>
              <a:rPr lang="en-US" sz="2000" dirty="0"/>
              <a:t>Modern educational settings rely on computer-based presentations and notes, but prolonged use can cause fatigue and discomfort. To improve engagement, an alternative interface is needed to navigate content seamlessly and comfortably without relying on traditional input devices.</a:t>
            </a:r>
            <a:endParaRPr lang="en-CM" sz="2000" dirty="0"/>
          </a:p>
        </p:txBody>
      </p:sp>
      <p:pic>
        <p:nvPicPr>
          <p:cNvPr id="13" name="Picture 12">
            <a:extLst>
              <a:ext uri="{FF2B5EF4-FFF2-40B4-BE49-F238E27FC236}">
                <a16:creationId xmlns:a16="http://schemas.microsoft.com/office/drawing/2014/main" id="{84103077-7039-194F-2502-738DB5375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188" y="1181289"/>
            <a:ext cx="4614936" cy="990411"/>
          </a:xfrm>
          <a:prstGeom prst="rect">
            <a:avLst/>
          </a:prstGeom>
        </p:spPr>
      </p:pic>
      <p:pic>
        <p:nvPicPr>
          <p:cNvPr id="15" name="Picture 14">
            <a:extLst>
              <a:ext uri="{FF2B5EF4-FFF2-40B4-BE49-F238E27FC236}">
                <a16:creationId xmlns:a16="http://schemas.microsoft.com/office/drawing/2014/main" id="{7C903732-0C80-AD2F-47F5-5E16D00B6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76" y="1078533"/>
            <a:ext cx="5380159" cy="990411"/>
          </a:xfrm>
          <a:prstGeom prst="rect">
            <a:avLst/>
          </a:prstGeom>
        </p:spPr>
      </p:pic>
    </p:spTree>
    <p:extLst>
      <p:ext uri="{BB962C8B-B14F-4D97-AF65-F5344CB8AC3E}">
        <p14:creationId xmlns:p14="http://schemas.microsoft.com/office/powerpoint/2010/main" val="1637388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DEFFA-D385-8695-7559-E02606A70387}"/>
              </a:ext>
            </a:extLst>
          </p:cNvPr>
          <p:cNvSpPr>
            <a:spLocks noGrp="1"/>
          </p:cNvSpPr>
          <p:nvPr>
            <p:ph type="title"/>
          </p:nvPr>
        </p:nvSpPr>
        <p:spPr>
          <a:xfrm>
            <a:off x="3324226" y="153133"/>
            <a:ext cx="5924549" cy="713086"/>
          </a:xfrm>
        </p:spPr>
        <p:txBody>
          <a:bodyPr/>
          <a:lstStyle/>
          <a:p>
            <a:pPr algn="ctr"/>
            <a:r>
              <a:rPr lang="en-US" dirty="0"/>
              <a:t>INTRODUCTION</a:t>
            </a:r>
            <a:endParaRPr lang="en-CM" dirty="0"/>
          </a:p>
        </p:txBody>
      </p:sp>
      <p:sp>
        <p:nvSpPr>
          <p:cNvPr id="4" name="Date Placeholder 3">
            <a:extLst>
              <a:ext uri="{FF2B5EF4-FFF2-40B4-BE49-F238E27FC236}">
                <a16:creationId xmlns:a16="http://schemas.microsoft.com/office/drawing/2014/main" id="{A1CCFE9C-430A-9039-7C12-65E539096BB8}"/>
              </a:ext>
            </a:extLst>
          </p:cNvPr>
          <p:cNvSpPr>
            <a:spLocks noGrp="1"/>
          </p:cNvSpPr>
          <p:nvPr>
            <p:ph type="dt" sz="half" idx="10"/>
          </p:nvPr>
        </p:nvSpPr>
        <p:spPr/>
        <p:txBody>
          <a:bodyPr/>
          <a:lstStyle/>
          <a:p>
            <a:fld id="{FED16603-52A9-4F77-A063-012E94FBAD20}" type="datetime8">
              <a:rPr lang="en-CM" smtClean="0"/>
              <a:t>24/07/2024 06:03</a:t>
            </a:fld>
            <a:endParaRPr lang="en-CM"/>
          </a:p>
        </p:txBody>
      </p:sp>
      <p:sp>
        <p:nvSpPr>
          <p:cNvPr id="6" name="Slide Number Placeholder 5">
            <a:extLst>
              <a:ext uri="{FF2B5EF4-FFF2-40B4-BE49-F238E27FC236}">
                <a16:creationId xmlns:a16="http://schemas.microsoft.com/office/drawing/2014/main" id="{45165900-B702-C64D-D489-22FA13C7AB32}"/>
              </a:ext>
            </a:extLst>
          </p:cNvPr>
          <p:cNvSpPr>
            <a:spLocks noGrp="1"/>
          </p:cNvSpPr>
          <p:nvPr>
            <p:ph type="sldNum" sz="quarter" idx="12"/>
          </p:nvPr>
        </p:nvSpPr>
        <p:spPr/>
        <p:txBody>
          <a:bodyPr/>
          <a:lstStyle/>
          <a:p>
            <a:fld id="{88F18B55-4CFF-48F1-8BBE-10FED6F89C8C}" type="slidenum">
              <a:rPr lang="en-CM" smtClean="0"/>
              <a:t>4</a:t>
            </a:fld>
            <a:endParaRPr lang="en-CM"/>
          </a:p>
        </p:txBody>
      </p:sp>
      <p:sp>
        <p:nvSpPr>
          <p:cNvPr id="7" name="TextBox 6">
            <a:extLst>
              <a:ext uri="{FF2B5EF4-FFF2-40B4-BE49-F238E27FC236}">
                <a16:creationId xmlns:a16="http://schemas.microsoft.com/office/drawing/2014/main" id="{97E47D39-41B9-09E8-158C-2FCC4E51A5B6}"/>
              </a:ext>
            </a:extLst>
          </p:cNvPr>
          <p:cNvSpPr txBox="1"/>
          <p:nvPr/>
        </p:nvSpPr>
        <p:spPr>
          <a:xfrm>
            <a:off x="284576" y="2634693"/>
            <a:ext cx="4868593" cy="2677656"/>
          </a:xfrm>
          <a:prstGeom prst="rect">
            <a:avLst/>
          </a:prstGeom>
          <a:noFill/>
        </p:spPr>
        <p:txBody>
          <a:bodyPr wrap="square" rtlCol="0">
            <a:spAutoFit/>
          </a:bodyPr>
          <a:lstStyle/>
          <a:p>
            <a:pPr algn="just"/>
            <a:r>
              <a:rPr lang="en-US" sz="2400" dirty="0"/>
              <a:t>The study aims to enhance user experience and efficiency in presentations by developing a gesture recognition interface system, integrating it seamlessly with popular software, and optimizing user experience.</a:t>
            </a:r>
            <a:endParaRPr lang="en-CM" sz="2400" dirty="0"/>
          </a:p>
        </p:txBody>
      </p:sp>
      <p:sp>
        <p:nvSpPr>
          <p:cNvPr id="8" name="TextBox 7">
            <a:extLst>
              <a:ext uri="{FF2B5EF4-FFF2-40B4-BE49-F238E27FC236}">
                <a16:creationId xmlns:a16="http://schemas.microsoft.com/office/drawing/2014/main" id="{2188CB79-CDCD-3D3E-A3B4-F2C6557B8A28}"/>
              </a:ext>
            </a:extLst>
          </p:cNvPr>
          <p:cNvSpPr txBox="1"/>
          <p:nvPr/>
        </p:nvSpPr>
        <p:spPr>
          <a:xfrm>
            <a:off x="6762750" y="2763281"/>
            <a:ext cx="4360328" cy="1200329"/>
          </a:xfrm>
          <a:prstGeom prst="rect">
            <a:avLst/>
          </a:prstGeom>
          <a:noFill/>
        </p:spPr>
        <p:txBody>
          <a:bodyPr wrap="square" rtlCol="0">
            <a:spAutoFit/>
          </a:bodyPr>
          <a:lstStyle/>
          <a:p>
            <a:pPr algn="just"/>
            <a:r>
              <a:rPr lang="en-US" sz="2400" dirty="0"/>
              <a:t>Collection of steps, tools, and techniques used to improve quality of development</a:t>
            </a:r>
            <a:endParaRPr lang="en-CM" sz="2400" dirty="0"/>
          </a:p>
        </p:txBody>
      </p:sp>
      <p:sp>
        <p:nvSpPr>
          <p:cNvPr id="9" name="TextBox 8">
            <a:extLst>
              <a:ext uri="{FF2B5EF4-FFF2-40B4-BE49-F238E27FC236}">
                <a16:creationId xmlns:a16="http://schemas.microsoft.com/office/drawing/2014/main" id="{0F9F8BAF-5803-AC12-9F6C-7B0B7B1EDC0C}"/>
              </a:ext>
            </a:extLst>
          </p:cNvPr>
          <p:cNvSpPr txBox="1"/>
          <p:nvPr/>
        </p:nvSpPr>
        <p:spPr>
          <a:xfrm>
            <a:off x="6762750" y="4073539"/>
            <a:ext cx="4972050" cy="1846659"/>
          </a:xfrm>
          <a:prstGeom prst="rect">
            <a:avLst/>
          </a:prstGeom>
          <a:noFill/>
        </p:spPr>
        <p:txBody>
          <a:bodyPr wrap="square" rtlCol="0">
            <a:spAutoFit/>
          </a:bodyPr>
          <a:lstStyle/>
          <a:p>
            <a:pPr algn="ctr"/>
            <a:r>
              <a:rPr lang="en-US" sz="2400" dirty="0"/>
              <a:t>AGILE METHODOLOGY</a:t>
            </a:r>
          </a:p>
          <a:p>
            <a:pPr algn="just"/>
            <a:r>
              <a:rPr lang="en-US" sz="2400" dirty="0"/>
              <a:t>divides projects into manageable phases, focusing on continuous improvement</a:t>
            </a:r>
          </a:p>
          <a:p>
            <a:endParaRPr lang="en-CM" dirty="0"/>
          </a:p>
        </p:txBody>
      </p:sp>
      <p:pic>
        <p:nvPicPr>
          <p:cNvPr id="14" name="Picture 13">
            <a:extLst>
              <a:ext uri="{FF2B5EF4-FFF2-40B4-BE49-F238E27FC236}">
                <a16:creationId xmlns:a16="http://schemas.microsoft.com/office/drawing/2014/main" id="{05FD0CC4-539B-C435-19B0-3DB448903D45}"/>
              </a:ext>
            </a:extLst>
          </p:cNvPr>
          <p:cNvPicPr>
            <a:picLocks noChangeAspect="1"/>
          </p:cNvPicPr>
          <p:nvPr/>
        </p:nvPicPr>
        <p:blipFill rotWithShape="1">
          <a:blip r:embed="rId2">
            <a:extLst>
              <a:ext uri="{28A0092B-C50C-407E-A947-70E740481C1C}">
                <a14:useLocalDpi xmlns:a14="http://schemas.microsoft.com/office/drawing/2010/main" val="0"/>
              </a:ext>
            </a:extLst>
          </a:blip>
          <a:srcRect b="34505"/>
          <a:stretch/>
        </p:blipFill>
        <p:spPr>
          <a:xfrm>
            <a:off x="139720" y="1309130"/>
            <a:ext cx="5158303" cy="923281"/>
          </a:xfrm>
          <a:prstGeom prst="rect">
            <a:avLst/>
          </a:prstGeom>
        </p:spPr>
      </p:pic>
      <p:pic>
        <p:nvPicPr>
          <p:cNvPr id="16" name="Picture 15">
            <a:extLst>
              <a:ext uri="{FF2B5EF4-FFF2-40B4-BE49-F238E27FC236}">
                <a16:creationId xmlns:a16="http://schemas.microsoft.com/office/drawing/2014/main" id="{70D1C0C4-4FD1-9752-5D24-7D0CC29D6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2750" y="1397088"/>
            <a:ext cx="4360328" cy="923281"/>
          </a:xfrm>
          <a:prstGeom prst="rect">
            <a:avLst/>
          </a:prstGeom>
        </p:spPr>
      </p:pic>
    </p:spTree>
    <p:extLst>
      <p:ext uri="{BB962C8B-B14F-4D97-AF65-F5344CB8AC3E}">
        <p14:creationId xmlns:p14="http://schemas.microsoft.com/office/powerpoint/2010/main" val="406614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BA8B-47BA-6F2A-2A25-599F171E8AA6}"/>
              </a:ext>
            </a:extLst>
          </p:cNvPr>
          <p:cNvSpPr>
            <a:spLocks noGrp="1"/>
          </p:cNvSpPr>
          <p:nvPr>
            <p:ph type="title"/>
          </p:nvPr>
        </p:nvSpPr>
        <p:spPr/>
        <p:txBody>
          <a:bodyPr/>
          <a:lstStyle/>
          <a:p>
            <a:r>
              <a:rPr lang="en-US"/>
              <a:t>SYSTEM ANALYSIS $ DESIGN</a:t>
            </a:r>
            <a:endParaRPr lang="en-CM" dirty="0"/>
          </a:p>
        </p:txBody>
      </p:sp>
      <p:sp>
        <p:nvSpPr>
          <p:cNvPr id="4" name="Date Placeholder 3">
            <a:extLst>
              <a:ext uri="{FF2B5EF4-FFF2-40B4-BE49-F238E27FC236}">
                <a16:creationId xmlns:a16="http://schemas.microsoft.com/office/drawing/2014/main" id="{979585EA-0E60-2A70-3053-84DF249CC591}"/>
              </a:ext>
            </a:extLst>
          </p:cNvPr>
          <p:cNvSpPr>
            <a:spLocks noGrp="1"/>
          </p:cNvSpPr>
          <p:nvPr>
            <p:ph type="dt" sz="half" idx="10"/>
          </p:nvPr>
        </p:nvSpPr>
        <p:spPr/>
        <p:txBody>
          <a:bodyPr/>
          <a:lstStyle/>
          <a:p>
            <a:fld id="{9FC7DDDE-E5E2-4084-B0A7-6B61A464F6B3}" type="datetime8">
              <a:rPr lang="en-CM" smtClean="0"/>
              <a:t>23/07/2024 18:18</a:t>
            </a:fld>
            <a:endParaRPr lang="en-CM"/>
          </a:p>
        </p:txBody>
      </p:sp>
      <p:sp>
        <p:nvSpPr>
          <p:cNvPr id="6" name="Slide Number Placeholder 5">
            <a:extLst>
              <a:ext uri="{FF2B5EF4-FFF2-40B4-BE49-F238E27FC236}">
                <a16:creationId xmlns:a16="http://schemas.microsoft.com/office/drawing/2014/main" id="{86AE454A-1D74-C1CA-6020-2F22D297E73B}"/>
              </a:ext>
            </a:extLst>
          </p:cNvPr>
          <p:cNvSpPr>
            <a:spLocks noGrp="1"/>
          </p:cNvSpPr>
          <p:nvPr>
            <p:ph type="sldNum" sz="quarter" idx="12"/>
          </p:nvPr>
        </p:nvSpPr>
        <p:spPr/>
        <p:txBody>
          <a:bodyPr/>
          <a:lstStyle/>
          <a:p>
            <a:fld id="{88F18B55-4CFF-48F1-8BBE-10FED6F89C8C}" type="slidenum">
              <a:rPr lang="en-CM" smtClean="0"/>
              <a:t>5</a:t>
            </a:fld>
            <a:endParaRPr lang="en-CM"/>
          </a:p>
        </p:txBody>
      </p:sp>
      <p:sp>
        <p:nvSpPr>
          <p:cNvPr id="7" name="TextBox 6">
            <a:extLst>
              <a:ext uri="{FF2B5EF4-FFF2-40B4-BE49-F238E27FC236}">
                <a16:creationId xmlns:a16="http://schemas.microsoft.com/office/drawing/2014/main" id="{841DAF83-C2B4-AF22-47BB-1698A4D50786}"/>
              </a:ext>
            </a:extLst>
          </p:cNvPr>
          <p:cNvSpPr txBox="1"/>
          <p:nvPr/>
        </p:nvSpPr>
        <p:spPr>
          <a:xfrm>
            <a:off x="990600" y="2000250"/>
            <a:ext cx="2952750" cy="369332"/>
          </a:xfrm>
          <a:prstGeom prst="rect">
            <a:avLst/>
          </a:prstGeom>
          <a:noFill/>
        </p:spPr>
        <p:txBody>
          <a:bodyPr wrap="square" rtlCol="0">
            <a:spAutoFit/>
          </a:bodyPr>
          <a:lstStyle/>
          <a:p>
            <a:r>
              <a:rPr lang="en-US" dirty="0"/>
              <a:t>PRODUCT DESCRIPTION</a:t>
            </a:r>
            <a:endParaRPr lang="en-CM" dirty="0"/>
          </a:p>
        </p:txBody>
      </p:sp>
    </p:spTree>
    <p:extLst>
      <p:ext uri="{BB962C8B-B14F-4D97-AF65-F5344CB8AC3E}">
        <p14:creationId xmlns:p14="http://schemas.microsoft.com/office/powerpoint/2010/main" val="96552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525-F8BB-C5DB-13AA-8837A832E8F2}"/>
              </a:ext>
            </a:extLst>
          </p:cNvPr>
          <p:cNvSpPr>
            <a:spLocks noGrp="1"/>
          </p:cNvSpPr>
          <p:nvPr>
            <p:ph type="title"/>
          </p:nvPr>
        </p:nvSpPr>
        <p:spPr/>
        <p:txBody>
          <a:bodyPr/>
          <a:lstStyle/>
          <a:p>
            <a:r>
              <a:rPr lang="en-US" dirty="0"/>
              <a:t>SYSTEM ANALYSIS AND DESIGN</a:t>
            </a:r>
            <a:endParaRPr lang="en-CM" dirty="0"/>
          </a:p>
        </p:txBody>
      </p:sp>
      <p:sp>
        <p:nvSpPr>
          <p:cNvPr id="4" name="Date Placeholder 3">
            <a:extLst>
              <a:ext uri="{FF2B5EF4-FFF2-40B4-BE49-F238E27FC236}">
                <a16:creationId xmlns:a16="http://schemas.microsoft.com/office/drawing/2014/main" id="{10C92EE2-AF02-5A82-1711-8149D501B750}"/>
              </a:ext>
            </a:extLst>
          </p:cNvPr>
          <p:cNvSpPr>
            <a:spLocks noGrp="1"/>
          </p:cNvSpPr>
          <p:nvPr>
            <p:ph type="dt" sz="half" idx="10"/>
          </p:nvPr>
        </p:nvSpPr>
        <p:spPr/>
        <p:txBody>
          <a:bodyPr/>
          <a:lstStyle/>
          <a:p>
            <a:fld id="{5DC0CE94-432F-47E0-9104-EF0F117A9876}" type="datetime8">
              <a:rPr lang="en-CM" smtClean="0"/>
              <a:t>23/07/2024 18:18</a:t>
            </a:fld>
            <a:endParaRPr lang="en-CM"/>
          </a:p>
        </p:txBody>
      </p:sp>
      <p:sp>
        <p:nvSpPr>
          <p:cNvPr id="5" name="Slide Number Placeholder 4">
            <a:extLst>
              <a:ext uri="{FF2B5EF4-FFF2-40B4-BE49-F238E27FC236}">
                <a16:creationId xmlns:a16="http://schemas.microsoft.com/office/drawing/2014/main" id="{334FE93D-D9E4-6CDE-6EA5-B8A61D7C87A8}"/>
              </a:ext>
            </a:extLst>
          </p:cNvPr>
          <p:cNvSpPr>
            <a:spLocks noGrp="1"/>
          </p:cNvSpPr>
          <p:nvPr>
            <p:ph type="sldNum" sz="quarter" idx="12"/>
          </p:nvPr>
        </p:nvSpPr>
        <p:spPr/>
        <p:txBody>
          <a:bodyPr/>
          <a:lstStyle/>
          <a:p>
            <a:fld id="{88F18B55-4CFF-48F1-8BBE-10FED6F89C8C}" type="slidenum">
              <a:rPr lang="en-CM" smtClean="0"/>
              <a:t>6</a:t>
            </a:fld>
            <a:endParaRPr lang="en-CM"/>
          </a:p>
        </p:txBody>
      </p:sp>
      <p:sp>
        <p:nvSpPr>
          <p:cNvPr id="6" name="TextBox 5">
            <a:extLst>
              <a:ext uri="{FF2B5EF4-FFF2-40B4-BE49-F238E27FC236}">
                <a16:creationId xmlns:a16="http://schemas.microsoft.com/office/drawing/2014/main" id="{EA99AB92-B1A3-BE0E-34F4-B400B2EAC409}"/>
              </a:ext>
            </a:extLst>
          </p:cNvPr>
          <p:cNvSpPr txBox="1"/>
          <p:nvPr/>
        </p:nvSpPr>
        <p:spPr>
          <a:xfrm>
            <a:off x="590550" y="1506022"/>
            <a:ext cx="3009900" cy="369332"/>
          </a:xfrm>
          <a:prstGeom prst="rect">
            <a:avLst/>
          </a:prstGeom>
          <a:noFill/>
        </p:spPr>
        <p:txBody>
          <a:bodyPr wrap="square" rtlCol="0">
            <a:spAutoFit/>
          </a:bodyPr>
          <a:lstStyle/>
          <a:p>
            <a:r>
              <a:rPr lang="en-US" dirty="0"/>
              <a:t>ACTORS OF THE SYSTEM</a:t>
            </a:r>
            <a:endParaRPr lang="en-CM" dirty="0"/>
          </a:p>
        </p:txBody>
      </p:sp>
      <p:sp>
        <p:nvSpPr>
          <p:cNvPr id="7" name="TextBox 6">
            <a:extLst>
              <a:ext uri="{FF2B5EF4-FFF2-40B4-BE49-F238E27FC236}">
                <a16:creationId xmlns:a16="http://schemas.microsoft.com/office/drawing/2014/main" id="{A4244906-C6B8-3CEB-C02C-D4548BE41802}"/>
              </a:ext>
            </a:extLst>
          </p:cNvPr>
          <p:cNvSpPr txBox="1"/>
          <p:nvPr/>
        </p:nvSpPr>
        <p:spPr>
          <a:xfrm>
            <a:off x="6743700" y="1506022"/>
            <a:ext cx="2743200" cy="369332"/>
          </a:xfrm>
          <a:prstGeom prst="rect">
            <a:avLst/>
          </a:prstGeom>
          <a:noFill/>
        </p:spPr>
        <p:txBody>
          <a:bodyPr wrap="square" rtlCol="0">
            <a:spAutoFit/>
          </a:bodyPr>
          <a:lstStyle/>
          <a:p>
            <a:r>
              <a:rPr lang="en-US" dirty="0"/>
              <a:t>PAULARITY OF THE SYSTEM</a:t>
            </a:r>
            <a:endParaRPr lang="en-CM" dirty="0"/>
          </a:p>
        </p:txBody>
      </p:sp>
      <p:sp>
        <p:nvSpPr>
          <p:cNvPr id="8" name="TextBox 7">
            <a:extLst>
              <a:ext uri="{FF2B5EF4-FFF2-40B4-BE49-F238E27FC236}">
                <a16:creationId xmlns:a16="http://schemas.microsoft.com/office/drawing/2014/main" id="{0585AC12-47FF-3F4B-0156-E7EAC0287DE7}"/>
              </a:ext>
            </a:extLst>
          </p:cNvPr>
          <p:cNvSpPr txBox="1"/>
          <p:nvPr/>
        </p:nvSpPr>
        <p:spPr>
          <a:xfrm>
            <a:off x="6553200" y="3429000"/>
            <a:ext cx="2743200" cy="369332"/>
          </a:xfrm>
          <a:prstGeom prst="rect">
            <a:avLst/>
          </a:prstGeom>
          <a:noFill/>
        </p:spPr>
        <p:txBody>
          <a:bodyPr wrap="square" rtlCol="0">
            <a:spAutoFit/>
          </a:bodyPr>
          <a:lstStyle/>
          <a:p>
            <a:r>
              <a:rPr lang="en-US" dirty="0"/>
              <a:t>SOME EXISTING SYSTEMS</a:t>
            </a:r>
            <a:endParaRPr lang="en-CM" dirty="0"/>
          </a:p>
        </p:txBody>
      </p:sp>
    </p:spTree>
    <p:extLst>
      <p:ext uri="{BB962C8B-B14F-4D97-AF65-F5344CB8AC3E}">
        <p14:creationId xmlns:p14="http://schemas.microsoft.com/office/powerpoint/2010/main" val="4076875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99A7-2C13-F1BB-407C-7537E29A7709}"/>
              </a:ext>
            </a:extLst>
          </p:cNvPr>
          <p:cNvSpPr>
            <a:spLocks noGrp="1"/>
          </p:cNvSpPr>
          <p:nvPr>
            <p:ph type="title"/>
          </p:nvPr>
        </p:nvSpPr>
        <p:spPr>
          <a:xfrm>
            <a:off x="2930182" y="227012"/>
            <a:ext cx="7355645" cy="917575"/>
          </a:xfrm>
        </p:spPr>
        <p:txBody>
          <a:bodyPr/>
          <a:lstStyle/>
          <a:p>
            <a:pPr algn="ctr"/>
            <a:r>
              <a:rPr lang="en-US" dirty="0"/>
              <a:t>SYSTEM ANALYSIS AND DESIGN</a:t>
            </a:r>
            <a:endParaRPr lang="en-CM" dirty="0"/>
          </a:p>
        </p:txBody>
      </p:sp>
      <p:sp>
        <p:nvSpPr>
          <p:cNvPr id="4" name="Date Placeholder 3">
            <a:extLst>
              <a:ext uri="{FF2B5EF4-FFF2-40B4-BE49-F238E27FC236}">
                <a16:creationId xmlns:a16="http://schemas.microsoft.com/office/drawing/2014/main" id="{63390E94-F96A-AB17-6E51-1EC311F540A4}"/>
              </a:ext>
            </a:extLst>
          </p:cNvPr>
          <p:cNvSpPr>
            <a:spLocks noGrp="1"/>
          </p:cNvSpPr>
          <p:nvPr>
            <p:ph type="dt" sz="half" idx="10"/>
          </p:nvPr>
        </p:nvSpPr>
        <p:spPr/>
        <p:txBody>
          <a:bodyPr/>
          <a:lstStyle/>
          <a:p>
            <a:fld id="{34FA062C-AFBB-42C8-9D1B-CD68908028A5}" type="datetime8">
              <a:rPr lang="en-CM" smtClean="0"/>
              <a:t>23/07/2024 18:18</a:t>
            </a:fld>
            <a:endParaRPr lang="en-CM"/>
          </a:p>
        </p:txBody>
      </p:sp>
      <p:sp>
        <p:nvSpPr>
          <p:cNvPr id="6" name="Slide Number Placeholder 5">
            <a:extLst>
              <a:ext uri="{FF2B5EF4-FFF2-40B4-BE49-F238E27FC236}">
                <a16:creationId xmlns:a16="http://schemas.microsoft.com/office/drawing/2014/main" id="{725E2ACF-E9CF-F2B7-E544-346BB0B07A1B}"/>
              </a:ext>
            </a:extLst>
          </p:cNvPr>
          <p:cNvSpPr>
            <a:spLocks noGrp="1"/>
          </p:cNvSpPr>
          <p:nvPr>
            <p:ph type="sldNum" sz="quarter" idx="12"/>
          </p:nvPr>
        </p:nvSpPr>
        <p:spPr/>
        <p:txBody>
          <a:bodyPr/>
          <a:lstStyle/>
          <a:p>
            <a:fld id="{88F18B55-4CFF-48F1-8BBE-10FED6F89C8C}" type="slidenum">
              <a:rPr lang="en-CM" smtClean="0"/>
              <a:t>7</a:t>
            </a:fld>
            <a:endParaRPr lang="en-CM"/>
          </a:p>
        </p:txBody>
      </p:sp>
      <p:sp>
        <p:nvSpPr>
          <p:cNvPr id="5" name="TextBox 4">
            <a:extLst>
              <a:ext uri="{FF2B5EF4-FFF2-40B4-BE49-F238E27FC236}">
                <a16:creationId xmlns:a16="http://schemas.microsoft.com/office/drawing/2014/main" id="{4F3EDD25-17A8-6552-FFEF-1A3CB19DAEB4}"/>
              </a:ext>
            </a:extLst>
          </p:cNvPr>
          <p:cNvSpPr txBox="1"/>
          <p:nvPr/>
        </p:nvSpPr>
        <p:spPr>
          <a:xfrm>
            <a:off x="4371975" y="1295400"/>
            <a:ext cx="3448050" cy="369332"/>
          </a:xfrm>
          <a:prstGeom prst="rect">
            <a:avLst/>
          </a:prstGeom>
          <a:noFill/>
        </p:spPr>
        <p:txBody>
          <a:bodyPr wrap="square" rtlCol="0">
            <a:spAutoFit/>
          </a:bodyPr>
          <a:lstStyle/>
          <a:p>
            <a:r>
              <a:rPr lang="en-US" dirty="0"/>
              <a:t>REQUIREMENT SPEIFICATION</a:t>
            </a:r>
            <a:endParaRPr lang="en-CM" dirty="0"/>
          </a:p>
        </p:txBody>
      </p:sp>
      <p:sp>
        <p:nvSpPr>
          <p:cNvPr id="7" name="TextBox 6">
            <a:extLst>
              <a:ext uri="{FF2B5EF4-FFF2-40B4-BE49-F238E27FC236}">
                <a16:creationId xmlns:a16="http://schemas.microsoft.com/office/drawing/2014/main" id="{7EA38ED1-6F84-D004-8E1E-481D36729466}"/>
              </a:ext>
            </a:extLst>
          </p:cNvPr>
          <p:cNvSpPr txBox="1"/>
          <p:nvPr/>
        </p:nvSpPr>
        <p:spPr>
          <a:xfrm>
            <a:off x="571500" y="2400300"/>
            <a:ext cx="1924050" cy="369332"/>
          </a:xfrm>
          <a:prstGeom prst="rect">
            <a:avLst/>
          </a:prstGeom>
          <a:noFill/>
        </p:spPr>
        <p:txBody>
          <a:bodyPr wrap="square" rtlCol="0">
            <a:spAutoFit/>
          </a:bodyPr>
          <a:lstStyle/>
          <a:p>
            <a:r>
              <a:rPr lang="en-US" dirty="0"/>
              <a:t>FUNTIONAL</a:t>
            </a:r>
            <a:endParaRPr lang="en-CM" dirty="0"/>
          </a:p>
        </p:txBody>
      </p:sp>
      <p:sp>
        <p:nvSpPr>
          <p:cNvPr id="8" name="TextBox 7">
            <a:extLst>
              <a:ext uri="{FF2B5EF4-FFF2-40B4-BE49-F238E27FC236}">
                <a16:creationId xmlns:a16="http://schemas.microsoft.com/office/drawing/2014/main" id="{016A3AB8-2E0A-E8EA-19B5-65A2300D99DD}"/>
              </a:ext>
            </a:extLst>
          </p:cNvPr>
          <p:cNvSpPr txBox="1"/>
          <p:nvPr/>
        </p:nvSpPr>
        <p:spPr>
          <a:xfrm>
            <a:off x="3581400" y="2228850"/>
            <a:ext cx="1924050" cy="369332"/>
          </a:xfrm>
          <a:prstGeom prst="rect">
            <a:avLst/>
          </a:prstGeom>
          <a:noFill/>
        </p:spPr>
        <p:txBody>
          <a:bodyPr wrap="square" rtlCol="0">
            <a:spAutoFit/>
          </a:bodyPr>
          <a:lstStyle/>
          <a:p>
            <a:r>
              <a:rPr lang="en-US" dirty="0"/>
              <a:t>NON-FUNCTIONAL</a:t>
            </a:r>
            <a:endParaRPr lang="en-CM" dirty="0"/>
          </a:p>
        </p:txBody>
      </p:sp>
      <p:sp>
        <p:nvSpPr>
          <p:cNvPr id="9" name="TextBox 8">
            <a:extLst>
              <a:ext uri="{FF2B5EF4-FFF2-40B4-BE49-F238E27FC236}">
                <a16:creationId xmlns:a16="http://schemas.microsoft.com/office/drawing/2014/main" id="{5A3196AB-BA07-73B2-EC04-82AAD8C373D9}"/>
              </a:ext>
            </a:extLst>
          </p:cNvPr>
          <p:cNvSpPr txBox="1"/>
          <p:nvPr/>
        </p:nvSpPr>
        <p:spPr>
          <a:xfrm>
            <a:off x="7258050" y="2228850"/>
            <a:ext cx="2286000" cy="369332"/>
          </a:xfrm>
          <a:prstGeom prst="rect">
            <a:avLst/>
          </a:prstGeom>
          <a:noFill/>
        </p:spPr>
        <p:txBody>
          <a:bodyPr wrap="square" rtlCol="0">
            <a:spAutoFit/>
          </a:bodyPr>
          <a:lstStyle/>
          <a:p>
            <a:r>
              <a:rPr lang="en-US" dirty="0"/>
              <a:t>SYSTEM REQUIREENTS</a:t>
            </a:r>
            <a:endParaRPr lang="en-CM" dirty="0"/>
          </a:p>
        </p:txBody>
      </p:sp>
      <p:sp>
        <p:nvSpPr>
          <p:cNvPr id="10" name="TextBox 9">
            <a:extLst>
              <a:ext uri="{FF2B5EF4-FFF2-40B4-BE49-F238E27FC236}">
                <a16:creationId xmlns:a16="http://schemas.microsoft.com/office/drawing/2014/main" id="{B40AF0F7-0ADA-1E96-D613-35FB739BDA02}"/>
              </a:ext>
            </a:extLst>
          </p:cNvPr>
          <p:cNvSpPr txBox="1"/>
          <p:nvPr/>
        </p:nvSpPr>
        <p:spPr>
          <a:xfrm>
            <a:off x="990600" y="3638550"/>
            <a:ext cx="2095500" cy="369332"/>
          </a:xfrm>
          <a:prstGeom prst="rect">
            <a:avLst/>
          </a:prstGeom>
          <a:noFill/>
        </p:spPr>
        <p:txBody>
          <a:bodyPr wrap="square" rtlCol="0">
            <a:spAutoFit/>
          </a:bodyPr>
          <a:lstStyle/>
          <a:p>
            <a:r>
              <a:rPr lang="en-US" dirty="0"/>
              <a:t>USER EPERIENCE</a:t>
            </a:r>
            <a:endParaRPr lang="en-CM" dirty="0"/>
          </a:p>
        </p:txBody>
      </p:sp>
    </p:spTree>
    <p:extLst>
      <p:ext uri="{BB962C8B-B14F-4D97-AF65-F5344CB8AC3E}">
        <p14:creationId xmlns:p14="http://schemas.microsoft.com/office/powerpoint/2010/main" val="2172378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46844-68E6-9886-1105-96CB975D6357}"/>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SYSTEM ANALYSIS AND DESIGN</a:t>
            </a:r>
            <a:endParaRPr lang="en-CM" dirty="0"/>
          </a:p>
        </p:txBody>
      </p:sp>
      <p:sp>
        <p:nvSpPr>
          <p:cNvPr id="4" name="Date Placeholder 3">
            <a:extLst>
              <a:ext uri="{FF2B5EF4-FFF2-40B4-BE49-F238E27FC236}">
                <a16:creationId xmlns:a16="http://schemas.microsoft.com/office/drawing/2014/main" id="{D352044F-9901-EA79-E485-0D7D7524AC07}"/>
              </a:ext>
            </a:extLst>
          </p:cNvPr>
          <p:cNvSpPr>
            <a:spLocks noGrp="1"/>
          </p:cNvSpPr>
          <p:nvPr>
            <p:ph type="dt" sz="half" idx="10"/>
          </p:nvPr>
        </p:nvSpPr>
        <p:spPr/>
        <p:txBody>
          <a:bodyPr/>
          <a:lstStyle/>
          <a:p>
            <a:fld id="{5DC0CE94-432F-47E0-9104-EF0F117A9876}" type="datetime8">
              <a:rPr lang="en-CM" smtClean="0"/>
              <a:t>23/07/2024 18:18</a:t>
            </a:fld>
            <a:endParaRPr lang="en-CM"/>
          </a:p>
        </p:txBody>
      </p:sp>
      <p:sp>
        <p:nvSpPr>
          <p:cNvPr id="5" name="Slide Number Placeholder 4">
            <a:extLst>
              <a:ext uri="{FF2B5EF4-FFF2-40B4-BE49-F238E27FC236}">
                <a16:creationId xmlns:a16="http://schemas.microsoft.com/office/drawing/2014/main" id="{CA87BA31-72D9-4C70-E895-4AEE262A17C0}"/>
              </a:ext>
            </a:extLst>
          </p:cNvPr>
          <p:cNvSpPr>
            <a:spLocks noGrp="1"/>
          </p:cNvSpPr>
          <p:nvPr>
            <p:ph type="sldNum" sz="quarter" idx="12"/>
          </p:nvPr>
        </p:nvSpPr>
        <p:spPr/>
        <p:txBody>
          <a:bodyPr/>
          <a:lstStyle/>
          <a:p>
            <a:fld id="{88F18B55-4CFF-48F1-8BBE-10FED6F89C8C}" type="slidenum">
              <a:rPr lang="en-CM" smtClean="0"/>
              <a:t>8</a:t>
            </a:fld>
            <a:endParaRPr lang="en-CM"/>
          </a:p>
        </p:txBody>
      </p:sp>
      <p:sp>
        <p:nvSpPr>
          <p:cNvPr id="6" name="TextBox 5">
            <a:extLst>
              <a:ext uri="{FF2B5EF4-FFF2-40B4-BE49-F238E27FC236}">
                <a16:creationId xmlns:a16="http://schemas.microsoft.com/office/drawing/2014/main" id="{7E3C5CBC-1407-50B0-E590-F096C7DE85F0}"/>
              </a:ext>
            </a:extLst>
          </p:cNvPr>
          <p:cNvSpPr txBox="1"/>
          <p:nvPr/>
        </p:nvSpPr>
        <p:spPr>
          <a:xfrm>
            <a:off x="1066800" y="2343150"/>
            <a:ext cx="2038350" cy="369332"/>
          </a:xfrm>
          <a:prstGeom prst="rect">
            <a:avLst/>
          </a:prstGeom>
          <a:noFill/>
        </p:spPr>
        <p:txBody>
          <a:bodyPr wrap="square" rtlCol="0">
            <a:spAutoFit/>
          </a:bodyPr>
          <a:lstStyle/>
          <a:p>
            <a:r>
              <a:rPr lang="en-US" dirty="0"/>
              <a:t>SYSTEM DESIGN</a:t>
            </a:r>
            <a:endParaRPr lang="en-CM" dirty="0"/>
          </a:p>
        </p:txBody>
      </p:sp>
    </p:spTree>
    <p:extLst>
      <p:ext uri="{BB962C8B-B14F-4D97-AF65-F5344CB8AC3E}">
        <p14:creationId xmlns:p14="http://schemas.microsoft.com/office/powerpoint/2010/main" val="91915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7983-305E-8F19-D95C-8011D960AF49}"/>
              </a:ext>
            </a:extLst>
          </p:cNvPr>
          <p:cNvSpPr>
            <a:spLocks noGrp="1"/>
          </p:cNvSpPr>
          <p:nvPr>
            <p:ph type="title"/>
          </p:nvPr>
        </p:nvSpPr>
        <p:spPr/>
        <p:txBody>
          <a:bodyPr/>
          <a:lstStyle/>
          <a:p>
            <a:r>
              <a:rPr lang="en-US" dirty="0"/>
              <a:t>IMPLEMENTATION AND RESULTS</a:t>
            </a:r>
            <a:endParaRPr lang="en-CM" dirty="0"/>
          </a:p>
        </p:txBody>
      </p:sp>
      <p:sp>
        <p:nvSpPr>
          <p:cNvPr id="4" name="Date Placeholder 3">
            <a:extLst>
              <a:ext uri="{FF2B5EF4-FFF2-40B4-BE49-F238E27FC236}">
                <a16:creationId xmlns:a16="http://schemas.microsoft.com/office/drawing/2014/main" id="{1F64F62B-49E9-B107-AEC4-78405100DDEA}"/>
              </a:ext>
            </a:extLst>
          </p:cNvPr>
          <p:cNvSpPr>
            <a:spLocks noGrp="1"/>
          </p:cNvSpPr>
          <p:nvPr>
            <p:ph type="dt" sz="half" idx="10"/>
          </p:nvPr>
        </p:nvSpPr>
        <p:spPr/>
        <p:txBody>
          <a:bodyPr/>
          <a:lstStyle/>
          <a:p>
            <a:fld id="{5DC0CE94-432F-47E0-9104-EF0F117A9876}" type="datetime8">
              <a:rPr lang="en-CM" smtClean="0"/>
              <a:t>23/07/2024 18:18</a:t>
            </a:fld>
            <a:endParaRPr lang="en-CM"/>
          </a:p>
        </p:txBody>
      </p:sp>
      <p:sp>
        <p:nvSpPr>
          <p:cNvPr id="5" name="Slide Number Placeholder 4">
            <a:extLst>
              <a:ext uri="{FF2B5EF4-FFF2-40B4-BE49-F238E27FC236}">
                <a16:creationId xmlns:a16="http://schemas.microsoft.com/office/drawing/2014/main" id="{4DD4F2CF-C8DB-294E-4766-9C940658B66B}"/>
              </a:ext>
            </a:extLst>
          </p:cNvPr>
          <p:cNvSpPr>
            <a:spLocks noGrp="1"/>
          </p:cNvSpPr>
          <p:nvPr>
            <p:ph type="sldNum" sz="quarter" idx="12"/>
          </p:nvPr>
        </p:nvSpPr>
        <p:spPr/>
        <p:txBody>
          <a:bodyPr/>
          <a:lstStyle/>
          <a:p>
            <a:fld id="{88F18B55-4CFF-48F1-8BBE-10FED6F89C8C}" type="slidenum">
              <a:rPr lang="en-CM" smtClean="0"/>
              <a:t>9</a:t>
            </a:fld>
            <a:endParaRPr lang="en-CM"/>
          </a:p>
        </p:txBody>
      </p:sp>
      <p:sp>
        <p:nvSpPr>
          <p:cNvPr id="6" name="TextBox 5">
            <a:extLst>
              <a:ext uri="{FF2B5EF4-FFF2-40B4-BE49-F238E27FC236}">
                <a16:creationId xmlns:a16="http://schemas.microsoft.com/office/drawing/2014/main" id="{DBA284A4-01C3-6FC1-807B-CBDC0AC2F331}"/>
              </a:ext>
            </a:extLst>
          </p:cNvPr>
          <p:cNvSpPr txBox="1"/>
          <p:nvPr/>
        </p:nvSpPr>
        <p:spPr>
          <a:xfrm>
            <a:off x="1066800" y="1690688"/>
            <a:ext cx="2247900" cy="369332"/>
          </a:xfrm>
          <a:prstGeom prst="rect">
            <a:avLst/>
          </a:prstGeom>
          <a:noFill/>
        </p:spPr>
        <p:txBody>
          <a:bodyPr wrap="square" rtlCol="0">
            <a:spAutoFit/>
          </a:bodyPr>
          <a:lstStyle/>
          <a:p>
            <a:r>
              <a:rPr lang="en-US" dirty="0"/>
              <a:t>TEHNOLOGIES USED</a:t>
            </a:r>
            <a:endParaRPr lang="en-CM" dirty="0"/>
          </a:p>
        </p:txBody>
      </p:sp>
    </p:spTree>
    <p:extLst>
      <p:ext uri="{BB962C8B-B14F-4D97-AF65-F5344CB8AC3E}">
        <p14:creationId xmlns:p14="http://schemas.microsoft.com/office/powerpoint/2010/main" val="2687096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979</TotalTime>
  <Words>321</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AGENDA</vt:lpstr>
      <vt:lpstr>INTRODUCTION</vt:lpstr>
      <vt:lpstr>INTRODUCTION</vt:lpstr>
      <vt:lpstr>SYSTEM ANALYSIS $ DESIGN</vt:lpstr>
      <vt:lpstr>SYSTEM ANALYSIS AND DESIGN</vt:lpstr>
      <vt:lpstr>SYSTEM ANALYSIS AND DESIGN</vt:lpstr>
      <vt:lpstr>SYSTEM ANALYSIS AND DESIGN</vt:lpstr>
      <vt:lpstr>IMPLEMENTATION AND RESULTS</vt:lpstr>
      <vt:lpstr>DIFFICULTIES ENOUNTERED $ RECOMMENDATIONS</vt:lpstr>
      <vt:lpstr>CONCLUSION AND FUTHER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 SHEYRHON</dc:creator>
  <cp:lastModifiedBy>CHI SHEYRHON</cp:lastModifiedBy>
  <cp:revision>17</cp:revision>
  <dcterms:created xsi:type="dcterms:W3CDTF">2024-07-23T05:43:16Z</dcterms:created>
  <dcterms:modified xsi:type="dcterms:W3CDTF">2024-07-24T04:43:58Z</dcterms:modified>
</cp:coreProperties>
</file>