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6"/>
  </p:notesMasterIdLst>
  <p:sldIdLst>
    <p:sldId id="278" r:id="rId5"/>
    <p:sldId id="279" r:id="rId6"/>
    <p:sldId id="280" r:id="rId7"/>
    <p:sldId id="281" r:id="rId8"/>
    <p:sldId id="289" r:id="rId9"/>
    <p:sldId id="290" r:id="rId10"/>
    <p:sldId id="291" r:id="rId11"/>
    <p:sldId id="292" r:id="rId12"/>
    <p:sldId id="294" r:id="rId13"/>
    <p:sldId id="295" r:id="rId14"/>
    <p:sldId id="293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09" autoAdjust="0"/>
  </p:normalViewPr>
  <p:slideViewPr>
    <p:cSldViewPr snapToGrid="0" snapToObjects="1">
      <p:cViewPr varScale="1">
        <p:scale>
          <a:sx n="72" d="100"/>
          <a:sy n="72" d="100"/>
        </p:scale>
        <p:origin x="660" y="5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 SHEYRHON" userId="dc9693b462161824" providerId="LiveId" clId="{5D334035-66A6-4E96-BDCC-9677C55FA556}"/>
    <pc:docChg chg="custSel addSld delSld modSld">
      <pc:chgData name="CHI SHEYRHON" userId="dc9693b462161824" providerId="LiveId" clId="{5D334035-66A6-4E96-BDCC-9677C55FA556}" dt="2024-02-02T03:57:06.086" v="1514" actId="14100"/>
      <pc:docMkLst>
        <pc:docMk/>
      </pc:docMkLst>
      <pc:sldChg chg="modSp mod">
        <pc:chgData name="CHI SHEYRHON" userId="dc9693b462161824" providerId="LiveId" clId="{5D334035-66A6-4E96-BDCC-9677C55FA556}" dt="2024-02-02T03:57:06.086" v="1514" actId="14100"/>
        <pc:sldMkLst>
          <pc:docMk/>
          <pc:sldMk cId="2131568492" sldId="278"/>
        </pc:sldMkLst>
        <pc:spChg chg="mod">
          <ac:chgData name="CHI SHEYRHON" userId="dc9693b462161824" providerId="LiveId" clId="{5D334035-66A6-4E96-BDCC-9677C55FA556}" dt="2024-02-02T03:57:06.086" v="1514" actId="14100"/>
          <ac:spMkLst>
            <pc:docMk/>
            <pc:sldMk cId="2131568492" sldId="278"/>
            <ac:spMk id="3" creationId="{86C1060B-300F-3CE3-E5AA-D8E29791C960}"/>
          </ac:spMkLst>
        </pc:spChg>
      </pc:sldChg>
      <pc:sldChg chg="addSp delSp modSp mod">
        <pc:chgData name="CHI SHEYRHON" userId="dc9693b462161824" providerId="LiveId" clId="{5D334035-66A6-4E96-BDCC-9677C55FA556}" dt="2024-02-02T03:38:00.074" v="902" actId="14100"/>
        <pc:sldMkLst>
          <pc:docMk/>
          <pc:sldMk cId="979622006" sldId="280"/>
        </pc:sldMkLst>
        <pc:spChg chg="mod">
          <ac:chgData name="CHI SHEYRHON" userId="dc9693b462161824" providerId="LiveId" clId="{5D334035-66A6-4E96-BDCC-9677C55FA556}" dt="2024-02-02T03:29:28.851" v="793" actId="122"/>
          <ac:spMkLst>
            <pc:docMk/>
            <pc:sldMk cId="979622006" sldId="280"/>
            <ac:spMk id="2" creationId="{4A940BC6-9DA0-FB4D-8879-DC8B3958C07C}"/>
          </ac:spMkLst>
        </pc:spChg>
        <pc:spChg chg="mod">
          <ac:chgData name="CHI SHEYRHON" userId="dc9693b462161824" providerId="LiveId" clId="{5D334035-66A6-4E96-BDCC-9677C55FA556}" dt="2024-02-02T03:34:29.455" v="820" actId="20577"/>
          <ac:spMkLst>
            <pc:docMk/>
            <pc:sldMk cId="979622006" sldId="280"/>
            <ac:spMk id="3" creationId="{1E0B8C4B-3A3C-9FD1-59FB-1666C1F09376}"/>
          </ac:spMkLst>
        </pc:spChg>
        <pc:spChg chg="del">
          <ac:chgData name="CHI SHEYRHON" userId="dc9693b462161824" providerId="LiveId" clId="{5D334035-66A6-4E96-BDCC-9677C55FA556}" dt="2024-02-01T18:32:56.784" v="677" actId="478"/>
          <ac:spMkLst>
            <pc:docMk/>
            <pc:sldMk cId="979622006" sldId="280"/>
            <ac:spMk id="14" creationId="{03571BF2-FCCE-E7A0-736D-9168D2BBFF63}"/>
          </ac:spMkLst>
        </pc:spChg>
        <pc:spChg chg="add mod">
          <ac:chgData name="CHI SHEYRHON" userId="dc9693b462161824" providerId="LiveId" clId="{5D334035-66A6-4E96-BDCC-9677C55FA556}" dt="2024-02-02T03:34:13.639" v="818" actId="20577"/>
          <ac:spMkLst>
            <pc:docMk/>
            <pc:sldMk cId="979622006" sldId="280"/>
            <ac:spMk id="26" creationId="{1F9700DA-2982-AAE6-6FF3-E88CC906371B}"/>
          </ac:spMkLst>
        </pc:spChg>
        <pc:spChg chg="add mod">
          <ac:chgData name="CHI SHEYRHON" userId="dc9693b462161824" providerId="LiveId" clId="{5D334035-66A6-4E96-BDCC-9677C55FA556}" dt="2024-02-02T03:35:19.750" v="847" actId="14100"/>
          <ac:spMkLst>
            <pc:docMk/>
            <pc:sldMk cId="979622006" sldId="280"/>
            <ac:spMk id="27" creationId="{7018F282-8665-405D-FD67-88B37E3B359A}"/>
          </ac:spMkLst>
        </pc:spChg>
        <pc:spChg chg="add mod">
          <ac:chgData name="CHI SHEYRHON" userId="dc9693b462161824" providerId="LiveId" clId="{5D334035-66A6-4E96-BDCC-9677C55FA556}" dt="2024-02-02T03:36:33.195" v="892" actId="1076"/>
          <ac:spMkLst>
            <pc:docMk/>
            <pc:sldMk cId="979622006" sldId="280"/>
            <ac:spMk id="28" creationId="{E10985A3-EB7B-E170-D886-1BF301940262}"/>
          </ac:spMkLst>
        </pc:spChg>
        <pc:spChg chg="add mod">
          <ac:chgData name="CHI SHEYRHON" userId="dc9693b462161824" providerId="LiveId" clId="{5D334035-66A6-4E96-BDCC-9677C55FA556}" dt="2024-02-02T03:36:03.381" v="887" actId="20577"/>
          <ac:spMkLst>
            <pc:docMk/>
            <pc:sldMk cId="979622006" sldId="280"/>
            <ac:spMk id="29" creationId="{A28CB0A5-8D11-76E6-2509-DE435BA003FD}"/>
          </ac:spMkLst>
        </pc:spChg>
        <pc:picChg chg="add mod">
          <ac:chgData name="CHI SHEYRHON" userId="dc9693b462161824" providerId="LiveId" clId="{5D334035-66A6-4E96-BDCC-9677C55FA556}" dt="2024-02-01T19:07:01.344" v="760" actId="1076"/>
          <ac:picMkLst>
            <pc:docMk/>
            <pc:sldMk cId="979622006" sldId="280"/>
            <ac:picMk id="5" creationId="{688F8C2E-F251-AEA2-DB0F-F11C63EB5C72}"/>
          </ac:picMkLst>
        </pc:picChg>
        <pc:picChg chg="add del mod">
          <ac:chgData name="CHI SHEYRHON" userId="dc9693b462161824" providerId="LiveId" clId="{5D334035-66A6-4E96-BDCC-9677C55FA556}" dt="2024-02-02T03:28:15.724" v="774" actId="478"/>
          <ac:picMkLst>
            <pc:docMk/>
            <pc:sldMk cId="979622006" sldId="280"/>
            <ac:picMk id="7" creationId="{5832C7B1-B4AD-6D83-29B3-240FF74FD7EA}"/>
          </ac:picMkLst>
        </pc:picChg>
        <pc:picChg chg="add del mod">
          <ac:chgData name="CHI SHEYRHON" userId="dc9693b462161824" providerId="LiveId" clId="{5D334035-66A6-4E96-BDCC-9677C55FA556}" dt="2024-02-02T03:28:15.724" v="774" actId="478"/>
          <ac:picMkLst>
            <pc:docMk/>
            <pc:sldMk cId="979622006" sldId="280"/>
            <ac:picMk id="9" creationId="{DFB20835-C541-070A-342A-B29806DA603F}"/>
          </ac:picMkLst>
        </pc:picChg>
        <pc:picChg chg="add del mod">
          <ac:chgData name="CHI SHEYRHON" userId="dc9693b462161824" providerId="LiveId" clId="{5D334035-66A6-4E96-BDCC-9677C55FA556}" dt="2024-02-02T03:28:15.724" v="774" actId="478"/>
          <ac:picMkLst>
            <pc:docMk/>
            <pc:sldMk cId="979622006" sldId="280"/>
            <ac:picMk id="11" creationId="{5942AD2E-7B4A-06FF-68DD-1549B96B0C81}"/>
          </ac:picMkLst>
        </pc:picChg>
        <pc:picChg chg="add del mod">
          <ac:chgData name="CHI SHEYRHON" userId="dc9693b462161824" providerId="LiveId" clId="{5D334035-66A6-4E96-BDCC-9677C55FA556}" dt="2024-02-02T03:28:15.724" v="774" actId="478"/>
          <ac:picMkLst>
            <pc:docMk/>
            <pc:sldMk cId="979622006" sldId="280"/>
            <ac:picMk id="13" creationId="{1CDDE030-F65D-7773-B6E4-AF6EDB05D15A}"/>
          </ac:picMkLst>
        </pc:picChg>
        <pc:picChg chg="add del mod">
          <ac:chgData name="CHI SHEYRHON" userId="dc9693b462161824" providerId="LiveId" clId="{5D334035-66A6-4E96-BDCC-9677C55FA556}" dt="2024-02-02T03:28:15.724" v="774" actId="478"/>
          <ac:picMkLst>
            <pc:docMk/>
            <pc:sldMk cId="979622006" sldId="280"/>
            <ac:picMk id="17" creationId="{ED95843A-F2E2-5FAE-0105-CFD1F03630D3}"/>
          </ac:picMkLst>
        </pc:picChg>
        <pc:picChg chg="add mod">
          <ac:chgData name="CHI SHEYRHON" userId="dc9693b462161824" providerId="LiveId" clId="{5D334035-66A6-4E96-BDCC-9677C55FA556}" dt="2024-02-02T03:29:23.945" v="791" actId="1076"/>
          <ac:picMkLst>
            <pc:docMk/>
            <pc:sldMk cId="979622006" sldId="280"/>
            <ac:picMk id="19" creationId="{8028A87A-E9C6-BC90-C787-0F8644B28B0F}"/>
          </ac:picMkLst>
        </pc:picChg>
        <pc:picChg chg="add mod">
          <ac:chgData name="CHI SHEYRHON" userId="dc9693b462161824" providerId="LiveId" clId="{5D334035-66A6-4E96-BDCC-9677C55FA556}" dt="2024-02-02T03:29:25.825" v="792" actId="1076"/>
          <ac:picMkLst>
            <pc:docMk/>
            <pc:sldMk cId="979622006" sldId="280"/>
            <ac:picMk id="21" creationId="{3A3A3BBB-CFC3-9893-F897-1655B70CEF92}"/>
          </ac:picMkLst>
        </pc:picChg>
        <pc:picChg chg="add mod">
          <ac:chgData name="CHI SHEYRHON" userId="dc9693b462161824" providerId="LiveId" clId="{5D334035-66A6-4E96-BDCC-9677C55FA556}" dt="2024-02-02T03:29:42.153" v="794" actId="1076"/>
          <ac:picMkLst>
            <pc:docMk/>
            <pc:sldMk cId="979622006" sldId="280"/>
            <ac:picMk id="23" creationId="{E9075AE7-1361-651F-2246-906CE5DEBB31}"/>
          </ac:picMkLst>
        </pc:picChg>
        <pc:picChg chg="add mod">
          <ac:chgData name="CHI SHEYRHON" userId="dc9693b462161824" providerId="LiveId" clId="{5D334035-66A6-4E96-BDCC-9677C55FA556}" dt="2024-02-02T03:30:01.599" v="798" actId="1076"/>
          <ac:picMkLst>
            <pc:docMk/>
            <pc:sldMk cId="979622006" sldId="280"/>
            <ac:picMk id="25" creationId="{744498CA-8625-0E8E-F109-7318A10D2E39}"/>
          </ac:picMkLst>
        </pc:picChg>
        <pc:cxnChg chg="add mod">
          <ac:chgData name="CHI SHEYRHON" userId="dc9693b462161824" providerId="LiveId" clId="{5D334035-66A6-4E96-BDCC-9677C55FA556}" dt="2024-02-02T03:36:57.118" v="894" actId="13822"/>
          <ac:cxnSpMkLst>
            <pc:docMk/>
            <pc:sldMk cId="979622006" sldId="280"/>
            <ac:cxnSpMk id="31" creationId="{AEBF1F4E-5DB8-3B4C-5FEE-B40C48C88755}"/>
          </ac:cxnSpMkLst>
        </pc:cxnChg>
        <pc:cxnChg chg="add mod">
          <ac:chgData name="CHI SHEYRHON" userId="dc9693b462161824" providerId="LiveId" clId="{5D334035-66A6-4E96-BDCC-9677C55FA556}" dt="2024-02-02T03:38:00.074" v="902" actId="14100"/>
          <ac:cxnSpMkLst>
            <pc:docMk/>
            <pc:sldMk cId="979622006" sldId="280"/>
            <ac:cxnSpMk id="33" creationId="{8457B1F1-515F-A319-7136-E46E03C96A24}"/>
          </ac:cxnSpMkLst>
        </pc:cxnChg>
        <pc:cxnChg chg="add mod">
          <ac:chgData name="CHI SHEYRHON" userId="dc9693b462161824" providerId="LiveId" clId="{5D334035-66A6-4E96-BDCC-9677C55FA556}" dt="2024-02-02T03:37:31.833" v="898" actId="13822"/>
          <ac:cxnSpMkLst>
            <pc:docMk/>
            <pc:sldMk cId="979622006" sldId="280"/>
            <ac:cxnSpMk id="35" creationId="{D6831F0D-56CF-2149-62C2-89BDF3776173}"/>
          </ac:cxnSpMkLst>
        </pc:cxnChg>
        <pc:cxnChg chg="add mod">
          <ac:chgData name="CHI SHEYRHON" userId="dc9693b462161824" providerId="LiveId" clId="{5D334035-66A6-4E96-BDCC-9677C55FA556}" dt="2024-02-02T03:37:48.187" v="901" actId="14100"/>
          <ac:cxnSpMkLst>
            <pc:docMk/>
            <pc:sldMk cId="979622006" sldId="280"/>
            <ac:cxnSpMk id="37" creationId="{F73B76E4-F46D-41E7-B480-B0FE56F9BF8B}"/>
          </ac:cxnSpMkLst>
        </pc:cxnChg>
      </pc:sldChg>
      <pc:sldChg chg="modSp mod">
        <pc:chgData name="CHI SHEYRHON" userId="dc9693b462161824" providerId="LiveId" clId="{5D334035-66A6-4E96-BDCC-9677C55FA556}" dt="2024-02-01T18:31:01.814" v="470" actId="14100"/>
        <pc:sldMkLst>
          <pc:docMk/>
          <pc:sldMk cId="2952923800" sldId="281"/>
        </pc:sldMkLst>
        <pc:spChg chg="mod">
          <ac:chgData name="CHI SHEYRHON" userId="dc9693b462161824" providerId="LiveId" clId="{5D334035-66A6-4E96-BDCC-9677C55FA556}" dt="2024-02-01T18:30:41.592" v="468" actId="1076"/>
          <ac:spMkLst>
            <pc:docMk/>
            <pc:sldMk cId="2952923800" sldId="281"/>
            <ac:spMk id="2" creationId="{D53B219B-7E3A-7E84-6386-37313F0CFB09}"/>
          </ac:spMkLst>
        </pc:spChg>
        <pc:spChg chg="mod">
          <ac:chgData name="CHI SHEYRHON" userId="dc9693b462161824" providerId="LiveId" clId="{5D334035-66A6-4E96-BDCC-9677C55FA556}" dt="2024-02-01T18:31:01.814" v="470" actId="14100"/>
          <ac:spMkLst>
            <pc:docMk/>
            <pc:sldMk cId="2952923800" sldId="281"/>
            <ac:spMk id="3" creationId="{A2E339BF-E6D7-DD0E-AF02-6813852EE723}"/>
          </ac:spMkLst>
        </pc:spChg>
      </pc:sldChg>
      <pc:sldChg chg="del">
        <pc:chgData name="CHI SHEYRHON" userId="dc9693b462161824" providerId="LiveId" clId="{5D334035-66A6-4E96-BDCC-9677C55FA556}" dt="2024-02-01T18:35:29.044" v="684" actId="2696"/>
        <pc:sldMkLst>
          <pc:docMk/>
          <pc:sldMk cId="685681062" sldId="282"/>
        </pc:sldMkLst>
      </pc:sldChg>
      <pc:sldChg chg="del">
        <pc:chgData name="CHI SHEYRHON" userId="dc9693b462161824" providerId="LiveId" clId="{5D334035-66A6-4E96-BDCC-9677C55FA556}" dt="2024-02-01T18:29:07.720" v="320" actId="2696"/>
        <pc:sldMkLst>
          <pc:docMk/>
          <pc:sldMk cId="2886474736" sldId="284"/>
        </pc:sldMkLst>
      </pc:sldChg>
      <pc:sldChg chg="del">
        <pc:chgData name="CHI SHEYRHON" userId="dc9693b462161824" providerId="LiveId" clId="{5D334035-66A6-4E96-BDCC-9677C55FA556}" dt="2024-02-01T18:28:23.358" v="317" actId="2696"/>
        <pc:sldMkLst>
          <pc:docMk/>
          <pc:sldMk cId="2011930182" sldId="285"/>
        </pc:sldMkLst>
      </pc:sldChg>
      <pc:sldChg chg="del">
        <pc:chgData name="CHI SHEYRHON" userId="dc9693b462161824" providerId="LiveId" clId="{5D334035-66A6-4E96-BDCC-9677C55FA556}" dt="2024-02-01T18:28:33.980" v="318" actId="2696"/>
        <pc:sldMkLst>
          <pc:docMk/>
          <pc:sldMk cId="2452269796" sldId="287"/>
        </pc:sldMkLst>
      </pc:sldChg>
      <pc:sldChg chg="del">
        <pc:chgData name="CHI SHEYRHON" userId="dc9693b462161824" providerId="LiveId" clId="{5D334035-66A6-4E96-BDCC-9677C55FA556}" dt="2024-02-01T18:28:53.810" v="319" actId="2696"/>
        <pc:sldMkLst>
          <pc:docMk/>
          <pc:sldMk cId="1600494506" sldId="288"/>
        </pc:sldMkLst>
      </pc:sldChg>
      <pc:sldChg chg="addSp delSp modSp mod">
        <pc:chgData name="CHI SHEYRHON" userId="dc9693b462161824" providerId="LiveId" clId="{5D334035-66A6-4E96-BDCC-9677C55FA556}" dt="2024-02-01T18:52:56.639" v="738" actId="1076"/>
        <pc:sldMkLst>
          <pc:docMk/>
          <pc:sldMk cId="2502887943" sldId="289"/>
        </pc:sldMkLst>
        <pc:spChg chg="add del mod">
          <ac:chgData name="CHI SHEYRHON" userId="dc9693b462161824" providerId="LiveId" clId="{5D334035-66A6-4E96-BDCC-9677C55FA556}" dt="2024-02-01T18:42:46.749" v="716" actId="478"/>
          <ac:spMkLst>
            <pc:docMk/>
            <pc:sldMk cId="2502887943" sldId="289"/>
            <ac:spMk id="3" creationId="{3068EC64-F1D0-4FF9-5955-DD6ACA41EA5F}"/>
          </ac:spMkLst>
        </pc:spChg>
        <pc:spChg chg="add del mod">
          <ac:chgData name="CHI SHEYRHON" userId="dc9693b462161824" providerId="LiveId" clId="{5D334035-66A6-4E96-BDCC-9677C55FA556}" dt="2024-02-01T18:42:43.058" v="715" actId="478"/>
          <ac:spMkLst>
            <pc:docMk/>
            <pc:sldMk cId="2502887943" sldId="289"/>
            <ac:spMk id="5" creationId="{3ECF1BEC-3DEF-B11B-EF0D-75020A48353F}"/>
          </ac:spMkLst>
        </pc:spChg>
        <pc:spChg chg="mod">
          <ac:chgData name="CHI SHEYRHON" userId="dc9693b462161824" providerId="LiveId" clId="{5D334035-66A6-4E96-BDCC-9677C55FA556}" dt="2024-02-01T18:36:12.821" v="701" actId="20577"/>
          <ac:spMkLst>
            <pc:docMk/>
            <pc:sldMk cId="2502887943" sldId="289"/>
            <ac:spMk id="7" creationId="{330A5BFC-C134-C072-C14D-9E51A94C8E7E}"/>
          </ac:spMkLst>
        </pc:spChg>
        <pc:spChg chg="add del mod">
          <ac:chgData name="CHI SHEYRHON" userId="dc9693b462161824" providerId="LiveId" clId="{5D334035-66A6-4E96-BDCC-9677C55FA556}" dt="2024-02-01T18:42:40.817" v="714" actId="478"/>
          <ac:spMkLst>
            <pc:docMk/>
            <pc:sldMk cId="2502887943" sldId="289"/>
            <ac:spMk id="8" creationId="{429C2D5E-C6AD-347B-00CC-98AC727F6F66}"/>
          </ac:spMkLst>
        </pc:spChg>
        <pc:spChg chg="add del mod">
          <ac:chgData name="CHI SHEYRHON" userId="dc9693b462161824" providerId="LiveId" clId="{5D334035-66A6-4E96-BDCC-9677C55FA556}" dt="2024-02-01T18:42:53.849" v="718" actId="478"/>
          <ac:spMkLst>
            <pc:docMk/>
            <pc:sldMk cId="2502887943" sldId="289"/>
            <ac:spMk id="10" creationId="{8304A4EC-53C7-D649-C231-EFEBA620CBC2}"/>
          </ac:spMkLst>
        </pc:spChg>
        <pc:spChg chg="add del mod">
          <ac:chgData name="CHI SHEYRHON" userId="dc9693b462161824" providerId="LiveId" clId="{5D334035-66A6-4E96-BDCC-9677C55FA556}" dt="2024-02-01T18:43:01.794" v="720" actId="478"/>
          <ac:spMkLst>
            <pc:docMk/>
            <pc:sldMk cId="2502887943" sldId="289"/>
            <ac:spMk id="12" creationId="{6F018F63-8216-B9DE-EA3C-099A71F2ACEB}"/>
          </ac:spMkLst>
        </pc:spChg>
        <pc:spChg chg="add del mod">
          <ac:chgData name="CHI SHEYRHON" userId="dc9693b462161824" providerId="LiveId" clId="{5D334035-66A6-4E96-BDCC-9677C55FA556}" dt="2024-02-01T18:52:30.475" v="731" actId="478"/>
          <ac:spMkLst>
            <pc:docMk/>
            <pc:sldMk cId="2502887943" sldId="289"/>
            <ac:spMk id="14" creationId="{03FE4F2B-10A3-FE44-0351-65B607487275}"/>
          </ac:spMkLst>
        </pc:spChg>
        <pc:spChg chg="add del mod">
          <ac:chgData name="CHI SHEYRHON" userId="dc9693b462161824" providerId="LiveId" clId="{5D334035-66A6-4E96-BDCC-9677C55FA556}" dt="2024-02-01T18:52:37.285" v="733" actId="478"/>
          <ac:spMkLst>
            <pc:docMk/>
            <pc:sldMk cId="2502887943" sldId="289"/>
            <ac:spMk id="16" creationId="{2AEF4979-D1B7-BFA3-70DE-191E1660A2C7}"/>
          </ac:spMkLst>
        </pc:spChg>
        <pc:spChg chg="add del mod">
          <ac:chgData name="CHI SHEYRHON" userId="dc9693b462161824" providerId="LiveId" clId="{5D334035-66A6-4E96-BDCC-9677C55FA556}" dt="2024-02-01T18:52:40.956" v="735" actId="478"/>
          <ac:spMkLst>
            <pc:docMk/>
            <pc:sldMk cId="2502887943" sldId="289"/>
            <ac:spMk id="18" creationId="{D971314A-C839-8833-0950-6CBD55F3989F}"/>
          </ac:spMkLst>
        </pc:spChg>
        <pc:spChg chg="add del mod">
          <ac:chgData name="CHI SHEYRHON" userId="dc9693b462161824" providerId="LiveId" clId="{5D334035-66A6-4E96-BDCC-9677C55FA556}" dt="2024-02-01T18:52:45.900" v="737" actId="478"/>
          <ac:spMkLst>
            <pc:docMk/>
            <pc:sldMk cId="2502887943" sldId="289"/>
            <ac:spMk id="20" creationId="{923E96D5-9920-4918-2276-AF220E8EB1FF}"/>
          </ac:spMkLst>
        </pc:spChg>
        <pc:spChg chg="mod">
          <ac:chgData name="CHI SHEYRHON" userId="dc9693b462161824" providerId="LiveId" clId="{5D334035-66A6-4E96-BDCC-9677C55FA556}" dt="2024-02-01T18:52:56.639" v="738" actId="1076"/>
          <ac:spMkLst>
            <pc:docMk/>
            <pc:sldMk cId="2502887943" sldId="289"/>
            <ac:spMk id="24" creationId="{A3BF8E55-B2B9-104D-F277-08902534735D}"/>
          </ac:spMkLst>
        </pc:spChg>
        <pc:spChg chg="del">
          <ac:chgData name="CHI SHEYRHON" userId="dc9693b462161824" providerId="LiveId" clId="{5D334035-66A6-4E96-BDCC-9677C55FA556}" dt="2024-02-01T18:52:28.547" v="730" actId="478"/>
          <ac:spMkLst>
            <pc:docMk/>
            <pc:sldMk cId="2502887943" sldId="289"/>
            <ac:spMk id="25" creationId="{BCE9DA14-62AB-A857-6387-1F5D330B3F36}"/>
          </ac:spMkLst>
        </pc:spChg>
        <pc:spChg chg="del">
          <ac:chgData name="CHI SHEYRHON" userId="dc9693b462161824" providerId="LiveId" clId="{5D334035-66A6-4E96-BDCC-9677C55FA556}" dt="2024-02-01T18:52:34.958" v="732" actId="478"/>
          <ac:spMkLst>
            <pc:docMk/>
            <pc:sldMk cId="2502887943" sldId="289"/>
            <ac:spMk id="26" creationId="{710CB940-D45B-59F1-06E5-9CC94100EF05}"/>
          </ac:spMkLst>
        </pc:spChg>
        <pc:spChg chg="del">
          <ac:chgData name="CHI SHEYRHON" userId="dc9693b462161824" providerId="LiveId" clId="{5D334035-66A6-4E96-BDCC-9677C55FA556}" dt="2024-02-01T18:52:39.886" v="734" actId="478"/>
          <ac:spMkLst>
            <pc:docMk/>
            <pc:sldMk cId="2502887943" sldId="289"/>
            <ac:spMk id="27" creationId="{A0DA38E3-68A2-4FF9-022B-BA0DF832B1DB}"/>
          </ac:spMkLst>
        </pc:spChg>
        <pc:spChg chg="del">
          <ac:chgData name="CHI SHEYRHON" userId="dc9693b462161824" providerId="LiveId" clId="{5D334035-66A6-4E96-BDCC-9677C55FA556}" dt="2024-02-01T18:52:44.862" v="736" actId="478"/>
          <ac:spMkLst>
            <pc:docMk/>
            <pc:sldMk cId="2502887943" sldId="289"/>
            <ac:spMk id="28" creationId="{B72BD1AE-7290-BA6E-18FB-8181C0D13E7C}"/>
          </ac:spMkLst>
        </pc:spChg>
        <pc:spChg chg="del">
          <ac:chgData name="CHI SHEYRHON" userId="dc9693b462161824" providerId="LiveId" clId="{5D334035-66A6-4E96-BDCC-9677C55FA556}" dt="2024-02-01T18:42:30.167" v="710" actId="478"/>
          <ac:spMkLst>
            <pc:docMk/>
            <pc:sldMk cId="2502887943" sldId="289"/>
            <ac:spMk id="56" creationId="{42027341-30B3-44DB-373E-60B96EBF2043}"/>
          </ac:spMkLst>
        </pc:spChg>
        <pc:spChg chg="del">
          <ac:chgData name="CHI SHEYRHON" userId="dc9693b462161824" providerId="LiveId" clId="{5D334035-66A6-4E96-BDCC-9677C55FA556}" dt="2024-02-01T18:42:31.116" v="711" actId="478"/>
          <ac:spMkLst>
            <pc:docMk/>
            <pc:sldMk cId="2502887943" sldId="289"/>
            <ac:spMk id="57" creationId="{49B99446-8DB8-EAE8-ADEB-8E02F160B106}"/>
          </ac:spMkLst>
        </pc:spChg>
        <pc:spChg chg="del mod">
          <ac:chgData name="CHI SHEYRHON" userId="dc9693b462161824" providerId="LiveId" clId="{5D334035-66A6-4E96-BDCC-9677C55FA556}" dt="2024-02-01T18:42:35.429" v="713" actId="478"/>
          <ac:spMkLst>
            <pc:docMk/>
            <pc:sldMk cId="2502887943" sldId="289"/>
            <ac:spMk id="58" creationId="{4F1381C5-2C37-6542-2CC4-2EBF6B0C41D4}"/>
          </ac:spMkLst>
        </pc:spChg>
        <pc:spChg chg="del">
          <ac:chgData name="CHI SHEYRHON" userId="dc9693b462161824" providerId="LiveId" clId="{5D334035-66A6-4E96-BDCC-9677C55FA556}" dt="2024-02-01T18:42:51.879" v="717" actId="478"/>
          <ac:spMkLst>
            <pc:docMk/>
            <pc:sldMk cId="2502887943" sldId="289"/>
            <ac:spMk id="59" creationId="{9348E88D-CFB1-4BF1-41EC-723BBD602AF2}"/>
          </ac:spMkLst>
        </pc:spChg>
        <pc:spChg chg="del">
          <ac:chgData name="CHI SHEYRHON" userId="dc9693b462161824" providerId="LiveId" clId="{5D334035-66A6-4E96-BDCC-9677C55FA556}" dt="2024-02-01T18:42:56.876" v="719" actId="478"/>
          <ac:spMkLst>
            <pc:docMk/>
            <pc:sldMk cId="2502887943" sldId="289"/>
            <ac:spMk id="60" creationId="{E1B218F5-E615-C534-C7FC-E55781596535}"/>
          </ac:spMkLst>
        </pc:spChg>
        <pc:spChg chg="del">
          <ac:chgData name="CHI SHEYRHON" userId="dc9693b462161824" providerId="LiveId" clId="{5D334035-66A6-4E96-BDCC-9677C55FA556}" dt="2024-02-01T18:52:23.299" v="729" actId="478"/>
          <ac:spMkLst>
            <pc:docMk/>
            <pc:sldMk cId="2502887943" sldId="289"/>
            <ac:spMk id="139" creationId="{632DC974-3AFC-3B05-984D-8920F2613BAB}"/>
          </ac:spMkLst>
        </pc:spChg>
        <pc:spChg chg="del">
          <ac:chgData name="CHI SHEYRHON" userId="dc9693b462161824" providerId="LiveId" clId="{5D334035-66A6-4E96-BDCC-9677C55FA556}" dt="2024-02-01T18:52:15.982" v="725" actId="478"/>
          <ac:spMkLst>
            <pc:docMk/>
            <pc:sldMk cId="2502887943" sldId="289"/>
            <ac:spMk id="141" creationId="{F2040969-B583-70C1-87C1-D19C7BB276E9}"/>
          </ac:spMkLst>
        </pc:spChg>
        <pc:spChg chg="del">
          <ac:chgData name="CHI SHEYRHON" userId="dc9693b462161824" providerId="LiveId" clId="{5D334035-66A6-4E96-BDCC-9677C55FA556}" dt="2024-02-01T18:52:18.005" v="726" actId="478"/>
          <ac:spMkLst>
            <pc:docMk/>
            <pc:sldMk cId="2502887943" sldId="289"/>
            <ac:spMk id="143" creationId="{916357F2-DD2F-AE73-F0FE-19F36A996C0A}"/>
          </ac:spMkLst>
        </pc:spChg>
        <pc:spChg chg="del">
          <ac:chgData name="CHI SHEYRHON" userId="dc9693b462161824" providerId="LiveId" clId="{5D334035-66A6-4E96-BDCC-9677C55FA556}" dt="2024-02-01T18:52:19.726" v="727" actId="478"/>
          <ac:spMkLst>
            <pc:docMk/>
            <pc:sldMk cId="2502887943" sldId="289"/>
            <ac:spMk id="145" creationId="{061F8191-7958-A3B6-D754-56FAB2742504}"/>
          </ac:spMkLst>
        </pc:spChg>
        <pc:spChg chg="del">
          <ac:chgData name="CHI SHEYRHON" userId="dc9693b462161824" providerId="LiveId" clId="{5D334035-66A6-4E96-BDCC-9677C55FA556}" dt="2024-02-01T18:52:21.201" v="728" actId="478"/>
          <ac:spMkLst>
            <pc:docMk/>
            <pc:sldMk cId="2502887943" sldId="289"/>
            <ac:spMk id="147" creationId="{FA6C0651-6CD9-1742-F030-13CC2F6DAC2F}"/>
          </ac:spMkLst>
        </pc:spChg>
      </pc:sldChg>
      <pc:sldChg chg="addSp delSp modSp mod">
        <pc:chgData name="CHI SHEYRHON" userId="dc9693b462161824" providerId="LiveId" clId="{5D334035-66A6-4E96-BDCC-9677C55FA556}" dt="2024-02-01T18:54:17.843" v="750" actId="122"/>
        <pc:sldMkLst>
          <pc:docMk/>
          <pc:sldMk cId="3170280394" sldId="290"/>
        </pc:sldMkLst>
        <pc:spChg chg="mod">
          <ac:chgData name="CHI SHEYRHON" userId="dc9693b462161824" providerId="LiveId" clId="{5D334035-66A6-4E96-BDCC-9677C55FA556}" dt="2024-02-01T18:54:17.843" v="750" actId="122"/>
          <ac:spMkLst>
            <pc:docMk/>
            <pc:sldMk cId="3170280394" sldId="290"/>
            <ac:spMk id="2" creationId="{86B309B0-6209-D3D0-9D5E-308B9F6E7303}"/>
          </ac:spMkLst>
        </pc:spChg>
        <pc:spChg chg="add del mod">
          <ac:chgData name="CHI SHEYRHON" userId="dc9693b462161824" providerId="LiveId" clId="{5D334035-66A6-4E96-BDCC-9677C55FA556}" dt="2024-02-01T18:53:48.236" v="742" actId="478"/>
          <ac:spMkLst>
            <pc:docMk/>
            <pc:sldMk cId="3170280394" sldId="290"/>
            <ac:spMk id="4" creationId="{7C8D6891-1893-C5BB-FA8B-7F1E6779D45C}"/>
          </ac:spMkLst>
        </pc:spChg>
        <pc:spChg chg="add del mod">
          <ac:chgData name="CHI SHEYRHON" userId="dc9693b462161824" providerId="LiveId" clId="{5D334035-66A6-4E96-BDCC-9677C55FA556}" dt="2024-02-01T18:53:57.901" v="745" actId="478"/>
          <ac:spMkLst>
            <pc:docMk/>
            <pc:sldMk cId="3170280394" sldId="290"/>
            <ac:spMk id="6" creationId="{1BAA8908-5D87-680C-390E-8D18F0F9A446}"/>
          </ac:spMkLst>
        </pc:spChg>
        <pc:spChg chg="add del mod">
          <ac:chgData name="CHI SHEYRHON" userId="dc9693b462161824" providerId="LiveId" clId="{5D334035-66A6-4E96-BDCC-9677C55FA556}" dt="2024-02-01T18:54:04.564" v="747" actId="478"/>
          <ac:spMkLst>
            <pc:docMk/>
            <pc:sldMk cId="3170280394" sldId="290"/>
            <ac:spMk id="8" creationId="{5BB55E2D-49B3-477E-FED8-05515EF1D3D2}"/>
          </ac:spMkLst>
        </pc:spChg>
        <pc:spChg chg="mod">
          <ac:chgData name="CHI SHEYRHON" userId="dc9693b462161824" providerId="LiveId" clId="{5D334035-66A6-4E96-BDCC-9677C55FA556}" dt="2024-02-01T18:54:10.597" v="749" actId="14100"/>
          <ac:spMkLst>
            <pc:docMk/>
            <pc:sldMk cId="3170280394" sldId="290"/>
            <ac:spMk id="11" creationId="{A2C39DD0-CD86-2929-7808-58D17FC2C0A6}"/>
          </ac:spMkLst>
        </pc:spChg>
        <pc:spChg chg="del mod">
          <ac:chgData name="CHI SHEYRHON" userId="dc9693b462161824" providerId="LiveId" clId="{5D334035-66A6-4E96-BDCC-9677C55FA556}" dt="2024-02-01T18:53:43.049" v="741" actId="478"/>
          <ac:spMkLst>
            <pc:docMk/>
            <pc:sldMk cId="3170280394" sldId="290"/>
            <ac:spMk id="12" creationId="{CE3C1BFF-2275-1E7D-0604-E6F5CFEC01F6}"/>
          </ac:spMkLst>
        </pc:spChg>
        <pc:spChg chg="del">
          <ac:chgData name="CHI SHEYRHON" userId="dc9693b462161824" providerId="LiveId" clId="{5D334035-66A6-4E96-BDCC-9677C55FA556}" dt="2024-02-01T18:53:56.945" v="744" actId="478"/>
          <ac:spMkLst>
            <pc:docMk/>
            <pc:sldMk cId="3170280394" sldId="290"/>
            <ac:spMk id="13" creationId="{F618F075-837C-1005-19D6-8DC90759CD53}"/>
          </ac:spMkLst>
        </pc:spChg>
        <pc:spChg chg="del">
          <ac:chgData name="CHI SHEYRHON" userId="dc9693b462161824" providerId="LiveId" clId="{5D334035-66A6-4E96-BDCC-9677C55FA556}" dt="2024-02-01T18:54:01.919" v="746" actId="478"/>
          <ac:spMkLst>
            <pc:docMk/>
            <pc:sldMk cId="3170280394" sldId="290"/>
            <ac:spMk id="14" creationId="{DD1D0BF9-FCAA-67DA-79AB-E6E7E6D2B6A1}"/>
          </ac:spMkLst>
        </pc:spChg>
      </pc:sldChg>
      <pc:sldChg chg="delSp modSp mod">
        <pc:chgData name="CHI SHEYRHON" userId="dc9693b462161824" providerId="LiveId" clId="{5D334035-66A6-4E96-BDCC-9677C55FA556}" dt="2024-02-02T03:45:47.337" v="1069" actId="20577"/>
        <pc:sldMkLst>
          <pc:docMk/>
          <pc:sldMk cId="249904479" sldId="291"/>
        </pc:sldMkLst>
        <pc:spChg chg="mod">
          <ac:chgData name="CHI SHEYRHON" userId="dc9693b462161824" providerId="LiveId" clId="{5D334035-66A6-4E96-BDCC-9677C55FA556}" dt="2024-02-01T12:31:35.323" v="93" actId="20577"/>
          <ac:spMkLst>
            <pc:docMk/>
            <pc:sldMk cId="249904479" sldId="291"/>
            <ac:spMk id="2" creationId="{5FC63C25-FE2A-0C11-2CEA-A80AA78FC365}"/>
          </ac:spMkLst>
        </pc:spChg>
        <pc:spChg chg="mod">
          <ac:chgData name="CHI SHEYRHON" userId="dc9693b462161824" providerId="LiveId" clId="{5D334035-66A6-4E96-BDCC-9677C55FA556}" dt="2024-02-01T12:31:52.007" v="120" actId="20577"/>
          <ac:spMkLst>
            <pc:docMk/>
            <pc:sldMk cId="249904479" sldId="291"/>
            <ac:spMk id="3" creationId="{A8753AB0-02A6-E89E-7E23-593DBF52F4E8}"/>
          </ac:spMkLst>
        </pc:spChg>
        <pc:spChg chg="mod">
          <ac:chgData name="CHI SHEYRHON" userId="dc9693b462161824" providerId="LiveId" clId="{5D334035-66A6-4E96-BDCC-9677C55FA556}" dt="2024-02-01T18:27:01.880" v="290" actId="20577"/>
          <ac:spMkLst>
            <pc:docMk/>
            <pc:sldMk cId="249904479" sldId="291"/>
            <ac:spMk id="4" creationId="{03745CA7-A767-9133-8871-800B16D5D722}"/>
          </ac:spMkLst>
        </pc:spChg>
        <pc:spChg chg="mod">
          <ac:chgData name="CHI SHEYRHON" userId="dc9693b462161824" providerId="LiveId" clId="{5D334035-66A6-4E96-BDCC-9677C55FA556}" dt="2024-02-01T12:31:12.748" v="81" actId="6549"/>
          <ac:spMkLst>
            <pc:docMk/>
            <pc:sldMk cId="249904479" sldId="291"/>
            <ac:spMk id="5" creationId="{C371CEB5-0F43-BA22-C4E7-3A84E631DA11}"/>
          </ac:spMkLst>
        </pc:spChg>
        <pc:spChg chg="mod">
          <ac:chgData name="CHI SHEYRHON" userId="dc9693b462161824" providerId="LiveId" clId="{5D334035-66A6-4E96-BDCC-9677C55FA556}" dt="2024-02-01T18:27:23.655" v="316" actId="6549"/>
          <ac:spMkLst>
            <pc:docMk/>
            <pc:sldMk cId="249904479" sldId="291"/>
            <ac:spMk id="6" creationId="{5AD6749A-51D8-599C-7C31-9922CF228D32}"/>
          </ac:spMkLst>
        </pc:spChg>
        <pc:spChg chg="mod">
          <ac:chgData name="CHI SHEYRHON" userId="dc9693b462161824" providerId="LiveId" clId="{5D334035-66A6-4E96-BDCC-9677C55FA556}" dt="2024-02-01T18:26:55.066" v="288" actId="20577"/>
          <ac:spMkLst>
            <pc:docMk/>
            <pc:sldMk cId="249904479" sldId="291"/>
            <ac:spMk id="7" creationId="{0BF56CE2-ADEB-1E22-50FB-9F2AB3786483}"/>
          </ac:spMkLst>
        </pc:spChg>
        <pc:spChg chg="mod">
          <ac:chgData name="CHI SHEYRHON" userId="dc9693b462161824" providerId="LiveId" clId="{5D334035-66A6-4E96-BDCC-9677C55FA556}" dt="2024-02-02T03:45:47.337" v="1069" actId="20577"/>
          <ac:spMkLst>
            <pc:docMk/>
            <pc:sldMk cId="249904479" sldId="291"/>
            <ac:spMk id="8" creationId="{7063C991-877C-CD1D-A03D-547E04121FE0}"/>
          </ac:spMkLst>
        </pc:spChg>
        <pc:spChg chg="del mod">
          <ac:chgData name="CHI SHEYRHON" userId="dc9693b462161824" providerId="LiveId" clId="{5D334035-66A6-4E96-BDCC-9677C55FA556}" dt="2024-02-01T12:32:14.201" v="122" actId="478"/>
          <ac:spMkLst>
            <pc:docMk/>
            <pc:sldMk cId="249904479" sldId="291"/>
            <ac:spMk id="101" creationId="{A45E958A-ABCE-B639-C555-90CCC88988C5}"/>
          </ac:spMkLst>
        </pc:spChg>
      </pc:sldChg>
      <pc:sldChg chg="addSp delSp modSp mod">
        <pc:chgData name="CHI SHEYRHON" userId="dc9693b462161824" providerId="LiveId" clId="{5D334035-66A6-4E96-BDCC-9677C55FA556}" dt="2024-02-02T03:45:15.577" v="1042" actId="1076"/>
        <pc:sldMkLst>
          <pc:docMk/>
          <pc:sldMk cId="94818171" sldId="292"/>
        </pc:sldMkLst>
        <pc:spChg chg="mod">
          <ac:chgData name="CHI SHEYRHON" userId="dc9693b462161824" providerId="LiveId" clId="{5D334035-66A6-4E96-BDCC-9677C55FA556}" dt="2024-02-02T03:38:53.689" v="941" actId="14100"/>
          <ac:spMkLst>
            <pc:docMk/>
            <pc:sldMk cId="94818171" sldId="292"/>
            <ac:spMk id="2" creationId="{B83F7D2E-080D-DBDD-73C4-3C38A2B77908}"/>
          </ac:spMkLst>
        </pc:spChg>
        <pc:spChg chg="del mod">
          <ac:chgData name="CHI SHEYRHON" userId="dc9693b462161824" providerId="LiveId" clId="{5D334035-66A6-4E96-BDCC-9677C55FA556}" dt="2024-02-02T03:42:46.278" v="943" actId="931"/>
          <ac:spMkLst>
            <pc:docMk/>
            <pc:sldMk cId="94818171" sldId="292"/>
            <ac:spMk id="3" creationId="{2BE8FDE3-DBA4-6A04-C75D-E56FE92EF368}"/>
          </ac:spMkLst>
        </pc:spChg>
        <pc:spChg chg="del">
          <ac:chgData name="CHI SHEYRHON" userId="dc9693b462161824" providerId="LiveId" clId="{5D334035-66A6-4E96-BDCC-9677C55FA556}" dt="2024-02-02T03:08:31.741" v="766" actId="478"/>
          <ac:spMkLst>
            <pc:docMk/>
            <pc:sldMk cId="94818171" sldId="292"/>
            <ac:spMk id="4" creationId="{D5BA2433-990B-A170-369A-3DF4A9B33BFA}"/>
          </ac:spMkLst>
        </pc:spChg>
        <pc:spChg chg="add mod">
          <ac:chgData name="CHI SHEYRHON" userId="dc9693b462161824" providerId="LiveId" clId="{5D334035-66A6-4E96-BDCC-9677C55FA556}" dt="2024-02-02T03:44:05.549" v="984" actId="20577"/>
          <ac:spMkLst>
            <pc:docMk/>
            <pc:sldMk cId="94818171" sldId="292"/>
            <ac:spMk id="12" creationId="{C9B505F0-97AC-DD04-CB67-B31701ADC84E}"/>
          </ac:spMkLst>
        </pc:spChg>
        <pc:spChg chg="add mod">
          <ac:chgData name="CHI SHEYRHON" userId="dc9693b462161824" providerId="LiveId" clId="{5D334035-66A6-4E96-BDCC-9677C55FA556}" dt="2024-02-02T03:45:11.155" v="1041" actId="1076"/>
          <ac:spMkLst>
            <pc:docMk/>
            <pc:sldMk cId="94818171" sldId="292"/>
            <ac:spMk id="13" creationId="{C9D612C5-BF89-50D1-1FAB-AD6DFA4C8DA9}"/>
          </ac:spMkLst>
        </pc:spChg>
        <pc:spChg chg="add mod">
          <ac:chgData name="CHI SHEYRHON" userId="dc9693b462161824" providerId="LiveId" clId="{5D334035-66A6-4E96-BDCC-9677C55FA556}" dt="2024-02-02T03:45:15.577" v="1042" actId="1076"/>
          <ac:spMkLst>
            <pc:docMk/>
            <pc:sldMk cId="94818171" sldId="292"/>
            <ac:spMk id="14" creationId="{5D88FD69-2688-FE5A-8CF0-4F2D9E2AF9D5}"/>
          </ac:spMkLst>
        </pc:spChg>
        <pc:picChg chg="add mod">
          <ac:chgData name="CHI SHEYRHON" userId="dc9693b462161824" providerId="LiveId" clId="{5D334035-66A6-4E96-BDCC-9677C55FA556}" dt="2024-02-02T03:42:52.330" v="945" actId="1076"/>
          <ac:picMkLst>
            <pc:docMk/>
            <pc:sldMk cId="94818171" sldId="292"/>
            <ac:picMk id="7" creationId="{AA96795C-6C5A-2D14-F6E3-1C7C639AADA3}"/>
          </ac:picMkLst>
        </pc:picChg>
        <pc:picChg chg="add mod">
          <ac:chgData name="CHI SHEYRHON" userId="dc9693b462161824" providerId="LiveId" clId="{5D334035-66A6-4E96-BDCC-9677C55FA556}" dt="2024-02-02T03:43:09.897" v="948" actId="14100"/>
          <ac:picMkLst>
            <pc:docMk/>
            <pc:sldMk cId="94818171" sldId="292"/>
            <ac:picMk id="9" creationId="{3E4F8A31-E9A3-D8D2-5363-E14E3288C0B2}"/>
          </ac:picMkLst>
        </pc:picChg>
        <pc:picChg chg="add mod">
          <ac:chgData name="CHI SHEYRHON" userId="dc9693b462161824" providerId="LiveId" clId="{5D334035-66A6-4E96-BDCC-9677C55FA556}" dt="2024-02-02T03:43:39.991" v="956" actId="1076"/>
          <ac:picMkLst>
            <pc:docMk/>
            <pc:sldMk cId="94818171" sldId="292"/>
            <ac:picMk id="11" creationId="{9754BA02-91BC-57D6-53AE-2612AC718AA7}"/>
          </ac:picMkLst>
        </pc:picChg>
      </pc:sldChg>
      <pc:sldChg chg="modSp mod">
        <pc:chgData name="CHI SHEYRHON" userId="dc9693b462161824" providerId="LiveId" clId="{5D334035-66A6-4E96-BDCC-9677C55FA556}" dt="2024-02-01T12:30:35.503" v="39" actId="6549"/>
        <pc:sldMkLst>
          <pc:docMk/>
          <pc:sldMk cId="1003962426" sldId="293"/>
        </pc:sldMkLst>
        <pc:spChg chg="mod">
          <ac:chgData name="CHI SHEYRHON" userId="dc9693b462161824" providerId="LiveId" clId="{5D334035-66A6-4E96-BDCC-9677C55FA556}" dt="2024-02-01T12:30:35.503" v="39" actId="6549"/>
          <ac:spMkLst>
            <pc:docMk/>
            <pc:sldMk cId="1003962426" sldId="293"/>
            <ac:spMk id="3" creationId="{B787DFD8-D262-D485-B1F2-817C5A0928C5}"/>
          </ac:spMkLst>
        </pc:spChg>
      </pc:sldChg>
      <pc:sldChg chg="addSp delSp modSp new mod">
        <pc:chgData name="CHI SHEYRHON" userId="dc9693b462161824" providerId="LiveId" clId="{5D334035-66A6-4E96-BDCC-9677C55FA556}" dt="2024-02-02T03:51:42.092" v="1221" actId="478"/>
        <pc:sldMkLst>
          <pc:docMk/>
          <pc:sldMk cId="41993376" sldId="294"/>
        </pc:sldMkLst>
        <pc:spChg chg="mod">
          <ac:chgData name="CHI SHEYRHON" userId="dc9693b462161824" providerId="LiveId" clId="{5D334035-66A6-4E96-BDCC-9677C55FA556}" dt="2024-02-02T03:51:39.218" v="1220" actId="122"/>
          <ac:spMkLst>
            <pc:docMk/>
            <pc:sldMk cId="41993376" sldId="294"/>
            <ac:spMk id="2" creationId="{19C0E0E5-5086-5D4B-32D5-76A651792632}"/>
          </ac:spMkLst>
        </pc:spChg>
        <pc:spChg chg="del mod">
          <ac:chgData name="CHI SHEYRHON" userId="dc9693b462161824" providerId="LiveId" clId="{5D334035-66A6-4E96-BDCC-9677C55FA556}" dt="2024-02-02T03:51:17.201" v="1214" actId="478"/>
          <ac:spMkLst>
            <pc:docMk/>
            <pc:sldMk cId="41993376" sldId="294"/>
            <ac:spMk id="3" creationId="{E9D3E789-2724-5AF1-B558-150AE2F835B1}"/>
          </ac:spMkLst>
        </pc:spChg>
        <pc:spChg chg="del">
          <ac:chgData name="CHI SHEYRHON" userId="dc9693b462161824" providerId="LiveId" clId="{5D334035-66A6-4E96-BDCC-9677C55FA556}" dt="2024-02-02T03:51:42.092" v="1221" actId="478"/>
          <ac:spMkLst>
            <pc:docMk/>
            <pc:sldMk cId="41993376" sldId="294"/>
            <ac:spMk id="5" creationId="{FE198621-1F4A-5B81-3AD4-C8D396ED5C96}"/>
          </ac:spMkLst>
        </pc:spChg>
        <pc:spChg chg="add mod">
          <ac:chgData name="CHI SHEYRHON" userId="dc9693b462161824" providerId="LiveId" clId="{5D334035-66A6-4E96-BDCC-9677C55FA556}" dt="2024-02-02T03:51:32.908" v="1218" actId="12"/>
          <ac:spMkLst>
            <pc:docMk/>
            <pc:sldMk cId="41993376" sldId="294"/>
            <ac:spMk id="6" creationId="{9502612C-31D0-0DE7-1F60-6A5388D60528}"/>
          </ac:spMkLst>
        </pc:spChg>
        <pc:spChg chg="add del mod">
          <ac:chgData name="CHI SHEYRHON" userId="dc9693b462161824" providerId="LiveId" clId="{5D334035-66A6-4E96-BDCC-9677C55FA556}" dt="2024-02-02T03:51:18.602" v="1215" actId="478"/>
          <ac:spMkLst>
            <pc:docMk/>
            <pc:sldMk cId="41993376" sldId="294"/>
            <ac:spMk id="8" creationId="{D96D22BD-F971-6E87-E72C-96F88DC749CA}"/>
          </ac:spMkLst>
        </pc:spChg>
      </pc:sldChg>
      <pc:sldChg chg="delSp modSp new mod">
        <pc:chgData name="CHI SHEYRHON" userId="dc9693b462161824" providerId="LiveId" clId="{5D334035-66A6-4E96-BDCC-9677C55FA556}" dt="2024-02-02T03:56:15.429" v="1504" actId="1076"/>
        <pc:sldMkLst>
          <pc:docMk/>
          <pc:sldMk cId="2809790108" sldId="295"/>
        </pc:sldMkLst>
        <pc:spChg chg="mod">
          <ac:chgData name="CHI SHEYRHON" userId="dc9693b462161824" providerId="LiveId" clId="{5D334035-66A6-4E96-BDCC-9677C55FA556}" dt="2024-02-02T03:52:26.402" v="1239" actId="122"/>
          <ac:spMkLst>
            <pc:docMk/>
            <pc:sldMk cId="2809790108" sldId="295"/>
            <ac:spMk id="2" creationId="{16E90545-6476-E815-3894-1A23B552BEE3}"/>
          </ac:spMkLst>
        </pc:spChg>
        <pc:spChg chg="mod">
          <ac:chgData name="CHI SHEYRHON" userId="dc9693b462161824" providerId="LiveId" clId="{5D334035-66A6-4E96-BDCC-9677C55FA556}" dt="2024-02-02T03:56:15.429" v="1504" actId="1076"/>
          <ac:spMkLst>
            <pc:docMk/>
            <pc:sldMk cId="2809790108" sldId="295"/>
            <ac:spMk id="3" creationId="{5F19B3DD-17A2-2D9F-A6C6-2DF9C16BB06A}"/>
          </ac:spMkLst>
        </pc:spChg>
        <pc:spChg chg="del">
          <ac:chgData name="CHI SHEYRHON" userId="dc9693b462161824" providerId="LiveId" clId="{5D334035-66A6-4E96-BDCC-9677C55FA556}" dt="2024-02-02T03:52:19.079" v="1237" actId="478"/>
          <ac:spMkLst>
            <pc:docMk/>
            <pc:sldMk cId="2809790108" sldId="295"/>
            <ac:spMk id="5" creationId="{AE12CD55-FE7C-35C7-3302-FF78799CB82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2815" y="433743"/>
            <a:ext cx="7026369" cy="1225296"/>
          </a:xfrm>
        </p:spPr>
        <p:txBody>
          <a:bodyPr/>
          <a:lstStyle/>
          <a:p>
            <a:r>
              <a:rPr lang="en-US" dirty="0"/>
              <a:t>A user early pay system(</a:t>
            </a:r>
            <a:r>
              <a:rPr lang="en-US" dirty="0" err="1"/>
              <a:t>ailipay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2821255"/>
            <a:ext cx="3493008" cy="1225296"/>
          </a:xfrm>
        </p:spPr>
        <p:txBody>
          <a:bodyPr/>
          <a:lstStyle/>
          <a:p>
            <a:r>
              <a:rPr lang="en-US" dirty="0"/>
              <a:t>Presented by </a:t>
            </a:r>
          </a:p>
          <a:p>
            <a:r>
              <a:rPr lang="en-US" dirty="0"/>
              <a:t>Chi Azah Sheyrhon</a:t>
            </a:r>
          </a:p>
          <a:p>
            <a:r>
              <a:rPr lang="en-US" dirty="0"/>
              <a:t>FE20A027​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0545-6476-E815-3894-1A23B552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799636"/>
            <a:ext cx="6766560" cy="768096"/>
          </a:xfrm>
        </p:spPr>
        <p:txBody>
          <a:bodyPr/>
          <a:lstStyle/>
          <a:p>
            <a:pPr algn="ctr"/>
            <a:r>
              <a:rPr lang="en-US" dirty="0"/>
              <a:t>recommendation</a:t>
            </a: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9B3DD-17A2-2D9F-A6C6-2DF9C16BB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5108" y="2559393"/>
            <a:ext cx="5879592" cy="270052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The school</a:t>
            </a:r>
          </a:p>
          <a:p>
            <a:r>
              <a:rPr lang="en-US" dirty="0"/>
              <a:t> 	I recommend the school should consider providing students with internship objectives</a:t>
            </a:r>
          </a:p>
          <a:p>
            <a:pPr marL="342900" indent="-342900">
              <a:buAutoNum type="arabicPeriod" startAt="2"/>
            </a:pPr>
            <a:r>
              <a:rPr lang="en-US" sz="1800" dirty="0"/>
              <a:t>The company</a:t>
            </a:r>
          </a:p>
          <a:p>
            <a:r>
              <a:rPr lang="en-US" dirty="0"/>
              <a:t>	I recommend the company has a guide to access intern progress.</a:t>
            </a:r>
            <a:endParaRPr lang="en-CM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A3001-CC3D-D3EA-2C88-A26137A6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9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 Azah Sheyrhon</a:t>
            </a:r>
          </a:p>
          <a:p>
            <a:r>
              <a:rPr lang="en-US" dirty="0"/>
              <a:t>chisheyrhon96@gmail.com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342" y="965200"/>
            <a:ext cx="2900106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002536"/>
            <a:ext cx="5693664" cy="3510898"/>
          </a:xfrm>
        </p:spPr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Primary goals</a:t>
            </a:r>
          </a:p>
          <a:p>
            <a:r>
              <a:rPr lang="en-US" dirty="0"/>
              <a:t>About the system - AirliPay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Recommendations. 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729002"/>
            <a:ext cx="6766560" cy="768096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3374" y="1669774"/>
            <a:ext cx="8129546" cy="489005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8F8C2E-F251-AEA2-DB0F-F11C63EB5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836" y="3015490"/>
            <a:ext cx="2200275" cy="7143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028A87A-E9C6-BC90-C787-0F8644B28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414" y="1759463"/>
            <a:ext cx="1391478" cy="13096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A3A3BBB-CFC3-9893-F897-1655B70CE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151" y="2016576"/>
            <a:ext cx="1365422" cy="10525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9075AE7-1361-651F-2246-906CE5DEB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8886" y="4619282"/>
            <a:ext cx="1209006" cy="113788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44498CA-8625-0E8E-F109-7318A10D2E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6044" y="4230084"/>
            <a:ext cx="1622529" cy="152708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F9700DA-2982-AAE6-6FF3-E88CC906371B}"/>
              </a:ext>
            </a:extLst>
          </p:cNvPr>
          <p:cNvSpPr txBox="1"/>
          <p:nvPr/>
        </p:nvSpPr>
        <p:spPr>
          <a:xfrm>
            <a:off x="3966414" y="3101084"/>
            <a:ext cx="166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Cloud consulting</a:t>
            </a:r>
            <a:endParaRPr lang="en-CM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18F282-8665-405D-FD67-88B37E3B359A}"/>
              </a:ext>
            </a:extLst>
          </p:cNvPr>
          <p:cNvSpPr txBox="1"/>
          <p:nvPr/>
        </p:nvSpPr>
        <p:spPr>
          <a:xfrm>
            <a:off x="10057471" y="3092943"/>
            <a:ext cx="166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Digital transformation</a:t>
            </a:r>
            <a:endParaRPr lang="en-CM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0985A3-EB7B-E170-D886-1BF301940262}"/>
              </a:ext>
            </a:extLst>
          </p:cNvPr>
          <p:cNvSpPr txBox="1"/>
          <p:nvPr/>
        </p:nvSpPr>
        <p:spPr>
          <a:xfrm>
            <a:off x="9624597" y="5803336"/>
            <a:ext cx="1622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development</a:t>
            </a:r>
            <a:endParaRPr lang="en-CM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8CB0A5-8D11-76E6-2509-DE435BA003FD}"/>
              </a:ext>
            </a:extLst>
          </p:cNvPr>
          <p:cNvSpPr txBox="1"/>
          <p:nvPr/>
        </p:nvSpPr>
        <p:spPr>
          <a:xfrm>
            <a:off x="4439478" y="5757170"/>
            <a:ext cx="126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services</a:t>
            </a:r>
            <a:endParaRPr lang="en-CM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BF1F4E-5DB8-3B4C-5FEE-B40C48C88755}"/>
              </a:ext>
            </a:extLst>
          </p:cNvPr>
          <p:cNvCxnSpPr>
            <a:stCxn id="21" idx="1"/>
          </p:cNvCxnSpPr>
          <p:nvPr/>
        </p:nvCxnSpPr>
        <p:spPr>
          <a:xfrm flipH="1">
            <a:off x="8561111" y="2542833"/>
            <a:ext cx="1192040" cy="47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57B1F1-515F-A319-7136-E46E03C96A2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357892" y="2414276"/>
            <a:ext cx="1002944" cy="654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6831F0D-56CF-2149-62C2-89BDF3776173}"/>
              </a:ext>
            </a:extLst>
          </p:cNvPr>
          <p:cNvCxnSpPr>
            <a:stCxn id="23" idx="3"/>
          </p:cNvCxnSpPr>
          <p:nvPr/>
        </p:nvCxnSpPr>
        <p:spPr>
          <a:xfrm flipV="1">
            <a:off x="5357892" y="3747415"/>
            <a:ext cx="1122421" cy="1440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73B76E4-F46D-41E7-B480-B0FE56F9BF8B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8454887" y="3739274"/>
            <a:ext cx="1041157" cy="125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66" y="2660904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PRIMARY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4015939"/>
            <a:ext cx="6400800" cy="1112652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Enable workers in the private sector to get  a fraction of money from their monthly income without borrowing from friends.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029586" y="2740946"/>
            <a:ext cx="8132827" cy="1910567"/>
          </a:xfrm>
        </p:spPr>
        <p:txBody>
          <a:bodyPr/>
          <a:lstStyle/>
          <a:p>
            <a:pPr lvl="0"/>
            <a:r>
              <a:rPr lang="en" sz="2400" dirty="0">
                <a:latin typeface="Arial" panose="020B0604020202020204" pitchFamily="34" charset="0"/>
                <a:ea typeface="Arial" panose="020B0604020202020204" pitchFamily="34" charset="0"/>
              </a:rPr>
              <a:t>The need to manage multiple users and their various transactions on the system as they increase over a period of time </a:t>
            </a:r>
            <a:r>
              <a:rPr lang="en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50" y="184359"/>
            <a:ext cx="8165592" cy="768096"/>
          </a:xfrm>
        </p:spPr>
        <p:txBody>
          <a:bodyPr/>
          <a:lstStyle/>
          <a:p>
            <a:pPr algn="ctr"/>
            <a:r>
              <a:rPr lang="en-US" dirty="0"/>
              <a:t>solution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846" y="1066469"/>
            <a:ext cx="7620000" cy="572306"/>
          </a:xfrm>
        </p:spPr>
        <p:txBody>
          <a:bodyPr/>
          <a:lstStyle/>
          <a:p>
            <a:r>
              <a:rPr lang="en-US" dirty="0"/>
              <a:t>Design and implementation of a dashboard using </a:t>
            </a:r>
            <a:r>
              <a:rPr lang="en-US" dirty="0" err="1"/>
              <a:t>figma</a:t>
            </a:r>
            <a:r>
              <a:rPr lang="en-US" dirty="0"/>
              <a:t> and </a:t>
            </a:r>
            <a:r>
              <a:rPr lang="en-US" dirty="0" err="1"/>
              <a:t>nextjs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36220-A409-8EF4-8CD8-5F52FAF6D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409" y="1859710"/>
            <a:ext cx="6850141" cy="531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airlipay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</p:txBody>
      </p:sp>
      <p:pic>
        <p:nvPicPr>
          <p:cNvPr id="72" name="Picture Placeholder 71" descr="abacus icon">
            <a:extLst>
              <a:ext uri="{FF2B5EF4-FFF2-40B4-BE49-F238E27FC236}">
                <a16:creationId xmlns:a16="http://schemas.microsoft.com/office/drawing/2014/main" id="{FD5AE93E-9743-FD3B-C935-638BF9D159C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6749A-51D8-599C-7C31-9922CF228D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Register as a user under a client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Initiate a transaction</a:t>
            </a:r>
          </a:p>
        </p:txBody>
      </p:sp>
      <p:pic>
        <p:nvPicPr>
          <p:cNvPr id="76" name="Picture Placeholder 75" descr="increasing chart icon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/>
          <a:srcRect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6CE2-ADEB-1E22-50FB-9F2AB37864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Ask for an early pay 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receive</a:t>
            </a:r>
            <a:endParaRPr lang="en-US" dirty="0"/>
          </a:p>
        </p:txBody>
      </p:sp>
      <p:pic>
        <p:nvPicPr>
          <p:cNvPr id="80" name="Picture Placeholder 79" descr="chain link icon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/>
          <a:srcRect t="85" b="85"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Check your bank account for an alert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743" y="635971"/>
            <a:ext cx="7754510" cy="1378359"/>
          </a:xfrm>
        </p:spPr>
        <p:txBody>
          <a:bodyPr/>
          <a:lstStyle/>
          <a:p>
            <a:r>
              <a:rPr lang="en-US" dirty="0"/>
              <a:t>Challenges faced during internship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96795C-6C5A-2D14-F6E3-1C7C639AA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973" y="2658459"/>
            <a:ext cx="1308490" cy="123152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4F8A31-E9A3-D8D2-5363-E14E3288C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298" y="2658459"/>
            <a:ext cx="1298050" cy="1298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54BA02-91BC-57D6-53AE-2612AC718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733" y="2658459"/>
            <a:ext cx="1408872" cy="13259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B505F0-97AC-DD04-CB67-B31701ADC84E}"/>
              </a:ext>
            </a:extLst>
          </p:cNvPr>
          <p:cNvSpPr txBox="1"/>
          <p:nvPr/>
        </p:nvSpPr>
        <p:spPr>
          <a:xfrm>
            <a:off x="821635" y="3984456"/>
            <a:ext cx="1511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Poor internet connection</a:t>
            </a:r>
            <a:endParaRPr lang="en-CM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D612C5-BF89-50D1-1FAB-AD6DFA4C8DA9}"/>
              </a:ext>
            </a:extLst>
          </p:cNvPr>
          <p:cNvSpPr txBox="1"/>
          <p:nvPr/>
        </p:nvSpPr>
        <p:spPr>
          <a:xfrm>
            <a:off x="3525619" y="3984456"/>
            <a:ext cx="1960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with new technologies </a:t>
            </a:r>
            <a:endParaRPr lang="en-CM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8FD69-2688-FE5A-8CF0-4F2D9E2AF9D5}"/>
              </a:ext>
            </a:extLst>
          </p:cNvPr>
          <p:cNvSpPr txBox="1"/>
          <p:nvPr/>
        </p:nvSpPr>
        <p:spPr>
          <a:xfrm>
            <a:off x="6244840" y="3984456"/>
            <a:ext cx="1960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from home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E0E5-5086-5D4B-32D5-76A65179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en-CM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72A88-83CD-1A60-66F3-96522766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02612C-31D0-0DE7-1F60-6A5388D60528}"/>
              </a:ext>
            </a:extLst>
          </p:cNvPr>
          <p:cNvSpPr txBox="1"/>
          <p:nvPr/>
        </p:nvSpPr>
        <p:spPr>
          <a:xfrm>
            <a:off x="3228892" y="3065240"/>
            <a:ext cx="33262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C8F"/>
                </a:solidFill>
              </a:rPr>
              <a:t>Learned new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C8F"/>
                </a:solidFill>
              </a:rPr>
              <a:t>Collaborated with an amazing team of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C8F"/>
                </a:solidFill>
              </a:rPr>
              <a:t>Practical application of theoretical concepts</a:t>
            </a:r>
            <a:endParaRPr lang="en-CM" dirty="0">
              <a:solidFill>
                <a:srgbClr val="202C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{C53B7D3C-A340-4526-B57E-6965B2F69653}tf78438558_win32</Template>
  <TotalTime>2910</TotalTime>
  <Words>203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Sabon Next LT</vt:lpstr>
      <vt:lpstr>Office Theme</vt:lpstr>
      <vt:lpstr>A user early pay system(ailipay)</vt:lpstr>
      <vt:lpstr>AGENDA</vt:lpstr>
      <vt:lpstr>Introduction</vt:lpstr>
      <vt:lpstr>PRIMARY GOAL</vt:lpstr>
      <vt:lpstr>Problem statement</vt:lpstr>
      <vt:lpstr>solution </vt:lpstr>
      <vt:lpstr>HOW to use airlipay</vt:lpstr>
      <vt:lpstr>Challenges faced during internship </vt:lpstr>
      <vt:lpstr>conclusion</vt:lpstr>
      <vt:lpstr>recommendation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user early pay system(airlipay)</dc:title>
  <dc:subject/>
  <dc:creator>CHI SHEYRHON</dc:creator>
  <cp:lastModifiedBy>CHI SHEYRHON</cp:lastModifiedBy>
  <cp:revision>2</cp:revision>
  <dcterms:created xsi:type="dcterms:W3CDTF">2024-02-01T12:19:19Z</dcterms:created>
  <dcterms:modified xsi:type="dcterms:W3CDTF">2024-02-28T17:01:11Z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