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BCF29C-D6EF-419E-807A-511F32951FD5}" type="datetimeFigureOut">
              <a:rPr lang="es-CL" smtClean="0"/>
              <a:t>02-05-2022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143EF6A-FA9C-4F95-8003-8CE8DD1796D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Front </a:t>
            </a:r>
            <a:r>
              <a:rPr lang="es-CL" dirty="0" err="1"/>
              <a:t>end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6517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Parsear</a:t>
            </a:r>
            <a:r>
              <a:rPr lang="es-CL" dirty="0"/>
              <a:t>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r>
              <a:rPr lang="es-CL" dirty="0" err="1"/>
              <a:t>parseFloat</a:t>
            </a:r>
            <a:r>
              <a:rPr lang="es-CL" dirty="0"/>
              <a:t>(variable)  // convierte a reales</a:t>
            </a:r>
          </a:p>
          <a:p>
            <a:r>
              <a:rPr lang="es-CL" dirty="0" err="1"/>
              <a:t>parseInt</a:t>
            </a:r>
            <a:r>
              <a:rPr lang="es-CL" dirty="0"/>
              <a:t>(variable)      //convierte a entero</a:t>
            </a:r>
          </a:p>
          <a:p>
            <a:r>
              <a:rPr lang="es-CL" dirty="0" err="1"/>
              <a:t>String</a:t>
            </a:r>
            <a:r>
              <a:rPr lang="es-CL" dirty="0"/>
              <a:t>(variable)  //convierte a carácter</a:t>
            </a:r>
          </a:p>
        </p:txBody>
      </p:sp>
    </p:spTree>
    <p:extLst>
      <p:ext uri="{BB962C8B-B14F-4D97-AF65-F5344CB8AC3E}">
        <p14:creationId xmlns:p14="http://schemas.microsoft.com/office/powerpoint/2010/main" val="224567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Ejemplo en con variables en JavaScript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86835"/>
            <a:ext cx="4464496" cy="52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con ingreso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4248472" cy="48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con sumatoria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318521" cy="448877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644008" y="55172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Alert</a:t>
            </a:r>
            <a:r>
              <a:rPr lang="es-CL" dirty="0"/>
              <a:t>(“resultado es:”+resultado);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5436096" y="3873188"/>
            <a:ext cx="1584176" cy="142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020272" y="32849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Por ventana</a:t>
            </a:r>
          </a:p>
        </p:txBody>
      </p:sp>
    </p:spTree>
    <p:extLst>
      <p:ext uri="{BB962C8B-B14F-4D97-AF65-F5344CB8AC3E}">
        <p14:creationId xmlns:p14="http://schemas.microsoft.com/office/powerpoint/2010/main" val="412509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7190266-496B-31E6-76DC-EA7B7FD8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" y="502666"/>
            <a:ext cx="7818798" cy="585266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89372B2-9027-60FD-F1D1-21CA03045625}"/>
              </a:ext>
            </a:extLst>
          </p:cNvPr>
          <p:cNvCxnSpPr/>
          <p:nvPr/>
        </p:nvCxnSpPr>
        <p:spPr>
          <a:xfrm>
            <a:off x="7596336" y="472514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471FE-3164-8788-0B6B-57A2DC5DB0AA}"/>
              </a:ext>
            </a:extLst>
          </p:cNvPr>
          <p:cNvSpPr txBox="1"/>
          <p:nvPr/>
        </p:nvSpPr>
        <p:spPr>
          <a:xfrm>
            <a:off x="7092279" y="3717032"/>
            <a:ext cx="187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Llamada a la función validar() en el JS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DFD1204-29FD-AF3A-0E9A-473FB6170CAB}"/>
              </a:ext>
            </a:extLst>
          </p:cNvPr>
          <p:cNvCxnSpPr>
            <a:cxnSpLocks/>
          </p:cNvCxnSpPr>
          <p:nvPr/>
        </p:nvCxnSpPr>
        <p:spPr>
          <a:xfrm flipH="1">
            <a:off x="5724128" y="1268760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D8EBF1-83B0-22C5-0588-911E91C0B14A}"/>
              </a:ext>
            </a:extLst>
          </p:cNvPr>
          <p:cNvSpPr txBox="1"/>
          <p:nvPr/>
        </p:nvSpPr>
        <p:spPr>
          <a:xfrm>
            <a:off x="6660232" y="8367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Cuenta el largo de caracteres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543129C-8C8F-3A91-CB33-362FB484B942}"/>
              </a:ext>
            </a:extLst>
          </p:cNvPr>
          <p:cNvCxnSpPr/>
          <p:nvPr/>
        </p:nvCxnSpPr>
        <p:spPr>
          <a:xfrm flipH="1">
            <a:off x="5652120" y="1700808"/>
            <a:ext cx="1296144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FEC0EC1-D33E-CAC4-F914-069973B82A06}"/>
              </a:ext>
            </a:extLst>
          </p:cNvPr>
          <p:cNvCxnSpPr>
            <a:cxnSpLocks/>
          </p:cNvCxnSpPr>
          <p:nvPr/>
        </p:nvCxnSpPr>
        <p:spPr>
          <a:xfrm flipH="1">
            <a:off x="5796136" y="3303274"/>
            <a:ext cx="1187111" cy="8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F94519-46C8-FEB0-A94A-F1901D0305A8}"/>
              </a:ext>
            </a:extLst>
          </p:cNvPr>
          <p:cNvSpPr txBox="1"/>
          <p:nvPr/>
        </p:nvSpPr>
        <p:spPr>
          <a:xfrm>
            <a:off x="6983247" y="2138372"/>
            <a:ext cx="18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 todo está bien ingresado, envía a una página</a:t>
            </a:r>
          </a:p>
        </p:txBody>
      </p:sp>
    </p:spTree>
    <p:extLst>
      <p:ext uri="{BB962C8B-B14F-4D97-AF65-F5344CB8AC3E}">
        <p14:creationId xmlns:p14="http://schemas.microsoft.com/office/powerpoint/2010/main" val="20868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a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Caso 1: Usando </a:t>
            </a:r>
            <a:r>
              <a:rPr lang="es-CL" dirty="0" err="1"/>
              <a:t>Javascript</a:t>
            </a:r>
            <a:r>
              <a:rPr lang="es-CL" dirty="0"/>
              <a:t> y </a:t>
            </a:r>
            <a:r>
              <a:rPr lang="es-CL" dirty="0" err="1"/>
              <a:t>html</a:t>
            </a:r>
            <a:r>
              <a:rPr lang="es-CL" dirty="0"/>
              <a:t>, ingrese los datos necesarios para arrojar el área de un circulo y un rectángulo.</a:t>
            </a:r>
          </a:p>
          <a:p>
            <a:endParaRPr lang="es-CL" dirty="0"/>
          </a:p>
          <a:p>
            <a:r>
              <a:rPr lang="es-CL" dirty="0"/>
              <a:t>Caso 2: Permita el ingreso de las medidas de un triangulo. Luego indicar el tipo.</a:t>
            </a:r>
          </a:p>
        </p:txBody>
      </p:sp>
    </p:spTree>
    <p:extLst>
      <p:ext uri="{BB962C8B-B14F-4D97-AF65-F5344CB8AC3E}">
        <p14:creationId xmlns:p14="http://schemas.microsoft.com/office/powerpoint/2010/main" val="20131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poco de historia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/>
          <a:lstStyle/>
          <a:p>
            <a:pPr algn="just"/>
            <a:r>
              <a:rPr lang="es-CL" dirty="0"/>
              <a:t>En los años 90 los formularios cada vez son más comunes en la web y por lo cual la velocidad de navegación de la época dejaba que desear. </a:t>
            </a:r>
            <a:r>
              <a:rPr lang="es-CL" dirty="0" err="1"/>
              <a:t>Sun</a:t>
            </a:r>
            <a:r>
              <a:rPr lang="es-CL" dirty="0"/>
              <a:t> </a:t>
            </a:r>
            <a:r>
              <a:rPr lang="es-CL" dirty="0" err="1"/>
              <a:t>Microsystem</a:t>
            </a:r>
            <a:r>
              <a:rPr lang="es-CL" dirty="0"/>
              <a:t> y un informático del conocido navegador Netscape, desarrollan JavaScript, código que se ejecutase solo a nivel de cliente.</a:t>
            </a:r>
          </a:p>
        </p:txBody>
      </p:sp>
    </p:spTree>
    <p:extLst>
      <p:ext uri="{BB962C8B-B14F-4D97-AF65-F5344CB8AC3E}">
        <p14:creationId xmlns:p14="http://schemas.microsoft.com/office/powerpoint/2010/main" val="209189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72136"/>
          </a:xfrm>
        </p:spPr>
        <p:txBody>
          <a:bodyPr/>
          <a:lstStyle/>
          <a:p>
            <a:r>
              <a:rPr lang="es-CL" dirty="0"/>
              <a:t>No es un lenguaje propiamente tal</a:t>
            </a:r>
          </a:p>
          <a:p>
            <a:r>
              <a:rPr lang="es-CL" dirty="0"/>
              <a:t>Solo corre en el navegador</a:t>
            </a:r>
          </a:p>
          <a:p>
            <a:r>
              <a:rPr lang="es-CL" dirty="0"/>
              <a:t>Es una extensión de HTML</a:t>
            </a:r>
          </a:p>
          <a:p>
            <a:r>
              <a:rPr lang="es-CL" dirty="0"/>
              <a:t>Se reconoce por la etiqueta: </a:t>
            </a:r>
          </a:p>
          <a:p>
            <a:r>
              <a:rPr lang="es-CL" dirty="0"/>
              <a:t>&lt;script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/</a:t>
            </a:r>
            <a:r>
              <a:rPr lang="es-CL" dirty="0" err="1"/>
              <a:t>javascript</a:t>
            </a:r>
            <a:r>
              <a:rPr lang="es-CL" dirty="0"/>
              <a:t>"&gt;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339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('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JavaScript');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6444208" y="213285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JavaScript es sensible a mayúsculas minúsculas</a:t>
            </a:r>
          </a:p>
        </p:txBody>
      </p:sp>
    </p:spTree>
    <p:extLst>
      <p:ext uri="{BB962C8B-B14F-4D97-AF65-F5344CB8AC3E}">
        <p14:creationId xmlns:p14="http://schemas.microsoft.com/office/powerpoint/2010/main" val="4476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Sintaxis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debe considerar los espacios en blanco</a:t>
            </a:r>
          </a:p>
          <a:p>
            <a:r>
              <a:rPr lang="es-CL" dirty="0"/>
              <a:t>Diferencia mayúsculas de minúsculas.</a:t>
            </a:r>
          </a:p>
          <a:p>
            <a:r>
              <a:rPr lang="es-CL" dirty="0"/>
              <a:t>No es necesario definir el tipo de dato</a:t>
            </a:r>
          </a:p>
          <a:p>
            <a:r>
              <a:rPr lang="es-CL" dirty="0"/>
              <a:t>No necesariamente es obligatorio cerrar las líneas con un punto y coma.</a:t>
            </a:r>
          </a:p>
          <a:p>
            <a:r>
              <a:rPr lang="es-CL" dirty="0"/>
              <a:t>Se pueden incluir comentarios de línea simple // o múltiple /* */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11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comentarios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// esto es una muestra de mensaje</a:t>
            </a:r>
          </a:p>
          <a:p>
            <a:pPr marL="0" indent="0">
              <a:buNone/>
            </a:pPr>
            <a:r>
              <a:rPr lang="es-CL" dirty="0" err="1"/>
              <a:t>alert</a:t>
            </a:r>
            <a:r>
              <a:rPr lang="es-CL" dirty="0"/>
              <a:t>("mensaje de prueba");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/*</a:t>
            </a:r>
          </a:p>
          <a:p>
            <a:pPr marL="0" indent="0">
              <a:buNone/>
            </a:pPr>
            <a:r>
              <a:rPr lang="es-CL" dirty="0"/>
              <a:t>Esto es un comentarios</a:t>
            </a:r>
          </a:p>
          <a:p>
            <a:pPr marL="0" indent="0">
              <a:buNone/>
            </a:pPr>
            <a:r>
              <a:rPr lang="es-CL" dirty="0"/>
              <a:t>De línea múltiple */</a:t>
            </a:r>
          </a:p>
          <a:p>
            <a:pPr marL="0" indent="0">
              <a:buNone/>
            </a:pPr>
            <a:r>
              <a:rPr lang="es-CL" dirty="0" err="1"/>
              <a:t>alert</a:t>
            </a:r>
            <a:r>
              <a:rPr lang="es-CL" dirty="0"/>
              <a:t>("mensaje de prueba");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3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datos en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No es necesario especificar un tipo de dato, sin embargo, asume los siguientes tipos:</a:t>
            </a:r>
          </a:p>
          <a:p>
            <a:r>
              <a:rPr lang="es-CL" dirty="0"/>
              <a:t> tipos de datos primitivos:</a:t>
            </a:r>
          </a:p>
          <a:p>
            <a:r>
              <a:rPr lang="es-CL" dirty="0" err="1"/>
              <a:t>String</a:t>
            </a:r>
            <a:endParaRPr lang="es-CL" dirty="0"/>
          </a:p>
          <a:p>
            <a:r>
              <a:rPr lang="es-CL" dirty="0" err="1"/>
              <a:t>Number</a:t>
            </a:r>
            <a:endParaRPr lang="es-CL" dirty="0"/>
          </a:p>
          <a:p>
            <a:r>
              <a:rPr lang="es-CL" dirty="0" err="1"/>
              <a:t>Boolean</a:t>
            </a:r>
            <a:endParaRPr lang="es-CL" dirty="0"/>
          </a:p>
          <a:p>
            <a:r>
              <a:rPr lang="es-CL" dirty="0"/>
              <a:t>b) tipos de datos compuestos :</a:t>
            </a:r>
          </a:p>
          <a:p>
            <a:r>
              <a:rPr lang="es-CL" dirty="0" err="1"/>
              <a:t>Object</a:t>
            </a:r>
            <a:endParaRPr lang="es-CL" dirty="0"/>
          </a:p>
          <a:p>
            <a:r>
              <a:rPr lang="es-CL" dirty="0" err="1"/>
              <a:t>Array</a:t>
            </a:r>
            <a:endParaRPr lang="es-CL" dirty="0"/>
          </a:p>
          <a:p>
            <a:r>
              <a:rPr lang="es-CL" dirty="0"/>
              <a:t>c) tipos de datos especiales:</a:t>
            </a:r>
          </a:p>
          <a:p>
            <a:r>
              <a:rPr lang="es-CL" dirty="0" err="1"/>
              <a:t>Null</a:t>
            </a:r>
            <a:endParaRPr lang="es-CL" dirty="0"/>
          </a:p>
          <a:p>
            <a:r>
              <a:rPr lang="es-CL" dirty="0" err="1"/>
              <a:t>Undefined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08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definición de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88160"/>
          </a:xfrm>
        </p:spPr>
        <p:txBody>
          <a:bodyPr/>
          <a:lstStyle/>
          <a:p>
            <a:r>
              <a:rPr lang="es-CL" dirty="0" err="1"/>
              <a:t>var</a:t>
            </a:r>
            <a:r>
              <a:rPr lang="es-CL" dirty="0"/>
              <a:t> </a:t>
            </a:r>
            <a:r>
              <a:rPr lang="es-CL" dirty="0" err="1"/>
              <a:t>rut</a:t>
            </a:r>
            <a:r>
              <a:rPr lang="es-CL" dirty="0"/>
              <a:t>, nombre, apellidos;</a:t>
            </a:r>
          </a:p>
          <a:p>
            <a:r>
              <a:rPr lang="es-CL" dirty="0" err="1"/>
              <a:t>var</a:t>
            </a:r>
            <a:r>
              <a:rPr lang="es-CL" dirty="0"/>
              <a:t> comuna=“</a:t>
            </a:r>
            <a:r>
              <a:rPr lang="es-CL" dirty="0" err="1"/>
              <a:t>macul</a:t>
            </a:r>
            <a:r>
              <a:rPr lang="es-CL" dirty="0"/>
              <a:t>”;</a:t>
            </a:r>
          </a:p>
          <a:p>
            <a:r>
              <a:rPr lang="es-CL" dirty="0" err="1"/>
              <a:t>var</a:t>
            </a:r>
            <a:r>
              <a:rPr lang="es-CL" dirty="0"/>
              <a:t> pi=3.14;</a:t>
            </a:r>
          </a:p>
          <a:p>
            <a:r>
              <a:rPr lang="es-CL" dirty="0" err="1"/>
              <a:t>var</a:t>
            </a:r>
            <a:r>
              <a:rPr lang="es-CL" dirty="0"/>
              <a:t> edad=25;</a:t>
            </a:r>
          </a:p>
        </p:txBody>
      </p:sp>
    </p:spTree>
    <p:extLst>
      <p:ext uri="{BB962C8B-B14F-4D97-AF65-F5344CB8AC3E}">
        <p14:creationId xmlns:p14="http://schemas.microsoft.com/office/powerpoint/2010/main" val="19640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Matemáticas: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88160"/>
          </a:xfrm>
        </p:spPr>
        <p:txBody>
          <a:bodyPr/>
          <a:lstStyle/>
          <a:p>
            <a:r>
              <a:rPr lang="es-CL" dirty="0" err="1"/>
              <a:t>Math.PI</a:t>
            </a:r>
            <a:r>
              <a:rPr lang="es-CL" dirty="0"/>
              <a:t>        Devuelve la constante Pi (3.14…)</a:t>
            </a:r>
          </a:p>
          <a:p>
            <a:r>
              <a:rPr lang="es-CL" dirty="0" err="1"/>
              <a:t>Math.pow</a:t>
            </a:r>
            <a:r>
              <a:rPr lang="es-CL" dirty="0"/>
              <a:t>()  obtiene la exponenciación de dos valores.</a:t>
            </a:r>
          </a:p>
          <a:p>
            <a:r>
              <a:rPr lang="es-CL" dirty="0" err="1"/>
              <a:t>Math.sqrt</a:t>
            </a:r>
            <a:r>
              <a:rPr lang="es-CL" dirty="0"/>
              <a:t>()   obtiene la raíz cuadrada de un número</a:t>
            </a:r>
          </a:p>
          <a:p>
            <a:r>
              <a:rPr lang="es-CL" dirty="0" err="1"/>
              <a:t>Math.round</a:t>
            </a:r>
            <a:r>
              <a:rPr lang="es-CL" dirty="0"/>
              <a:t>() redondear un valor</a:t>
            </a:r>
          </a:p>
          <a:p>
            <a:r>
              <a:rPr lang="es-CL" dirty="0" err="1"/>
              <a:t>Math.random</a:t>
            </a:r>
            <a:r>
              <a:rPr lang="es-CL" dirty="0"/>
              <a:t>() obtiene un número aleatorio</a:t>
            </a:r>
            <a:br>
              <a:rPr lang="es-CL" dirty="0"/>
            </a:br>
            <a:r>
              <a:rPr lang="es-CL" dirty="0" err="1"/>
              <a:t>var</a:t>
            </a:r>
            <a:r>
              <a:rPr lang="es-CL" dirty="0"/>
              <a:t> aleatorio = </a:t>
            </a:r>
            <a:r>
              <a:rPr lang="es-CL" dirty="0" err="1"/>
              <a:t>Math.floor</a:t>
            </a:r>
            <a:r>
              <a:rPr lang="es-CL" dirty="0"/>
              <a:t>(</a:t>
            </a:r>
            <a:r>
              <a:rPr lang="es-CL" dirty="0" err="1"/>
              <a:t>Math.random</a:t>
            </a:r>
            <a:r>
              <a:rPr lang="es-CL" dirty="0"/>
              <a:t>()*101);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969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392</TotalTime>
  <Words>476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Claridad</vt:lpstr>
      <vt:lpstr>Front end</vt:lpstr>
      <vt:lpstr>Un poco de historia </vt:lpstr>
      <vt:lpstr>JavaScript</vt:lpstr>
      <vt:lpstr>Ejemplo</vt:lpstr>
      <vt:lpstr>Sintaxis de JavaScript</vt:lpstr>
      <vt:lpstr>Ejemplo de comentarios</vt:lpstr>
      <vt:lpstr>Tipos de datos en JavaScript</vt:lpstr>
      <vt:lpstr>Ejemplos de definición de variables</vt:lpstr>
      <vt:lpstr>Funciones Matemáticas:</vt:lpstr>
      <vt:lpstr>Parsear Datos</vt:lpstr>
      <vt:lpstr>Ejemplo en con variables en JavaScript</vt:lpstr>
      <vt:lpstr>Ejemplo con ingreso de datos</vt:lpstr>
      <vt:lpstr>Ejemplo con sumatoria </vt:lpstr>
      <vt:lpstr>Presentación de PowerPoint</vt:lpstr>
      <vt:lpstr>Casos a resolver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de Inter</dc:title>
  <dc:creator>skynet</dc:creator>
  <cp:lastModifiedBy>Claudio Fuenzalida</cp:lastModifiedBy>
  <cp:revision>32</cp:revision>
  <dcterms:created xsi:type="dcterms:W3CDTF">2014-03-18T17:48:20Z</dcterms:created>
  <dcterms:modified xsi:type="dcterms:W3CDTF">2022-05-03T01:12:50Z</dcterms:modified>
</cp:coreProperties>
</file>