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9" r:id="rId4"/>
    <p:sldId id="276" r:id="rId5"/>
    <p:sldId id="270" r:id="rId6"/>
    <p:sldId id="271" r:id="rId7"/>
    <p:sldId id="272" r:id="rId8"/>
    <p:sldId id="273" r:id="rId9"/>
    <p:sldId id="274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5A3C-110A-404F-9901-1C3D65B2A28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5A0D-F628-4984-AD77-E07BCFA20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973B-EB11-0F5F-D528-226971C07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DEA88-EE6B-FF9F-ECD0-DDC4D5278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7-Regression</a:t>
            </a:r>
          </a:p>
        </p:txBody>
      </p:sp>
    </p:spTree>
    <p:extLst>
      <p:ext uri="{BB962C8B-B14F-4D97-AF65-F5344CB8AC3E}">
        <p14:creationId xmlns:p14="http://schemas.microsoft.com/office/powerpoint/2010/main" val="16941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3FF-90B7-89E1-EB60-C4329AE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EFAE-8F42-B4C9-CE0E-C74A31A2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Marketing and Sales: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Predicting sales revenue based on advertising spending across different channels.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customer behavior to optimize marketing strategies.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Healthcare: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Predicting patient outcomes based on medical history and demographics.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the impact of lifestyle factors on health outcomes.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Environmental Science: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Predicting pollution levels based on meteorological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Analyzing the impact of climate change on biodiversity.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6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FC7F-7EAE-DA67-8A97-7C93771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Exercise. Obtain regression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64897-9E93-AB94-C176-A857132C4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257601"/>
            <a:ext cx="6281738" cy="43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1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86F2-B107-FAD7-C959-9ABCFE07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37D0-5A37-C423-7E08-6C30771B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Research Question 1: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Does a new teaching method improve student performance in mathematics?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Research Question 2: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Does caffeine consumption affect reaction time?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What is dependent and independent Variable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Null hypothesis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Alternate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CF31-70C1-3FD2-2AC8-7C6C77A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67C9-2D5A-AB27-3F93-40A7B132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(R) shows the relationship between the two variables, while regression allows us to see how one affects the other. </a:t>
            </a:r>
          </a:p>
          <a:p>
            <a:r>
              <a:rPr lang="en-US" dirty="0"/>
              <a:t>• if the two variables are related it means that when one changes by a certain amount the other changes on an average by a certain amount. </a:t>
            </a:r>
          </a:p>
          <a:p>
            <a:r>
              <a:rPr lang="en-US" dirty="0"/>
              <a:t>• If y represents the dependent variable and x the independent variable, this relationship is described as the regression of y on x. </a:t>
            </a:r>
          </a:p>
          <a:p>
            <a:r>
              <a:rPr lang="en-US" dirty="0"/>
              <a:t>• In this context “regression” simply means that the average value of y is a “function” of x, that is, it changes with x. </a:t>
            </a:r>
          </a:p>
        </p:txBody>
      </p:sp>
    </p:spTree>
    <p:extLst>
      <p:ext uri="{BB962C8B-B14F-4D97-AF65-F5344CB8AC3E}">
        <p14:creationId xmlns:p14="http://schemas.microsoft.com/office/powerpoint/2010/main" val="357713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FA3-A3CD-1838-F410-3CF4CD41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421B-9E07-39C3-B818-6FD077C8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Linear regression is a statistical method used to model the relationship between a dependent variable and one or more independent variables by fitting a linear equation to observed data. The basic form of a linear regression equation is:</a:t>
            </a:r>
          </a:p>
          <a:p>
            <a:pPr algn="l"/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=</a:t>
            </a:r>
            <a:r>
              <a:rPr lang="en-US" i="1" dirty="0" err="1">
                <a:solidFill>
                  <a:srgbClr val="0D0D0D"/>
                </a:solidFill>
                <a:latin typeface="KaTeX_Math"/>
              </a:rPr>
              <a:t>a+bx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Y is the dependent variable (the variable you want to predict).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X is the independent variable (the variable you use to make predictions).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 is the intercept (the value of Y when X is 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 is the slope of the line (the effect that X has on 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6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8D91-F51F-5B27-7708-59465EB0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D082-EEA9-BD50-3A27-82E420ED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is the analysis of the relation between one variable and some other variable(s), assuming a linear relation. Also referred to as least squares regression and ordinary least squares (OLS)</a:t>
            </a:r>
          </a:p>
          <a:p>
            <a:r>
              <a:rPr lang="en-US" dirty="0"/>
              <a:t>For example, suppose the cost for a small pizza at a restaurant if KES 500 plus KES.50 per topping. If we let x = # of </a:t>
            </a:r>
            <a:r>
              <a:rPr lang="en-US" dirty="0" err="1"/>
              <a:t>topings</a:t>
            </a:r>
            <a:r>
              <a:rPr lang="en-US" dirty="0"/>
              <a:t> and y = $ of pizza, then 𝑦 = 500 + 50𝑥. If we order a 3-topping pizza, then 𝑦 = 500 + 50(3) = 650</a:t>
            </a:r>
          </a:p>
        </p:txBody>
      </p:sp>
    </p:spTree>
    <p:extLst>
      <p:ext uri="{BB962C8B-B14F-4D97-AF65-F5344CB8AC3E}">
        <p14:creationId xmlns:p14="http://schemas.microsoft.com/office/powerpoint/2010/main" val="34483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90D7-8464-C755-1659-D614E34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EE30C4-3375-C9FC-EB13-06B9E5EA0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981" y="711625"/>
            <a:ext cx="4810125" cy="3276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21B81E-B552-DAAB-7246-5410E203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4" y="4429125"/>
            <a:ext cx="7153275" cy="14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8D2D-A54E-1572-609A-84E66B02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CF47F-5023-991E-B28F-55AF3E08A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29633"/>
            <a:ext cx="6281738" cy="2195558"/>
          </a:xfrm>
        </p:spPr>
      </p:pic>
    </p:spTree>
    <p:extLst>
      <p:ext uri="{BB962C8B-B14F-4D97-AF65-F5344CB8AC3E}">
        <p14:creationId xmlns:p14="http://schemas.microsoft.com/office/powerpoint/2010/main" val="39228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162-01AD-A8F6-4887-1208CB6C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8CF21-5B27-D78A-E997-89C5B7292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65932"/>
            <a:ext cx="6281738" cy="3722960"/>
          </a:xfrm>
        </p:spPr>
      </p:pic>
    </p:spTree>
    <p:extLst>
      <p:ext uri="{BB962C8B-B14F-4D97-AF65-F5344CB8AC3E}">
        <p14:creationId xmlns:p14="http://schemas.microsoft.com/office/powerpoint/2010/main" val="396881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E517-0AAC-1C9D-5D4F-D9C220A4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FB38B-C7A9-D097-A4F6-FBDAFF3C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610" y="1685924"/>
            <a:ext cx="7385290" cy="3933825"/>
          </a:xfrm>
        </p:spPr>
      </p:pic>
    </p:spTree>
    <p:extLst>
      <p:ext uri="{BB962C8B-B14F-4D97-AF65-F5344CB8AC3E}">
        <p14:creationId xmlns:p14="http://schemas.microsoft.com/office/powerpoint/2010/main" val="5453388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338</TotalTime>
  <Words>443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 Light</vt:lpstr>
      <vt:lpstr>KaTeX_Main</vt:lpstr>
      <vt:lpstr>KaTeX_Math</vt:lpstr>
      <vt:lpstr>Rockwell</vt:lpstr>
      <vt:lpstr>Söhne</vt:lpstr>
      <vt:lpstr>Wingdings</vt:lpstr>
      <vt:lpstr>Atlas</vt:lpstr>
      <vt:lpstr>Introduction to Data Analytics</vt:lpstr>
      <vt:lpstr>Hypothesis recap</vt:lpstr>
      <vt:lpstr>Correlation and regression </vt:lpstr>
      <vt:lpstr>Linear regression</vt:lpstr>
      <vt:lpstr>Regression •</vt:lpstr>
      <vt:lpstr>Linear regression</vt:lpstr>
      <vt:lpstr>Regression parameters</vt:lpstr>
      <vt:lpstr>Scatter diagram</vt:lpstr>
      <vt:lpstr>Example 1</vt:lpstr>
      <vt:lpstr>Application of linear regression</vt:lpstr>
      <vt:lpstr>Exercise. Obtain regression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</dc:title>
  <dc:creator>ADMIN</dc:creator>
  <cp:lastModifiedBy>ADMIN</cp:lastModifiedBy>
  <cp:revision>6</cp:revision>
  <dcterms:created xsi:type="dcterms:W3CDTF">2024-02-12T15:05:19Z</dcterms:created>
  <dcterms:modified xsi:type="dcterms:W3CDTF">2024-02-14T18:23:59Z</dcterms:modified>
</cp:coreProperties>
</file>