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71" r:id="rId12"/>
    <p:sldId id="266" r:id="rId13"/>
    <p:sldId id="269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2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5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3E68-D60D-4A74-8AD3-BD2737F8814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55F8-E611-4E44-80B6-E966E130E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0C19-B8D8-0B31-4EA6-FA91F6941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Chi-square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B06D-10C4-4750-8DA0-14F4835B1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 Analytics Day 9</a:t>
            </a:r>
          </a:p>
        </p:txBody>
      </p:sp>
    </p:spTree>
    <p:extLst>
      <p:ext uri="{BB962C8B-B14F-4D97-AF65-F5344CB8AC3E}">
        <p14:creationId xmlns:p14="http://schemas.microsoft.com/office/powerpoint/2010/main" val="289934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FAB8-B4D4-A79E-2DF1-C255ED61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Ch-Square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85185-F737-913C-7528-87918ED04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168287"/>
            <a:ext cx="6281738" cy="3308588"/>
          </a:xfrm>
        </p:spPr>
      </p:pic>
    </p:spTree>
    <p:extLst>
      <p:ext uri="{BB962C8B-B14F-4D97-AF65-F5344CB8AC3E}">
        <p14:creationId xmlns:p14="http://schemas.microsoft.com/office/powerpoint/2010/main" val="208325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605A-EA8E-0F79-A972-0DEC9D34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2CEA-8744-5C8C-81B5-CC940A2C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These are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number of independent pieces of information available to estimate in your analysis. It essentially tells you how many values can vary freely before constraints are imposed.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They reflect the number of independent values used to estimate parameters like means, variances, or regression coefficients.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Goodness fit= K-1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Test of independence-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df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= (r - 1)(c - 1), where r is the number of rows and c is the number of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7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1ACD-B4F5-CF34-BE65-01C80197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of calculating Chi-square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B638-DF90-DC1C-8348-4E22C0C6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1.Create a table of the observed and expected frequencies.</a:t>
            </a:r>
          </a:p>
          <a:p>
            <a:r>
              <a:rPr lang="en-US" dirty="0"/>
              <a:t>2.Calculate the chi-square value from your observed and expected </a:t>
            </a:r>
          </a:p>
          <a:p>
            <a:r>
              <a:rPr lang="en-US" dirty="0"/>
              <a:t>frequencies using the chi-square formula.</a:t>
            </a:r>
          </a:p>
          <a:p>
            <a:r>
              <a:rPr lang="en-US" dirty="0"/>
              <a:t>3.Find the critical chi-square value in a chi-square critical value table or using statistical software.</a:t>
            </a:r>
          </a:p>
          <a:p>
            <a:r>
              <a:rPr lang="en-US" dirty="0"/>
              <a:t>4.Compare the chi-square value to the critical value to determine which is larger.</a:t>
            </a:r>
          </a:p>
          <a:p>
            <a:r>
              <a:rPr lang="en-US" dirty="0"/>
              <a:t>5.Decide whether to reject the null hypothesis</a:t>
            </a:r>
            <a:r>
              <a:rPr lang="en-US" b="1" dirty="0"/>
              <a:t>. Reject the null hypothesis if the chi-square value is greater than the critical val</a:t>
            </a:r>
            <a:r>
              <a:rPr lang="en-US" dirty="0"/>
              <a:t>ue. If you reject the null hypothesis, you can conclude that your data are significantly different from  what you expected.</a:t>
            </a:r>
          </a:p>
        </p:txBody>
      </p:sp>
    </p:spTree>
    <p:extLst>
      <p:ext uri="{BB962C8B-B14F-4D97-AF65-F5344CB8AC3E}">
        <p14:creationId xmlns:p14="http://schemas.microsoft.com/office/powerpoint/2010/main" val="294883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C010A-176A-0322-11C0-A6AA226E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171"/>
            <a:ext cx="12192000" cy="53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F8B6-CE84-A437-8AC7-F2D358BE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3A9C-4239-1EC5-7C48-2E6BC600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006689"/>
          </a:xfrm>
        </p:spPr>
        <p:txBody>
          <a:bodyPr/>
          <a:lstStyle/>
          <a:p>
            <a:r>
              <a:rPr lang="en-US" dirty="0"/>
              <a:t> Below is the table documenting the raw scores of boys and girls and their respective behavior issues (or lack thereof): use a chi-square test to determine whether there is a relationship between gender and getting in trouble at school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F789F-D539-2307-4282-A75FBEBC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758" y="3295650"/>
            <a:ext cx="6953250" cy="27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4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2151-C7AC-9D37-1A98-56481266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7734-8286-4ECF-8E88-17746C42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PFA</a:t>
            </a:r>
          </a:p>
        </p:txBody>
      </p:sp>
    </p:spTree>
    <p:extLst>
      <p:ext uri="{BB962C8B-B14F-4D97-AF65-F5344CB8AC3E}">
        <p14:creationId xmlns:p14="http://schemas.microsoft.com/office/powerpoint/2010/main" val="270233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8FDD-D787-AAF2-81FC-82E3BD6D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Understanding Data Distributions</a:t>
            </a:r>
            <a:b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A9B4-2872-5B70-869C-811355F6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When analyzing data, it's important to understand the distribution of the data. The distribution refers to how the data is spread out or clustered around certain values or ranges.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By examining the distribution, we can gain insights into the characteristics and patterns of the data, which can be useful in making informed decisions and predictions.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8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FAC9-DEC4-1F6E-84C4-F728B61A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distributions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1DFF3C-62ED-918D-871D-438F68C4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4" y="1828800"/>
            <a:ext cx="2381250" cy="220980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95B7D5C-5BF8-0DEC-4F59-50D92A456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37777" y="2262187"/>
            <a:ext cx="2286000" cy="210502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7823E5-AF3C-25A2-AFE2-A26D5A61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87" y="4500562"/>
            <a:ext cx="2257425" cy="2181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ECF268-4B15-C985-CA96-E62C5FCBB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276" y="4367212"/>
            <a:ext cx="2486025" cy="2228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9B023A-839E-19E0-F80D-D697DE70B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114" y="-328612"/>
            <a:ext cx="7685326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9497-EA16-BFE1-8777-93FCA04D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 Chi-Square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1BD9-FC78-0D07-9A06-02F8035B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Chi-square (χ2) test is a hypothesis testing method used measure of the  difference between the observed and expected frequencies of the outcomes of a  set of events or variables.</a:t>
            </a:r>
          </a:p>
          <a:p>
            <a:r>
              <a:rPr lang="en-US" dirty="0"/>
              <a:t> We use a chi-square test for independence when we want to formally  test whether or not there is a statistically significant association between two categorical variables.</a:t>
            </a:r>
          </a:p>
          <a:p>
            <a:r>
              <a:rPr lang="en-US" dirty="0"/>
              <a:t> The hypotheses of the test are as follows:</a:t>
            </a:r>
          </a:p>
          <a:p>
            <a:r>
              <a:rPr lang="en-US" dirty="0"/>
              <a:t>Null hypothesis (H0): There is no significant association between the two  variables.</a:t>
            </a:r>
          </a:p>
          <a:p>
            <a:r>
              <a:rPr lang="en-US" dirty="0"/>
              <a:t> Alternative hypothesis: (Ha): There is a significant association between the </a:t>
            </a:r>
            <a:r>
              <a:rPr lang="en-US" dirty="0" err="1"/>
              <a:t>twovariables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1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6699-4F1F-2F0E-7331-17E8337F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Chi-Square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3685-BC55-6AB5-1410-CBD11B15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Chi-square test of independence: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This is the most common application, used to determine if two categorical variables are independent (no association) or related. For example, analyzing if there's a relationship between website traffic source and purchase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Goodness-of-fit test: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This checks if the observed frequencies of a categorical variable match an expected distribution. Imagine testing if customer satisfaction ratings align with the company's expectations.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3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978C-E1F4-39B9-618F-4D696D0F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Feature selection and model evaluation: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F5DA-2A1C-CFA5-75AF-77B99608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Chi-square feature selection: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This identifies features in a dataset that are significantly associated with the target variable, aiding in model building and reducing complexity.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Chi-square test for model comparison: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This compares the fit of two different models on the same data, helping choose the more suitable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Contingency table analysis: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Examining relationships between multiple categorical variables simultaneously.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Testing homogeneity: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Checking if distributions of a categorical variable are the same across different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Exploratory data analysis: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Identifying patterns and relationships in categorical data visually.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1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C663-AEFB-464C-969B-574F8437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E670-0045-6E93-BAFD-EE98E7BA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Marketing: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Analyzing the effectiveness of ad campaigns across different demographics or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Finance: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Assessing the risk of loan defaults based on borrower characteristics.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Healthcare: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Investigating the association between specific medical conditions and lifestyle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Social sciences: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Examining relationships between voting behavior and socio-economic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E93-4782-1724-FE7F-921725B4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When to Use Chi-Square Tests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3BF9-540A-6D94-C043-87F6C77F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Categorical data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Testing hypotheses about distributions or relationships in nominal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Conditions for using the test: expected frequencies should be at least 5 for each 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8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FDF0-BD9C-9EA3-2554-00AC1FF3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Calculating the Chi-Square Statistic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8F34-0816-7429-7683-174FA8B0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Oi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the observed frequency </a:t>
            </a:r>
          </a:p>
          <a:p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Ei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the expected frequency.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BB699-27DF-DD60-070B-79BCC9F6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287" y="2195512"/>
            <a:ext cx="18573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8450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32FCB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229</TotalTime>
  <Words>716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 Light</vt:lpstr>
      <vt:lpstr>Google Sans</vt:lpstr>
      <vt:lpstr>KaTeX_Main</vt:lpstr>
      <vt:lpstr>KaTeX_Math</vt:lpstr>
      <vt:lpstr>Lato</vt:lpstr>
      <vt:lpstr>Rockwell</vt:lpstr>
      <vt:lpstr>Söhne</vt:lpstr>
      <vt:lpstr>Wingdings</vt:lpstr>
      <vt:lpstr>Atlas</vt:lpstr>
      <vt:lpstr> Chi-square</vt:lpstr>
      <vt:lpstr>Understanding Data Distributions </vt:lpstr>
      <vt:lpstr>Types of distributions</vt:lpstr>
      <vt:lpstr>What and Why Chi-Square</vt:lpstr>
      <vt:lpstr>Types of Chi-Square</vt:lpstr>
      <vt:lpstr>Feature selection and model evaluation:</vt:lpstr>
      <vt:lpstr>Areas of Application</vt:lpstr>
      <vt:lpstr>When to Use Chi-Square Tests </vt:lpstr>
      <vt:lpstr>Calculating the Chi-Square Statistic </vt:lpstr>
      <vt:lpstr>Ch-Square tests</vt:lpstr>
      <vt:lpstr>Degrees of Freedom</vt:lpstr>
      <vt:lpstr>Step of calculating Chi-square </vt:lpstr>
      <vt:lpstr>PowerPoint Presentation</vt:lpstr>
      <vt:lpstr>Example 2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Chi-square</dc:title>
  <dc:creator>ADMIN</dc:creator>
  <cp:lastModifiedBy>ADMIN</cp:lastModifiedBy>
  <cp:revision>6</cp:revision>
  <dcterms:created xsi:type="dcterms:W3CDTF">2024-02-19T11:57:09Z</dcterms:created>
  <dcterms:modified xsi:type="dcterms:W3CDTF">2024-02-19T18:33:09Z</dcterms:modified>
</cp:coreProperties>
</file>