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93" r:id="rId6"/>
  </p:sldMasterIdLst>
  <p:notesMasterIdLst>
    <p:notesMasterId r:id="rId12"/>
  </p:notesMasterIdLst>
  <p:handoutMasterIdLst>
    <p:handoutMasterId r:id="rId13"/>
  </p:handoutMasterIdLst>
  <p:sldIdLst>
    <p:sldId id="272" r:id="rId7"/>
    <p:sldId id="395" r:id="rId8"/>
    <p:sldId id="396" r:id="rId9"/>
    <p:sldId id="387" r:id="rId10"/>
    <p:sldId id="397" r:id="rId11"/>
  </p:sldIdLst>
  <p:sldSz cx="9144000" cy="5143500" type="screen16x9"/>
  <p:notesSz cx="6954838" cy="93091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B1CE87-5C2D-4CC0-968E-EBCDA1DDE02A}">
          <p14:sldIdLst>
            <p14:sldId id="272"/>
            <p14:sldId id="395"/>
            <p14:sldId id="396"/>
            <p14:sldId id="387"/>
            <p14:sldId id="397"/>
          </p14:sldIdLst>
        </p14:section>
      </p14:sectionLst>
    </p:ext>
    <p:ext uri="{EFAFB233-063F-42B5-8137-9DF3F51BA10A}">
      <p15:sldGuideLst xmlns:p15="http://schemas.microsoft.com/office/powerpoint/2012/main">
        <p15:guide id="1" orient="horz" pos="108">
          <p15:clr>
            <a:srgbClr val="A4A3A4"/>
          </p15:clr>
        </p15:guide>
        <p15:guide id="2" orient="horz" pos="900">
          <p15:clr>
            <a:srgbClr val="A4A3A4"/>
          </p15:clr>
        </p15:guide>
        <p15:guide id="3" orient="horz" pos="2052">
          <p15:clr>
            <a:srgbClr val="A4A3A4"/>
          </p15:clr>
        </p15:guide>
        <p15:guide id="4" orient="horz" pos="3132">
          <p15:clr>
            <a:srgbClr val="A4A3A4"/>
          </p15:clr>
        </p15:guide>
        <p15:guide id="5" orient="horz" pos="1116">
          <p15:clr>
            <a:srgbClr val="A4A3A4"/>
          </p15:clr>
        </p15:guide>
        <p15:guide id="6" orient="horz" pos="684">
          <p15:clr>
            <a:srgbClr val="A4A3A4"/>
          </p15:clr>
        </p15:guide>
        <p15:guide id="7" pos="2880">
          <p15:clr>
            <a:srgbClr val="A4A3A4"/>
          </p15:clr>
        </p15:guide>
        <p15:guide id="8" pos="245">
          <p15:clr>
            <a:srgbClr val="A4A3A4"/>
          </p15:clr>
        </p15:guide>
        <p15:guide id="9" pos="893">
          <p15:clr>
            <a:srgbClr val="A4A3A4"/>
          </p15:clr>
        </p15:guide>
        <p15:guide id="10" pos="5514">
          <p15:clr>
            <a:srgbClr val="A4A3A4"/>
          </p15:clr>
        </p15:guide>
        <p15:guide id="11" pos="5299">
          <p15:clr>
            <a:srgbClr val="A4A3A4"/>
          </p15:clr>
        </p15:guide>
        <p15:guide id="12" pos="45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19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BBA"/>
    <a:srgbClr val="00B050"/>
    <a:srgbClr val="1A3762"/>
    <a:srgbClr val="46B2FF"/>
    <a:srgbClr val="292929"/>
    <a:srgbClr val="FFFFFF"/>
    <a:srgbClr val="15AEEF"/>
    <a:srgbClr val="236CC1"/>
    <a:srgbClr val="008AC8"/>
    <a:srgbClr val="519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04B45-9E36-45AC-BB51-CE3178C41307}" v="1" dt="2022-09-25T16:36:21.424"/>
  </p1510:revLst>
</p1510:revInfo>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93" d="100"/>
          <a:sy n="193" d="100"/>
        </p:scale>
        <p:origin x="174" y="144"/>
      </p:cViewPr>
      <p:guideLst>
        <p:guide orient="horz" pos="108"/>
        <p:guide orient="horz" pos="900"/>
        <p:guide orient="horz" pos="2052"/>
        <p:guide orient="horz" pos="3132"/>
        <p:guide orient="horz" pos="1116"/>
        <p:guide orient="horz" pos="684"/>
        <p:guide pos="2880"/>
        <p:guide pos="245"/>
        <p:guide pos="893"/>
        <p:guide pos="5514"/>
        <p:guide pos="5299"/>
        <p:guide pos="458"/>
      </p:guideLst>
    </p:cSldViewPr>
  </p:slideViewPr>
  <p:notesTextViewPr>
    <p:cViewPr>
      <p:scale>
        <a:sx n="1" d="1"/>
        <a:sy n="1" d="1"/>
      </p:scale>
      <p:origin x="0" y="0"/>
    </p:cViewPr>
  </p:notesTextViewPr>
  <p:notesViewPr>
    <p:cSldViewPr snapToGrid="0">
      <p:cViewPr>
        <p:scale>
          <a:sx n="1" d="2"/>
          <a:sy n="1" d="2"/>
        </p:scale>
        <p:origin x="0" y="0"/>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r>
              <a:rPr lang="en-US">
                <a:latin typeface="Segoe UI" pitchFamily="34" charset="0"/>
              </a:rPr>
              <a:t>Microsoft Services</a:t>
            </a:r>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1C3F5198-D814-4F07-A84F-942E63C84983}" type="datetimeFigureOut">
              <a:rPr lang="en-US" smtClean="0">
                <a:latin typeface="Segoe UI" pitchFamily="34" charset="0"/>
              </a:rPr>
              <a:pPr/>
              <a:t>9/25/2022</a:t>
            </a:fld>
            <a:endParaRPr lang="en-US">
              <a:latin typeface="Segoe UI" pitchFamily="34" charset="0"/>
            </a:endParaRPr>
          </a:p>
        </p:txBody>
      </p:sp>
      <p:sp>
        <p:nvSpPr>
          <p:cNvPr id="4" name="Footer Placeholder 3"/>
          <p:cNvSpPr>
            <a:spLocks noGrp="1"/>
          </p:cNvSpPr>
          <p:nvPr>
            <p:ph type="ftr" sz="quarter" idx="2"/>
          </p:nvPr>
        </p:nvSpPr>
        <p:spPr>
          <a:xfrm>
            <a:off x="0" y="8842029"/>
            <a:ext cx="6259354" cy="465455"/>
          </a:xfrm>
          <a:prstGeom prst="rect">
            <a:avLst/>
          </a:prstGeom>
        </p:spPr>
        <p:txBody>
          <a:bodyPr vert="horz" lIns="92930" tIns="46465" rIns="92930" bIns="46465" rtlCol="0" anchor="b"/>
          <a:lstStyle>
            <a:lvl1pPr algn="l">
              <a:defRPr sz="1200"/>
            </a:lvl1p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59355" y="8842029"/>
            <a:ext cx="693873" cy="465455"/>
          </a:xfrm>
          <a:prstGeom prst="rect">
            <a:avLst/>
          </a:prstGeom>
        </p:spPr>
        <p:txBody>
          <a:bodyPr vert="horz" lIns="92930" tIns="46465" rIns="92930" bIns="46465"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atin typeface="Segoe UI" pitchFamily="34" charset="0"/>
              </a:defRPr>
            </a:lvl1pPr>
          </a:lstStyle>
          <a:p>
            <a:r>
              <a:rPr lang="en-US"/>
              <a:t>Microsoft Services</a:t>
            </a:r>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atin typeface="Segoe UI" pitchFamily="34" charset="0"/>
              </a:defRPr>
            </a:lvl1pPr>
          </a:lstStyle>
          <a:p>
            <a:fld id="{7C3FBCD4-166E-446F-AF18-7D4A0CF9AEF6}" type="datetimeFigureOut">
              <a:rPr lang="en-US" smtClean="0"/>
              <a:pPr/>
              <a:t>9/25/2022</a:t>
            </a:fld>
            <a:endParaRPr lang="en-US"/>
          </a:p>
        </p:txBody>
      </p:sp>
      <p:sp>
        <p:nvSpPr>
          <p:cNvPr id="4" name="Slide Image Placeholder 3"/>
          <p:cNvSpPr>
            <a:spLocks noGrp="1" noRot="1" noChangeAspect="1"/>
          </p:cNvSpPr>
          <p:nvPr>
            <p:ph type="sldImg" idx="2"/>
          </p:nvPr>
        </p:nvSpPr>
        <p:spPr>
          <a:xfrm>
            <a:off x="374650" y="698500"/>
            <a:ext cx="6205538"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6259354" cy="465455"/>
          </a:xfrm>
          <a:prstGeom prst="rect">
            <a:avLst/>
          </a:prstGeom>
        </p:spPr>
        <p:txBody>
          <a:bodyPr vert="horz" lIns="92930" tIns="46465" rIns="92930" bIns="46465" rtlCol="0" anchor="b"/>
          <a:lstStyle>
            <a:lvl1pPr algn="l">
              <a:defRPr sz="500">
                <a:latin typeface="Segoe" pitchFamily="34" charset="0"/>
              </a:defRPr>
            </a:lvl1p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259354" y="8842029"/>
            <a:ext cx="693874" cy="465455"/>
          </a:xfrm>
          <a:prstGeom prst="rect">
            <a:avLst/>
          </a:prstGeom>
        </p:spPr>
        <p:txBody>
          <a:bodyPr vert="horz" lIns="92930" tIns="46465" rIns="92930" bIns="46465"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7C3FBCD4-166E-446F-AF18-7D4A0CF9AEF6}" type="datetimeFigureOut">
              <a:rPr lang="en-US" smtClean="0"/>
              <a:pPr/>
              <a:t>9/25/2022</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val="205843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Services</a:t>
            </a:r>
          </a:p>
        </p:txBody>
      </p:sp>
      <p:sp>
        <p:nvSpPr>
          <p:cNvPr id="5" name="Date Placeholder 4"/>
          <p:cNvSpPr>
            <a:spLocks noGrp="1"/>
          </p:cNvSpPr>
          <p:nvPr>
            <p:ph type="dt" idx="11"/>
          </p:nvPr>
        </p:nvSpPr>
        <p:spPr/>
        <p:txBody>
          <a:bodyPr/>
          <a:lstStyle/>
          <a:p>
            <a:fld id="{7C3FBCD4-166E-446F-AF18-7D4A0CF9AEF6}" type="datetimeFigureOut">
              <a:rPr lang="en-US" smtClean="0"/>
              <a:pPr/>
              <a:t>9/25/2022</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601856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Services</a:t>
            </a:r>
          </a:p>
        </p:txBody>
      </p:sp>
      <p:sp>
        <p:nvSpPr>
          <p:cNvPr id="5" name="Date Placeholder 4"/>
          <p:cNvSpPr>
            <a:spLocks noGrp="1"/>
          </p:cNvSpPr>
          <p:nvPr>
            <p:ph type="dt" idx="11"/>
          </p:nvPr>
        </p:nvSpPr>
        <p:spPr/>
        <p:txBody>
          <a:bodyPr/>
          <a:lstStyle/>
          <a:p>
            <a:fld id="{7C3FBCD4-166E-446F-AF18-7D4A0CF9AEF6}" type="datetimeFigureOut">
              <a:rPr lang="en-US" smtClean="0"/>
              <a:pPr/>
              <a:t>9/25/2022</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60185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267">
              <a:spcAft>
                <a:spcPts val="338"/>
              </a:spcAft>
              <a:defRPr/>
            </a:pPr>
            <a:endParaRPr lang="en-US"/>
          </a:p>
        </p:txBody>
      </p:sp>
      <p:sp>
        <p:nvSpPr>
          <p:cNvPr id="4" name="Header Placeholder 3"/>
          <p:cNvSpPr>
            <a:spLocks noGrp="1"/>
          </p:cNvSpPr>
          <p:nvPr>
            <p:ph type="hdr" sz="quarter" idx="10"/>
          </p:nvPr>
        </p:nvSpPr>
        <p:spPr/>
        <p:txBody>
          <a:bodyPr/>
          <a:lstStyle/>
          <a:p>
            <a:r>
              <a:rPr lang="en-US"/>
              <a:t>Microsoft Services</a:t>
            </a:r>
          </a:p>
        </p:txBody>
      </p:sp>
      <p:sp>
        <p:nvSpPr>
          <p:cNvPr id="5" name="Date Placeholder 4"/>
          <p:cNvSpPr>
            <a:spLocks noGrp="1"/>
          </p:cNvSpPr>
          <p:nvPr>
            <p:ph type="dt" idx="11"/>
          </p:nvPr>
        </p:nvSpPr>
        <p:spPr/>
        <p:txBody>
          <a:bodyPr/>
          <a:lstStyle/>
          <a:p>
            <a:fld id="{7C3FBCD4-166E-446F-AF18-7D4A0CF9AEF6}" type="datetimeFigureOut">
              <a:rPr lang="en-US" smtClean="0"/>
              <a:pPr/>
              <a:t>9/25/2022</a:t>
            </a:fld>
            <a:endParaRPr lang="en-US"/>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32495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Services</a:t>
            </a:r>
          </a:p>
        </p:txBody>
      </p:sp>
      <p:sp>
        <p:nvSpPr>
          <p:cNvPr id="5" name="Date Placeholder 4"/>
          <p:cNvSpPr>
            <a:spLocks noGrp="1"/>
          </p:cNvSpPr>
          <p:nvPr>
            <p:ph type="dt" idx="11"/>
          </p:nvPr>
        </p:nvSpPr>
        <p:spPr/>
        <p:txBody>
          <a:bodyPr/>
          <a:lstStyle/>
          <a:p>
            <a:fld id="{7C3FBCD4-166E-446F-AF18-7D4A0CF9AEF6}" type="datetimeFigureOut">
              <a:rPr lang="en-US" smtClean="0"/>
              <a:pPr/>
              <a:t>9/25/2022</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601856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920926"/>
            <a:ext cx="3657600" cy="1828800"/>
          </a:xfrm>
          <a:prstGeom prst="rect">
            <a:avLst/>
          </a:prstGeom>
          <a:noFill/>
        </p:spPr>
        <p:txBody>
          <a:bodyPr lIns="182880" tIns="91440" rIns="91440" bIns="91440">
            <a:normAutofit/>
          </a:bodyPr>
          <a:lstStyle>
            <a:lvl1pPr>
              <a:defRPr sz="3200" baseline="0">
                <a:solidFill>
                  <a:schemeClr val="bg1"/>
                </a:solidFill>
                <a:latin typeface="+mj-lt"/>
              </a:defRPr>
            </a:lvl1pPr>
          </a:lstStyle>
          <a:p>
            <a:pPr lvl="0"/>
            <a:endParaRPr lang="en-US"/>
          </a:p>
        </p:txBody>
      </p:sp>
      <p:sp>
        <p:nvSpPr>
          <p:cNvPr id="6" name="Text Placeholder 6"/>
          <p:cNvSpPr>
            <a:spLocks noGrp="1"/>
          </p:cNvSpPr>
          <p:nvPr>
            <p:ph type="body" sz="quarter" idx="10" hasCustomPrompt="1"/>
          </p:nvPr>
        </p:nvSpPr>
        <p:spPr>
          <a:xfrm>
            <a:off x="158795" y="2825398"/>
            <a:ext cx="2438400" cy="221599"/>
          </a:xfrm>
        </p:spPr>
        <p:txBody>
          <a:bodyPr/>
          <a:lstStyle>
            <a:lvl1pPr marL="27432" indent="0">
              <a:lnSpc>
                <a:spcPct val="90000"/>
              </a:lnSpc>
              <a:spcBef>
                <a:spcPts val="384"/>
              </a:spcBef>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152400" y="2442640"/>
            <a:ext cx="2438400" cy="221599"/>
          </a:xfrm>
        </p:spPr>
        <p:txBody>
          <a:bodyPr/>
          <a:lstStyle>
            <a:lvl1pPr marL="27432" indent="0">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0" y="0"/>
            <a:ext cx="1143000" cy="419862"/>
          </a:xfrm>
          <a:prstGeom prst="rect">
            <a:avLst/>
          </a:prstGeom>
        </p:spPr>
      </p:pic>
    </p:spTree>
    <p:extLst>
      <p:ext uri="{BB962C8B-B14F-4D97-AF65-F5344CB8AC3E}">
        <p14:creationId xmlns:p14="http://schemas.microsoft.com/office/powerpoint/2010/main" val="34603855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7" name="Content Placeholder 2"/>
          <p:cNvSpPr>
            <a:spLocks noGrp="1"/>
          </p:cNvSpPr>
          <p:nvPr>
            <p:ph idx="1"/>
          </p:nvPr>
        </p:nvSpPr>
        <p:spPr>
          <a:xfrm>
            <a:off x="1828800" y="914400"/>
            <a:ext cx="6858000" cy="3657600"/>
          </a:xfrm>
          <a:noFill/>
        </p:spPr>
        <p:txBody>
          <a:bodyPr lIns="182880" tIns="91440" rIns="91440" bIns="91440">
            <a:normAutofit/>
          </a:bodyPr>
          <a:lstStyle>
            <a:lvl1pPr marL="228600" indent="-228600">
              <a:lnSpc>
                <a:spcPct val="100000"/>
              </a:lnSpc>
              <a:buFont typeface="Arial" pitchFamily="34" charset="0"/>
              <a:buChar char="•"/>
              <a:defRPr>
                <a:solidFill>
                  <a:schemeClr val="bg1"/>
                </a:solidFill>
              </a:defRPr>
            </a:lvl1pPr>
            <a:lvl2pPr marL="457200" indent="-225425">
              <a:lnSpc>
                <a:spcPct val="100000"/>
              </a:lnSpc>
              <a:buFont typeface="Arial" pitchFamily="34" charset="0"/>
              <a:buChar char="•"/>
              <a:defRPr>
                <a:solidFill>
                  <a:schemeClr val="bg1"/>
                </a:solidFill>
              </a:defRPr>
            </a:lvl2pPr>
            <a:lvl3pPr marL="685800" indent="-228600">
              <a:lnSpc>
                <a:spcPct val="100000"/>
              </a:lnSpc>
              <a:buFont typeface="Arial" pitchFamily="34" charset="0"/>
              <a:buChar char="•"/>
              <a:defRPr>
                <a:solidFill>
                  <a:schemeClr val="bg1"/>
                </a:solidFill>
              </a:defRPr>
            </a:lvl3pPr>
            <a:lvl4pPr marL="914400" indent="-228600">
              <a:lnSpc>
                <a:spcPct val="100000"/>
              </a:lnSpc>
              <a:buFont typeface="Arial" pitchFamily="34" charset="0"/>
              <a:buChar char="•"/>
              <a:defRPr>
                <a:solidFill>
                  <a:schemeClr val="bg1"/>
                </a:solidFill>
              </a:defRPr>
            </a:lvl4pPr>
            <a:lvl5pPr marL="1143000" indent="-228600">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6484616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4572000" cy="914400"/>
          </a:xfrm>
          <a:prstGeom prst="rect">
            <a:avLst/>
          </a:prstGeom>
          <a:solidFill>
            <a:srgbClr val="0A5BBA">
              <a:alpha val="89804"/>
            </a:srgbClr>
          </a:solidFill>
        </p:spPr>
        <p:txBody>
          <a:bodyPr lIns="182880" tIns="91440" rIns="91440" bIns="91440" anchor="ctr">
            <a:normAutofit/>
          </a:bodyPr>
          <a:lstStyle>
            <a:lvl1pPr>
              <a:defRPr sz="2400" baseline="0">
                <a:solidFill>
                  <a:schemeClr val="bg1"/>
                </a:solidFill>
                <a:latin typeface="+mn-lt"/>
              </a:defRPr>
            </a:lvl1pPr>
          </a:lstStyle>
          <a:p>
            <a:pPr lvl="0"/>
            <a:endParaRPr lang="en-US"/>
          </a:p>
        </p:txBody>
      </p:sp>
      <p:sp>
        <p:nvSpPr>
          <p:cNvPr id="7" name="Content Placeholder 2"/>
          <p:cNvSpPr>
            <a:spLocks noGrp="1"/>
          </p:cNvSpPr>
          <p:nvPr>
            <p:ph idx="1"/>
          </p:nvPr>
        </p:nvSpPr>
        <p:spPr>
          <a:xfrm>
            <a:off x="457200" y="914400"/>
            <a:ext cx="8229600" cy="3657600"/>
          </a:xfrm>
          <a:noFill/>
        </p:spPr>
        <p:txBody>
          <a:bodyPr lIns="182880" tIns="91440" rIns="91440" bIns="91440">
            <a:normAutofit/>
          </a:bodyPr>
          <a:lstStyle>
            <a:lvl1pPr marL="228600" indent="-228600">
              <a:lnSpc>
                <a:spcPct val="100000"/>
              </a:lnSpc>
              <a:buFont typeface="Arial" pitchFamily="34" charset="0"/>
              <a:buChar char="•"/>
              <a:defRPr>
                <a:solidFill>
                  <a:schemeClr val="bg1"/>
                </a:solidFill>
              </a:defRPr>
            </a:lvl1pPr>
            <a:lvl2pPr marL="457200" indent="-225425">
              <a:lnSpc>
                <a:spcPct val="100000"/>
              </a:lnSpc>
              <a:buFont typeface="Arial" pitchFamily="34" charset="0"/>
              <a:buChar char="•"/>
              <a:defRPr>
                <a:solidFill>
                  <a:schemeClr val="bg1"/>
                </a:solidFill>
              </a:defRPr>
            </a:lvl2pPr>
            <a:lvl3pPr marL="685800" indent="-228600">
              <a:lnSpc>
                <a:spcPct val="100000"/>
              </a:lnSpc>
              <a:buFont typeface="Arial" pitchFamily="34" charset="0"/>
              <a:buChar char="•"/>
              <a:defRPr>
                <a:solidFill>
                  <a:schemeClr val="bg1"/>
                </a:solidFill>
              </a:defRPr>
            </a:lvl3pPr>
            <a:lvl4pPr marL="914400" indent="-228600">
              <a:lnSpc>
                <a:spcPct val="100000"/>
              </a:lnSpc>
              <a:buFont typeface="Arial" pitchFamily="34" charset="0"/>
              <a:buChar char="•"/>
              <a:defRPr>
                <a:solidFill>
                  <a:schemeClr val="bg1"/>
                </a:solidFill>
              </a:defRPr>
            </a:lvl4pPr>
            <a:lvl5pPr marL="1143000" indent="-228600">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462450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5" name="Text Placeholder 11"/>
          <p:cNvSpPr>
            <a:spLocks noGrp="1"/>
          </p:cNvSpPr>
          <p:nvPr>
            <p:ph type="body" sz="quarter" idx="13"/>
          </p:nvPr>
        </p:nvSpPr>
        <p:spPr>
          <a:xfrm>
            <a:off x="5486400" y="914400"/>
            <a:ext cx="3657600" cy="3656836"/>
          </a:xfrm>
          <a:solidFill>
            <a:srgbClr val="0A5BBA">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1828800" y="914400"/>
            <a:ext cx="3657600" cy="3656836"/>
          </a:xfrm>
          <a:solidFill>
            <a:srgbClr val="1A3762"/>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00000"/>
              </a:lnSpc>
              <a:buFont typeface="Arial" pitchFamily="34" charset="0"/>
              <a:buChar char="•"/>
              <a:defRPr sz="2000">
                <a:solidFill>
                  <a:schemeClr val="bg1"/>
                </a:solidFill>
              </a:defRPr>
            </a:lvl2pPr>
            <a:lvl3pPr marL="1028700" indent="-228600">
              <a:lnSpc>
                <a:spcPct val="100000"/>
              </a:lnSpc>
              <a:buFont typeface="Arial" pitchFamily="34" charset="0"/>
              <a:buChar char="•"/>
              <a:defRPr sz="2000">
                <a:solidFill>
                  <a:schemeClr val="bg1"/>
                </a:solidFill>
              </a:defRPr>
            </a:lvl3pPr>
            <a:lvl4pPr marL="1371600" indent="-228600">
              <a:lnSpc>
                <a:spcPct val="100000"/>
              </a:lnSpc>
              <a:buFont typeface="Arial" pitchFamily="34" charset="0"/>
              <a:buChar char="•"/>
              <a:defRPr sz="2000">
                <a:solidFill>
                  <a:schemeClr val="bg1"/>
                </a:solidFill>
              </a:defRPr>
            </a:lvl4pPr>
            <a:lvl5pPr marL="1714500" indent="-228600">
              <a:lnSpc>
                <a:spcPct val="10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1828800" y="914400"/>
            <a:ext cx="3657600" cy="3656836"/>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3"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5" name="Text Placeholder 11"/>
          <p:cNvSpPr>
            <a:spLocks noGrp="1"/>
          </p:cNvSpPr>
          <p:nvPr>
            <p:ph type="body" sz="quarter" idx="13"/>
          </p:nvPr>
        </p:nvSpPr>
        <p:spPr>
          <a:xfrm>
            <a:off x="5486400" y="914400"/>
            <a:ext cx="3657600" cy="3656836"/>
          </a:xfrm>
          <a:solidFill>
            <a:srgbClr val="0A5BBA">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5765120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1821873" y="914399"/>
            <a:ext cx="3584448" cy="914400"/>
          </a:xfrm>
          <a:solidFill>
            <a:srgbClr val="15AEEF"/>
          </a:solidFill>
        </p:spPr>
        <p:txBody>
          <a:bodyPr lIns="182880" tIns="91440" rIns="91440" bIns="91440" anchor="t">
            <a:normAutofit/>
          </a:bodyPr>
          <a:lstStyle>
            <a:lvl1pPr marL="0" indent="0">
              <a:lnSpc>
                <a:spcPct val="90000"/>
              </a:lnSpc>
              <a:spcBef>
                <a:spcPts val="0"/>
              </a:spcBef>
              <a:buNone/>
              <a:defRPr sz="2500" b="0">
                <a:latin typeface="+mj-lt"/>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1873" y="1809750"/>
            <a:ext cx="3584448" cy="2743200"/>
          </a:xfrm>
          <a:solidFill>
            <a:srgbClr val="15AEEF"/>
          </a:solidFill>
        </p:spPr>
        <p:txBody>
          <a:bodyPr wrap="square" lIns="182880" tIns="91440" rIns="91440" bIns="91440" anchor="t">
            <a:normAutofit/>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6927" y="914400"/>
            <a:ext cx="1828800" cy="1828800"/>
          </a:xfrm>
          <a:prstGeom prst="rect">
            <a:avLst/>
          </a:prstGeom>
          <a:solidFill>
            <a:srgbClr val="0A5BBA"/>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13" name="Text Placeholder 4"/>
          <p:cNvSpPr>
            <a:spLocks noGrp="1"/>
          </p:cNvSpPr>
          <p:nvPr>
            <p:ph type="body" sz="quarter" idx="12"/>
          </p:nvPr>
        </p:nvSpPr>
        <p:spPr>
          <a:xfrm>
            <a:off x="5403273" y="914399"/>
            <a:ext cx="3584448" cy="914400"/>
          </a:xfrm>
          <a:solidFill>
            <a:srgbClr val="0A5BBA"/>
          </a:solidFill>
        </p:spPr>
        <p:txBody>
          <a:bodyPr lIns="182880" tIns="91440" rIns="91440" bIns="91440" anchor="t">
            <a:normAutofit/>
          </a:bodyPr>
          <a:lstStyle>
            <a:lvl1pPr marL="0" indent="0">
              <a:lnSpc>
                <a:spcPct val="90000"/>
              </a:lnSpc>
              <a:spcBef>
                <a:spcPts val="0"/>
              </a:spcBef>
              <a:buNone/>
              <a:defRPr sz="2500" b="0" baseline="0">
                <a:solidFill>
                  <a:schemeClr val="bg1"/>
                </a:solidFill>
                <a:latin typeface="+mj-lt"/>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14" name="Content Placeholder 5"/>
          <p:cNvSpPr>
            <a:spLocks noGrp="1"/>
          </p:cNvSpPr>
          <p:nvPr>
            <p:ph sz="quarter" idx="13"/>
          </p:nvPr>
        </p:nvSpPr>
        <p:spPr>
          <a:xfrm>
            <a:off x="5403273" y="1809749"/>
            <a:ext cx="3584448" cy="2743200"/>
          </a:xfrm>
          <a:solidFill>
            <a:srgbClr val="0A5BBA"/>
          </a:solidFill>
        </p:spPr>
        <p:txBody>
          <a:bodyPr wrap="square" lIns="182880" tIns="91440" rIns="91440" bIns="91440" anchor="t">
            <a:normAutofit/>
          </a:bodyPr>
          <a:lstStyle>
            <a:lvl1pPr marL="296321" indent="-296321">
              <a:defRPr sz="2300">
                <a:solidFill>
                  <a:schemeClr val="bg1"/>
                </a:solidFill>
              </a:defRPr>
            </a:lvl1pPr>
            <a:lvl2pPr marL="570155" indent="-273833">
              <a:defRPr sz="2000">
                <a:solidFill>
                  <a:schemeClr val="bg1"/>
                </a:solidFill>
              </a:defRPr>
            </a:lvl2pPr>
            <a:lvl3pPr marL="821499" indent="-244730">
              <a:defRPr sz="1800">
                <a:solidFill>
                  <a:schemeClr val="bg1"/>
                </a:solidFill>
              </a:defRPr>
            </a:lvl3pPr>
            <a:lvl4pPr marL="1050354" indent="-236793">
              <a:defRPr sz="1700">
                <a:solidFill>
                  <a:schemeClr val="bg1"/>
                </a:solidFill>
              </a:defRPr>
            </a:lvl4pPr>
            <a:lvl5pPr marL="1279210" indent="-220919">
              <a:defRPr sz="17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4253941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Tree>
    <p:extLst>
      <p:ext uri="{BB962C8B-B14F-4D97-AF65-F5344CB8AC3E}">
        <p14:creationId xmlns:p14="http://schemas.microsoft.com/office/powerpoint/2010/main" val="2344087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Tree>
    <p:extLst>
      <p:ext uri="{BB962C8B-B14F-4D97-AF65-F5344CB8AC3E}">
        <p14:creationId xmlns:p14="http://schemas.microsoft.com/office/powerpoint/2010/main" val="18118448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tx1"/>
                </a:solidFill>
                <a:latin typeface="+mn-lt"/>
                <a:ea typeface="+mn-ea"/>
                <a:cs typeface="+mn-cs"/>
              </a:rPr>
              <a:t>© 2013 Microsoft Corporation. All rights reserved. Microsoft, Windows,</a:t>
            </a:r>
            <a:r>
              <a:rPr lang="en-US" sz="800" kern="1200" baseline="0">
                <a:solidFill>
                  <a:schemeClr val="tx1"/>
                </a:solidFill>
                <a:latin typeface="+mn-lt"/>
                <a:ea typeface="+mn-ea"/>
                <a:cs typeface="+mn-cs"/>
              </a:rPr>
              <a:t> and </a:t>
            </a:r>
            <a:r>
              <a:rPr lang="en-US" sz="800"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
        <p:nvSpPr>
          <p:cNvPr id="8" name="Text Placeholder 9"/>
          <p:cNvSpPr>
            <a:spLocks noGrp="1"/>
          </p:cNvSpPr>
          <p:nvPr>
            <p:ph type="body" sz="quarter" idx="12"/>
          </p:nvPr>
        </p:nvSpPr>
        <p:spPr>
          <a:xfrm>
            <a:off x="5486400" y="914400"/>
            <a:ext cx="3657600" cy="1828800"/>
          </a:xfrm>
          <a:solidFill>
            <a:srgbClr val="0A5BBA"/>
          </a:solidFill>
          <a:ln>
            <a:noFill/>
          </a:ln>
        </p:spPr>
        <p:txBody>
          <a:bodyPr lIns="182880" tIns="91440" rIns="91440" bIns="91440">
            <a:normAutofit/>
          </a:bodyPr>
          <a:lstStyle>
            <a:lvl1pPr marL="0" indent="0" algn="l">
              <a:lnSpc>
                <a:spcPct val="110000"/>
              </a:lnSpc>
              <a:buNone/>
              <a:defRPr lang="en-US" sz="2400" b="0" kern="1200" cap="none" spc="-100" baseline="0" dirty="0">
                <a:ln w="3175">
                  <a:noFill/>
                </a:ln>
                <a:solidFill>
                  <a:schemeClr val="bg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95" y="112458"/>
            <a:ext cx="914400" cy="194945"/>
          </a:xfrm>
          <a:prstGeom prst="rect">
            <a:avLst/>
          </a:prstGeom>
          <a:noFill/>
        </p:spPr>
      </p:pic>
    </p:spTree>
    <p:extLst>
      <p:ext uri="{BB962C8B-B14F-4D97-AF65-F5344CB8AC3E}">
        <p14:creationId xmlns:p14="http://schemas.microsoft.com/office/powerpoint/2010/main" val="12081533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bg1"/>
                </a:solidFill>
                <a:latin typeface="+mn-lt"/>
                <a:ea typeface="+mn-ea"/>
                <a:cs typeface="+mn-cs"/>
              </a:rPr>
              <a:t>© 2013 Microsoft Corporation. All rights reserved. Microsoft, Windows,</a:t>
            </a:r>
            <a:r>
              <a:rPr lang="en-US" sz="800" kern="1200" baseline="0">
                <a:solidFill>
                  <a:schemeClr val="bg1"/>
                </a:solidFill>
                <a:latin typeface="+mn-lt"/>
                <a:ea typeface="+mn-ea"/>
                <a:cs typeface="+mn-cs"/>
              </a:rPr>
              <a:t> and </a:t>
            </a:r>
            <a:r>
              <a:rPr lang="en-US" sz="800"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bg1"/>
              </a:solidFill>
            </a:endParaRPr>
          </a:p>
        </p:txBody>
      </p:sp>
      <p:sp>
        <p:nvSpPr>
          <p:cNvPr id="8" name="Text Placeholder 9"/>
          <p:cNvSpPr>
            <a:spLocks noGrp="1"/>
          </p:cNvSpPr>
          <p:nvPr>
            <p:ph type="body" sz="quarter" idx="12"/>
          </p:nvPr>
        </p:nvSpPr>
        <p:spPr>
          <a:xfrm>
            <a:off x="5486400" y="914400"/>
            <a:ext cx="3657600" cy="1828800"/>
          </a:xfrm>
          <a:solidFill>
            <a:srgbClr val="0A5BBA"/>
          </a:solidFill>
          <a:ln>
            <a:noFill/>
          </a:ln>
        </p:spPr>
        <p:txBody>
          <a:bodyPr lIns="182880" tIns="91440" rIns="91440" bIns="91440">
            <a:normAutofit/>
          </a:bodyPr>
          <a:lstStyle>
            <a:lvl1pPr marL="0" indent="0" algn="l">
              <a:lnSpc>
                <a:spcPct val="110000"/>
              </a:lnSpc>
              <a:buNone/>
              <a:defRPr lang="en-US" sz="2000" b="0" kern="1200" cap="none" spc="-100" baseline="0" dirty="0">
                <a:ln w="3175">
                  <a:noFill/>
                </a:ln>
                <a:solidFill>
                  <a:schemeClr val="bg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pic>
        <p:nvPicPr>
          <p:cNvPr id="9" name="Picture Placeholder 5" descr="MSFT_logo_rgb_C-Wh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143000" cy="419862"/>
          </a:xfrm>
          <a:prstGeom prst="rect">
            <a:avLst/>
          </a:prstGeom>
        </p:spPr>
      </p:pic>
    </p:spTree>
    <p:extLst>
      <p:ext uri="{BB962C8B-B14F-4D97-AF65-F5344CB8AC3E}">
        <p14:creationId xmlns:p14="http://schemas.microsoft.com/office/powerpoint/2010/main" val="4596537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143000" cy="419862"/>
          </a:xfrm>
          <a:prstGeom prst="rect">
            <a:avLst/>
          </a:prstGeom>
        </p:spPr>
      </p:pic>
      <p:sp>
        <p:nvSpPr>
          <p:cNvPr id="13" name="TextBox 12"/>
          <p:cNvSpPr txBox="1"/>
          <p:nvPr userDrawn="1"/>
        </p:nvSpPr>
        <p:spPr>
          <a:xfrm>
            <a:off x="7336427" y="99991"/>
            <a:ext cx="1502362" cy="230832"/>
          </a:xfrm>
          <a:prstGeom prst="rect">
            <a:avLst/>
          </a:prstGeom>
          <a:noFill/>
        </p:spPr>
        <p:txBody>
          <a:bodyPr wrap="square" rtlCol="0">
            <a:spAutoFit/>
          </a:bodyPr>
          <a:lstStyle/>
          <a:p>
            <a:pPr algn="r"/>
            <a:r>
              <a:rPr lang="en-US" sz="900">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a:solidFill>
                  <a:schemeClr val="bg1"/>
                </a:solidFill>
                <a:latin typeface="+mn-lt"/>
                <a:ea typeface="+mn-ea"/>
                <a:cs typeface="+mn-cs"/>
              </a:rPr>
              <a:t>© 2013 Microsoft Corporation. All rights reserved. Microsoft, Windows</a:t>
            </a:r>
            <a:r>
              <a:rPr lang="en-US" sz="800" kern="1200" baseline="0">
                <a:solidFill>
                  <a:schemeClr val="bg1"/>
                </a:solidFill>
                <a:latin typeface="+mn-lt"/>
                <a:ea typeface="+mn-ea"/>
                <a:cs typeface="+mn-cs"/>
              </a:rPr>
              <a:t>, </a:t>
            </a:r>
            <a:r>
              <a:rPr lang="en-US" sz="800"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bg1"/>
              </a:solidFill>
            </a:endParaRPr>
          </a:p>
        </p:txBody>
      </p:sp>
      <p:sp>
        <p:nvSpPr>
          <p:cNvPr id="7" name="Text Placeholder 9"/>
          <p:cNvSpPr>
            <a:spLocks noGrp="1"/>
          </p:cNvSpPr>
          <p:nvPr>
            <p:ph type="body" sz="quarter" idx="12"/>
          </p:nvPr>
        </p:nvSpPr>
        <p:spPr>
          <a:xfrm>
            <a:off x="0" y="914400"/>
            <a:ext cx="3657600" cy="1828800"/>
          </a:xfrm>
          <a:solidFill>
            <a:srgbClr val="FFFFFF">
              <a:alpha val="90000"/>
            </a:srgbClr>
          </a:solidFill>
        </p:spPr>
        <p:txBody>
          <a:bodyPr lIns="182880" tIns="91440" rIns="91440" bIns="91440">
            <a:normAutofit/>
          </a:bodyPr>
          <a:lstStyle>
            <a:lvl1pPr marL="0" indent="0" algn="l">
              <a:lnSpc>
                <a:spcPct val="110000"/>
              </a:lnSpc>
              <a:buNone/>
              <a:defRPr lang="en-US" sz="2000" b="0" kern="1200" cap="none" spc="-100" baseline="0" dirty="0">
                <a:ln w="3175">
                  <a:noFill/>
                </a:ln>
                <a:solidFill>
                  <a:schemeClr val="tx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a:p>
        </p:txBody>
      </p:sp>
    </p:spTree>
    <p:extLst>
      <p:ext uri="{BB962C8B-B14F-4D97-AF65-F5344CB8AC3E}">
        <p14:creationId xmlns:p14="http://schemas.microsoft.com/office/powerpoint/2010/main" val="4268108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920926"/>
            <a:ext cx="3657600" cy="1828800"/>
          </a:xfrm>
          <a:prstGeom prst="rect">
            <a:avLst/>
          </a:prstGeom>
          <a:noFill/>
        </p:spPr>
        <p:txBody>
          <a:bodyPr lIns="182880" tIns="91440" rIns="91440" bIns="91440">
            <a:normAutofit/>
          </a:bodyPr>
          <a:lstStyle>
            <a:lvl1pPr>
              <a:defRPr lang="en-US" sz="3200" dirty="0" smtClean="0">
                <a:solidFill>
                  <a:schemeClr val="bg1"/>
                </a:solidFill>
              </a:defRPr>
            </a:lvl1pPr>
          </a:lstStyle>
          <a:p>
            <a:pPr lvl="0"/>
            <a:endParaRPr lang="en-US"/>
          </a:p>
        </p:txBody>
      </p:sp>
      <p:sp>
        <p:nvSpPr>
          <p:cNvPr id="6" name="Text Placeholder 6"/>
          <p:cNvSpPr>
            <a:spLocks noGrp="1"/>
          </p:cNvSpPr>
          <p:nvPr>
            <p:ph type="body" sz="quarter" idx="10" hasCustomPrompt="1"/>
          </p:nvPr>
        </p:nvSpPr>
        <p:spPr>
          <a:xfrm>
            <a:off x="158795" y="2825398"/>
            <a:ext cx="2438400" cy="221599"/>
          </a:xfrm>
        </p:spPr>
        <p:txBody>
          <a:bodyPr/>
          <a:lstStyle>
            <a:lvl1pPr marL="27432" indent="0">
              <a:lnSpc>
                <a:spcPct val="90000"/>
              </a:lnSpc>
              <a:spcBef>
                <a:spcPts val="384"/>
              </a:spcBef>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152400" y="2442640"/>
            <a:ext cx="2438400" cy="221599"/>
          </a:xfrm>
        </p:spPr>
        <p:txBody>
          <a:bodyPr/>
          <a:lstStyle>
            <a:lvl1pPr marL="27432" indent="0">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795" y="351385"/>
            <a:ext cx="1718643" cy="354470"/>
          </a:xfrm>
          <a:prstGeom prst="rect">
            <a:avLst/>
          </a:prstGeom>
          <a:noFill/>
        </p:spPr>
      </p:pic>
    </p:spTree>
    <p:extLst>
      <p:ext uri="{BB962C8B-B14F-4D97-AF65-F5344CB8AC3E}">
        <p14:creationId xmlns:p14="http://schemas.microsoft.com/office/powerpoint/2010/main" val="163788373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828800" y="914400"/>
            <a:ext cx="3657600" cy="3656836"/>
          </a:xfrm>
          <a:solidFill>
            <a:srgbClr val="1A3762"/>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00000"/>
              </a:lnSpc>
              <a:buFont typeface="Arial" pitchFamily="34" charset="0"/>
              <a:buChar char="•"/>
              <a:defRPr sz="2000">
                <a:solidFill>
                  <a:schemeClr val="bg1"/>
                </a:solidFill>
              </a:defRPr>
            </a:lvl2pPr>
            <a:lvl3pPr marL="1028700" indent="-228600">
              <a:lnSpc>
                <a:spcPct val="100000"/>
              </a:lnSpc>
              <a:buFont typeface="Arial" pitchFamily="34" charset="0"/>
              <a:buChar char="•"/>
              <a:defRPr sz="2000">
                <a:solidFill>
                  <a:schemeClr val="bg1"/>
                </a:solidFill>
              </a:defRPr>
            </a:lvl3pPr>
            <a:lvl4pPr marL="1371600" indent="-228600">
              <a:lnSpc>
                <a:spcPct val="100000"/>
              </a:lnSpc>
              <a:buFont typeface="Arial" pitchFamily="34" charset="0"/>
              <a:buChar char="•"/>
              <a:defRPr sz="2000">
                <a:solidFill>
                  <a:schemeClr val="bg1"/>
                </a:solidFill>
              </a:defRPr>
            </a:lvl4pPr>
            <a:lvl5pPr marL="1714500" indent="-228600">
              <a:lnSpc>
                <a:spcPct val="10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hasCustomPrompt="1"/>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r>
              <a:rPr lang="en-US"/>
              <a:t>Agenda</a:t>
            </a:r>
          </a:p>
        </p:txBody>
      </p:sp>
    </p:spTree>
    <p:extLst>
      <p:ext uri="{BB962C8B-B14F-4D97-AF65-F5344CB8AC3E}">
        <p14:creationId xmlns:p14="http://schemas.microsoft.com/office/powerpoint/2010/main" val="21289956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828800" y="914400"/>
            <a:ext cx="3657600" cy="3656836"/>
          </a:xfrm>
          <a:solidFill>
            <a:srgbClr val="15AEEF">
              <a:alpha val="89804"/>
            </a:srgbClr>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20000"/>
              </a:lnSpc>
              <a:buFont typeface="Arial" pitchFamily="34" charset="0"/>
              <a:buChar char="•"/>
              <a:defRPr sz="2000">
                <a:solidFill>
                  <a:schemeClr val="bg1"/>
                </a:solidFill>
              </a:defRPr>
            </a:lvl2pPr>
            <a:lvl3pPr marL="1028700" indent="-228600">
              <a:lnSpc>
                <a:spcPct val="120000"/>
              </a:lnSpc>
              <a:buFont typeface="Arial" pitchFamily="34" charset="0"/>
              <a:buChar char="•"/>
              <a:defRPr sz="2000">
                <a:solidFill>
                  <a:schemeClr val="bg1"/>
                </a:solidFill>
              </a:defRPr>
            </a:lvl3pPr>
            <a:lvl4pPr marL="1371600" indent="-228600">
              <a:lnSpc>
                <a:spcPct val="120000"/>
              </a:lnSpc>
              <a:buFont typeface="Arial" pitchFamily="34" charset="0"/>
              <a:buChar char="•"/>
              <a:defRPr sz="2000">
                <a:solidFill>
                  <a:schemeClr val="bg1"/>
                </a:solidFill>
              </a:defRPr>
            </a:lvl4pPr>
            <a:lvl5pPr marL="1714500" indent="-228600">
              <a:lnSpc>
                <a:spcPct val="120000"/>
              </a:lnSpc>
              <a:buFont typeface="Arial" pitchFamily="34" charset="0"/>
              <a:buChar char="•"/>
              <a:defRPr sz="200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hasCustomPrompt="1"/>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j-lt"/>
              </a:defRPr>
            </a:lvl1pPr>
          </a:lstStyle>
          <a:p>
            <a:pPr lvl="0"/>
            <a:r>
              <a:rPr lang="en-US"/>
              <a:t>Agenda</a:t>
            </a:r>
          </a:p>
        </p:txBody>
      </p:sp>
    </p:spTree>
    <p:extLst>
      <p:ext uri="{BB962C8B-B14F-4D97-AF65-F5344CB8AC3E}">
        <p14:creationId xmlns:p14="http://schemas.microsoft.com/office/powerpoint/2010/main" val="5495237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0"/>
            <a:ext cx="6858000" cy="3657600"/>
          </a:xfrm>
          <a:solidFill>
            <a:srgbClr val="EAEAEA"/>
          </a:solidFill>
        </p:spPr>
        <p:txBody>
          <a:bodyPr lIns="182880" tIns="91440" rIns="91440" bIns="91440">
            <a:normAutofit/>
          </a:bodyPr>
          <a:lstStyle>
            <a:lvl1pPr marL="228600" indent="-228600">
              <a:lnSpc>
                <a:spcPct val="100000"/>
              </a:lnSpc>
              <a:buFont typeface="Arial" pitchFamily="34" charset="0"/>
              <a:buChar char="•"/>
              <a:defRPr>
                <a:solidFill>
                  <a:srgbClr val="FF0066"/>
                </a:solidFill>
              </a:defRPr>
            </a:lvl1pPr>
            <a:lvl2pPr marL="457200" indent="-228600">
              <a:lnSpc>
                <a:spcPct val="100000"/>
              </a:lnSpc>
              <a:buFont typeface="Arial" pitchFamily="34" charset="0"/>
              <a:buChar char="•"/>
              <a:defRPr>
                <a:solidFill>
                  <a:srgbClr val="FF0066"/>
                </a:solidFill>
              </a:defRPr>
            </a:lvl2pPr>
            <a:lvl3pPr marL="685800" indent="-228600">
              <a:lnSpc>
                <a:spcPct val="100000"/>
              </a:lnSpc>
              <a:buFont typeface="Arial" pitchFamily="34" charset="0"/>
              <a:buChar char="•"/>
              <a:defRPr>
                <a:solidFill>
                  <a:srgbClr val="FF0066"/>
                </a:solidFill>
              </a:defRPr>
            </a:lvl3pPr>
            <a:lvl4pPr marL="914400" indent="-228600">
              <a:lnSpc>
                <a:spcPct val="100000"/>
              </a:lnSpc>
              <a:buFont typeface="Arial" pitchFamily="34" charset="0"/>
              <a:buChar char="•"/>
              <a:defRPr>
                <a:solidFill>
                  <a:srgbClr val="FF0066"/>
                </a:solidFill>
              </a:defRPr>
            </a:lvl4pPr>
            <a:lvl5pPr marL="1143000" indent="-228600">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9" name="Title 1"/>
          <p:cNvSpPr>
            <a:spLocks noGrp="1"/>
          </p:cNvSpPr>
          <p:nvPr>
            <p:ph type="title"/>
          </p:nvPr>
        </p:nvSpPr>
        <p:spPr>
          <a:xfrm>
            <a:off x="0" y="914400"/>
            <a:ext cx="1828800" cy="1828800"/>
          </a:xfrm>
          <a:prstGeom prst="rect">
            <a:avLst/>
          </a:prstGeom>
          <a:solidFill>
            <a:schemeClr val="bg2">
              <a:lumMod val="90000"/>
              <a:alpha val="89804"/>
            </a:schemeClr>
          </a:solidFill>
        </p:spPr>
        <p:txBody>
          <a:bodyPr lIns="182880" tIns="91440" rIns="91440" bIns="91440">
            <a:normAutofit/>
          </a:bodyPr>
          <a:lstStyle>
            <a:lvl1pPr>
              <a:defRPr sz="2000" baseline="0">
                <a:solidFill>
                  <a:srgbClr val="FF0066"/>
                </a:solidFill>
                <a:latin typeface="+mn-lt"/>
              </a:defRPr>
            </a:lvl1pPr>
          </a:lstStyle>
          <a:p>
            <a:pPr lvl="0"/>
            <a:endParaRPr lang="en-US"/>
          </a:p>
        </p:txBody>
      </p:sp>
    </p:spTree>
    <p:extLst>
      <p:ext uri="{BB962C8B-B14F-4D97-AF65-F5344CB8AC3E}">
        <p14:creationId xmlns:p14="http://schemas.microsoft.com/office/powerpoint/2010/main" val="4221516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8800" y="914400"/>
            <a:ext cx="6858000" cy="3657600"/>
          </a:xfrm>
          <a:no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28600">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79862039"/>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9144000" cy="914400"/>
          </a:xfrm>
          <a:prstGeom prst="rect">
            <a:avLst/>
          </a:prstGeom>
          <a:solidFill>
            <a:srgbClr val="0A5BBA">
              <a:alpha val="89804"/>
            </a:srgbClr>
          </a:solidFill>
        </p:spPr>
        <p:txBody>
          <a:bodyPr lIns="182880" tIns="91440" rIns="91440" bIns="91440" anchor="ctr">
            <a:normAutofit/>
          </a:bodyPr>
          <a:lstStyle>
            <a:lvl1pPr>
              <a:defRPr sz="24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457200" y="914400"/>
            <a:ext cx="8229600" cy="3657600"/>
          </a:xfrm>
          <a:no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28600">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423817407"/>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8800" y="914400"/>
            <a:ext cx="6858000" cy="3657600"/>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30188">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14598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6927"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1821873" y="914400"/>
            <a:ext cx="6858000" cy="3657600"/>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30188">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1205174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76600" y="1085850"/>
            <a:ext cx="5476773" cy="22313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5" name="Slide Number Placeholder 2"/>
          <p:cNvSpPr>
            <a:spLocks noGrp="1"/>
          </p:cNvSpPr>
          <p:nvPr>
            <p:ph type="sldNum" sz="quarter" idx="4"/>
          </p:nvPr>
        </p:nvSpPr>
        <p:spPr>
          <a:xfrm>
            <a:off x="6781800" y="4767263"/>
            <a:ext cx="2133600" cy="273844"/>
          </a:xfrm>
          <a:prstGeom prst="rect">
            <a:avLst/>
          </a:prstGeom>
        </p:spPr>
        <p:txBody>
          <a:bodyPr/>
          <a:lstStyle>
            <a:lvl1pPr algn="r">
              <a:defRPr/>
            </a:lvl1pPr>
          </a:lstStyle>
          <a:p>
            <a:fld id="{74A398B2-5A34-1A4A-811E-F402728256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903" r:id="rId2"/>
    <p:sldLayoutId id="2147483902" r:id="rId3"/>
    <p:sldLayoutId id="2147483844" r:id="rId4"/>
    <p:sldLayoutId id="2147483845" r:id="rId5"/>
    <p:sldLayoutId id="2147483853" r:id="rId6"/>
    <p:sldLayoutId id="2147483899" r:id="rId7"/>
    <p:sldLayoutId id="2147483847" r:id="rId8"/>
    <p:sldLayoutId id="2147483848" r:id="rId9"/>
    <p:sldLayoutId id="2147483779" r:id="rId10"/>
    <p:sldLayoutId id="2147483901" r:id="rId11"/>
    <p:sldLayoutId id="2147483698" r:id="rId12"/>
    <p:sldLayoutId id="2147483898" r:id="rId13"/>
    <p:sldLayoutId id="2147483895" r:id="rId14"/>
    <p:sldLayoutId id="2147483842" r:id="rId15"/>
    <p:sldLayoutId id="2147483897" r:id="rId16"/>
    <p:sldLayoutId id="2147483783" r:id="rId17"/>
    <p:sldLayoutId id="2147483904" r:id="rId18"/>
    <p:sldLayoutId id="2147483835" r:id="rId19"/>
  </p:sldLayoutIdLst>
  <p:transition>
    <p:fade/>
  </p:transition>
  <p:hf hdr="0" ftr="0" dt="0"/>
  <p:txStyles>
    <p:titleStyle>
      <a:lvl1pPr algn="l" defTabSz="914363" rtl="0" eaLnBrk="1" latinLnBrk="0" hangingPunct="1">
        <a:lnSpc>
          <a:spcPct val="90000"/>
        </a:lnSpc>
        <a:spcBef>
          <a:spcPct val="0"/>
        </a:spcBef>
        <a:buNone/>
        <a:def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7013"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926"/>
            <a:ext cx="3657600" cy="1828800"/>
          </a:xfrm>
        </p:spPr>
        <p:txBody>
          <a:bodyPr lIns="182880" tIns="91440" rIns="91440" bIns="91440" anchor="t">
            <a:normAutofit/>
          </a:bodyPr>
          <a:lstStyle/>
          <a:p>
            <a:r>
              <a:rPr lang="en-US" sz="2800" dirty="0">
                <a:cs typeface="Arial"/>
              </a:rPr>
              <a:t>&lt;Project Name&gt;</a:t>
            </a:r>
            <a:endParaRPr lang="en-US" sz="2400" dirty="0">
              <a:cs typeface="Arial"/>
            </a:endParaRPr>
          </a:p>
        </p:txBody>
      </p:sp>
      <p:sp>
        <p:nvSpPr>
          <p:cNvPr id="3" name="Text Placeholder 2"/>
          <p:cNvSpPr>
            <a:spLocks noGrp="1"/>
          </p:cNvSpPr>
          <p:nvPr>
            <p:ph type="body" sz="quarter" idx="10"/>
          </p:nvPr>
        </p:nvSpPr>
        <p:spPr>
          <a:xfrm>
            <a:off x="131500" y="2825398"/>
            <a:ext cx="2657193" cy="221599"/>
          </a:xfrm>
        </p:spPr>
        <p:txBody>
          <a:bodyPr/>
          <a:lstStyle/>
          <a:p>
            <a:r>
              <a:rPr lang="en-US" dirty="0"/>
              <a:t>Communication Plan</a:t>
            </a:r>
          </a:p>
        </p:txBody>
      </p:sp>
      <p:sp>
        <p:nvSpPr>
          <p:cNvPr id="4" name="Text Placeholder 3"/>
          <p:cNvSpPr>
            <a:spLocks noGrp="1"/>
          </p:cNvSpPr>
          <p:nvPr>
            <p:ph type="body" sz="quarter" idx="11"/>
          </p:nvPr>
        </p:nvSpPr>
        <p:spPr>
          <a:xfrm>
            <a:off x="131500" y="3147291"/>
            <a:ext cx="2438399" cy="246221"/>
          </a:xfrm>
        </p:spPr>
        <p:txBody>
          <a:bodyPr/>
          <a:lstStyle/>
          <a:p>
            <a:r>
              <a:rPr lang="en-US" dirty="0"/>
              <a:t>Nn/nn/</a:t>
            </a:r>
            <a:r>
              <a:rPr lang="en-US" dirty="0" err="1"/>
              <a:t>nnnn</a:t>
            </a:r>
            <a:endParaRPr lang="en-US" dirty="0"/>
          </a:p>
        </p:txBody>
      </p:sp>
    </p:spTree>
    <p:extLst>
      <p:ext uri="{BB962C8B-B14F-4D97-AF65-F5344CB8AC3E}">
        <p14:creationId xmlns:p14="http://schemas.microsoft.com/office/powerpoint/2010/main" val="28967529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599AF17-A0E9-4943-A0B5-E56098E06783}"/>
              </a:ext>
            </a:extLst>
          </p:cNvPr>
          <p:cNvGraphicFramePr>
            <a:graphicFrameLocks noGrp="1"/>
          </p:cNvGraphicFramePr>
          <p:nvPr>
            <p:extLst>
              <p:ext uri="{D42A27DB-BD31-4B8C-83A1-F6EECF244321}">
                <p14:modId xmlns:p14="http://schemas.microsoft.com/office/powerpoint/2010/main" val="3797035320"/>
              </p:ext>
            </p:extLst>
          </p:nvPr>
        </p:nvGraphicFramePr>
        <p:xfrm>
          <a:off x="145081" y="144221"/>
          <a:ext cx="8687191" cy="4733138"/>
        </p:xfrm>
        <a:graphic>
          <a:graphicData uri="http://schemas.openxmlformats.org/drawingml/2006/table">
            <a:tbl>
              <a:tblPr firstRow="1" bandRow="1">
                <a:tableStyleId>{5940675A-B579-460E-94D1-54222C63F5DA}</a:tableStyleId>
              </a:tblPr>
              <a:tblGrid>
                <a:gridCol w="1883705">
                  <a:extLst>
                    <a:ext uri="{9D8B030D-6E8A-4147-A177-3AD203B41FA5}">
                      <a16:colId xmlns:a16="http://schemas.microsoft.com/office/drawing/2014/main" val="20000"/>
                    </a:ext>
                  </a:extLst>
                </a:gridCol>
                <a:gridCol w="1727154">
                  <a:extLst>
                    <a:ext uri="{9D8B030D-6E8A-4147-A177-3AD203B41FA5}">
                      <a16:colId xmlns:a16="http://schemas.microsoft.com/office/drawing/2014/main" val="20001"/>
                    </a:ext>
                  </a:extLst>
                </a:gridCol>
                <a:gridCol w="2031347">
                  <a:extLst>
                    <a:ext uri="{9D8B030D-6E8A-4147-A177-3AD203B41FA5}">
                      <a16:colId xmlns:a16="http://schemas.microsoft.com/office/drawing/2014/main" val="3677555347"/>
                    </a:ext>
                  </a:extLst>
                </a:gridCol>
                <a:gridCol w="1559148">
                  <a:extLst>
                    <a:ext uri="{9D8B030D-6E8A-4147-A177-3AD203B41FA5}">
                      <a16:colId xmlns:a16="http://schemas.microsoft.com/office/drawing/2014/main" val="3693693568"/>
                    </a:ext>
                  </a:extLst>
                </a:gridCol>
                <a:gridCol w="1485837">
                  <a:extLst>
                    <a:ext uri="{9D8B030D-6E8A-4147-A177-3AD203B41FA5}">
                      <a16:colId xmlns:a16="http://schemas.microsoft.com/office/drawing/2014/main" val="20004"/>
                    </a:ext>
                  </a:extLst>
                </a:gridCol>
              </a:tblGrid>
              <a:tr h="224106">
                <a:tc gridSpan="5">
                  <a:txBody>
                    <a:bodyPr/>
                    <a:lstStyle/>
                    <a:p>
                      <a:r>
                        <a:rPr lang="en-US" sz="1000" dirty="0"/>
                        <a:t>Project Governance and Team Structure</a:t>
                      </a:r>
                      <a:endParaRPr lang="en-US" sz="1000" b="1" dirty="0"/>
                    </a:p>
                  </a:txBody>
                  <a:tcPr marL="67232" marR="67232" marT="33616" marB="33616">
                    <a:solidFill>
                      <a:schemeClr val="tx2">
                        <a:lumMod val="60000"/>
                        <a:lumOff val="40000"/>
                      </a:schemeClr>
                    </a:solidFill>
                  </a:tcPr>
                </a:tc>
                <a:tc hMerge="1">
                  <a:txBody>
                    <a:bodyPr/>
                    <a:lstStyle/>
                    <a:p>
                      <a:endParaRPr lang="en-US" sz="1300" b="1" dirty="0"/>
                    </a:p>
                  </a:txBody>
                  <a:tcPr>
                    <a:solidFill>
                      <a:schemeClr val="bg1">
                        <a:lumMod val="85000"/>
                      </a:schemeClr>
                    </a:solidFill>
                  </a:tcPr>
                </a:tc>
                <a:tc hMerge="1">
                  <a:txBody>
                    <a:bodyPr/>
                    <a:lstStyle/>
                    <a:p>
                      <a:endParaRPr lang="en-US" sz="1300" b="1" dirty="0"/>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b="1" dirty="0"/>
                    </a:p>
                  </a:txBody>
                  <a:tcPr>
                    <a:solidFill>
                      <a:schemeClr val="bg1">
                        <a:lumMod val="85000"/>
                      </a:schemeClr>
                    </a:solidFill>
                  </a:tcPr>
                </a:tc>
                <a:tc hMerge="1">
                  <a:txBody>
                    <a:bodyPr/>
                    <a:lstStyle/>
                    <a:p>
                      <a:endParaRPr lang="en-US" sz="1300" b="1" dirty="0"/>
                    </a:p>
                  </a:txBody>
                  <a:tcPr>
                    <a:solidFill>
                      <a:schemeClr val="bg1">
                        <a:lumMod val="85000"/>
                      </a:schemeClr>
                    </a:solidFill>
                  </a:tcPr>
                </a:tc>
                <a:extLst>
                  <a:ext uri="{0D108BD9-81ED-4DB2-BD59-A6C34878D82A}">
                    <a16:rowId xmlns:a16="http://schemas.microsoft.com/office/drawing/2014/main" val="923035570"/>
                  </a:ext>
                </a:extLst>
              </a:tr>
              <a:tr h="212901">
                <a:tc>
                  <a:txBody>
                    <a:bodyPr/>
                    <a:lstStyle/>
                    <a:p>
                      <a:endParaRPr lang="en-US" sz="1000" b="1" dirty="0"/>
                    </a:p>
                  </a:txBody>
                  <a:tcPr marL="67232" marR="67232" marT="33616" marB="33616">
                    <a:solidFill>
                      <a:schemeClr val="bg1">
                        <a:lumMod val="85000"/>
                      </a:schemeClr>
                    </a:solidFill>
                  </a:tcPr>
                </a:tc>
                <a:tc>
                  <a:txBody>
                    <a:bodyPr/>
                    <a:lstStyle/>
                    <a:p>
                      <a:r>
                        <a:rPr lang="en-US" sz="1000" b="1" dirty="0"/>
                        <a:t>Responsibilities</a:t>
                      </a:r>
                    </a:p>
                  </a:txBody>
                  <a:tcPr marL="67232" marR="67232" marT="33616" marB="33616">
                    <a:solidFill>
                      <a:schemeClr val="bg1">
                        <a:lumMod val="85000"/>
                      </a:schemeClr>
                    </a:solidFill>
                  </a:tcPr>
                </a:tc>
                <a:tc>
                  <a:txBody>
                    <a:bodyPr/>
                    <a:lstStyle/>
                    <a:p>
                      <a:r>
                        <a:rPr lang="en-US" sz="1000" b="1" dirty="0"/>
                        <a:t>Terms of Reference</a:t>
                      </a:r>
                    </a:p>
                  </a:txBody>
                  <a:tcPr marL="67232" marR="67232" marT="33616" marB="33616">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Customer Participants</a:t>
                      </a:r>
                    </a:p>
                  </a:txBody>
                  <a:tcPr marL="67232" marR="67232" marT="33616" marB="33616">
                    <a:solidFill>
                      <a:schemeClr val="bg1">
                        <a:lumMod val="85000"/>
                      </a:schemeClr>
                    </a:solidFill>
                  </a:tcPr>
                </a:tc>
                <a:tc>
                  <a:txBody>
                    <a:bodyPr/>
                    <a:lstStyle/>
                    <a:p>
                      <a:r>
                        <a:rPr lang="en-US" sz="1000" b="1" dirty="0"/>
                        <a:t>Microsoft Participants</a:t>
                      </a:r>
                    </a:p>
                  </a:txBody>
                  <a:tcPr marL="67232" marR="67232" marT="33616" marB="33616">
                    <a:solidFill>
                      <a:schemeClr val="bg1">
                        <a:lumMod val="85000"/>
                      </a:schemeClr>
                    </a:solidFill>
                  </a:tcPr>
                </a:tc>
                <a:extLst>
                  <a:ext uri="{0D108BD9-81ED-4DB2-BD59-A6C34878D82A}">
                    <a16:rowId xmlns:a16="http://schemas.microsoft.com/office/drawing/2014/main" val="10000"/>
                  </a:ext>
                </a:extLst>
              </a:tr>
              <a:tr h="895462">
                <a:tc>
                  <a:txBody>
                    <a:bodyPr/>
                    <a:lstStyle/>
                    <a:p>
                      <a:r>
                        <a:rPr lang="en-US" sz="1000" b="1" dirty="0"/>
                        <a:t>Steering Group</a:t>
                      </a:r>
                    </a:p>
                  </a:txBody>
                  <a:tcPr marL="67232" marR="67232" marT="33616" marB="33616">
                    <a:solidFill>
                      <a:srgbClr val="CCECFF"/>
                    </a:solidFill>
                  </a:tcPr>
                </a:tc>
                <a:tc>
                  <a:txBody>
                    <a:bodyPr/>
                    <a:lstStyle/>
                    <a:p>
                      <a:r>
                        <a:rPr lang="en-US" sz="800" dirty="0"/>
                        <a:t>Escalations</a:t>
                      </a:r>
                    </a:p>
                    <a:p>
                      <a:r>
                        <a:rPr lang="en-US" sz="800" dirty="0"/>
                        <a:t>Direction</a:t>
                      </a:r>
                      <a:r>
                        <a:rPr lang="en-US" sz="800" baseline="0" dirty="0"/>
                        <a:t> setting</a:t>
                      </a:r>
                      <a:endParaRPr lang="en-US" sz="800" dirty="0"/>
                    </a:p>
                  </a:txBody>
                  <a:tcPr marL="67232" marR="67232" marT="33616" marB="33616"/>
                </a:tc>
                <a:tc>
                  <a:txBody>
                    <a:bodyPr/>
                    <a:lstStyle/>
                    <a:p>
                      <a:r>
                        <a:rPr lang="en-US" sz="800" dirty="0"/>
                        <a:t>Strategic and tactical advice to Program sponsors, on Program progress, Milestone progress, and main Risks and Issues.  Final exception escalation. Cost/Benefits of Program.</a:t>
                      </a:r>
                    </a:p>
                  </a:txBody>
                  <a:tcPr marL="67232" marR="67232" marT="33616" marB="33616"/>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800" b="1" u="sng" dirty="0" err="1"/>
                        <a:t>asdf</a:t>
                      </a:r>
                      <a:r>
                        <a:rPr lang="en-US" sz="800" b="1" u="sng" dirty="0"/>
                        <a:t> </a:t>
                      </a:r>
                      <a:r>
                        <a:rPr lang="en-US" sz="800" dirty="0"/>
                        <a:t>Sponsor</a:t>
                      </a:r>
                    </a:p>
                    <a:p>
                      <a:pPr marL="0" marR="0" lvl="0" indent="0" algn="l" defTabSz="1088105" rtl="0" eaLnBrk="1" fontAlgn="auto" latinLnBrk="0" hangingPunct="1">
                        <a:lnSpc>
                          <a:spcPct val="100000"/>
                        </a:lnSpc>
                        <a:spcBef>
                          <a:spcPts val="0"/>
                        </a:spcBef>
                        <a:spcAft>
                          <a:spcPts val="0"/>
                        </a:spcAft>
                        <a:buClrTx/>
                        <a:buSzTx/>
                        <a:buFontTx/>
                        <a:buNone/>
                        <a:tabLst/>
                        <a:defRPr/>
                      </a:pPr>
                      <a:r>
                        <a:rPr lang="en-US" sz="800" baseline="0" dirty="0" err="1"/>
                        <a:t>Asdf</a:t>
                      </a:r>
                      <a:r>
                        <a:rPr lang="en-US" sz="800" b="0" u="none" baseline="0" dirty="0"/>
                        <a:t> </a:t>
                      </a:r>
                      <a:r>
                        <a:rPr lang="en-US" sz="800" b="0" u="none" dirty="0"/>
                        <a:t>Exec </a:t>
                      </a:r>
                      <a:r>
                        <a:rPr lang="en-US" sz="800" dirty="0"/>
                        <a:t>Sponsor</a:t>
                      </a:r>
                    </a:p>
                    <a:p>
                      <a:pPr marL="0" marR="0" indent="0" algn="l" defTabSz="1088105" rtl="0" eaLnBrk="1" fontAlgn="auto" latinLnBrk="0" hangingPunct="1">
                        <a:lnSpc>
                          <a:spcPct val="100000"/>
                        </a:lnSpc>
                        <a:spcBef>
                          <a:spcPts val="0"/>
                        </a:spcBef>
                        <a:spcAft>
                          <a:spcPts val="0"/>
                        </a:spcAft>
                        <a:buClrTx/>
                        <a:buSzTx/>
                        <a:buFontTx/>
                        <a:buNone/>
                        <a:tabLst/>
                        <a:defRPr/>
                      </a:pPr>
                      <a:r>
                        <a:rPr lang="en-US" sz="800" dirty="0"/>
                        <a:t>Customer names</a:t>
                      </a:r>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r>
                        <a:rPr lang="en-US" sz="800" b="1" u="sng" dirty="0" err="1"/>
                        <a:t>Asdf</a:t>
                      </a:r>
                      <a:r>
                        <a:rPr lang="en-US" sz="800" b="1" u="sng" dirty="0"/>
                        <a:t> </a:t>
                      </a:r>
                      <a:r>
                        <a:rPr lang="en-US" sz="800" dirty="0"/>
                        <a:t>Sponsor</a:t>
                      </a:r>
                    </a:p>
                    <a:p>
                      <a:pPr marL="0" marR="0" lvl="0" indent="0" algn="l" defTabSz="1088105" rtl="0" eaLnBrk="1" fontAlgn="auto" latinLnBrk="0" hangingPunct="1">
                        <a:lnSpc>
                          <a:spcPct val="100000"/>
                        </a:lnSpc>
                        <a:spcBef>
                          <a:spcPts val="0"/>
                        </a:spcBef>
                        <a:spcAft>
                          <a:spcPts val="0"/>
                        </a:spcAft>
                        <a:buClrTx/>
                        <a:buSzTx/>
                        <a:buFontTx/>
                        <a:buNone/>
                        <a:tabLst/>
                        <a:defRPr/>
                      </a:pPr>
                      <a:r>
                        <a:rPr lang="en-US" sz="800" b="1" u="sng" dirty="0" err="1"/>
                        <a:t>Asdf</a:t>
                      </a:r>
                      <a:r>
                        <a:rPr lang="en-US" sz="800" b="1" u="sng" dirty="0"/>
                        <a:t> </a:t>
                      </a:r>
                      <a:r>
                        <a:rPr lang="en-US" sz="800" dirty="0"/>
                        <a:t>Sponsor</a:t>
                      </a:r>
                    </a:p>
                    <a:p>
                      <a:pPr marL="0" marR="0" lvl="0" indent="0" algn="l" defTabSz="1088105" rtl="0" eaLnBrk="1" fontAlgn="auto" latinLnBrk="0" hangingPunct="1">
                        <a:lnSpc>
                          <a:spcPct val="100000"/>
                        </a:lnSpc>
                        <a:spcBef>
                          <a:spcPts val="0"/>
                        </a:spcBef>
                        <a:spcAft>
                          <a:spcPts val="0"/>
                        </a:spcAft>
                        <a:buClrTx/>
                        <a:buSzTx/>
                        <a:buFontTx/>
                        <a:buNone/>
                        <a:tabLst/>
                        <a:defRPr/>
                      </a:pPr>
                      <a:endParaRPr lang="en-US" sz="1000" dirty="0"/>
                    </a:p>
                  </a:txBody>
                  <a:tcPr marL="67232" marR="67232" marT="33616" marB="33616"/>
                </a:tc>
                <a:extLst>
                  <a:ext uri="{0D108BD9-81ED-4DB2-BD59-A6C34878D82A}">
                    <a16:rowId xmlns:a16="http://schemas.microsoft.com/office/drawing/2014/main" val="1778107182"/>
                  </a:ext>
                </a:extLst>
              </a:tr>
              <a:tr h="537855">
                <a:tc>
                  <a:txBody>
                    <a:bodyPr/>
                    <a:lstStyle/>
                    <a:p>
                      <a:r>
                        <a:rPr lang="en-US" sz="1000" b="1" dirty="0"/>
                        <a:t>Strategy/Design</a:t>
                      </a:r>
                    </a:p>
                  </a:txBody>
                  <a:tcPr marL="67232" marR="67232" marT="33616" marB="33616">
                    <a:solidFill>
                      <a:srgbClr val="CCECFF"/>
                    </a:solidFill>
                  </a:tcPr>
                </a:tc>
                <a:tc>
                  <a:txBody>
                    <a:bodyPr/>
                    <a:lstStyle/>
                    <a:p>
                      <a:r>
                        <a:rPr lang="en-US" sz="800" dirty="0"/>
                        <a:t>Strategic design and design approval</a:t>
                      </a:r>
                    </a:p>
                  </a:txBody>
                  <a:tcPr marL="67232" marR="67232" marT="33616" marB="33616"/>
                </a:tc>
                <a:tc>
                  <a:txBody>
                    <a:bodyPr/>
                    <a:lstStyle/>
                    <a:p>
                      <a:r>
                        <a:rPr lang="en-US" sz="800" dirty="0"/>
                        <a:t>Governance check on Strategic Design and all approval activities. Long term control of Strategic cloud design and links to hybrid cloud.</a:t>
                      </a:r>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r>
                        <a:rPr lang="en-US" sz="800" baseline="0" dirty="0" err="1"/>
                        <a:t>asdf</a:t>
                      </a:r>
                      <a:endParaRPr lang="en-US" sz="800" baseline="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r>
                        <a:rPr lang="en-US" sz="800" baseline="0" dirty="0" err="1"/>
                        <a:t>asdf</a:t>
                      </a:r>
                      <a:endParaRPr lang="en-US" sz="800" baseline="0" dirty="0"/>
                    </a:p>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dirty="0"/>
                    </a:p>
                  </a:txBody>
                  <a:tcPr marL="67232" marR="67232" marT="33616" marB="33616"/>
                </a:tc>
                <a:extLst>
                  <a:ext uri="{0D108BD9-81ED-4DB2-BD59-A6C34878D82A}">
                    <a16:rowId xmlns:a16="http://schemas.microsoft.com/office/drawing/2014/main" val="445106332"/>
                  </a:ext>
                </a:extLst>
              </a:tr>
              <a:tr h="440378">
                <a:tc>
                  <a:txBody>
                    <a:bodyPr/>
                    <a:lstStyle/>
                    <a:p>
                      <a:r>
                        <a:rPr lang="en-US" sz="1000" b="1" dirty="0"/>
                        <a:t>Program Senior</a:t>
                      </a:r>
                      <a:r>
                        <a:rPr lang="en-US" sz="1000" b="1" baseline="0" dirty="0"/>
                        <a:t> </a:t>
                      </a:r>
                      <a:r>
                        <a:rPr lang="en-US" sz="1000" b="1" dirty="0"/>
                        <a:t>Leadership</a:t>
                      </a:r>
                    </a:p>
                  </a:txBody>
                  <a:tcPr marL="67232" marR="67232" marT="33616" marB="33616">
                    <a:solidFill>
                      <a:srgbClr val="CCECFF"/>
                    </a:solidFill>
                  </a:tcPr>
                </a:tc>
                <a:tc>
                  <a:txBody>
                    <a:bodyPr/>
                    <a:lstStyle/>
                    <a:p>
                      <a:r>
                        <a:rPr lang="en-US" sz="800" dirty="0"/>
                        <a:t>Maintaining integrated delivery of program to meet program objectives</a:t>
                      </a:r>
                    </a:p>
                  </a:txBody>
                  <a:tcPr marL="67232" marR="67232" marT="33616" marB="33616"/>
                </a:tc>
                <a:tc>
                  <a:txBody>
                    <a:bodyPr/>
                    <a:lstStyle/>
                    <a:p>
                      <a:r>
                        <a:rPr lang="en-US" sz="800" dirty="0"/>
                        <a:t>Checks and balances on  Governance of Program. Briefing of Steering group. Milestone checks.</a:t>
                      </a:r>
                    </a:p>
                  </a:txBody>
                  <a:tcPr marL="67232" marR="67232" marT="33616" marB="33616"/>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r>
                        <a:rPr lang="en-US" sz="800" dirty="0" err="1"/>
                        <a:t>asdf</a:t>
                      </a:r>
                      <a:endParaRPr lang="en-US" sz="80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r>
                        <a:rPr lang="en-US" sz="800" baseline="0" dirty="0" err="1"/>
                        <a:t>asdf</a:t>
                      </a:r>
                      <a:endParaRPr lang="en-US" sz="800" baseline="0" dirty="0"/>
                    </a:p>
                  </a:txBody>
                  <a:tcPr marL="67232" marR="67232" marT="33616" marB="33616"/>
                </a:tc>
                <a:extLst>
                  <a:ext uri="{0D108BD9-81ED-4DB2-BD59-A6C34878D82A}">
                    <a16:rowId xmlns:a16="http://schemas.microsoft.com/office/drawing/2014/main" val="10002"/>
                  </a:ext>
                </a:extLst>
              </a:tr>
              <a:tr h="801180">
                <a:tc>
                  <a:txBody>
                    <a:bodyPr/>
                    <a:lstStyle/>
                    <a:p>
                      <a:r>
                        <a:rPr lang="en-US" sz="1000" b="1" dirty="0"/>
                        <a:t>Project </a:t>
                      </a:r>
                      <a:r>
                        <a:rPr lang="en-US" sz="1000" b="1" baseline="0" dirty="0"/>
                        <a:t>Management</a:t>
                      </a:r>
                      <a:endParaRPr lang="en-US" sz="1000" b="1" dirty="0"/>
                    </a:p>
                  </a:txBody>
                  <a:tcPr marL="67232" marR="67232" marT="33616" marB="33616">
                    <a:solidFill>
                      <a:srgbClr val="CCECFF"/>
                    </a:solidFill>
                  </a:tcPr>
                </a:tc>
                <a:tc>
                  <a:txBody>
                    <a:bodyPr/>
                    <a:lstStyle/>
                    <a:p>
                      <a:r>
                        <a:rPr lang="en-US" sz="800" dirty="0"/>
                        <a:t>Daily</a:t>
                      </a:r>
                      <a:r>
                        <a:rPr lang="en-US" sz="800" baseline="0" dirty="0"/>
                        <a:t> project leadership</a:t>
                      </a:r>
                      <a:endParaRPr lang="en-US" sz="800" dirty="0"/>
                    </a:p>
                  </a:txBody>
                  <a:tcPr marL="67232" marR="67232" marT="33616" marB="33616"/>
                </a:tc>
                <a:tc>
                  <a:txBody>
                    <a:bodyPr/>
                    <a:lstStyle/>
                    <a:p>
                      <a:pPr marL="0" marR="0" lvl="0" indent="0" algn="l" defTabSz="931191" rtl="0" eaLnBrk="1" fontAlgn="auto" latinLnBrk="0" hangingPunct="1">
                        <a:lnSpc>
                          <a:spcPct val="100000"/>
                        </a:lnSpc>
                        <a:spcBef>
                          <a:spcPts val="0"/>
                        </a:spcBef>
                        <a:spcAft>
                          <a:spcPts val="0"/>
                        </a:spcAft>
                        <a:buClrTx/>
                        <a:buSzTx/>
                        <a:buFontTx/>
                        <a:buNone/>
                        <a:tabLst/>
                        <a:defRPr/>
                      </a:pPr>
                      <a:r>
                        <a:rPr lang="en-US" sz="800" dirty="0"/>
                        <a:t>To manage and coordinate  the workstream teams in delivery, resolve technical problems and escalate when necessary.  Project Governance, Plan and milestone progress. Risks and Issues.</a:t>
                      </a:r>
                    </a:p>
                    <a:p>
                      <a:endParaRPr lang="en-US" sz="1000" dirty="0"/>
                    </a:p>
                  </a:txBody>
                  <a:tcPr marL="67232" marR="67232" marT="33616" marB="33616"/>
                </a:tc>
                <a:tc>
                  <a:txBody>
                    <a:bodyPr/>
                    <a:lstStyle/>
                    <a:p>
                      <a:pPr marL="0" marR="0" lvl="0" indent="0" algn="l" defTabSz="931191" rtl="0" eaLnBrk="1" fontAlgn="auto" latinLnBrk="0" hangingPunct="1">
                        <a:lnSpc>
                          <a:spcPct val="100000"/>
                        </a:lnSpc>
                        <a:spcBef>
                          <a:spcPts val="0"/>
                        </a:spcBef>
                        <a:spcAft>
                          <a:spcPts val="0"/>
                        </a:spcAft>
                        <a:buClrTx/>
                        <a:buSzTx/>
                        <a:buFontTx/>
                        <a:buNone/>
                        <a:tabLst/>
                        <a:defRPr/>
                      </a:pPr>
                      <a:r>
                        <a:rPr lang="en-US" sz="800" b="0" dirty="0" err="1"/>
                        <a:t>asdf</a:t>
                      </a:r>
                      <a:endParaRPr lang="en-US" sz="800" b="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r>
                        <a:rPr lang="en-US" sz="800" baseline="0" dirty="0" err="1"/>
                        <a:t>asdf</a:t>
                      </a:r>
                      <a:endParaRPr lang="en-US" sz="800" baseline="0" dirty="0"/>
                    </a:p>
                  </a:txBody>
                  <a:tcPr marL="67232" marR="67232" marT="33616" marB="33616"/>
                </a:tc>
                <a:extLst>
                  <a:ext uri="{0D108BD9-81ED-4DB2-BD59-A6C34878D82A}">
                    <a16:rowId xmlns:a16="http://schemas.microsoft.com/office/drawing/2014/main" val="10003"/>
                  </a:ext>
                </a:extLst>
              </a:tr>
              <a:tr h="930041">
                <a:tc>
                  <a:txBody>
                    <a:bodyPr/>
                    <a:lstStyle/>
                    <a:p>
                      <a:r>
                        <a:rPr lang="en-US" sz="1000" b="1" dirty="0"/>
                        <a:t>Work Stream Leads</a:t>
                      </a:r>
                    </a:p>
                  </a:txBody>
                  <a:tcPr marL="67232" marR="67232" marT="33616" marB="33616">
                    <a:solidFill>
                      <a:srgbClr val="CCECFF"/>
                    </a:solidFill>
                  </a:tcPr>
                </a:tc>
                <a:tc>
                  <a:txBody>
                    <a:bodyPr/>
                    <a:lstStyle/>
                    <a:p>
                      <a:r>
                        <a:rPr lang="en-US" sz="800" dirty="0"/>
                        <a:t>Point of accountability for solution </a:t>
                      </a:r>
                      <a:r>
                        <a:rPr lang="en-US" sz="800" baseline="0" dirty="0"/>
                        <a:t>delivery and architecture</a:t>
                      </a:r>
                      <a:endParaRPr lang="en-US" sz="800" dirty="0"/>
                    </a:p>
                  </a:txBody>
                  <a:tcPr marL="67232" marR="67232" marT="33616" marB="33616"/>
                </a:tc>
                <a:tc>
                  <a:txBody>
                    <a:bodyPr/>
                    <a:lstStyle/>
                    <a:p>
                      <a:r>
                        <a:rPr lang="en-US" sz="800" dirty="0"/>
                        <a:t>Delivery of the technical tasks in each workstream. Feed into centralized plans.</a:t>
                      </a:r>
                    </a:p>
                    <a:p>
                      <a:r>
                        <a:rPr lang="en-US" sz="800" dirty="0"/>
                        <a:t>Feed into PMs.</a:t>
                      </a:r>
                    </a:p>
                  </a:txBody>
                  <a:tcPr marL="67232" marR="67232" marT="33616" marB="33616"/>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600" dirty="0"/>
                        <a:t>Foundation – </a:t>
                      </a:r>
                      <a:r>
                        <a:rPr lang="en-US" sz="700" baseline="0" dirty="0" err="1"/>
                        <a:t>asdf</a:t>
                      </a:r>
                      <a:endParaRPr lang="en-US" sz="700" b="0" dirty="0"/>
                    </a:p>
                    <a:p>
                      <a:pPr marL="0" marR="0" lvl="0" indent="0" algn="l" defTabSz="1088105" rtl="0" eaLnBrk="1" fontAlgn="auto" latinLnBrk="0" hangingPunct="1">
                        <a:lnSpc>
                          <a:spcPct val="100000"/>
                        </a:lnSpc>
                        <a:spcBef>
                          <a:spcPts val="0"/>
                        </a:spcBef>
                        <a:spcAft>
                          <a:spcPts val="0"/>
                        </a:spcAft>
                        <a:buClrTx/>
                        <a:buSzTx/>
                        <a:buFontTx/>
                        <a:buNone/>
                        <a:tabLst/>
                        <a:defRPr/>
                      </a:pPr>
                      <a:r>
                        <a:rPr lang="en-US" sz="700" b="0" dirty="0"/>
                        <a:t>Operations – </a:t>
                      </a:r>
                      <a:r>
                        <a:rPr lang="en-US" sz="700" baseline="0" dirty="0" err="1"/>
                        <a:t>asdf</a:t>
                      </a:r>
                      <a:endParaRPr lang="en-US" sz="700" baseline="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r>
                        <a:rPr lang="en-US" sz="800" baseline="0" dirty="0" err="1"/>
                        <a:t>asdf</a:t>
                      </a:r>
                      <a:endParaRPr lang="en-US" sz="800" baseline="0" dirty="0"/>
                    </a:p>
                  </a:txBody>
                  <a:tcPr marL="67232" marR="67232" marT="33616" marB="33616">
                    <a:noFill/>
                  </a:tcPr>
                </a:tc>
                <a:extLst>
                  <a:ext uri="{0D108BD9-81ED-4DB2-BD59-A6C34878D82A}">
                    <a16:rowId xmlns:a16="http://schemas.microsoft.com/office/drawing/2014/main" val="10004"/>
                  </a:ext>
                </a:extLst>
              </a:tr>
              <a:tr h="639375">
                <a:tc>
                  <a:txBody>
                    <a:bodyPr/>
                    <a:lstStyle/>
                    <a:p>
                      <a:r>
                        <a:rPr lang="en-US" sz="1000" b="1" dirty="0"/>
                        <a:t>Account Team</a:t>
                      </a:r>
                    </a:p>
                  </a:txBody>
                  <a:tcPr marL="67232" marR="67232" marT="33616" marB="33616">
                    <a:solidFill>
                      <a:srgbClr val="CCECFF"/>
                    </a:solidFill>
                  </a:tcPr>
                </a:tc>
                <a:tc>
                  <a:txBody>
                    <a:bodyPr/>
                    <a:lstStyle/>
                    <a:p>
                      <a:pPr marL="0" algn="l" defTabSz="931191" rtl="0" eaLnBrk="1" latinLnBrk="0" hangingPunct="1"/>
                      <a:r>
                        <a:rPr lang="en-US" sz="800" kern="1200" dirty="0">
                          <a:solidFill>
                            <a:schemeClr val="tx1"/>
                          </a:solidFill>
                          <a:latin typeface="+mn-lt"/>
                          <a:ea typeface="+mn-ea"/>
                          <a:cs typeface="+mn-cs"/>
                        </a:rPr>
                        <a:t>Integrated Services and Solutions to Support Contoso</a:t>
                      </a:r>
                    </a:p>
                  </a:txBody>
                  <a:tcPr marL="67232" marR="67232" marT="33616" marB="33616"/>
                </a:tc>
                <a:tc>
                  <a:txBody>
                    <a:bodyPr/>
                    <a:lstStyle/>
                    <a:p>
                      <a:pPr marL="0" algn="l" defTabSz="931191" rtl="0" eaLnBrk="1" latinLnBrk="0" hangingPunct="1"/>
                      <a:r>
                        <a:rPr lang="en-US" sz="800" kern="1200" dirty="0">
                          <a:solidFill>
                            <a:schemeClr val="tx1"/>
                          </a:solidFill>
                          <a:latin typeface="+mn-lt"/>
                          <a:ea typeface="+mn-ea"/>
                          <a:cs typeface="+mn-cs"/>
                        </a:rPr>
                        <a:t>To manage the costs and use of resources throughout the planned schedule.  Costs/Benefits. </a:t>
                      </a:r>
                    </a:p>
                  </a:txBody>
                  <a:tcPr marL="67232" marR="67232" marT="33616" marB="33616"/>
                </a:tc>
                <a:tc>
                  <a:txBody>
                    <a:bodyPr/>
                    <a:lstStyle/>
                    <a:p>
                      <a:pPr marL="0" algn="l" defTabSz="931191" rtl="0" eaLnBrk="1" latinLnBrk="0" hangingPunct="1"/>
                      <a:r>
                        <a:rPr lang="en-US" sz="800" kern="1200" dirty="0" err="1">
                          <a:solidFill>
                            <a:schemeClr val="tx1"/>
                          </a:solidFill>
                          <a:latin typeface="+mn-lt"/>
                          <a:ea typeface="+mn-ea"/>
                          <a:cs typeface="+mn-cs"/>
                        </a:rPr>
                        <a:t>asdf</a:t>
                      </a:r>
                      <a:endParaRPr lang="en-US" sz="800" kern="1200" dirty="0">
                        <a:solidFill>
                          <a:schemeClr val="tx1"/>
                        </a:solidFill>
                        <a:latin typeface="+mn-lt"/>
                        <a:ea typeface="+mn-ea"/>
                        <a:cs typeface="+mn-cs"/>
                      </a:endParaRPr>
                    </a:p>
                    <a:p>
                      <a:pPr marL="0" algn="l" defTabSz="931191" rtl="0" eaLnBrk="1" latinLnBrk="0" hangingPunct="1"/>
                      <a:endParaRPr lang="en-US" sz="800" kern="1200" dirty="0">
                        <a:solidFill>
                          <a:schemeClr val="tx1"/>
                        </a:solidFill>
                        <a:latin typeface="+mn-lt"/>
                        <a:ea typeface="+mn-ea"/>
                        <a:cs typeface="+mn-cs"/>
                      </a:endParaRPr>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r>
                        <a:rPr lang="en-US" sz="800" baseline="0" dirty="0" err="1"/>
                        <a:t>asdf</a:t>
                      </a:r>
                      <a:endParaRPr lang="en-US" sz="800" baseline="0" dirty="0"/>
                    </a:p>
                  </a:txBody>
                  <a:tcPr marL="67232" marR="67232" marT="33616" marB="33616">
                    <a:noFill/>
                  </a:tcPr>
                </a:tc>
                <a:extLst>
                  <a:ext uri="{0D108BD9-81ED-4DB2-BD59-A6C34878D82A}">
                    <a16:rowId xmlns:a16="http://schemas.microsoft.com/office/drawing/2014/main" val="3295493860"/>
                  </a:ext>
                </a:extLst>
              </a:tr>
            </a:tbl>
          </a:graphicData>
        </a:graphic>
      </p:graphicFrame>
    </p:spTree>
    <p:extLst>
      <p:ext uri="{BB962C8B-B14F-4D97-AF65-F5344CB8AC3E}">
        <p14:creationId xmlns:p14="http://schemas.microsoft.com/office/powerpoint/2010/main" val="36229494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599AF17-A0E9-4943-A0B5-E56098E06783}"/>
              </a:ext>
            </a:extLst>
          </p:cNvPr>
          <p:cNvGraphicFramePr>
            <a:graphicFrameLocks noGrp="1"/>
          </p:cNvGraphicFramePr>
          <p:nvPr>
            <p:extLst>
              <p:ext uri="{D42A27DB-BD31-4B8C-83A1-F6EECF244321}">
                <p14:modId xmlns:p14="http://schemas.microsoft.com/office/powerpoint/2010/main" val="1795071049"/>
              </p:ext>
            </p:extLst>
          </p:nvPr>
        </p:nvGraphicFramePr>
        <p:xfrm>
          <a:off x="145081" y="144221"/>
          <a:ext cx="8756465" cy="3374834"/>
        </p:xfrm>
        <a:graphic>
          <a:graphicData uri="http://schemas.openxmlformats.org/drawingml/2006/table">
            <a:tbl>
              <a:tblPr firstRow="1" bandRow="1">
                <a:tableStyleId>{5940675A-B579-460E-94D1-54222C63F5DA}</a:tableStyleId>
              </a:tblPr>
              <a:tblGrid>
                <a:gridCol w="1870755">
                  <a:extLst>
                    <a:ext uri="{9D8B030D-6E8A-4147-A177-3AD203B41FA5}">
                      <a16:colId xmlns:a16="http://schemas.microsoft.com/office/drawing/2014/main" val="20000"/>
                    </a:ext>
                  </a:extLst>
                </a:gridCol>
                <a:gridCol w="1207735">
                  <a:extLst>
                    <a:ext uri="{9D8B030D-6E8A-4147-A177-3AD203B41FA5}">
                      <a16:colId xmlns:a16="http://schemas.microsoft.com/office/drawing/2014/main" val="20001"/>
                    </a:ext>
                  </a:extLst>
                </a:gridCol>
                <a:gridCol w="2089647">
                  <a:extLst>
                    <a:ext uri="{9D8B030D-6E8A-4147-A177-3AD203B41FA5}">
                      <a16:colId xmlns:a16="http://schemas.microsoft.com/office/drawing/2014/main" val="3677555347"/>
                    </a:ext>
                  </a:extLst>
                </a:gridCol>
                <a:gridCol w="713509">
                  <a:extLst>
                    <a:ext uri="{9D8B030D-6E8A-4147-A177-3AD203B41FA5}">
                      <a16:colId xmlns:a16="http://schemas.microsoft.com/office/drawing/2014/main" val="3693693568"/>
                    </a:ext>
                  </a:extLst>
                </a:gridCol>
                <a:gridCol w="824346">
                  <a:extLst>
                    <a:ext uri="{9D8B030D-6E8A-4147-A177-3AD203B41FA5}">
                      <a16:colId xmlns:a16="http://schemas.microsoft.com/office/drawing/2014/main" val="20004"/>
                    </a:ext>
                  </a:extLst>
                </a:gridCol>
                <a:gridCol w="2050473">
                  <a:extLst>
                    <a:ext uri="{9D8B030D-6E8A-4147-A177-3AD203B41FA5}">
                      <a16:colId xmlns:a16="http://schemas.microsoft.com/office/drawing/2014/main" val="194798174"/>
                    </a:ext>
                  </a:extLst>
                </a:gridCol>
              </a:tblGrid>
              <a:tr h="224106">
                <a:tc gridSpan="6">
                  <a:txBody>
                    <a:bodyPr/>
                    <a:lstStyle/>
                    <a:p>
                      <a:r>
                        <a:rPr lang="en-US" sz="1000" dirty="0"/>
                        <a:t>Communication Events</a:t>
                      </a:r>
                      <a:endParaRPr lang="en-US" sz="1000" b="1" dirty="0"/>
                    </a:p>
                  </a:txBody>
                  <a:tcPr marL="67232" marR="67232" marT="33616" marB="33616">
                    <a:solidFill>
                      <a:schemeClr val="tx2">
                        <a:lumMod val="60000"/>
                        <a:lumOff val="40000"/>
                      </a:schemeClr>
                    </a:solidFill>
                  </a:tcPr>
                </a:tc>
                <a:tc hMerge="1">
                  <a:txBody>
                    <a:bodyPr/>
                    <a:lstStyle/>
                    <a:p>
                      <a:endParaRPr lang="en-US" sz="1300" b="1" dirty="0"/>
                    </a:p>
                  </a:txBody>
                  <a:tcPr>
                    <a:solidFill>
                      <a:schemeClr val="bg1">
                        <a:lumMod val="85000"/>
                      </a:schemeClr>
                    </a:solidFill>
                  </a:tcPr>
                </a:tc>
                <a:tc hMerge="1">
                  <a:txBody>
                    <a:bodyPr/>
                    <a:lstStyle/>
                    <a:p>
                      <a:endParaRPr lang="en-US" sz="1300" b="1" dirty="0"/>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b="1" dirty="0"/>
                    </a:p>
                  </a:txBody>
                  <a:tcPr>
                    <a:solidFill>
                      <a:schemeClr val="bg1">
                        <a:lumMod val="85000"/>
                      </a:schemeClr>
                    </a:solidFill>
                  </a:tcPr>
                </a:tc>
                <a:tc hMerge="1">
                  <a:txBody>
                    <a:bodyPr/>
                    <a:lstStyle/>
                    <a:p>
                      <a:endParaRPr lang="en-US" sz="1300" b="1" dirty="0"/>
                    </a:p>
                  </a:txBody>
                  <a:tcPr>
                    <a:solidFill>
                      <a:schemeClr val="bg1">
                        <a:lumMod val="85000"/>
                      </a:schemeClr>
                    </a:solidFill>
                  </a:tcPr>
                </a:tc>
                <a:tc hMerge="1">
                  <a:txBody>
                    <a:bodyPr/>
                    <a:lstStyle/>
                    <a:p>
                      <a:endParaRPr lang="en-US" sz="1000" b="1" dirty="0"/>
                    </a:p>
                  </a:txBody>
                  <a:tcPr marL="67232" marR="67232" marT="33616" marB="33616">
                    <a:solidFill>
                      <a:schemeClr val="tx2">
                        <a:lumMod val="60000"/>
                        <a:lumOff val="40000"/>
                      </a:schemeClr>
                    </a:solidFill>
                  </a:tcPr>
                </a:tc>
                <a:extLst>
                  <a:ext uri="{0D108BD9-81ED-4DB2-BD59-A6C34878D82A}">
                    <a16:rowId xmlns:a16="http://schemas.microsoft.com/office/drawing/2014/main" val="923035570"/>
                  </a:ext>
                </a:extLst>
              </a:tr>
              <a:tr h="212901">
                <a:tc>
                  <a:txBody>
                    <a:bodyPr/>
                    <a:lstStyle/>
                    <a:p>
                      <a:r>
                        <a:rPr lang="en-US" sz="1000" b="1" dirty="0"/>
                        <a:t>Project Function</a:t>
                      </a:r>
                    </a:p>
                  </a:txBody>
                  <a:tcPr marL="67232" marR="67232" marT="33616" marB="33616">
                    <a:solidFill>
                      <a:schemeClr val="bg1">
                        <a:lumMod val="85000"/>
                      </a:schemeClr>
                    </a:solidFill>
                  </a:tcPr>
                </a:tc>
                <a:tc>
                  <a:txBody>
                    <a:bodyPr/>
                    <a:lstStyle/>
                    <a:p>
                      <a:r>
                        <a:rPr lang="en-US" sz="1000" b="1" dirty="0"/>
                        <a:t>Meeting</a:t>
                      </a:r>
                    </a:p>
                  </a:txBody>
                  <a:tcPr marL="67232" marR="67232" marT="33616" marB="33616">
                    <a:solidFill>
                      <a:schemeClr val="bg1">
                        <a:lumMod val="85000"/>
                      </a:schemeClr>
                    </a:solidFill>
                  </a:tcPr>
                </a:tc>
                <a:tc>
                  <a:txBody>
                    <a:bodyPr/>
                    <a:lstStyle/>
                    <a:p>
                      <a:r>
                        <a:rPr lang="en-US" sz="1000" b="1" dirty="0"/>
                        <a:t>Purpose</a:t>
                      </a:r>
                    </a:p>
                  </a:txBody>
                  <a:tcPr marL="67232" marR="67232" marT="33616" marB="33616">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Owner</a:t>
                      </a:r>
                    </a:p>
                  </a:txBody>
                  <a:tcPr marL="67232" marR="67232" marT="33616" marB="33616">
                    <a:solidFill>
                      <a:schemeClr val="bg1">
                        <a:lumMod val="85000"/>
                      </a:schemeClr>
                    </a:solidFill>
                  </a:tcPr>
                </a:tc>
                <a:tc>
                  <a:txBody>
                    <a:bodyPr/>
                    <a:lstStyle/>
                    <a:p>
                      <a:r>
                        <a:rPr lang="en-US" sz="1000" b="1" dirty="0"/>
                        <a:t>Frequency</a:t>
                      </a:r>
                    </a:p>
                  </a:txBody>
                  <a:tcPr marL="67232" marR="67232" marT="33616" marB="33616">
                    <a:solidFill>
                      <a:schemeClr val="bg1">
                        <a:lumMod val="85000"/>
                      </a:schemeClr>
                    </a:solidFill>
                  </a:tcPr>
                </a:tc>
                <a:tc>
                  <a:txBody>
                    <a:bodyPr/>
                    <a:lstStyle/>
                    <a:p>
                      <a:r>
                        <a:rPr lang="en-US" sz="1000" b="1" dirty="0"/>
                        <a:t>Agenda</a:t>
                      </a:r>
                    </a:p>
                  </a:txBody>
                  <a:tcPr marL="67232" marR="67232" marT="33616" marB="33616">
                    <a:solidFill>
                      <a:schemeClr val="bg1">
                        <a:lumMod val="85000"/>
                      </a:schemeClr>
                    </a:solidFill>
                  </a:tcPr>
                </a:tc>
                <a:extLst>
                  <a:ext uri="{0D108BD9-81ED-4DB2-BD59-A6C34878D82A}">
                    <a16:rowId xmlns:a16="http://schemas.microsoft.com/office/drawing/2014/main" val="10000"/>
                  </a:ext>
                </a:extLst>
              </a:tr>
              <a:tr h="0">
                <a:tc>
                  <a:txBody>
                    <a:bodyPr/>
                    <a:lstStyle/>
                    <a:p>
                      <a:r>
                        <a:rPr lang="en-US" sz="1000" b="1" dirty="0"/>
                        <a:t>Steering Group</a:t>
                      </a:r>
                    </a:p>
                  </a:txBody>
                  <a:tcPr marL="67232" marR="67232" marT="33616" marB="33616">
                    <a:solidFill>
                      <a:srgbClr val="CCECFF"/>
                    </a:solidFill>
                  </a:tcPr>
                </a:tc>
                <a:tc>
                  <a:txBody>
                    <a:bodyPr/>
                    <a:lstStyle/>
                    <a:p>
                      <a:r>
                        <a:rPr lang="en-US" sz="800" dirty="0"/>
                        <a:t>Internal Executive Steering Committee</a:t>
                      </a:r>
                    </a:p>
                    <a:p>
                      <a:endParaRPr lang="en-US" sz="800" dirty="0"/>
                    </a:p>
                    <a:p>
                      <a:r>
                        <a:rPr lang="en-US" sz="800" dirty="0"/>
                        <a:t>Customer Executive Steering Committee</a:t>
                      </a:r>
                    </a:p>
                  </a:txBody>
                  <a:tcPr marL="67232" marR="67232" marT="33616" marB="33616"/>
                </a:tc>
                <a:tc>
                  <a:txBody>
                    <a:bodyPr/>
                    <a:lstStyle/>
                    <a:p>
                      <a:endParaRPr lang="en-US" sz="800" dirty="0"/>
                    </a:p>
                  </a:txBody>
                  <a:tcPr marL="67232" marR="67232" marT="33616" marB="33616"/>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endParaRPr lang="en-US" sz="80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100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1000" dirty="0"/>
                    </a:p>
                  </a:txBody>
                  <a:tcPr marL="67232" marR="67232" marT="33616" marB="33616"/>
                </a:tc>
                <a:extLst>
                  <a:ext uri="{0D108BD9-81ED-4DB2-BD59-A6C34878D82A}">
                    <a16:rowId xmlns:a16="http://schemas.microsoft.com/office/drawing/2014/main" val="1778107182"/>
                  </a:ext>
                </a:extLst>
              </a:tr>
              <a:tr h="440378">
                <a:tc>
                  <a:txBody>
                    <a:bodyPr/>
                    <a:lstStyle/>
                    <a:p>
                      <a:r>
                        <a:rPr lang="en-US" sz="1000" b="1" dirty="0"/>
                        <a:t>Architecture</a:t>
                      </a:r>
                    </a:p>
                  </a:txBody>
                  <a:tcPr marL="67232" marR="67232" marT="33616" marB="33616">
                    <a:solidFill>
                      <a:srgbClr val="CCECFF"/>
                    </a:solidFill>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00" b="0" dirty="0"/>
                        <a:t>Architecture Review Board</a:t>
                      </a:r>
                    </a:p>
                    <a:p>
                      <a:endParaRPr lang="en-US" sz="800" dirty="0"/>
                    </a:p>
                  </a:txBody>
                  <a:tcPr marL="67232" marR="67232" marT="33616" marB="33616"/>
                </a:tc>
                <a:tc>
                  <a:txBody>
                    <a:bodyPr/>
                    <a:lstStyle/>
                    <a:p>
                      <a:endParaRPr lang="en-US" sz="800" dirty="0"/>
                    </a:p>
                  </a:txBody>
                  <a:tcPr marL="67232" marR="67232" marT="33616" marB="33616"/>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endParaRPr lang="en-US" sz="80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tc>
                <a:extLst>
                  <a:ext uri="{0D108BD9-81ED-4DB2-BD59-A6C34878D82A}">
                    <a16:rowId xmlns:a16="http://schemas.microsoft.com/office/drawing/2014/main" val="2220768145"/>
                  </a:ext>
                </a:extLst>
              </a:tr>
              <a:tr h="440378">
                <a:tc>
                  <a:txBody>
                    <a:bodyPr/>
                    <a:lstStyle/>
                    <a:p>
                      <a:r>
                        <a:rPr lang="en-US" sz="1000" b="1" dirty="0"/>
                        <a:t>Program Management</a:t>
                      </a:r>
                    </a:p>
                  </a:txBody>
                  <a:tcPr marL="67232" marR="67232" marT="33616" marB="33616">
                    <a:solidFill>
                      <a:srgbClr val="CCECFF"/>
                    </a:solidFill>
                  </a:tcPr>
                </a:tc>
                <a:tc>
                  <a:txBody>
                    <a:bodyPr/>
                    <a:lstStyle/>
                    <a:p>
                      <a:r>
                        <a:rPr lang="en-US" sz="800" dirty="0"/>
                        <a:t>Program Review Meeting</a:t>
                      </a:r>
                    </a:p>
                  </a:txBody>
                  <a:tcPr marL="67232" marR="67232" marT="33616" marB="33616"/>
                </a:tc>
                <a:tc>
                  <a:txBody>
                    <a:bodyPr/>
                    <a:lstStyle/>
                    <a:p>
                      <a:endParaRPr lang="en-US" sz="800" dirty="0"/>
                    </a:p>
                  </a:txBody>
                  <a:tcPr marL="67232" marR="67232" marT="33616" marB="33616"/>
                </a:tc>
                <a:tc>
                  <a:txBody>
                    <a:bodyPr/>
                    <a:lstStyle/>
                    <a:p>
                      <a:pPr marL="0" marR="0" indent="0" algn="l" defTabSz="1088105" rtl="0" eaLnBrk="1" fontAlgn="auto" latinLnBrk="0" hangingPunct="1">
                        <a:lnSpc>
                          <a:spcPct val="100000"/>
                        </a:lnSpc>
                        <a:spcBef>
                          <a:spcPts val="0"/>
                        </a:spcBef>
                        <a:spcAft>
                          <a:spcPts val="0"/>
                        </a:spcAft>
                        <a:buClrTx/>
                        <a:buSzTx/>
                        <a:buFontTx/>
                        <a:buNone/>
                        <a:tabLst/>
                        <a:defRPr/>
                      </a:pPr>
                      <a:endParaRPr lang="en-US" sz="80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tc>
                <a:extLst>
                  <a:ext uri="{0D108BD9-81ED-4DB2-BD59-A6C34878D82A}">
                    <a16:rowId xmlns:a16="http://schemas.microsoft.com/office/drawing/2014/main" val="10002"/>
                  </a:ext>
                </a:extLst>
              </a:tr>
              <a:tr h="469995">
                <a:tc>
                  <a:txBody>
                    <a:bodyPr/>
                    <a:lstStyle/>
                    <a:p>
                      <a:r>
                        <a:rPr lang="en-US" sz="1000" b="1" dirty="0"/>
                        <a:t>Project </a:t>
                      </a:r>
                      <a:r>
                        <a:rPr lang="en-US" sz="1000" b="1" baseline="0" dirty="0"/>
                        <a:t>Management</a:t>
                      </a:r>
                      <a:endParaRPr lang="en-US" sz="1000" b="1" dirty="0"/>
                    </a:p>
                  </a:txBody>
                  <a:tcPr marL="67232" marR="67232" marT="33616" marB="33616">
                    <a:solidFill>
                      <a:srgbClr val="CCECFF"/>
                    </a:solidFill>
                  </a:tcPr>
                </a:tc>
                <a:tc>
                  <a:txBody>
                    <a:bodyPr/>
                    <a:lstStyle/>
                    <a:p>
                      <a:r>
                        <a:rPr lang="en-US" sz="800" dirty="0"/>
                        <a:t>Project Review:</a:t>
                      </a:r>
                    </a:p>
                    <a:p>
                      <a:pPr marL="171450" indent="-171450">
                        <a:buFontTx/>
                        <a:buChar char="-"/>
                      </a:pPr>
                      <a:r>
                        <a:rPr lang="en-US" sz="800" dirty="0"/>
                        <a:t>Schedule, RAID, etc.</a:t>
                      </a:r>
                    </a:p>
                    <a:p>
                      <a:pPr marL="171450" indent="-171450">
                        <a:buFontTx/>
                        <a:buChar char="-"/>
                      </a:pPr>
                      <a:endParaRPr lang="en-US" sz="800" dirty="0"/>
                    </a:p>
                  </a:txBody>
                  <a:tcPr marL="67232" marR="67232" marT="33616" marB="33616"/>
                </a:tc>
                <a:tc>
                  <a:txBody>
                    <a:bodyPr/>
                    <a:lstStyle/>
                    <a:p>
                      <a:endParaRPr lang="en-US" sz="1000" dirty="0"/>
                    </a:p>
                  </a:txBody>
                  <a:tcPr marL="67232" marR="67232" marT="33616" marB="33616"/>
                </a:tc>
                <a:tc>
                  <a:txBody>
                    <a:bodyPr/>
                    <a:lstStyle/>
                    <a:p>
                      <a:pPr marL="0" marR="0" lvl="0" indent="0" algn="l" defTabSz="931191" rtl="0" eaLnBrk="1" fontAlgn="auto" latinLnBrk="0" hangingPunct="1">
                        <a:lnSpc>
                          <a:spcPct val="100000"/>
                        </a:lnSpc>
                        <a:spcBef>
                          <a:spcPts val="0"/>
                        </a:spcBef>
                        <a:spcAft>
                          <a:spcPts val="0"/>
                        </a:spcAft>
                        <a:buClrTx/>
                        <a:buSzTx/>
                        <a:buFontTx/>
                        <a:buNone/>
                        <a:tabLst/>
                        <a:defRPr/>
                      </a:pPr>
                      <a:endParaRPr lang="en-US" sz="800" b="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tc>
                <a:extLst>
                  <a:ext uri="{0D108BD9-81ED-4DB2-BD59-A6C34878D82A}">
                    <a16:rowId xmlns:a16="http://schemas.microsoft.com/office/drawing/2014/main" val="10003"/>
                  </a:ext>
                </a:extLst>
              </a:tr>
              <a:tr h="505691">
                <a:tc>
                  <a:txBody>
                    <a:bodyPr/>
                    <a:lstStyle/>
                    <a:p>
                      <a:r>
                        <a:rPr lang="en-US" sz="1000" b="1" dirty="0"/>
                        <a:t>Work Stream Management</a:t>
                      </a:r>
                    </a:p>
                  </a:txBody>
                  <a:tcPr marL="67232" marR="67232" marT="33616" marB="33616">
                    <a:solidFill>
                      <a:srgbClr val="CCECFF"/>
                    </a:solidFill>
                  </a:tcPr>
                </a:tc>
                <a:tc>
                  <a:txBody>
                    <a:bodyPr/>
                    <a:lstStyle/>
                    <a:p>
                      <a:r>
                        <a:rPr lang="en-US" sz="800" dirty="0"/>
                        <a:t>Workstream daily work coordination</a:t>
                      </a:r>
                    </a:p>
                  </a:txBody>
                  <a:tcPr marL="67232" marR="67232" marT="33616" marB="33616"/>
                </a:tc>
                <a:tc>
                  <a:txBody>
                    <a:bodyPr/>
                    <a:lstStyle/>
                    <a:p>
                      <a:endParaRPr lang="en-US" sz="800" dirty="0"/>
                    </a:p>
                  </a:txBody>
                  <a:tcPr marL="67232" marR="67232" marT="33616" marB="33616"/>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lang="en-US" sz="700" baseline="0" dirty="0"/>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noFill/>
                  </a:tcPr>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noFill/>
                  </a:tcPr>
                </a:tc>
                <a:extLst>
                  <a:ext uri="{0D108BD9-81ED-4DB2-BD59-A6C34878D82A}">
                    <a16:rowId xmlns:a16="http://schemas.microsoft.com/office/drawing/2014/main" val="10004"/>
                  </a:ext>
                </a:extLst>
              </a:tr>
              <a:tr h="397822">
                <a:tc>
                  <a:txBody>
                    <a:bodyPr/>
                    <a:lstStyle/>
                    <a:p>
                      <a:r>
                        <a:rPr lang="en-US" sz="1000" b="1" dirty="0"/>
                        <a:t>Team All Hands</a:t>
                      </a:r>
                    </a:p>
                  </a:txBody>
                  <a:tcPr marL="67232" marR="67232" marT="33616" marB="33616">
                    <a:solidFill>
                      <a:srgbClr val="CCECFF"/>
                    </a:solidFill>
                  </a:tcPr>
                </a:tc>
                <a:tc>
                  <a:txBody>
                    <a:bodyPr/>
                    <a:lstStyle/>
                    <a:p>
                      <a:pPr marL="0" algn="l" defTabSz="931191" rtl="0" eaLnBrk="1" latinLnBrk="0" hangingPunct="1"/>
                      <a:r>
                        <a:rPr lang="en-US" sz="800" kern="1200" dirty="0">
                          <a:solidFill>
                            <a:schemeClr val="tx1"/>
                          </a:solidFill>
                          <a:latin typeface="+mn-lt"/>
                          <a:ea typeface="+mn-ea"/>
                          <a:cs typeface="+mn-cs"/>
                        </a:rPr>
                        <a:t>Program Directors Update</a:t>
                      </a:r>
                    </a:p>
                  </a:txBody>
                  <a:tcPr marL="67232" marR="67232" marT="33616" marB="33616"/>
                </a:tc>
                <a:tc>
                  <a:txBody>
                    <a:bodyPr/>
                    <a:lstStyle/>
                    <a:p>
                      <a:pPr marL="0" algn="l" defTabSz="931191" rtl="0" eaLnBrk="1" latinLnBrk="0" hangingPunct="1"/>
                      <a:endParaRPr lang="en-US" sz="800" kern="1200" dirty="0">
                        <a:solidFill>
                          <a:schemeClr val="tx1"/>
                        </a:solidFill>
                        <a:latin typeface="+mn-lt"/>
                        <a:ea typeface="+mn-ea"/>
                        <a:cs typeface="+mn-cs"/>
                      </a:endParaRPr>
                    </a:p>
                  </a:txBody>
                  <a:tcPr marL="67232" marR="67232" marT="33616" marB="33616"/>
                </a:tc>
                <a:tc>
                  <a:txBody>
                    <a:bodyPr/>
                    <a:lstStyle/>
                    <a:p>
                      <a:pPr marL="0" algn="l" defTabSz="931191" rtl="0" eaLnBrk="1" latinLnBrk="0" hangingPunct="1"/>
                      <a:endParaRPr lang="en-US" sz="800" kern="1200" dirty="0">
                        <a:solidFill>
                          <a:schemeClr val="tx1"/>
                        </a:solidFill>
                        <a:latin typeface="+mn-lt"/>
                        <a:ea typeface="+mn-ea"/>
                        <a:cs typeface="+mn-cs"/>
                      </a:endParaRPr>
                    </a:p>
                  </a:txBody>
                  <a:tcPr marL="67232" marR="67232" marT="33616" marB="33616"/>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noFill/>
                  </a:tcPr>
                </a:tc>
                <a:tc>
                  <a:txBody>
                    <a:bodyPr/>
                    <a:lstStyle/>
                    <a:p>
                      <a:pPr marL="0" marR="0" lvl="0" indent="0" algn="l" defTabSz="1088105" rtl="0" eaLnBrk="1" fontAlgn="auto" latinLnBrk="0" hangingPunct="1">
                        <a:lnSpc>
                          <a:spcPct val="100000"/>
                        </a:lnSpc>
                        <a:spcBef>
                          <a:spcPts val="0"/>
                        </a:spcBef>
                        <a:spcAft>
                          <a:spcPts val="0"/>
                        </a:spcAft>
                        <a:buClrTx/>
                        <a:buSzTx/>
                        <a:buFontTx/>
                        <a:buNone/>
                        <a:tabLst/>
                        <a:defRPr/>
                      </a:pPr>
                      <a:endParaRPr lang="en-US" sz="800" baseline="0" dirty="0"/>
                    </a:p>
                  </a:txBody>
                  <a:tcPr marL="67232" marR="67232" marT="33616" marB="33616">
                    <a:noFill/>
                  </a:tcPr>
                </a:tc>
                <a:extLst>
                  <a:ext uri="{0D108BD9-81ED-4DB2-BD59-A6C34878D82A}">
                    <a16:rowId xmlns:a16="http://schemas.microsoft.com/office/drawing/2014/main" val="3295493860"/>
                  </a:ext>
                </a:extLst>
              </a:tr>
            </a:tbl>
          </a:graphicData>
        </a:graphic>
      </p:graphicFrame>
    </p:spTree>
    <p:extLst>
      <p:ext uri="{BB962C8B-B14F-4D97-AF65-F5344CB8AC3E}">
        <p14:creationId xmlns:p14="http://schemas.microsoft.com/office/powerpoint/2010/main" val="22504366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a:t>Communications Rhythm</a:t>
            </a:r>
          </a:p>
        </p:txBody>
      </p:sp>
      <p:cxnSp>
        <p:nvCxnSpPr>
          <p:cNvPr id="7" name="Straight Connector 6">
            <a:extLst>
              <a:ext uri="{FF2B5EF4-FFF2-40B4-BE49-F238E27FC236}">
                <a16:creationId xmlns:a16="http://schemas.microsoft.com/office/drawing/2014/main" id="{62B1A7A8-1999-4307-BB47-EC311D5A4E29}"/>
              </a:ext>
            </a:extLst>
          </p:cNvPr>
          <p:cNvCxnSpPr/>
          <p:nvPr/>
        </p:nvCxnSpPr>
        <p:spPr>
          <a:xfrm>
            <a:off x="2124562" y="1019483"/>
            <a:ext cx="0" cy="333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B06681B-5EE9-41BF-AB35-367EE53875B6}"/>
              </a:ext>
            </a:extLst>
          </p:cNvPr>
          <p:cNvCxnSpPr/>
          <p:nvPr/>
        </p:nvCxnSpPr>
        <p:spPr>
          <a:xfrm>
            <a:off x="3826990" y="1019483"/>
            <a:ext cx="0" cy="333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C3C4F-F762-4E17-A75A-68C33BE52580}"/>
              </a:ext>
            </a:extLst>
          </p:cNvPr>
          <p:cNvCxnSpPr/>
          <p:nvPr/>
        </p:nvCxnSpPr>
        <p:spPr>
          <a:xfrm>
            <a:off x="5529417" y="1019483"/>
            <a:ext cx="0" cy="333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A9729DB-6A97-446E-862D-46277D8E4C41}"/>
              </a:ext>
            </a:extLst>
          </p:cNvPr>
          <p:cNvCxnSpPr/>
          <p:nvPr/>
        </p:nvCxnSpPr>
        <p:spPr>
          <a:xfrm>
            <a:off x="7231844" y="1019483"/>
            <a:ext cx="0" cy="333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28C88F-0E20-4686-9C85-6D8707BC3CFF}"/>
              </a:ext>
            </a:extLst>
          </p:cNvPr>
          <p:cNvCxnSpPr/>
          <p:nvPr/>
        </p:nvCxnSpPr>
        <p:spPr>
          <a:xfrm>
            <a:off x="8934270" y="1019483"/>
            <a:ext cx="0" cy="333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D6CCAF-1DA9-434D-980D-EC32E21D41A6}"/>
              </a:ext>
            </a:extLst>
          </p:cNvPr>
          <p:cNvCxnSpPr/>
          <p:nvPr/>
        </p:nvCxnSpPr>
        <p:spPr>
          <a:xfrm>
            <a:off x="422136" y="1019483"/>
            <a:ext cx="0" cy="333313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71E1B8F-A5D3-40CA-860E-46BAB788B223}"/>
              </a:ext>
            </a:extLst>
          </p:cNvPr>
          <p:cNvSpPr txBox="1"/>
          <p:nvPr/>
        </p:nvSpPr>
        <p:spPr>
          <a:xfrm>
            <a:off x="931101" y="1019484"/>
            <a:ext cx="793487" cy="246221"/>
          </a:xfrm>
          <a:prstGeom prst="rect">
            <a:avLst/>
          </a:prstGeom>
          <a:noFill/>
        </p:spPr>
        <p:txBody>
          <a:bodyPr wrap="none" lIns="0" tIns="0" rIns="0" bIns="0" rtlCol="0">
            <a:spAutoFit/>
          </a:bodyPr>
          <a:lstStyle/>
          <a:p>
            <a:r>
              <a:rPr lang="en-US" sz="1600" b="1">
                <a:gradFill>
                  <a:gsLst>
                    <a:gs pos="0">
                      <a:schemeClr val="tx1"/>
                    </a:gs>
                    <a:gs pos="86000">
                      <a:schemeClr val="tx1"/>
                    </a:gs>
                  </a:gsLst>
                  <a:lin ang="5400000" scaled="0"/>
                </a:gradFill>
              </a:rPr>
              <a:t>Monday</a:t>
            </a:r>
          </a:p>
        </p:txBody>
      </p:sp>
      <p:sp>
        <p:nvSpPr>
          <p:cNvPr id="14" name="TextBox 13">
            <a:extLst>
              <a:ext uri="{FF2B5EF4-FFF2-40B4-BE49-F238E27FC236}">
                <a16:creationId xmlns:a16="http://schemas.microsoft.com/office/drawing/2014/main" id="{28E4B037-D41B-4BBD-8380-9E4F837189E5}"/>
              </a:ext>
            </a:extLst>
          </p:cNvPr>
          <p:cNvSpPr txBox="1"/>
          <p:nvPr/>
        </p:nvSpPr>
        <p:spPr>
          <a:xfrm>
            <a:off x="2654084" y="1019484"/>
            <a:ext cx="777777" cy="246221"/>
          </a:xfrm>
          <a:prstGeom prst="rect">
            <a:avLst/>
          </a:prstGeom>
          <a:noFill/>
        </p:spPr>
        <p:txBody>
          <a:bodyPr wrap="none" lIns="0" tIns="0" rIns="0" bIns="0" rtlCol="0">
            <a:spAutoFit/>
          </a:bodyPr>
          <a:lstStyle/>
          <a:p>
            <a:r>
              <a:rPr lang="en-US" sz="1600" b="1">
                <a:gradFill>
                  <a:gsLst>
                    <a:gs pos="0">
                      <a:schemeClr val="tx1"/>
                    </a:gs>
                    <a:gs pos="86000">
                      <a:schemeClr val="tx1"/>
                    </a:gs>
                  </a:gsLst>
                  <a:lin ang="5400000" scaled="0"/>
                </a:gradFill>
              </a:rPr>
              <a:t>Tuesday</a:t>
            </a:r>
          </a:p>
        </p:txBody>
      </p:sp>
      <p:sp>
        <p:nvSpPr>
          <p:cNvPr id="15" name="TextBox 14">
            <a:extLst>
              <a:ext uri="{FF2B5EF4-FFF2-40B4-BE49-F238E27FC236}">
                <a16:creationId xmlns:a16="http://schemas.microsoft.com/office/drawing/2014/main" id="{8A5DC27A-C31B-41D5-89BE-7EEBADC27CE4}"/>
              </a:ext>
            </a:extLst>
          </p:cNvPr>
          <p:cNvSpPr txBox="1"/>
          <p:nvPr/>
        </p:nvSpPr>
        <p:spPr>
          <a:xfrm>
            <a:off x="4137962" y="1019483"/>
            <a:ext cx="1110176" cy="246221"/>
          </a:xfrm>
          <a:prstGeom prst="rect">
            <a:avLst/>
          </a:prstGeom>
          <a:noFill/>
        </p:spPr>
        <p:txBody>
          <a:bodyPr wrap="none" lIns="0" tIns="0" rIns="0" bIns="0" rtlCol="0">
            <a:spAutoFit/>
          </a:bodyPr>
          <a:lstStyle/>
          <a:p>
            <a:r>
              <a:rPr lang="en-US" sz="1600" b="1">
                <a:gradFill>
                  <a:gsLst>
                    <a:gs pos="0">
                      <a:schemeClr val="tx1"/>
                    </a:gs>
                    <a:gs pos="86000">
                      <a:schemeClr val="tx1"/>
                    </a:gs>
                  </a:gsLst>
                  <a:lin ang="5400000" scaled="0"/>
                </a:gradFill>
              </a:rPr>
              <a:t>Wednesday</a:t>
            </a:r>
          </a:p>
        </p:txBody>
      </p:sp>
      <p:sp>
        <p:nvSpPr>
          <p:cNvPr id="16" name="TextBox 15">
            <a:extLst>
              <a:ext uri="{FF2B5EF4-FFF2-40B4-BE49-F238E27FC236}">
                <a16:creationId xmlns:a16="http://schemas.microsoft.com/office/drawing/2014/main" id="{30910150-B850-4ABF-B592-1E22A2558CEF}"/>
              </a:ext>
            </a:extLst>
          </p:cNvPr>
          <p:cNvSpPr txBox="1"/>
          <p:nvPr/>
        </p:nvSpPr>
        <p:spPr>
          <a:xfrm>
            <a:off x="5939264" y="1019483"/>
            <a:ext cx="887679" cy="246221"/>
          </a:xfrm>
          <a:prstGeom prst="rect">
            <a:avLst/>
          </a:prstGeom>
          <a:noFill/>
        </p:spPr>
        <p:txBody>
          <a:bodyPr wrap="none" lIns="0" tIns="0" rIns="0" bIns="0" rtlCol="0">
            <a:spAutoFit/>
          </a:bodyPr>
          <a:lstStyle/>
          <a:p>
            <a:r>
              <a:rPr lang="en-US" sz="1600" b="1">
                <a:gradFill>
                  <a:gsLst>
                    <a:gs pos="0">
                      <a:schemeClr val="tx1"/>
                    </a:gs>
                    <a:gs pos="86000">
                      <a:schemeClr val="tx1"/>
                    </a:gs>
                  </a:gsLst>
                  <a:lin ang="5400000" scaled="0"/>
                </a:gradFill>
              </a:rPr>
              <a:t>Thursday</a:t>
            </a:r>
          </a:p>
        </p:txBody>
      </p:sp>
      <p:sp>
        <p:nvSpPr>
          <p:cNvPr id="17" name="TextBox 16">
            <a:extLst>
              <a:ext uri="{FF2B5EF4-FFF2-40B4-BE49-F238E27FC236}">
                <a16:creationId xmlns:a16="http://schemas.microsoft.com/office/drawing/2014/main" id="{58EBB4FF-43B1-4C8C-AFC6-DDE2E52434CC}"/>
              </a:ext>
            </a:extLst>
          </p:cNvPr>
          <p:cNvSpPr txBox="1"/>
          <p:nvPr/>
        </p:nvSpPr>
        <p:spPr>
          <a:xfrm>
            <a:off x="7836060" y="1019483"/>
            <a:ext cx="595548" cy="246221"/>
          </a:xfrm>
          <a:prstGeom prst="rect">
            <a:avLst/>
          </a:prstGeom>
          <a:noFill/>
        </p:spPr>
        <p:txBody>
          <a:bodyPr wrap="none" lIns="0" tIns="0" rIns="0" bIns="0" rtlCol="0">
            <a:spAutoFit/>
          </a:bodyPr>
          <a:lstStyle/>
          <a:p>
            <a:r>
              <a:rPr lang="en-US" sz="1600" b="1">
                <a:gradFill>
                  <a:gsLst>
                    <a:gs pos="0">
                      <a:schemeClr val="tx1"/>
                    </a:gs>
                    <a:gs pos="86000">
                      <a:schemeClr val="tx1"/>
                    </a:gs>
                  </a:gsLst>
                  <a:lin ang="5400000" scaled="0"/>
                </a:gradFill>
              </a:rPr>
              <a:t>Friday</a:t>
            </a:r>
          </a:p>
        </p:txBody>
      </p:sp>
      <p:cxnSp>
        <p:nvCxnSpPr>
          <p:cNvPr id="37" name="Straight Connector 36">
            <a:extLst>
              <a:ext uri="{FF2B5EF4-FFF2-40B4-BE49-F238E27FC236}">
                <a16:creationId xmlns:a16="http://schemas.microsoft.com/office/drawing/2014/main" id="{65D05316-0601-4984-8CB8-956ECE96CDB0}"/>
              </a:ext>
            </a:extLst>
          </p:cNvPr>
          <p:cNvCxnSpPr/>
          <p:nvPr/>
        </p:nvCxnSpPr>
        <p:spPr>
          <a:xfrm>
            <a:off x="422136" y="1309948"/>
            <a:ext cx="8512134"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79EDA39-F263-49FF-A5B7-C0340F847909}"/>
              </a:ext>
            </a:extLst>
          </p:cNvPr>
          <p:cNvSpPr txBox="1"/>
          <p:nvPr/>
        </p:nvSpPr>
        <p:spPr>
          <a:xfrm rot="16200000">
            <a:off x="-408" y="1744313"/>
            <a:ext cx="538545" cy="184666"/>
          </a:xfrm>
          <a:prstGeom prst="rect">
            <a:avLst/>
          </a:prstGeom>
          <a:noFill/>
        </p:spPr>
        <p:txBody>
          <a:bodyPr wrap="none" lIns="0" tIns="0" rIns="0" bIns="0" rtlCol="0">
            <a:spAutoFit/>
          </a:bodyPr>
          <a:lstStyle/>
          <a:p>
            <a:r>
              <a:rPr lang="en-US" sz="1200">
                <a:gradFill>
                  <a:gsLst>
                    <a:gs pos="0">
                      <a:schemeClr val="tx1"/>
                    </a:gs>
                    <a:gs pos="86000">
                      <a:schemeClr val="tx1"/>
                    </a:gs>
                  </a:gsLst>
                  <a:lin ang="5400000" scaled="0"/>
                </a:gradFill>
              </a:rPr>
              <a:t>WEEKLY</a:t>
            </a:r>
          </a:p>
        </p:txBody>
      </p:sp>
      <p:sp>
        <p:nvSpPr>
          <p:cNvPr id="40" name="TextBox 39">
            <a:extLst>
              <a:ext uri="{FF2B5EF4-FFF2-40B4-BE49-F238E27FC236}">
                <a16:creationId xmlns:a16="http://schemas.microsoft.com/office/drawing/2014/main" id="{C3965A7D-1AC1-4549-BEE9-93A994A9CF6A}"/>
              </a:ext>
            </a:extLst>
          </p:cNvPr>
          <p:cNvSpPr txBox="1"/>
          <p:nvPr/>
        </p:nvSpPr>
        <p:spPr>
          <a:xfrm rot="16200000">
            <a:off x="-102429" y="3931890"/>
            <a:ext cx="705258" cy="184666"/>
          </a:xfrm>
          <a:prstGeom prst="rect">
            <a:avLst/>
          </a:prstGeom>
          <a:noFill/>
        </p:spPr>
        <p:txBody>
          <a:bodyPr wrap="none" lIns="0" tIns="0" rIns="0" bIns="0" rtlCol="0">
            <a:spAutoFit/>
          </a:bodyPr>
          <a:lstStyle/>
          <a:p>
            <a:r>
              <a:rPr lang="en-US" sz="1200">
                <a:gradFill>
                  <a:gsLst>
                    <a:gs pos="0">
                      <a:schemeClr val="tx1"/>
                    </a:gs>
                    <a:gs pos="86000">
                      <a:schemeClr val="tx1"/>
                    </a:gs>
                  </a:gsLst>
                  <a:lin ang="5400000" scaled="0"/>
                </a:gradFill>
              </a:rPr>
              <a:t>MONTHLY</a:t>
            </a:r>
          </a:p>
        </p:txBody>
      </p:sp>
      <p:sp>
        <p:nvSpPr>
          <p:cNvPr id="41" name="TextBox 40">
            <a:extLst>
              <a:ext uri="{FF2B5EF4-FFF2-40B4-BE49-F238E27FC236}">
                <a16:creationId xmlns:a16="http://schemas.microsoft.com/office/drawing/2014/main" id="{5CE6BC2C-CD7F-497A-AA53-27478200DE66}"/>
              </a:ext>
            </a:extLst>
          </p:cNvPr>
          <p:cNvSpPr txBox="1"/>
          <p:nvPr/>
        </p:nvSpPr>
        <p:spPr>
          <a:xfrm rot="16200000">
            <a:off x="-223033" y="2915949"/>
            <a:ext cx="957763" cy="184666"/>
          </a:xfrm>
          <a:prstGeom prst="rect">
            <a:avLst/>
          </a:prstGeom>
          <a:noFill/>
        </p:spPr>
        <p:txBody>
          <a:bodyPr wrap="none" lIns="0" tIns="0" rIns="0" bIns="0" rtlCol="0">
            <a:spAutoFit/>
          </a:bodyPr>
          <a:lstStyle/>
          <a:p>
            <a:r>
              <a:rPr lang="en-US" sz="1200">
                <a:gradFill>
                  <a:gsLst>
                    <a:gs pos="0">
                      <a:schemeClr val="tx1"/>
                    </a:gs>
                    <a:gs pos="86000">
                      <a:schemeClr val="tx1"/>
                    </a:gs>
                  </a:gsLst>
                  <a:lin ang="5400000" scaled="0"/>
                </a:gradFill>
              </a:rPr>
              <a:t>FORTNIGHTLY</a:t>
            </a:r>
          </a:p>
        </p:txBody>
      </p:sp>
      <p:sp>
        <p:nvSpPr>
          <p:cNvPr id="42" name="Rectangle 41">
            <a:extLst>
              <a:ext uri="{FF2B5EF4-FFF2-40B4-BE49-F238E27FC236}">
                <a16:creationId xmlns:a16="http://schemas.microsoft.com/office/drawing/2014/main" id="{4A61D31C-B3A4-4E12-BC52-1D5A824C8077}"/>
              </a:ext>
            </a:extLst>
          </p:cNvPr>
          <p:cNvSpPr/>
          <p:nvPr/>
        </p:nvSpPr>
        <p:spPr bwMode="gray">
          <a:xfrm>
            <a:off x="513363" y="1420383"/>
            <a:ext cx="1554354" cy="240870"/>
          </a:xfrm>
          <a:prstGeom prst="rect">
            <a:avLst/>
          </a:prstGeom>
          <a:solidFill>
            <a:srgbClr val="46B2FF"/>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rgbClr val="FFFFFF"/>
                    </a:gs>
                    <a:gs pos="100000">
                      <a:srgbClr val="FFFFFF"/>
                    </a:gs>
                  </a:gsLst>
                  <a:lin ang="5400000" scaled="0"/>
                </a:gradFill>
              </a:rPr>
              <a:t>Microsoft Internal Scrum</a:t>
            </a:r>
          </a:p>
        </p:txBody>
      </p:sp>
      <p:sp>
        <p:nvSpPr>
          <p:cNvPr id="44" name="Rectangle 43">
            <a:extLst>
              <a:ext uri="{FF2B5EF4-FFF2-40B4-BE49-F238E27FC236}">
                <a16:creationId xmlns:a16="http://schemas.microsoft.com/office/drawing/2014/main" id="{06CF5BB0-31F9-4C31-92BF-A884082658E5}"/>
              </a:ext>
            </a:extLst>
          </p:cNvPr>
          <p:cNvSpPr/>
          <p:nvPr/>
        </p:nvSpPr>
        <p:spPr bwMode="gray">
          <a:xfrm>
            <a:off x="507814" y="1716211"/>
            <a:ext cx="1554354" cy="240870"/>
          </a:xfrm>
          <a:prstGeom prst="rect">
            <a:avLst/>
          </a:prstGeom>
          <a:solidFill>
            <a:srgbClr val="7030A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Daily War Room</a:t>
            </a:r>
          </a:p>
        </p:txBody>
      </p:sp>
      <p:sp>
        <p:nvSpPr>
          <p:cNvPr id="45" name="Rectangle 44">
            <a:extLst>
              <a:ext uri="{FF2B5EF4-FFF2-40B4-BE49-F238E27FC236}">
                <a16:creationId xmlns:a16="http://schemas.microsoft.com/office/drawing/2014/main" id="{05A4DA58-BA3B-46EF-98F6-F4A6C6C348F8}"/>
              </a:ext>
            </a:extLst>
          </p:cNvPr>
          <p:cNvSpPr/>
          <p:nvPr/>
        </p:nvSpPr>
        <p:spPr bwMode="gray">
          <a:xfrm>
            <a:off x="507814" y="1981695"/>
            <a:ext cx="1554354" cy="240870"/>
          </a:xfrm>
          <a:prstGeom prst="rect">
            <a:avLst/>
          </a:prstGeom>
          <a:solidFill>
            <a:srgbClr val="46B2FF"/>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a:gradFill>
                  <a:gsLst>
                    <a:gs pos="0">
                      <a:srgbClr val="FFFFFF"/>
                    </a:gs>
                    <a:gs pos="100000">
                      <a:srgbClr val="FFFFFF"/>
                    </a:gs>
                  </a:gsLst>
                  <a:lin ang="5400000" scaled="0"/>
                </a:gradFill>
              </a:rPr>
              <a:t>Account Team: Delivery</a:t>
            </a:r>
          </a:p>
        </p:txBody>
      </p:sp>
      <p:sp>
        <p:nvSpPr>
          <p:cNvPr id="48" name="Rectangle 47">
            <a:extLst>
              <a:ext uri="{FF2B5EF4-FFF2-40B4-BE49-F238E27FC236}">
                <a16:creationId xmlns:a16="http://schemas.microsoft.com/office/drawing/2014/main" id="{EB7B8031-008B-44F7-9B0F-3FADCEF759FB}"/>
              </a:ext>
            </a:extLst>
          </p:cNvPr>
          <p:cNvSpPr/>
          <p:nvPr/>
        </p:nvSpPr>
        <p:spPr bwMode="gray">
          <a:xfrm>
            <a:off x="2257768" y="2075279"/>
            <a:ext cx="1554354" cy="240870"/>
          </a:xfrm>
          <a:prstGeom prst="rect">
            <a:avLst/>
          </a:prstGeom>
          <a:solidFill>
            <a:srgbClr val="7030A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rgbClr val="FFFFFF"/>
                    </a:gs>
                    <a:gs pos="100000">
                      <a:srgbClr val="FFFFFF"/>
                    </a:gs>
                  </a:gsLst>
                  <a:lin ang="5400000" scaled="0"/>
                </a:gradFill>
              </a:rPr>
              <a:t>Architecture Review Board</a:t>
            </a:r>
          </a:p>
        </p:txBody>
      </p:sp>
      <p:sp>
        <p:nvSpPr>
          <p:cNvPr id="50" name="Rectangle 49">
            <a:extLst>
              <a:ext uri="{FF2B5EF4-FFF2-40B4-BE49-F238E27FC236}">
                <a16:creationId xmlns:a16="http://schemas.microsoft.com/office/drawing/2014/main" id="{896B5D16-1A4B-4C96-ADFE-6F0845D9F71A}"/>
              </a:ext>
            </a:extLst>
          </p:cNvPr>
          <p:cNvSpPr/>
          <p:nvPr/>
        </p:nvSpPr>
        <p:spPr bwMode="gray">
          <a:xfrm>
            <a:off x="514610" y="2242373"/>
            <a:ext cx="1554354" cy="240870"/>
          </a:xfrm>
          <a:prstGeom prst="rect">
            <a:avLst/>
          </a:prstGeom>
          <a:solidFill>
            <a:srgbClr val="FFC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Steering Committee</a:t>
            </a:r>
          </a:p>
        </p:txBody>
      </p:sp>
      <p:sp>
        <p:nvSpPr>
          <p:cNvPr id="53" name="Rectangle 52">
            <a:extLst>
              <a:ext uri="{FF2B5EF4-FFF2-40B4-BE49-F238E27FC236}">
                <a16:creationId xmlns:a16="http://schemas.microsoft.com/office/drawing/2014/main" id="{5651C2C4-A4BC-4120-9330-8655BC89AFCD}"/>
              </a:ext>
            </a:extLst>
          </p:cNvPr>
          <p:cNvSpPr/>
          <p:nvPr/>
        </p:nvSpPr>
        <p:spPr bwMode="gray">
          <a:xfrm>
            <a:off x="3889384" y="1420837"/>
            <a:ext cx="1554354" cy="240870"/>
          </a:xfrm>
          <a:prstGeom prst="rect">
            <a:avLst/>
          </a:prstGeom>
          <a:solidFill>
            <a:srgbClr val="46B2FF"/>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rgbClr val="FFFFFF"/>
                    </a:gs>
                    <a:gs pos="100000">
                      <a:srgbClr val="FFFFFF"/>
                    </a:gs>
                  </a:gsLst>
                  <a:lin ang="5400000" scaled="0"/>
                </a:gradFill>
              </a:rPr>
              <a:t>Microsoft Internal Scrum</a:t>
            </a:r>
          </a:p>
        </p:txBody>
      </p:sp>
      <p:sp>
        <p:nvSpPr>
          <p:cNvPr id="54" name="Rectangle 53">
            <a:extLst>
              <a:ext uri="{FF2B5EF4-FFF2-40B4-BE49-F238E27FC236}">
                <a16:creationId xmlns:a16="http://schemas.microsoft.com/office/drawing/2014/main" id="{88F73DDD-A8A1-4F84-8692-8872995D209D}"/>
              </a:ext>
            </a:extLst>
          </p:cNvPr>
          <p:cNvSpPr/>
          <p:nvPr/>
        </p:nvSpPr>
        <p:spPr bwMode="gray">
          <a:xfrm>
            <a:off x="3892420" y="1741706"/>
            <a:ext cx="1554354" cy="240870"/>
          </a:xfrm>
          <a:prstGeom prst="rect">
            <a:avLst/>
          </a:prstGeom>
          <a:solidFill>
            <a:srgbClr val="7030A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a:gradFill>
                  <a:gsLst>
                    <a:gs pos="0">
                      <a:srgbClr val="FFFFFF"/>
                    </a:gs>
                    <a:gs pos="100000">
                      <a:srgbClr val="FFFFFF"/>
                    </a:gs>
                  </a:gsLst>
                  <a:lin ang="5400000" scaled="0"/>
                </a:gradFill>
              </a:rPr>
              <a:t>Daily War Room</a:t>
            </a:r>
          </a:p>
        </p:txBody>
      </p:sp>
      <p:sp>
        <p:nvSpPr>
          <p:cNvPr id="57" name="Rectangle 56">
            <a:extLst>
              <a:ext uri="{FF2B5EF4-FFF2-40B4-BE49-F238E27FC236}">
                <a16:creationId xmlns:a16="http://schemas.microsoft.com/office/drawing/2014/main" id="{04A8AD13-EE07-4C95-AC8D-55ACE12E0F4A}"/>
              </a:ext>
            </a:extLst>
          </p:cNvPr>
          <p:cNvSpPr/>
          <p:nvPr/>
        </p:nvSpPr>
        <p:spPr bwMode="gray">
          <a:xfrm>
            <a:off x="7315091" y="1409333"/>
            <a:ext cx="1554354" cy="240870"/>
          </a:xfrm>
          <a:prstGeom prst="rect">
            <a:avLst/>
          </a:prstGeom>
          <a:solidFill>
            <a:srgbClr val="46B2FF"/>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rgbClr val="FFFFFF"/>
                    </a:gs>
                    <a:gs pos="100000">
                      <a:srgbClr val="FFFFFF"/>
                    </a:gs>
                  </a:gsLst>
                  <a:lin ang="5400000" scaled="0"/>
                </a:gradFill>
              </a:rPr>
              <a:t>Microsoft Internal Scrum</a:t>
            </a:r>
          </a:p>
        </p:txBody>
      </p:sp>
      <p:sp>
        <p:nvSpPr>
          <p:cNvPr id="58" name="Rectangle 57">
            <a:extLst>
              <a:ext uri="{FF2B5EF4-FFF2-40B4-BE49-F238E27FC236}">
                <a16:creationId xmlns:a16="http://schemas.microsoft.com/office/drawing/2014/main" id="{3ACA4B89-03E0-4B4B-9909-9F7B91D08B7C}"/>
              </a:ext>
            </a:extLst>
          </p:cNvPr>
          <p:cNvSpPr/>
          <p:nvPr/>
        </p:nvSpPr>
        <p:spPr bwMode="gray">
          <a:xfrm>
            <a:off x="7318127" y="1730202"/>
            <a:ext cx="1554354" cy="240870"/>
          </a:xfrm>
          <a:prstGeom prst="rect">
            <a:avLst/>
          </a:prstGeom>
          <a:solidFill>
            <a:srgbClr val="7030A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Daily War Room</a:t>
            </a:r>
          </a:p>
        </p:txBody>
      </p:sp>
      <p:cxnSp>
        <p:nvCxnSpPr>
          <p:cNvPr id="59" name="Straight Connector 58">
            <a:extLst>
              <a:ext uri="{FF2B5EF4-FFF2-40B4-BE49-F238E27FC236}">
                <a16:creationId xmlns:a16="http://schemas.microsoft.com/office/drawing/2014/main" id="{30EEB935-7B82-40C5-BD17-7F88C7E3383A}"/>
              </a:ext>
            </a:extLst>
          </p:cNvPr>
          <p:cNvCxnSpPr/>
          <p:nvPr/>
        </p:nvCxnSpPr>
        <p:spPr>
          <a:xfrm>
            <a:off x="430938" y="2416505"/>
            <a:ext cx="8512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D29DE93-20A4-48B3-84C8-B368E9433F3F}"/>
              </a:ext>
            </a:extLst>
          </p:cNvPr>
          <p:cNvCxnSpPr/>
          <p:nvPr/>
        </p:nvCxnSpPr>
        <p:spPr>
          <a:xfrm>
            <a:off x="428240" y="3576576"/>
            <a:ext cx="851213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B53569DF-55A7-4E6D-A1AA-25E505B46EA9}"/>
              </a:ext>
            </a:extLst>
          </p:cNvPr>
          <p:cNvGrpSpPr/>
          <p:nvPr/>
        </p:nvGrpSpPr>
        <p:grpSpPr>
          <a:xfrm>
            <a:off x="500573" y="4457698"/>
            <a:ext cx="2422734" cy="617653"/>
            <a:chOff x="468507" y="4501264"/>
            <a:chExt cx="2107377" cy="617653"/>
          </a:xfrm>
        </p:grpSpPr>
        <p:sp>
          <p:nvSpPr>
            <p:cNvPr id="70" name="Rectangle 69">
              <a:extLst>
                <a:ext uri="{FF2B5EF4-FFF2-40B4-BE49-F238E27FC236}">
                  <a16:creationId xmlns:a16="http://schemas.microsoft.com/office/drawing/2014/main" id="{1136015D-914B-4D8C-9DFD-73AA89979048}"/>
                </a:ext>
              </a:extLst>
            </p:cNvPr>
            <p:cNvSpPr/>
            <p:nvPr/>
          </p:nvSpPr>
          <p:spPr bwMode="gray">
            <a:xfrm>
              <a:off x="652007" y="4501264"/>
              <a:ext cx="1750747" cy="617653"/>
            </a:xfrm>
            <a:prstGeom prst="rect">
              <a:avLst/>
            </a:prstGeom>
            <a:solidFill>
              <a:schemeClr val="bg1">
                <a:lumMod val="8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25" name="TextBox 24">
              <a:extLst>
                <a:ext uri="{FF2B5EF4-FFF2-40B4-BE49-F238E27FC236}">
                  <a16:creationId xmlns:a16="http://schemas.microsoft.com/office/drawing/2014/main" id="{05E54463-DDB2-4160-B4B4-3EBEA5BF6757}"/>
                </a:ext>
              </a:extLst>
            </p:cNvPr>
            <p:cNvSpPr txBox="1"/>
            <p:nvPr/>
          </p:nvSpPr>
          <p:spPr>
            <a:xfrm rot="16200000">
              <a:off x="287528" y="4686199"/>
              <a:ext cx="577402" cy="215444"/>
            </a:xfrm>
            <a:prstGeom prst="rect">
              <a:avLst/>
            </a:prstGeom>
            <a:noFill/>
          </p:spPr>
          <p:txBody>
            <a:bodyPr wrap="none" rtlCol="0">
              <a:spAutoFit/>
            </a:bodyPr>
            <a:lstStyle/>
            <a:p>
              <a:r>
                <a:rPr lang="en-US" sz="800" b="1"/>
                <a:t>LEGEND</a:t>
              </a:r>
            </a:p>
          </p:txBody>
        </p:sp>
        <p:grpSp>
          <p:nvGrpSpPr>
            <p:cNvPr id="69" name="Group 68">
              <a:extLst>
                <a:ext uri="{FF2B5EF4-FFF2-40B4-BE49-F238E27FC236}">
                  <a16:creationId xmlns:a16="http://schemas.microsoft.com/office/drawing/2014/main" id="{74A58F82-DCF6-4D7F-96C2-540B4862432E}"/>
                </a:ext>
              </a:extLst>
            </p:cNvPr>
            <p:cNvGrpSpPr/>
            <p:nvPr/>
          </p:nvGrpSpPr>
          <p:grpSpPr>
            <a:xfrm>
              <a:off x="757922" y="4501264"/>
              <a:ext cx="1817962" cy="606603"/>
              <a:chOff x="1123682" y="4541918"/>
              <a:chExt cx="1817962" cy="606603"/>
            </a:xfrm>
          </p:grpSpPr>
          <p:sp>
            <p:nvSpPr>
              <p:cNvPr id="61" name="Rectangle 60">
                <a:extLst>
                  <a:ext uri="{FF2B5EF4-FFF2-40B4-BE49-F238E27FC236}">
                    <a16:creationId xmlns:a16="http://schemas.microsoft.com/office/drawing/2014/main" id="{2199A5E5-5501-4CDF-B6F7-1DDD5D21C69C}"/>
                  </a:ext>
                </a:extLst>
              </p:cNvPr>
              <p:cNvSpPr/>
              <p:nvPr/>
            </p:nvSpPr>
            <p:spPr bwMode="gray">
              <a:xfrm>
                <a:off x="1128190" y="4571417"/>
                <a:ext cx="155945" cy="148054"/>
              </a:xfrm>
              <a:prstGeom prst="rect">
                <a:avLst/>
              </a:prstGeom>
              <a:solidFill>
                <a:srgbClr val="46B2FF"/>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a:gradFill>
                    <a:gsLst>
                      <a:gs pos="0">
                        <a:srgbClr val="FFFFFF"/>
                      </a:gs>
                      <a:gs pos="100000">
                        <a:srgbClr val="FFFFFF"/>
                      </a:gs>
                    </a:gsLst>
                    <a:lin ang="5400000" scaled="0"/>
                  </a:gradFill>
                </a:endParaRPr>
              </a:p>
            </p:txBody>
          </p:sp>
          <p:sp>
            <p:nvSpPr>
              <p:cNvPr id="64" name="Rectangle 63">
                <a:extLst>
                  <a:ext uri="{FF2B5EF4-FFF2-40B4-BE49-F238E27FC236}">
                    <a16:creationId xmlns:a16="http://schemas.microsoft.com/office/drawing/2014/main" id="{A5F9F1DC-C38E-4D34-B3E4-42E7E0F4AFFD}"/>
                  </a:ext>
                </a:extLst>
              </p:cNvPr>
              <p:cNvSpPr/>
              <p:nvPr/>
            </p:nvSpPr>
            <p:spPr bwMode="gray">
              <a:xfrm>
                <a:off x="1128189" y="4767245"/>
                <a:ext cx="155945" cy="148054"/>
              </a:xfrm>
              <a:prstGeom prst="rect">
                <a:avLst/>
              </a:prstGeom>
              <a:solidFill>
                <a:srgbClr val="7030A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a:gradFill>
                    <a:gsLst>
                      <a:gs pos="0">
                        <a:srgbClr val="FFFFFF"/>
                      </a:gs>
                      <a:gs pos="100000">
                        <a:srgbClr val="FFFFFF"/>
                      </a:gs>
                    </a:gsLst>
                    <a:lin ang="5400000" scaled="0"/>
                  </a:gradFill>
                </a:endParaRPr>
              </a:p>
            </p:txBody>
          </p:sp>
          <p:sp>
            <p:nvSpPr>
              <p:cNvPr id="65" name="Rectangle 64">
                <a:extLst>
                  <a:ext uri="{FF2B5EF4-FFF2-40B4-BE49-F238E27FC236}">
                    <a16:creationId xmlns:a16="http://schemas.microsoft.com/office/drawing/2014/main" id="{4E5B1A2C-A7C9-42F4-8FDC-054C3EA4EF12}"/>
                  </a:ext>
                </a:extLst>
              </p:cNvPr>
              <p:cNvSpPr/>
              <p:nvPr/>
            </p:nvSpPr>
            <p:spPr bwMode="gray">
              <a:xfrm>
                <a:off x="1123682" y="4958724"/>
                <a:ext cx="155945" cy="148054"/>
              </a:xfrm>
              <a:prstGeom prst="rect">
                <a:avLst/>
              </a:prstGeom>
              <a:solidFill>
                <a:srgbClr val="FFC000"/>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a:gradFill>
                    <a:gsLst>
                      <a:gs pos="0">
                        <a:srgbClr val="FFFFFF"/>
                      </a:gs>
                      <a:gs pos="100000">
                        <a:srgbClr val="FFFFFF"/>
                      </a:gs>
                    </a:gsLst>
                    <a:lin ang="5400000" scaled="0"/>
                  </a:gradFill>
                </a:endParaRPr>
              </a:p>
            </p:txBody>
          </p:sp>
          <p:sp>
            <p:nvSpPr>
              <p:cNvPr id="66" name="TextBox 65">
                <a:extLst>
                  <a:ext uri="{FF2B5EF4-FFF2-40B4-BE49-F238E27FC236}">
                    <a16:creationId xmlns:a16="http://schemas.microsoft.com/office/drawing/2014/main" id="{D93EDC05-FB0E-45EC-90ED-49317F0850C9}"/>
                  </a:ext>
                </a:extLst>
              </p:cNvPr>
              <p:cNvSpPr txBox="1"/>
              <p:nvPr/>
            </p:nvSpPr>
            <p:spPr>
              <a:xfrm>
                <a:off x="1290540" y="4541918"/>
                <a:ext cx="990977" cy="215444"/>
              </a:xfrm>
              <a:prstGeom prst="rect">
                <a:avLst/>
              </a:prstGeom>
              <a:noFill/>
            </p:spPr>
            <p:txBody>
              <a:bodyPr wrap="none" rtlCol="0">
                <a:spAutoFit/>
              </a:bodyPr>
              <a:lstStyle/>
              <a:p>
                <a:r>
                  <a:rPr lang="en-US" sz="800"/>
                  <a:t>Microsoft Internal</a:t>
                </a:r>
              </a:p>
            </p:txBody>
          </p:sp>
          <p:sp>
            <p:nvSpPr>
              <p:cNvPr id="67" name="TextBox 66">
                <a:extLst>
                  <a:ext uri="{FF2B5EF4-FFF2-40B4-BE49-F238E27FC236}">
                    <a16:creationId xmlns:a16="http://schemas.microsoft.com/office/drawing/2014/main" id="{994D8817-2413-4F69-B474-179956D751C1}"/>
                  </a:ext>
                </a:extLst>
              </p:cNvPr>
              <p:cNvSpPr txBox="1"/>
              <p:nvPr/>
            </p:nvSpPr>
            <p:spPr>
              <a:xfrm>
                <a:off x="1282215" y="4742631"/>
                <a:ext cx="1659429" cy="215444"/>
              </a:xfrm>
              <a:prstGeom prst="rect">
                <a:avLst/>
              </a:prstGeom>
              <a:noFill/>
            </p:spPr>
            <p:txBody>
              <a:bodyPr wrap="none" rtlCol="0">
                <a:spAutoFit/>
              </a:bodyPr>
              <a:lstStyle/>
              <a:p>
                <a:r>
                  <a:rPr lang="en-US" sz="800" dirty="0"/>
                  <a:t>Customer/Microsoft Team Leads</a:t>
                </a:r>
              </a:p>
            </p:txBody>
          </p:sp>
          <p:sp>
            <p:nvSpPr>
              <p:cNvPr id="68" name="TextBox 67">
                <a:extLst>
                  <a:ext uri="{FF2B5EF4-FFF2-40B4-BE49-F238E27FC236}">
                    <a16:creationId xmlns:a16="http://schemas.microsoft.com/office/drawing/2014/main" id="{A9D7B1F1-041D-40E5-876B-0C3FEEF35D52}"/>
                  </a:ext>
                </a:extLst>
              </p:cNvPr>
              <p:cNvSpPr txBox="1"/>
              <p:nvPr/>
            </p:nvSpPr>
            <p:spPr>
              <a:xfrm>
                <a:off x="1272584" y="4933077"/>
                <a:ext cx="1010213" cy="215444"/>
              </a:xfrm>
              <a:prstGeom prst="rect">
                <a:avLst/>
              </a:prstGeom>
              <a:noFill/>
            </p:spPr>
            <p:txBody>
              <a:bodyPr wrap="none" rtlCol="0">
                <a:spAutoFit/>
              </a:bodyPr>
              <a:lstStyle/>
              <a:p>
                <a:r>
                  <a:rPr lang="en-US" sz="800"/>
                  <a:t>Executive Meeting</a:t>
                </a:r>
              </a:p>
            </p:txBody>
          </p:sp>
        </p:grpSp>
      </p:grpSp>
      <p:cxnSp>
        <p:nvCxnSpPr>
          <p:cNvPr id="72" name="Straight Connector 71">
            <a:extLst>
              <a:ext uri="{FF2B5EF4-FFF2-40B4-BE49-F238E27FC236}">
                <a16:creationId xmlns:a16="http://schemas.microsoft.com/office/drawing/2014/main" id="{882421FB-AD06-416A-9930-330FA775DF06}"/>
              </a:ext>
            </a:extLst>
          </p:cNvPr>
          <p:cNvCxnSpPr/>
          <p:nvPr/>
        </p:nvCxnSpPr>
        <p:spPr>
          <a:xfrm>
            <a:off x="417218" y="4340476"/>
            <a:ext cx="8512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A0C837F-CAC5-4131-B0C2-A4CCF553CDEC}"/>
              </a:ext>
            </a:extLst>
          </p:cNvPr>
          <p:cNvCxnSpPr/>
          <p:nvPr/>
        </p:nvCxnSpPr>
        <p:spPr>
          <a:xfrm>
            <a:off x="428240" y="1019483"/>
            <a:ext cx="8512134"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F076BC0-726F-40B5-BAB1-D3730C7FC601}"/>
              </a:ext>
            </a:extLst>
          </p:cNvPr>
          <p:cNvSpPr/>
          <p:nvPr/>
        </p:nvSpPr>
        <p:spPr bwMode="gray">
          <a:xfrm>
            <a:off x="5600994" y="1394264"/>
            <a:ext cx="1554354" cy="240870"/>
          </a:xfrm>
          <a:prstGeom prst="rect">
            <a:avLst/>
          </a:prstGeom>
          <a:solidFill>
            <a:srgbClr val="46B2FF"/>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Account Team Sync</a:t>
            </a:r>
          </a:p>
        </p:txBody>
      </p:sp>
    </p:spTree>
    <p:extLst>
      <p:ext uri="{BB962C8B-B14F-4D97-AF65-F5344CB8AC3E}">
        <p14:creationId xmlns:p14="http://schemas.microsoft.com/office/powerpoint/2010/main" val="29099400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599AF17-A0E9-4943-A0B5-E56098E06783}"/>
              </a:ext>
            </a:extLst>
          </p:cNvPr>
          <p:cNvGraphicFramePr>
            <a:graphicFrameLocks noGrp="1"/>
          </p:cNvGraphicFramePr>
          <p:nvPr>
            <p:extLst>
              <p:ext uri="{D42A27DB-BD31-4B8C-83A1-F6EECF244321}">
                <p14:modId xmlns:p14="http://schemas.microsoft.com/office/powerpoint/2010/main" val="4021667297"/>
              </p:ext>
            </p:extLst>
          </p:nvPr>
        </p:nvGraphicFramePr>
        <p:xfrm>
          <a:off x="143338" y="144221"/>
          <a:ext cx="7488994" cy="1670724"/>
        </p:xfrm>
        <a:graphic>
          <a:graphicData uri="http://schemas.openxmlformats.org/drawingml/2006/table">
            <a:tbl>
              <a:tblPr firstRow="1" bandRow="1">
                <a:tableStyleId>{5940675A-B579-460E-94D1-54222C63F5DA}</a:tableStyleId>
              </a:tblPr>
              <a:tblGrid>
                <a:gridCol w="2024898">
                  <a:extLst>
                    <a:ext uri="{9D8B030D-6E8A-4147-A177-3AD203B41FA5}">
                      <a16:colId xmlns:a16="http://schemas.microsoft.com/office/drawing/2014/main" val="20000"/>
                    </a:ext>
                  </a:extLst>
                </a:gridCol>
                <a:gridCol w="1433946">
                  <a:extLst>
                    <a:ext uri="{9D8B030D-6E8A-4147-A177-3AD203B41FA5}">
                      <a16:colId xmlns:a16="http://schemas.microsoft.com/office/drawing/2014/main" val="20001"/>
                    </a:ext>
                  </a:extLst>
                </a:gridCol>
                <a:gridCol w="4030150">
                  <a:extLst>
                    <a:ext uri="{9D8B030D-6E8A-4147-A177-3AD203B41FA5}">
                      <a16:colId xmlns:a16="http://schemas.microsoft.com/office/drawing/2014/main" val="3677555347"/>
                    </a:ext>
                  </a:extLst>
                </a:gridCol>
              </a:tblGrid>
              <a:tr h="224106">
                <a:tc gridSpan="3">
                  <a:txBody>
                    <a:bodyPr/>
                    <a:lstStyle/>
                    <a:p>
                      <a:r>
                        <a:rPr lang="en-US" sz="1000" dirty="0"/>
                        <a:t>Project Collaboration</a:t>
                      </a:r>
                      <a:endParaRPr lang="en-US" sz="1000" b="1" dirty="0"/>
                    </a:p>
                  </a:txBody>
                  <a:tcPr marL="67232" marR="67232" marT="33616" marB="33616">
                    <a:solidFill>
                      <a:schemeClr val="tx2">
                        <a:lumMod val="60000"/>
                        <a:lumOff val="40000"/>
                      </a:schemeClr>
                    </a:solidFill>
                  </a:tcPr>
                </a:tc>
                <a:tc hMerge="1">
                  <a:txBody>
                    <a:bodyPr/>
                    <a:lstStyle/>
                    <a:p>
                      <a:endParaRPr lang="en-US" sz="1300" b="1" dirty="0"/>
                    </a:p>
                  </a:txBody>
                  <a:tcPr>
                    <a:solidFill>
                      <a:schemeClr val="bg1">
                        <a:lumMod val="85000"/>
                      </a:schemeClr>
                    </a:solidFill>
                  </a:tcPr>
                </a:tc>
                <a:tc hMerge="1">
                  <a:txBody>
                    <a:bodyPr/>
                    <a:lstStyle/>
                    <a:p>
                      <a:endParaRPr lang="en-US" sz="1300" b="1" dirty="0"/>
                    </a:p>
                  </a:txBody>
                  <a:tcPr>
                    <a:solidFill>
                      <a:schemeClr val="bg1">
                        <a:lumMod val="85000"/>
                      </a:schemeClr>
                    </a:solidFill>
                  </a:tcPr>
                </a:tc>
                <a:extLst>
                  <a:ext uri="{0D108BD9-81ED-4DB2-BD59-A6C34878D82A}">
                    <a16:rowId xmlns:a16="http://schemas.microsoft.com/office/drawing/2014/main" val="923035570"/>
                  </a:ext>
                </a:extLst>
              </a:tr>
              <a:tr h="0">
                <a:tc>
                  <a:txBody>
                    <a:bodyPr/>
                    <a:lstStyle/>
                    <a:p>
                      <a:r>
                        <a:rPr lang="en-US" sz="1000" b="1" dirty="0"/>
                        <a:t>Communication Item</a:t>
                      </a:r>
                    </a:p>
                  </a:txBody>
                  <a:tcPr marL="67232" marR="67232" marT="33616" marB="33616">
                    <a:solidFill>
                      <a:schemeClr val="bg1">
                        <a:lumMod val="75000"/>
                      </a:schemeClr>
                    </a:solidFill>
                  </a:tcPr>
                </a:tc>
                <a:tc>
                  <a:txBody>
                    <a:bodyPr/>
                    <a:lstStyle/>
                    <a:p>
                      <a:r>
                        <a:rPr lang="en-US" sz="800" dirty="0"/>
                        <a:t>Description</a:t>
                      </a:r>
                    </a:p>
                  </a:txBody>
                  <a:tcPr marL="67232" marR="67232" marT="33616" marB="33616">
                    <a:solidFill>
                      <a:schemeClr val="bg1">
                        <a:lumMod val="75000"/>
                      </a:schemeClr>
                    </a:solidFill>
                  </a:tcPr>
                </a:tc>
                <a:tc>
                  <a:txBody>
                    <a:bodyPr/>
                    <a:lstStyle/>
                    <a:p>
                      <a:r>
                        <a:rPr lang="en-US" sz="800" dirty="0"/>
                        <a:t>Link</a:t>
                      </a:r>
                    </a:p>
                  </a:txBody>
                  <a:tcPr marL="67232" marR="67232" marT="33616" marB="33616">
                    <a:solidFill>
                      <a:schemeClr val="bg1">
                        <a:lumMod val="75000"/>
                      </a:schemeClr>
                    </a:solidFill>
                  </a:tcPr>
                </a:tc>
                <a:extLst>
                  <a:ext uri="{0D108BD9-81ED-4DB2-BD59-A6C34878D82A}">
                    <a16:rowId xmlns:a16="http://schemas.microsoft.com/office/drawing/2014/main" val="1778107182"/>
                  </a:ext>
                </a:extLst>
              </a:tr>
              <a:tr h="257168">
                <a:tc>
                  <a:txBody>
                    <a:bodyPr/>
                    <a:lstStyle/>
                    <a:p>
                      <a:r>
                        <a:rPr lang="en-US" sz="1000" b="1" dirty="0"/>
                        <a:t>Team Collaboration</a:t>
                      </a:r>
                    </a:p>
                  </a:txBody>
                  <a:tcPr marL="67232" marR="67232" marT="33616" marB="33616">
                    <a:solidFill>
                      <a:srgbClr val="CCECFF"/>
                    </a:solidFill>
                  </a:tcPr>
                </a:tc>
                <a:tc>
                  <a:txBody>
                    <a:bodyPr/>
                    <a:lstStyle/>
                    <a:p>
                      <a:r>
                        <a:rPr lang="en-US" sz="800" dirty="0"/>
                        <a:t>E.g. Teams Channel</a:t>
                      </a:r>
                    </a:p>
                  </a:txBody>
                  <a:tcPr marL="67232" marR="67232" marT="33616" marB="33616"/>
                </a:tc>
                <a:tc>
                  <a:txBody>
                    <a:bodyPr/>
                    <a:lstStyle/>
                    <a:p>
                      <a:endParaRPr lang="en-US" sz="800" dirty="0"/>
                    </a:p>
                  </a:txBody>
                  <a:tcPr marL="67232" marR="67232" marT="33616" marB="33616"/>
                </a:tc>
                <a:extLst>
                  <a:ext uri="{0D108BD9-81ED-4DB2-BD59-A6C34878D82A}">
                    <a16:rowId xmlns:a16="http://schemas.microsoft.com/office/drawing/2014/main" val="2220768145"/>
                  </a:ext>
                </a:extLst>
              </a:tr>
              <a:tr h="256309">
                <a:tc>
                  <a:txBody>
                    <a:bodyPr/>
                    <a:lstStyle/>
                    <a:p>
                      <a:r>
                        <a:rPr lang="en-US" sz="1000" b="1" dirty="0"/>
                        <a:t>Work Management</a:t>
                      </a:r>
                    </a:p>
                  </a:txBody>
                  <a:tcPr marL="67232" marR="67232" marT="33616" marB="33616">
                    <a:solidFill>
                      <a:srgbClr val="CCECFF"/>
                    </a:solidFill>
                  </a:tcPr>
                </a:tc>
                <a:tc>
                  <a:txBody>
                    <a:bodyPr/>
                    <a:lstStyle/>
                    <a:p>
                      <a:r>
                        <a:rPr lang="en-US" sz="800" dirty="0"/>
                        <a:t>E.g. ADO</a:t>
                      </a:r>
                    </a:p>
                  </a:txBody>
                  <a:tcPr marL="67232" marR="67232" marT="33616" marB="33616"/>
                </a:tc>
                <a:tc>
                  <a:txBody>
                    <a:bodyPr/>
                    <a:lstStyle/>
                    <a:p>
                      <a:endParaRPr lang="en-US" sz="800" dirty="0"/>
                    </a:p>
                  </a:txBody>
                  <a:tcPr marL="67232" marR="67232" marT="33616" marB="33616"/>
                </a:tc>
                <a:extLst>
                  <a:ext uri="{0D108BD9-81ED-4DB2-BD59-A6C34878D82A}">
                    <a16:rowId xmlns:a16="http://schemas.microsoft.com/office/drawing/2014/main" val="10002"/>
                  </a:ext>
                </a:extLst>
              </a:tr>
              <a:tr h="256309">
                <a:tc>
                  <a:txBody>
                    <a:bodyPr/>
                    <a:lstStyle/>
                    <a:p>
                      <a:r>
                        <a:rPr lang="en-US" sz="1000" b="1" dirty="0"/>
                        <a:t>Project Content &amp; Artifacts</a:t>
                      </a:r>
                    </a:p>
                  </a:txBody>
                  <a:tcPr marL="67232" marR="67232" marT="33616" marB="33616">
                    <a:solidFill>
                      <a:srgbClr val="CCECFF"/>
                    </a:solidFill>
                  </a:tcPr>
                </a:tc>
                <a:tc>
                  <a:txBody>
                    <a:bodyPr/>
                    <a:lstStyle/>
                    <a:p>
                      <a:pPr marL="0" indent="0">
                        <a:buFontTx/>
                        <a:buNone/>
                      </a:pPr>
                      <a:r>
                        <a:rPr lang="en-US" sz="800" dirty="0"/>
                        <a:t>E.g. SharePoint Online</a:t>
                      </a:r>
                    </a:p>
                  </a:txBody>
                  <a:tcPr marL="67232" marR="67232" marT="33616" marB="33616"/>
                </a:tc>
                <a:tc>
                  <a:txBody>
                    <a:bodyPr/>
                    <a:lstStyle/>
                    <a:p>
                      <a:endParaRPr lang="en-US" sz="1000" dirty="0"/>
                    </a:p>
                  </a:txBody>
                  <a:tcPr marL="67232" marR="67232" marT="33616" marB="33616"/>
                </a:tc>
                <a:extLst>
                  <a:ext uri="{0D108BD9-81ED-4DB2-BD59-A6C34878D82A}">
                    <a16:rowId xmlns:a16="http://schemas.microsoft.com/office/drawing/2014/main" val="10003"/>
                  </a:ext>
                </a:extLst>
              </a:tr>
              <a:tr h="207819">
                <a:tc>
                  <a:txBody>
                    <a:bodyPr/>
                    <a:lstStyle/>
                    <a:p>
                      <a:endParaRPr lang="en-US" sz="1000" b="1" dirty="0"/>
                    </a:p>
                  </a:txBody>
                  <a:tcPr marL="67232" marR="67232" marT="33616" marB="33616">
                    <a:solidFill>
                      <a:srgbClr val="CCECFF"/>
                    </a:solidFill>
                  </a:tcPr>
                </a:tc>
                <a:tc>
                  <a:txBody>
                    <a:bodyPr/>
                    <a:lstStyle/>
                    <a:p>
                      <a:endParaRPr lang="en-US" sz="800" dirty="0"/>
                    </a:p>
                  </a:txBody>
                  <a:tcPr marL="67232" marR="67232" marT="33616" marB="33616"/>
                </a:tc>
                <a:tc>
                  <a:txBody>
                    <a:bodyPr/>
                    <a:lstStyle/>
                    <a:p>
                      <a:endParaRPr lang="en-US" sz="800" dirty="0"/>
                    </a:p>
                  </a:txBody>
                  <a:tcPr marL="67232" marR="67232" marT="33616" marB="33616"/>
                </a:tc>
                <a:extLst>
                  <a:ext uri="{0D108BD9-81ED-4DB2-BD59-A6C34878D82A}">
                    <a16:rowId xmlns:a16="http://schemas.microsoft.com/office/drawing/2014/main" val="10004"/>
                  </a:ext>
                </a:extLst>
              </a:tr>
              <a:tr h="237568">
                <a:tc>
                  <a:txBody>
                    <a:bodyPr/>
                    <a:lstStyle/>
                    <a:p>
                      <a:endParaRPr lang="en-US" sz="1000" b="1" dirty="0"/>
                    </a:p>
                  </a:txBody>
                  <a:tcPr marL="67232" marR="67232" marT="33616" marB="33616">
                    <a:solidFill>
                      <a:srgbClr val="CCECFF"/>
                    </a:solidFill>
                  </a:tcPr>
                </a:tc>
                <a:tc>
                  <a:txBody>
                    <a:bodyPr/>
                    <a:lstStyle/>
                    <a:p>
                      <a:pPr marL="0" algn="l" defTabSz="931191" rtl="0" eaLnBrk="1" latinLnBrk="0" hangingPunct="1"/>
                      <a:endParaRPr lang="en-US" sz="800" kern="1200" dirty="0">
                        <a:solidFill>
                          <a:schemeClr val="tx1"/>
                        </a:solidFill>
                        <a:latin typeface="+mn-lt"/>
                        <a:ea typeface="+mn-ea"/>
                        <a:cs typeface="+mn-cs"/>
                      </a:endParaRPr>
                    </a:p>
                  </a:txBody>
                  <a:tcPr marL="67232" marR="67232" marT="33616" marB="33616"/>
                </a:tc>
                <a:tc>
                  <a:txBody>
                    <a:bodyPr/>
                    <a:lstStyle/>
                    <a:p>
                      <a:pPr marL="0" algn="l" defTabSz="931191" rtl="0" eaLnBrk="1" latinLnBrk="0" hangingPunct="1"/>
                      <a:endParaRPr lang="en-US" sz="800" kern="1200" dirty="0">
                        <a:solidFill>
                          <a:schemeClr val="tx1"/>
                        </a:solidFill>
                        <a:latin typeface="+mn-lt"/>
                        <a:ea typeface="+mn-ea"/>
                        <a:cs typeface="+mn-cs"/>
                      </a:endParaRPr>
                    </a:p>
                  </a:txBody>
                  <a:tcPr marL="67232" marR="67232" marT="33616" marB="33616"/>
                </a:tc>
                <a:extLst>
                  <a:ext uri="{0D108BD9-81ED-4DB2-BD59-A6C34878D82A}">
                    <a16:rowId xmlns:a16="http://schemas.microsoft.com/office/drawing/2014/main" val="3295493860"/>
                  </a:ext>
                </a:extLst>
              </a:tr>
            </a:tbl>
          </a:graphicData>
        </a:graphic>
      </p:graphicFrame>
    </p:spTree>
    <p:extLst>
      <p:ext uri="{BB962C8B-B14F-4D97-AF65-F5344CB8AC3E}">
        <p14:creationId xmlns:p14="http://schemas.microsoft.com/office/powerpoint/2010/main" val="2236216876"/>
      </p:ext>
    </p:extLst>
  </p:cSld>
  <p:clrMapOvr>
    <a:masterClrMapping/>
  </p:clrMapOvr>
  <p:transition>
    <p:fade/>
  </p:transition>
</p:sld>
</file>

<file path=ppt/theme/theme1.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ServicesIPV2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ServicesIPV3 xmlns="230e9df3-be65-4c73-a93b-d1236ebd677e" xsi:nil="true"/>
    <oad7af80ad0f4ba99bb03b3894ab533c xmlns="230e9df3-be65-4c73-a93b-d1236ebd677e">
      <Terms xmlns="http://schemas.microsoft.com/office/infopath/2007/PartnerControls"/>
    </oad7af80ad0f4ba99bb03b3894ab533c>
    <ServicesIPV1 xmlns="230e9df3-be65-4c73-a93b-d1236ebd677e" xsi:nil="true"/>
    <DerivedFromID xmlns="230e9df3-be65-4c73-a93b-d1236ebd677e">Original</DerivedFromID>
    <TaxCatchAll xmlns="230e9df3-be65-4c73-a93b-d1236ebd677e">
      <Value>6</Value>
    </TaxCatchAll>
    <_dlc_DocId xmlns="230e9df3-be65-4c73-a93b-d1236ebd677e">CAMPUSIPKIT-440196340-49</_dlc_DocId>
    <_dlc_DocIdUrl xmlns="230e9df3-be65-4c73-a93b-d1236ebd677e">
      <Url>https://microsoft.sharepoint.com/teams/AzureMigrationandModernization/_layouts/15/DocIdRedir.aspx?ID=CAMPUSIPKIT-440196340-49</Url>
      <Description>CAMPUSIPKIT-440196340-49</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Campus IPKit Document" ma:contentTypeID="0x01010079CA57CA2DAD654DAB031774EE6746580300FEF72A4450E88047BD2F6EDB0E0D937E" ma:contentTypeVersion="6" ma:contentTypeDescription="Content type used for all assets stored in a Campus IPKit site for use by Microsoft Services.&#10;" ma:contentTypeScope="" ma:versionID="337351513a2e68baf9f9ab643027a540">
  <xsd:schema xmlns:xsd="http://www.w3.org/2001/XMLSchema" xmlns:xs="http://www.w3.org/2001/XMLSchema" xmlns:p="http://schemas.microsoft.com/office/2006/metadata/properties" xmlns:ns3="230e9df3-be65-4c73-a93b-d1236ebd677e" targetNamespace="http://schemas.microsoft.com/office/2006/metadata/properties" ma:root="true" ma:fieldsID="c1b2f7516bcb72365d3c40fac5748144" ns3:_="">
    <xsd:import namespace="230e9df3-be65-4c73-a93b-d1236ebd677e"/>
    <xsd:element name="properties">
      <xsd:complexType>
        <xsd:sequence>
          <xsd:element name="documentManagement">
            <xsd:complexType>
              <xsd:all>
                <xsd:element ref="ns3:DocumentDescription" minOccurs="0"/>
                <xsd:element ref="ns3:DerivedFromID" minOccurs="0"/>
                <xsd:element ref="ns3:ServicesIPV1" minOccurs="0"/>
                <xsd:element ref="ns3:ServicesIPV3" minOccurs="0"/>
                <xsd:element ref="ns3:ServicesIPV2" minOccurs="0"/>
                <xsd:element ref="ns3:_dlc_DocIdPersistId" minOccurs="0"/>
                <xsd:element ref="ns3:oad7af80ad0f4ba99bb03b3894ab533c" minOccurs="0"/>
                <xsd:element ref="ns3:TaxCatchAll" minOccurs="0"/>
                <xsd:element ref="ns3:TaxCatchAllLabel" minOccurs="0"/>
                <xsd:element ref="ns3:bc28b5f076654a3b96073bbbebfeb8c9" minOccurs="0"/>
                <xsd:element ref="ns3:_dlc_DocId" minOccurs="0"/>
                <xsd:element ref="ns3:_dlc_DocId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DerivedFromID" ma:index="6" nillable="true" ma:displayName="Derived from ID" ma:default="Original" ma:description="Holds the Document Id if the document is derived from an existing document in Campus." ma:internalName="DerivedFromID" ma:readOnly="false">
      <xsd:simpleType>
        <xsd:restriction base="dms:Text">
          <xsd:maxLength value="255"/>
        </xsd:restriction>
      </xsd:simpleType>
    </xsd:element>
    <xsd:element name="ServicesIPV1" ma:index="7" nillable="true" ma:displayName="AEB" ma:decimals="0" ma:description="Actual effort to build" ma:internalName="ServicesIPV1" ma:percentage="FALSE">
      <xsd:simpleType>
        <xsd:restriction base="dms:Number"/>
      </xsd:simpleType>
    </xsd:element>
    <xsd:element name="ServicesIPV3" ma:index="8" nillable="true" ma:displayName="EEA" ma:decimals="0" ma:description="Estimated effort to apply" ma:internalName="ServicesIPV3" ma:percentage="FALSE">
      <xsd:simpleType>
        <xsd:restriction base="dms:Number"/>
      </xsd:simpleType>
    </xsd:element>
    <xsd:element name="ServicesIPV2" ma:index="9" nillable="true" ma:displayName="EEB" ma:decimals="0" ma:description="Estimated effort to build" ma:internalName="ServicesIPV2" ma:percentage="FALSE">
      <xsd:simpleType>
        <xsd:restriction base="dms:Number"/>
      </xsd:simpleType>
    </xsd:element>
    <xsd:element name="_dlc_DocIdPersistId" ma:index="10" nillable="true" ma:displayName="Persist ID" ma:description="Keep ID on add." ma:hidden="true" ma:internalName="_dlc_DocIdPersistId" ma:readOnly="true">
      <xsd:simpleType>
        <xsd:restriction base="dms:Boolean"/>
      </xsd:simpleType>
    </xsd:element>
    <xsd:element name="oad7af80ad0f4ba99bb03b3894ab533c" ma:index="14"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TaxCatchAll" ma:index="15" nillable="true" ma:displayName="Taxonomy Catch All Column" ma:hidden="true" ma:list="{5ab6d2ac-67cd-4999-a02e-14505ff038ed}" ma:internalName="TaxCatchAll" ma:showField="CatchAllData" ma:web="a1929861-a576-42f8-9d27-3f344923df96">
      <xsd:complexType>
        <xsd:complexContent>
          <xsd:extension base="dms:MultiChoiceLookup">
            <xsd:sequence>
              <xsd:element name="Value" type="dms:Lookup" maxOccurs="unbounded" minOccurs="0" nillable="true"/>
            </xsd:sequence>
          </xsd:extension>
        </xsd:complexContent>
      </xsd:complexType>
    </xsd:element>
    <xsd:element name="TaxCatchAllLabel" ma:index="16" nillable="true" ma:displayName="Taxonomy Catch All Column1" ma:hidden="true" ma:list="{5ab6d2ac-67cd-4999-a02e-14505ff038ed}" ma:internalName="TaxCatchAllLabel" ma:readOnly="true" ma:showField="CatchAllDataLabel" ma:web="a1929861-a576-42f8-9d27-3f344923df96">
      <xsd:complexType>
        <xsd:complexContent>
          <xsd:extension base="dms:MultiChoiceLookup">
            <xsd:sequence>
              <xsd:element name="Value" type="dms:Lookup" maxOccurs="unbounded" minOccurs="0" nillable="true"/>
            </xsd:sequence>
          </xsd:extension>
        </xsd:complexContent>
      </xsd:complexType>
    </xsd:element>
    <xsd:element name="bc28b5f076654a3b96073bbbebfeb8c9" ma:index="18" nillable="true" ma:taxonomy="true" ma:internalName="bc28b5f076654a3b96073bbbebfeb8c9" ma:taxonomyFieldName="MSLanguage" ma:displayName="MS Language" ma:default="6;#English|cb91f272-ce4d-4a7e-9bbf-78b58e3d188d"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1" nillable="true" ma:displayName="Document ID Value" ma:description="The value of the document ID assigned to this item." ma:internalName="_dlc_DocId" ma:readOnly="true">
      <xsd:simpleType>
        <xsd:restriction base="dms:Text"/>
      </xsd:simpleType>
    </xsd:element>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haredContentType xmlns="Microsoft.SharePoint.Taxonomy.ContentTypeSync" SourceId="e385fb40-52d4-4fae-9c5b-3e8ff8a5878e" ContentTypeId="0x01010079CA57CA2DAD654DAB031774EE67465803" PreviousValue="false" LastSyncTimeStamp="2019-02-07T17:36:19.643Z"/>
</file>

<file path=customXml/itemProps1.xml><?xml version="1.0" encoding="utf-8"?>
<ds:datastoreItem xmlns:ds="http://schemas.openxmlformats.org/officeDocument/2006/customXml" ds:itemID="{8C7A14BD-6C2B-4CE4-81AA-8EAC5660467E}">
  <ds:schemaRefs>
    <ds:schemaRef ds:uri="http://schemas.microsoft.com/sharepoint/events"/>
  </ds:schemaRefs>
</ds:datastoreItem>
</file>

<file path=customXml/itemProps2.xml><?xml version="1.0" encoding="utf-8"?>
<ds:datastoreItem xmlns:ds="http://schemas.openxmlformats.org/officeDocument/2006/customXml" ds:itemID="{8EE1305C-F193-4595-960E-E1BA0DD38DAF}">
  <ds:schemaRefs>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869b095e-38e9-4352-9618-6066afe49cb5"/>
    <ds:schemaRef ds:uri="a03db2c4-cfa1-47cf-b926-9ba3cc5eb230"/>
    <ds:schemaRef ds:uri="http://purl.org/dc/elements/1.1/"/>
    <ds:schemaRef ds:uri="http://schemas.microsoft.com/office/2006/documentManagement/types"/>
    <ds:schemaRef ds:uri="230e9df3-be65-4c73-a93b-d1236ebd677e"/>
    <ds:schemaRef ds:uri="http://schemas.microsoft.com/sharepoint/v3"/>
    <ds:schemaRef ds:uri="http://purl.org/dc/terms/"/>
  </ds:schemaRefs>
</ds:datastoreItem>
</file>

<file path=customXml/itemProps3.xml><?xml version="1.0" encoding="utf-8"?>
<ds:datastoreItem xmlns:ds="http://schemas.openxmlformats.org/officeDocument/2006/customXml" ds:itemID="{27BB72CF-2068-4FF0-A2D7-3EF1A59234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0C3C8B7-F38C-43FF-84A8-0BE8D488360D}">
  <ds:schemaRefs>
    <ds:schemaRef ds:uri="http://schemas.microsoft.com/sharepoint/v3/contenttype/forms"/>
  </ds:schemaRefs>
</ds:datastoreItem>
</file>

<file path=customXml/itemProps5.xml><?xml version="1.0" encoding="utf-8"?>
<ds:datastoreItem xmlns:ds="http://schemas.openxmlformats.org/officeDocument/2006/customXml" ds:itemID="{46A45AB3-F559-4275-82E3-63FC4648A13C}">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0</TotalTime>
  <Words>1018</Words>
  <Application>Microsoft Office PowerPoint</Application>
  <PresentationFormat>On-screen Show (16:9)</PresentationFormat>
  <Paragraphs>124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Segoe UI</vt:lpstr>
      <vt:lpstr>Segoe UI Light</vt:lpstr>
      <vt:lpstr>SDM PPT Template</vt:lpstr>
      <vt:lpstr>&lt;Project Name&gt;</vt:lpstr>
      <vt:lpstr>PowerPoint Presentation</vt:lpstr>
      <vt:lpstr>PowerPoint Presentation</vt:lpstr>
      <vt:lpstr>Communications Rhythm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Contoso TLT and Data Center</dc:title>
  <dc:creator/>
  <cp:lastModifiedBy/>
  <cp:revision>4</cp:revision>
  <dcterms:modified xsi:type="dcterms:W3CDTF">2022-09-25T16:36:21Z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0x01010079CA57CA2DAD654DAB031774EE6746580300FEF72A4450E88047BD2F6EDB0E0D937E</vt:lpwstr>
  </property>
  <property fmtid="{D5CDD505-2E9C-101B-9397-08002B2CF9AE}" pid="3" name="_dlc_DocIdItemGuid">
    <vt:lpwstr>149085e9-7c3c-4d61-be1f-20706da37d39</vt:lpwstr>
  </property>
  <property fmtid="{D5CDD505-2E9C-101B-9397-08002B2CF9AE}" pid="4" name="IPKitNavigation">
    <vt:lpwstr/>
  </property>
  <property fmtid="{D5CDD505-2E9C-101B-9397-08002B2CF9AE}" pid="5" name="MS Language">
    <vt:lpwstr/>
  </property>
  <property fmtid="{D5CDD505-2E9C-101B-9397-08002B2CF9AE}" pid="6" name="ServicesIPTypes">
    <vt:lpwstr/>
  </property>
  <property fmtid="{D5CDD505-2E9C-101B-9397-08002B2CF9AE}" pid="7" name="ServicesCommunities">
    <vt:lpwstr/>
  </property>
  <property fmtid="{D5CDD505-2E9C-101B-9397-08002B2CF9AE}" pid="8" name="af1f5bfae61e4243aac9966cb19580e1">
    <vt:lpwstr/>
  </property>
  <property fmtid="{D5CDD505-2E9C-101B-9397-08002B2CF9AE}" pid="9" name="p7ae7c99891b404d9a873cd3c41a01e4">
    <vt:lpwstr/>
  </property>
  <property fmtid="{D5CDD505-2E9C-101B-9397-08002B2CF9AE}" pid="10" name="ServicesDomain">
    <vt:lpwstr/>
  </property>
  <property fmtid="{D5CDD505-2E9C-101B-9397-08002B2CF9AE}" pid="11" name="VerticalIndustries">
    <vt:lpwstr/>
  </property>
  <property fmtid="{D5CDD505-2E9C-101B-9397-08002B2CF9AE}" pid="12" name="SalesGeography">
    <vt:lpwstr/>
  </property>
  <property fmtid="{D5CDD505-2E9C-101B-9397-08002B2CF9AE}" pid="13" name="CodeKeywords">
    <vt:lpwstr/>
  </property>
  <property fmtid="{D5CDD505-2E9C-101B-9397-08002B2CF9AE}" pid="14" name="MSProducts">
    <vt:lpwstr/>
  </property>
  <property fmtid="{D5CDD505-2E9C-101B-9397-08002B2CF9AE}" pid="15" name="m74a2925250f485f9486ed3f97e2a6b3">
    <vt:lpwstr/>
  </property>
  <property fmtid="{D5CDD505-2E9C-101B-9397-08002B2CF9AE}" pid="16" name="g6775e77a6d84637a29014d883a4378a">
    <vt:lpwstr/>
  </property>
  <property fmtid="{D5CDD505-2E9C-101B-9397-08002B2CF9AE}" pid="17" name="MSProductsTaxHTField0">
    <vt:lpwstr/>
  </property>
  <property fmtid="{D5CDD505-2E9C-101B-9397-08002B2CF9AE}" pid="18" name="DevelopmentLanguages">
    <vt:lpwstr/>
  </property>
  <property fmtid="{D5CDD505-2E9C-101B-9397-08002B2CF9AE}" pid="19" name="MSLanguage">
    <vt:lpwstr>6;#English|cb91f272-ce4d-4a7e-9bbf-78b58e3d188d</vt:lpwstr>
  </property>
  <property fmtid="{D5CDD505-2E9C-101B-9397-08002B2CF9AE}" pid="20" name="cb7870d3641f4a52807a63577a9c1b08">
    <vt:lpwstr/>
  </property>
  <property fmtid="{D5CDD505-2E9C-101B-9397-08002B2CF9AE}" pid="21" name="fbc3fc07245d4d4d97685e71074b9827">
    <vt:lpwstr/>
  </property>
</Properties>
</file>