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11"/>
  </p:notesMasterIdLst>
  <p:sldIdLst>
    <p:sldId id="272" r:id="rId7"/>
    <p:sldId id="327" r:id="rId8"/>
    <p:sldId id="329" r:id="rId9"/>
    <p:sldId id="33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9ABD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4304FC-3DCD-4BA6-A7B6-3478AFB9CF39}" v="3" dt="2022-09-25T16:37:48.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4660"/>
  </p:normalViewPr>
  <p:slideViewPr>
    <p:cSldViewPr snapToGrid="0">
      <p:cViewPr varScale="1">
        <p:scale>
          <a:sx n="154" d="100"/>
          <a:sy n="154" d="100"/>
        </p:scale>
        <p:origin x="22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tableStyles" Target="tableStyle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20718-86D9-49E5-8FFD-5770A34834CA}"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386C1-CAE0-4DF0-8FFF-81662F8F935F}" type="slidenum">
              <a:rPr lang="en-US" smtClean="0"/>
              <a:t>‹#›</a:t>
            </a:fld>
            <a:endParaRPr lang="en-US"/>
          </a:p>
        </p:txBody>
      </p:sp>
    </p:spTree>
    <p:extLst>
      <p:ext uri="{BB962C8B-B14F-4D97-AF65-F5344CB8AC3E}">
        <p14:creationId xmlns:p14="http://schemas.microsoft.com/office/powerpoint/2010/main" val="2578087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7C3FBCD4-166E-446F-AF18-7D4A0CF9AEF6}" type="datetimeFigureOut">
              <a:rPr lang="en-US" smtClean="0"/>
              <a:pPr/>
              <a:t>9/25/2022</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1</a:t>
            </a:fld>
            <a:endParaRPr lang="en-US"/>
          </a:p>
        </p:txBody>
      </p:sp>
    </p:spTree>
    <p:extLst>
      <p:ext uri="{BB962C8B-B14F-4D97-AF65-F5344CB8AC3E}">
        <p14:creationId xmlns:p14="http://schemas.microsoft.com/office/powerpoint/2010/main" val="205843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diagram illustrates one formal method that I have been using over the past few years to implement a formal structure to achieve that purpose.  It is intended to It eliminate resource randomization by serving as a single framework through which all project components are addressed at an appropriate time and manner.  </a:t>
            </a:r>
          </a:p>
          <a:p>
            <a:endParaRPr lang="en-US" sz="1200" dirty="0"/>
          </a:p>
          <a:p>
            <a:pPr>
              <a:lnSpc>
                <a:spcPct val="100000"/>
              </a:lnSpc>
              <a:spcAft>
                <a:spcPts val="600"/>
              </a:spcAft>
            </a:pPr>
            <a:r>
              <a:rPr lang="en-US" sz="1200" dirty="0"/>
              <a:t>This diagram illustrates a project governance structure intended to:</a:t>
            </a:r>
          </a:p>
          <a:p>
            <a:pPr marL="401638" indent="-228600">
              <a:buFont typeface="+mj-lt"/>
              <a:buAutoNum type="arabicPeriod"/>
            </a:pPr>
            <a:r>
              <a:rPr lang="en-US" sz="1200" dirty="0"/>
              <a:t> It eliminate resource randomization by serving as a single framework through which all project components are addressed at an appropriate time and manner.  </a:t>
            </a:r>
          </a:p>
          <a:p>
            <a:pPr marL="401638" indent="-228600">
              <a:buFont typeface="+mj-lt"/>
              <a:buAutoNum type="arabicPeriod"/>
            </a:pPr>
            <a:r>
              <a:rPr lang="en-US" sz="1200" dirty="0"/>
              <a:t>Leverage existing staffing levels and roles to achieve comprehensive governance without increasing overhead and project cost</a:t>
            </a:r>
          </a:p>
          <a:p>
            <a:pPr marL="401638" indent="-228600">
              <a:buFont typeface="+mj-lt"/>
              <a:buAutoNum type="arabicPeriod"/>
            </a:pPr>
            <a:r>
              <a:rPr lang="en-US" sz="1200" dirty="0"/>
              <a:t>Place accountability for actions and outcomes on the appropriate roles </a:t>
            </a:r>
          </a:p>
          <a:p>
            <a:pPr marL="228600" indent="-228600">
              <a:buFont typeface="+mj-lt"/>
              <a:buAutoNum type="arabicPeriod"/>
            </a:pPr>
            <a:endParaRPr lang="en-US" sz="1200" dirty="0"/>
          </a:p>
          <a:p>
            <a:r>
              <a:rPr lang="en-US" sz="1200" dirty="0"/>
              <a:t>Project Status: this forum is chaired by the Project Manager.  This is where the project is administered in regards to planning, tracking and reporting.  Typically conducted weekly and provides the information required for internal Microsoft project tracking as well as Customer facing information</a:t>
            </a:r>
          </a:p>
          <a:p>
            <a:endParaRPr lang="en-US" sz="1200" dirty="0"/>
          </a:p>
          <a:p>
            <a:r>
              <a:rPr lang="en-US" sz="1200" dirty="0"/>
              <a:t>Solution Management: Chaired by the Delivery  or Solution Architect.  This is where solution design and technical topics are discussed and aligned (i.e.,  review customization requirements to determine if configuration options are possible, communicate infrastructure sizing and status, determine interface architecture and strategy, determine data migration strategies and approach)</a:t>
            </a:r>
          </a:p>
          <a:p>
            <a:endParaRPr lang="en-US" sz="1200" dirty="0"/>
          </a:p>
          <a:p>
            <a:r>
              <a:rPr lang="en-US" sz="1200" dirty="0"/>
              <a:t>Program Management Office  (PMO): Chaired by the Customer Project or Program Manager.  Inputs and recommendations from the Project Status and Solution Management meetings are reviewed, actions and decisions approved and recommendations developed for the Executive Steering Committee.</a:t>
            </a:r>
          </a:p>
          <a:p>
            <a:endParaRPr lang="en-US" sz="1200" dirty="0"/>
          </a:p>
          <a:p>
            <a:r>
              <a:rPr lang="en-US" sz="1200" dirty="0"/>
              <a:t>Executive Steering Committee: Chaired by the Customer Executive Sponsor.  Review and approve/reject  PMO recommendations and requisite funding or resourcing, final court to adjudicate unresolved issues and direct the project team accordingly.</a:t>
            </a:r>
          </a:p>
          <a:p>
            <a:endParaRPr lang="en-US" sz="1200" dirty="0"/>
          </a:p>
          <a:p>
            <a:endParaRPr lang="en-US" dirty="0"/>
          </a:p>
        </p:txBody>
      </p:sp>
      <p:sp>
        <p:nvSpPr>
          <p:cNvPr id="4" name="Slide Number Placeholder 3"/>
          <p:cNvSpPr>
            <a:spLocks noGrp="1"/>
          </p:cNvSpPr>
          <p:nvPr>
            <p:ph type="sldNum" sz="quarter" idx="10"/>
          </p:nvPr>
        </p:nvSpPr>
        <p:spPr/>
        <p:txBody>
          <a:bodyPr/>
          <a:lstStyle/>
          <a:p>
            <a:fld id="{6FBE9580-D8C5-497C-8A59-1407BAF3E0D9}" type="slidenum">
              <a:rPr lang="en-US" smtClean="0"/>
              <a:t>2</a:t>
            </a:fld>
            <a:endParaRPr lang="en-US"/>
          </a:p>
        </p:txBody>
      </p:sp>
    </p:spTree>
    <p:extLst>
      <p:ext uri="{BB962C8B-B14F-4D97-AF65-F5344CB8AC3E}">
        <p14:creationId xmlns:p14="http://schemas.microsoft.com/office/powerpoint/2010/main" val="247274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diagram illustrates one formal method that I have been using over the past few years to implement a formal structure to achieve that purpose.  It is intended to It eliminate resource randomization by serving as a single framework through which all project components are addressed at an appropriate time and manner.  </a:t>
            </a:r>
          </a:p>
          <a:p>
            <a:endParaRPr lang="en-US" sz="1200" dirty="0"/>
          </a:p>
          <a:p>
            <a:pPr>
              <a:lnSpc>
                <a:spcPct val="100000"/>
              </a:lnSpc>
              <a:spcAft>
                <a:spcPts val="600"/>
              </a:spcAft>
            </a:pPr>
            <a:r>
              <a:rPr lang="en-US" sz="1200" dirty="0"/>
              <a:t>This diagram illustrates a project governance structure intended to:</a:t>
            </a:r>
          </a:p>
          <a:p>
            <a:pPr marL="401638" indent="-228600">
              <a:buFont typeface="+mj-lt"/>
              <a:buAutoNum type="arabicPeriod"/>
            </a:pPr>
            <a:r>
              <a:rPr lang="en-US" sz="1200" dirty="0"/>
              <a:t> It eliminate resource randomization by serving as a single framework through which all project components are addressed at an appropriate time and manner.  </a:t>
            </a:r>
          </a:p>
          <a:p>
            <a:pPr marL="401638" indent="-228600">
              <a:buFont typeface="+mj-lt"/>
              <a:buAutoNum type="arabicPeriod"/>
            </a:pPr>
            <a:r>
              <a:rPr lang="en-US" sz="1200" dirty="0"/>
              <a:t>Leverage existing staffing levels and roles to achieve comprehensive governance without increasing overhead and project cost</a:t>
            </a:r>
          </a:p>
          <a:p>
            <a:pPr marL="401638" indent="-228600">
              <a:buFont typeface="+mj-lt"/>
              <a:buAutoNum type="arabicPeriod"/>
            </a:pPr>
            <a:r>
              <a:rPr lang="en-US" sz="1200" dirty="0"/>
              <a:t>Place accountability for actions and outcomes on the appropriate roles </a:t>
            </a:r>
          </a:p>
          <a:p>
            <a:pPr marL="228600" indent="-228600">
              <a:buFont typeface="+mj-lt"/>
              <a:buAutoNum type="arabicPeriod"/>
            </a:pPr>
            <a:endParaRPr lang="en-US" sz="1200" dirty="0"/>
          </a:p>
          <a:p>
            <a:r>
              <a:rPr lang="en-US" sz="1200" dirty="0"/>
              <a:t>Project Status: this forum is chaired by the Project Manager.  This is where the project is administered in regards to planning, tracking and reporting.  Typically conducted weekly and provides the information required for internal Microsoft project tracking as well as Customer facing information</a:t>
            </a:r>
          </a:p>
          <a:p>
            <a:endParaRPr lang="en-US" sz="1200" dirty="0"/>
          </a:p>
          <a:p>
            <a:r>
              <a:rPr lang="en-US" sz="1200" dirty="0"/>
              <a:t>Solution Management: Chaired by the Delivery  or Solution Architect.  This is where solution design and technical topics are discussed and aligned (i.e.,  review customization requirements to determine if configuration options are possible, communicate infrastructure sizing and status, determine interface architecture and strategy, determine data migration strategies and approach)</a:t>
            </a:r>
          </a:p>
          <a:p>
            <a:endParaRPr lang="en-US" sz="1200" dirty="0"/>
          </a:p>
          <a:p>
            <a:r>
              <a:rPr lang="en-US" sz="1200" dirty="0"/>
              <a:t>Program Management Office  (PMO): Chaired by the Customer Project or Program Manager.  Inputs and recommendations from the Project Status and Solution Management meetings are reviewed, actions and decisions approved and recommendations developed for the Executive Steering Committee.</a:t>
            </a:r>
          </a:p>
          <a:p>
            <a:endParaRPr lang="en-US" sz="1200" dirty="0"/>
          </a:p>
          <a:p>
            <a:r>
              <a:rPr lang="en-US" sz="1200" dirty="0"/>
              <a:t>Executive Steering Committee: Chaired by the Customer Executive Sponsor.  Review and approve/reject  PMO recommendations and requisite funding or resourcing, final court to adjudicate unresolved issues and direct the project team accordingly.</a:t>
            </a:r>
          </a:p>
          <a:p>
            <a:endParaRPr lang="en-US" sz="1200" dirty="0"/>
          </a:p>
          <a:p>
            <a:endParaRPr lang="en-US" dirty="0"/>
          </a:p>
        </p:txBody>
      </p:sp>
      <p:sp>
        <p:nvSpPr>
          <p:cNvPr id="4" name="Slide Number Placeholder 3"/>
          <p:cNvSpPr>
            <a:spLocks noGrp="1"/>
          </p:cNvSpPr>
          <p:nvPr>
            <p:ph type="sldNum" sz="quarter" idx="10"/>
          </p:nvPr>
        </p:nvSpPr>
        <p:spPr/>
        <p:txBody>
          <a:bodyPr/>
          <a:lstStyle/>
          <a:p>
            <a:fld id="{6FBE9580-D8C5-497C-8A59-1407BAF3E0D9}" type="slidenum">
              <a:rPr lang="en-US" smtClean="0"/>
              <a:t>3</a:t>
            </a:fld>
            <a:endParaRPr lang="en-US"/>
          </a:p>
        </p:txBody>
      </p:sp>
    </p:spTree>
    <p:extLst>
      <p:ext uri="{BB962C8B-B14F-4D97-AF65-F5344CB8AC3E}">
        <p14:creationId xmlns:p14="http://schemas.microsoft.com/office/powerpoint/2010/main" val="2051984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diagram illustrates one formal method that I have been using over the past few years to implement a formal structure to achieve that purpose.  It is intended to It eliminate resource randomization by serving as a single framework through which all project components are addressed at an appropriate time and manner.  </a:t>
            </a:r>
          </a:p>
          <a:p>
            <a:endParaRPr lang="en-US" sz="1200" dirty="0"/>
          </a:p>
          <a:p>
            <a:pPr>
              <a:lnSpc>
                <a:spcPct val="100000"/>
              </a:lnSpc>
              <a:spcAft>
                <a:spcPts val="600"/>
              </a:spcAft>
            </a:pPr>
            <a:r>
              <a:rPr lang="en-US" sz="1200" dirty="0"/>
              <a:t>This diagram illustrates a project governance structure intended to:</a:t>
            </a:r>
          </a:p>
          <a:p>
            <a:pPr marL="401638" indent="-228600">
              <a:buFont typeface="+mj-lt"/>
              <a:buAutoNum type="arabicPeriod"/>
            </a:pPr>
            <a:r>
              <a:rPr lang="en-US" sz="1200" dirty="0"/>
              <a:t> It eliminate resource randomization by serving as a single framework through which all project components are addressed at an appropriate time and manner.  </a:t>
            </a:r>
          </a:p>
          <a:p>
            <a:pPr marL="401638" indent="-228600">
              <a:buFont typeface="+mj-lt"/>
              <a:buAutoNum type="arabicPeriod"/>
            </a:pPr>
            <a:r>
              <a:rPr lang="en-US" sz="1200" dirty="0"/>
              <a:t>Leverage existing staffing levels and roles to achieve comprehensive governance without increasing overhead and project cost</a:t>
            </a:r>
          </a:p>
          <a:p>
            <a:pPr marL="401638" indent="-228600">
              <a:buFont typeface="+mj-lt"/>
              <a:buAutoNum type="arabicPeriod"/>
            </a:pPr>
            <a:r>
              <a:rPr lang="en-US" sz="1200" dirty="0"/>
              <a:t>Place accountability for actions and outcomes on the appropriate roles </a:t>
            </a:r>
          </a:p>
          <a:p>
            <a:pPr marL="228600" indent="-228600">
              <a:buFont typeface="+mj-lt"/>
              <a:buAutoNum type="arabicPeriod"/>
            </a:pPr>
            <a:endParaRPr lang="en-US" sz="1200" dirty="0"/>
          </a:p>
          <a:p>
            <a:r>
              <a:rPr lang="en-US" sz="1200" dirty="0"/>
              <a:t>Project Status: this forum is chaired by the Project Manager.  This is where the project is administered in regards to planning, tracking and reporting.  Typically conducted weekly and provides the information required for internal Microsoft project tracking as well as Customer facing information</a:t>
            </a:r>
          </a:p>
          <a:p>
            <a:endParaRPr lang="en-US" sz="1200" dirty="0"/>
          </a:p>
          <a:p>
            <a:r>
              <a:rPr lang="en-US" sz="1200" dirty="0"/>
              <a:t>Solution Management: Chaired by the Delivery  or Solution Architect.  This is where solution design and technical topics are discussed and aligned (i.e.,  review customization requirements to determine if configuration options are possible, communicate infrastructure sizing and status, determine interface architecture and strategy, determine data migration strategies and approach)</a:t>
            </a:r>
          </a:p>
          <a:p>
            <a:endParaRPr lang="en-US" sz="1200" dirty="0"/>
          </a:p>
          <a:p>
            <a:r>
              <a:rPr lang="en-US" sz="1200" dirty="0"/>
              <a:t>Program Management Office  (PMO): Chaired by the Customer Project or Program Manager.  Inputs and recommendations from the Project Status and Solution Management meetings are reviewed, actions and decisions approved and recommendations developed for the Executive Steering Committee.</a:t>
            </a:r>
          </a:p>
          <a:p>
            <a:endParaRPr lang="en-US" sz="1200" dirty="0"/>
          </a:p>
          <a:p>
            <a:r>
              <a:rPr lang="en-US" sz="1200" dirty="0"/>
              <a:t>Executive Steering Committee: Chaired by the Customer Executive Sponsor.  Review and approve/reject  PMO recommendations and requisite funding or resourcing, final court to adjudicate unresolved issues and direct the project team accordingly.</a:t>
            </a:r>
          </a:p>
          <a:p>
            <a:endParaRPr lang="en-US" sz="1200" dirty="0"/>
          </a:p>
          <a:p>
            <a:endParaRPr lang="en-US" dirty="0"/>
          </a:p>
        </p:txBody>
      </p:sp>
      <p:sp>
        <p:nvSpPr>
          <p:cNvPr id="4" name="Slide Number Placeholder 3"/>
          <p:cNvSpPr>
            <a:spLocks noGrp="1"/>
          </p:cNvSpPr>
          <p:nvPr>
            <p:ph type="sldNum" sz="quarter" idx="10"/>
          </p:nvPr>
        </p:nvSpPr>
        <p:spPr/>
        <p:txBody>
          <a:bodyPr/>
          <a:lstStyle/>
          <a:p>
            <a:fld id="{6FBE9580-D8C5-497C-8A59-1407BAF3E0D9}" type="slidenum">
              <a:rPr lang="en-US" smtClean="0"/>
              <a:t>4</a:t>
            </a:fld>
            <a:endParaRPr lang="en-US"/>
          </a:p>
        </p:txBody>
      </p:sp>
    </p:spTree>
    <p:extLst>
      <p:ext uri="{BB962C8B-B14F-4D97-AF65-F5344CB8AC3E}">
        <p14:creationId xmlns:p14="http://schemas.microsoft.com/office/powerpoint/2010/main" val="207262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541B-C979-4F72-9AD0-A816C8C28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AEA4A2-A2B6-4E6C-8BAD-95C926173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2B68D5-0418-48CA-8C83-DE74AEA14A2C}"/>
              </a:ext>
            </a:extLst>
          </p:cNvPr>
          <p:cNvSpPr>
            <a:spLocks noGrp="1"/>
          </p:cNvSpPr>
          <p:nvPr>
            <p:ph type="dt" sz="half" idx="10"/>
          </p:nvPr>
        </p:nvSpPr>
        <p:spPr/>
        <p:txBody>
          <a:bodyPr/>
          <a:lstStyle/>
          <a:p>
            <a:fld id="{3E5688D7-8301-4C41-9F6C-F88431F82A60}" type="datetimeFigureOut">
              <a:rPr lang="en-US" smtClean="0"/>
              <a:t>9/25/2022</a:t>
            </a:fld>
            <a:endParaRPr lang="en-US"/>
          </a:p>
        </p:txBody>
      </p:sp>
      <p:sp>
        <p:nvSpPr>
          <p:cNvPr id="5" name="Footer Placeholder 4">
            <a:extLst>
              <a:ext uri="{FF2B5EF4-FFF2-40B4-BE49-F238E27FC236}">
                <a16:creationId xmlns:a16="http://schemas.microsoft.com/office/drawing/2014/main" id="{4877E25C-CC79-40FA-A644-A450BD181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270BA-E25D-421D-BB75-7F42C1E8DBE7}"/>
              </a:ext>
            </a:extLst>
          </p:cNvPr>
          <p:cNvSpPr>
            <a:spLocks noGrp="1"/>
          </p:cNvSpPr>
          <p:nvPr>
            <p:ph type="sldNum" sz="quarter" idx="12"/>
          </p:nvPr>
        </p:nvSpPr>
        <p:spPr/>
        <p:txBody>
          <a:bodyPr/>
          <a:lstStyle/>
          <a:p>
            <a:fld id="{BB352634-1625-490A-A101-B6D387E7F87A}" type="slidenum">
              <a:rPr lang="en-US" smtClean="0"/>
              <a:t>‹#›</a:t>
            </a:fld>
            <a:endParaRPr lang="en-US"/>
          </a:p>
        </p:txBody>
      </p:sp>
    </p:spTree>
    <p:extLst>
      <p:ext uri="{BB962C8B-B14F-4D97-AF65-F5344CB8AC3E}">
        <p14:creationId xmlns:p14="http://schemas.microsoft.com/office/powerpoint/2010/main" val="41633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B6D4-71EB-43BD-85EF-B808F4664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5391EC-6C00-4619-9F07-8936E28AD0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215E0-9B78-45FF-8F2C-4090900BA9F4}"/>
              </a:ext>
            </a:extLst>
          </p:cNvPr>
          <p:cNvSpPr>
            <a:spLocks noGrp="1"/>
          </p:cNvSpPr>
          <p:nvPr>
            <p:ph type="dt" sz="half" idx="10"/>
          </p:nvPr>
        </p:nvSpPr>
        <p:spPr/>
        <p:txBody>
          <a:bodyPr/>
          <a:lstStyle/>
          <a:p>
            <a:fld id="{3E5688D7-8301-4C41-9F6C-F88431F82A60}" type="datetimeFigureOut">
              <a:rPr lang="en-US" smtClean="0"/>
              <a:t>9/25/2022</a:t>
            </a:fld>
            <a:endParaRPr lang="en-US"/>
          </a:p>
        </p:txBody>
      </p:sp>
      <p:sp>
        <p:nvSpPr>
          <p:cNvPr id="5" name="Footer Placeholder 4">
            <a:extLst>
              <a:ext uri="{FF2B5EF4-FFF2-40B4-BE49-F238E27FC236}">
                <a16:creationId xmlns:a16="http://schemas.microsoft.com/office/drawing/2014/main" id="{279D48DF-FC3C-4B29-A390-DF25F504C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0572B-129F-421C-829A-ADD1711AAE00}"/>
              </a:ext>
            </a:extLst>
          </p:cNvPr>
          <p:cNvSpPr>
            <a:spLocks noGrp="1"/>
          </p:cNvSpPr>
          <p:nvPr>
            <p:ph type="sldNum" sz="quarter" idx="12"/>
          </p:nvPr>
        </p:nvSpPr>
        <p:spPr/>
        <p:txBody>
          <a:bodyPr/>
          <a:lstStyle/>
          <a:p>
            <a:fld id="{BB352634-1625-490A-A101-B6D387E7F87A}" type="slidenum">
              <a:rPr lang="en-US" smtClean="0"/>
              <a:t>‹#›</a:t>
            </a:fld>
            <a:endParaRPr lang="en-US"/>
          </a:p>
        </p:txBody>
      </p:sp>
    </p:spTree>
    <p:extLst>
      <p:ext uri="{BB962C8B-B14F-4D97-AF65-F5344CB8AC3E}">
        <p14:creationId xmlns:p14="http://schemas.microsoft.com/office/powerpoint/2010/main" val="44881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07842-44B8-4C7D-B5CA-3B63509C7D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AC206F-5659-4CF2-BE95-1EE779451A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F6B6C-4030-4731-BEBB-D29E6D5F5FF0}"/>
              </a:ext>
            </a:extLst>
          </p:cNvPr>
          <p:cNvSpPr>
            <a:spLocks noGrp="1"/>
          </p:cNvSpPr>
          <p:nvPr>
            <p:ph type="dt" sz="half" idx="10"/>
          </p:nvPr>
        </p:nvSpPr>
        <p:spPr/>
        <p:txBody>
          <a:bodyPr/>
          <a:lstStyle/>
          <a:p>
            <a:fld id="{3E5688D7-8301-4C41-9F6C-F88431F82A60}" type="datetimeFigureOut">
              <a:rPr lang="en-US" smtClean="0"/>
              <a:t>9/25/2022</a:t>
            </a:fld>
            <a:endParaRPr lang="en-US"/>
          </a:p>
        </p:txBody>
      </p:sp>
      <p:sp>
        <p:nvSpPr>
          <p:cNvPr id="5" name="Footer Placeholder 4">
            <a:extLst>
              <a:ext uri="{FF2B5EF4-FFF2-40B4-BE49-F238E27FC236}">
                <a16:creationId xmlns:a16="http://schemas.microsoft.com/office/drawing/2014/main" id="{8E4C506A-9295-4AA9-890F-414DF2C4C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D4358-D3EA-4294-B355-DECE74315DE2}"/>
              </a:ext>
            </a:extLst>
          </p:cNvPr>
          <p:cNvSpPr>
            <a:spLocks noGrp="1"/>
          </p:cNvSpPr>
          <p:nvPr>
            <p:ph type="sldNum" sz="quarter" idx="12"/>
          </p:nvPr>
        </p:nvSpPr>
        <p:spPr/>
        <p:txBody>
          <a:bodyPr/>
          <a:lstStyle/>
          <a:p>
            <a:fld id="{BB352634-1625-490A-A101-B6D387E7F87A}" type="slidenum">
              <a:rPr lang="en-US" smtClean="0"/>
              <a:t>‹#›</a:t>
            </a:fld>
            <a:endParaRPr lang="en-US"/>
          </a:p>
        </p:txBody>
      </p:sp>
    </p:spTree>
    <p:extLst>
      <p:ext uri="{BB962C8B-B14F-4D97-AF65-F5344CB8AC3E}">
        <p14:creationId xmlns:p14="http://schemas.microsoft.com/office/powerpoint/2010/main" val="200429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ft Title Over Diagonal Shape - Teal">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750930" cy="6858623"/>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rgbClr val="008575"/>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12355" tIns="385463" rIns="896425"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049">
              <a:spcBef>
                <a:spcPts val="588"/>
              </a:spcBef>
              <a:spcAft>
                <a:spcPts val="0"/>
              </a:spcAft>
              <a:defRPr/>
            </a:pPr>
            <a:endParaRPr lang="en-US" sz="4313">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054" y="6415965"/>
            <a:ext cx="3152119" cy="441502"/>
          </a:xfrm>
          <a:prstGeom prst="rect">
            <a:avLst/>
          </a:prstGeom>
          <a:noFill/>
        </p:spPr>
        <p:txBody>
          <a:bodyPr wrap="non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1"/>
            <a:ext cx="3316770" cy="899665"/>
          </a:xfrm>
        </p:spPr>
        <p:txBody>
          <a:bodyPr/>
          <a:lstStyle>
            <a:lvl1pPr>
              <a:defRPr>
                <a:gradFill>
                  <a:gsLst>
                    <a:gs pos="1250">
                      <a:schemeClr val="bg1"/>
                    </a:gs>
                    <a:gs pos="100000">
                      <a:schemeClr val="bg1"/>
                    </a:gs>
                  </a:gsLst>
                  <a:lin ang="5400000" scaled="0"/>
                </a:gradFill>
                <a:latin typeface="+mn-lt"/>
              </a:defRPr>
            </a:lvl1pPr>
          </a:lstStyle>
          <a:p>
            <a:r>
              <a:rPr lang="en-US"/>
              <a:t>Click to edit Master title style</a:t>
            </a:r>
          </a:p>
        </p:txBody>
      </p:sp>
    </p:spTree>
    <p:extLst>
      <p:ext uri="{BB962C8B-B14F-4D97-AF65-F5344CB8AC3E}">
        <p14:creationId xmlns:p14="http://schemas.microsoft.com/office/powerpoint/2010/main" val="19730630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 Side Imag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5093F2-9D5C-48C7-965D-EE0995C4EFB4}"/>
              </a:ext>
            </a:extLst>
          </p:cNvPr>
          <p:cNvSpPr txBox="1"/>
          <p:nvPr/>
        </p:nvSpPr>
        <p:spPr>
          <a:xfrm>
            <a:off x="6054" y="6415965"/>
            <a:ext cx="3152119" cy="441502"/>
          </a:xfrm>
          <a:prstGeom prst="rect">
            <a:avLst/>
          </a:prstGeom>
          <a:noFill/>
        </p:spPr>
        <p:txBody>
          <a:bodyPr wrap="non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useBgFill="1">
        <p:nvSpPr>
          <p:cNvPr id="7" name="Rectangle 6">
            <a:extLst>
              <a:ext uri="{FF2B5EF4-FFF2-40B4-BE49-F238E27FC236}">
                <a16:creationId xmlns:a16="http://schemas.microsoft.com/office/drawing/2014/main" id="{5177CB22-EBD4-4C8A-A656-5867EB0B0CCB}"/>
              </a:ext>
            </a:extLst>
          </p:cNvPr>
          <p:cNvSpPr/>
          <p:nvPr userDrawn="1"/>
        </p:nvSpPr>
        <p:spPr bwMode="auto">
          <a:xfrm>
            <a:off x="3855249" y="0"/>
            <a:ext cx="8336751" cy="6858623"/>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6">
            <a:extLst>
              <a:ext uri="{FF2B5EF4-FFF2-40B4-BE49-F238E27FC236}">
                <a16:creationId xmlns:a16="http://schemas.microsoft.com/office/drawing/2014/main" id="{D86D3281-884F-4183-91D8-9D12D4C86687}"/>
              </a:ext>
            </a:extLst>
          </p:cNvPr>
          <p:cNvSpPr>
            <a:spLocks noGrp="1"/>
          </p:cNvSpPr>
          <p:nvPr>
            <p:ph type="title"/>
          </p:nvPr>
        </p:nvSpPr>
        <p:spPr>
          <a:xfrm>
            <a:off x="269241" y="289511"/>
            <a:ext cx="3406101" cy="899665"/>
          </a:xfrm>
        </p:spPr>
        <p:txBody>
          <a:bodyPr lIns="146304" tIns="91440" rIns="146304" bIns="91440"/>
          <a:lstStyle>
            <a:lvl1pPr>
              <a:defRPr kumimoji="0" lang="en-US" i="0" u="none" strike="noStrike" normalizeH="0" dirty="0">
                <a:gradFill>
                  <a:gsLst>
                    <a:gs pos="57576">
                      <a:srgbClr val="FFFFFF"/>
                    </a:gs>
                    <a:gs pos="35000">
                      <a:srgbClr val="FFFFFF"/>
                    </a:gs>
                  </a:gsLst>
                  <a:lin ang="5400000" scaled="0"/>
                </a:gradFill>
                <a:uLnTx/>
                <a:uFillTx/>
                <a:latin typeface="Segoe UI" panose="020B0502040204020203" pitchFamily="34" charset="0"/>
                <a:cs typeface="Segoe UI" panose="020B0502040204020203" pitchFamily="34" charset="0"/>
              </a:defRPr>
            </a:lvl1pPr>
          </a:lstStyle>
          <a:p>
            <a:pPr marL="0" marR="0" lvl="0" indent="0" fontAlgn="auto">
              <a:spcAft>
                <a:spcPts val="0"/>
              </a:spcAft>
              <a:buClrTx/>
              <a:buSzTx/>
              <a:buFontTx/>
              <a:tabLst/>
            </a:pPr>
            <a:r>
              <a:rPr lang="en-US"/>
              <a:t>Click to edit Master title style</a:t>
            </a:r>
          </a:p>
        </p:txBody>
      </p:sp>
      <p:sp>
        <p:nvSpPr>
          <p:cNvPr id="19" name="Text Placeholder 18">
            <a:extLst>
              <a:ext uri="{FF2B5EF4-FFF2-40B4-BE49-F238E27FC236}">
                <a16:creationId xmlns:a16="http://schemas.microsoft.com/office/drawing/2014/main" id="{8A176B14-2987-45CD-BC9C-B0C1C0B98C15}"/>
              </a:ext>
            </a:extLst>
          </p:cNvPr>
          <p:cNvSpPr>
            <a:spLocks noGrp="1"/>
          </p:cNvSpPr>
          <p:nvPr>
            <p:ph type="body" sz="quarter" idx="12"/>
          </p:nvPr>
        </p:nvSpPr>
        <p:spPr>
          <a:xfrm>
            <a:off x="4123553" y="484303"/>
            <a:ext cx="7620234" cy="914360"/>
          </a:xfrm>
        </p:spPr>
        <p:txBody>
          <a:bodyPr/>
          <a:lstStyle>
            <a:lvl1pPr marL="0" indent="0">
              <a:buNone/>
              <a:defRPr kumimoji="0" lang="en-US" sz="3137" b="0" i="0" u="none" strike="noStrike" kern="1200" cap="none" spc="0" normalizeH="0" baseline="0" dirty="0" smtClean="0">
                <a:ln>
                  <a:noFill/>
                </a:ln>
                <a:solidFill>
                  <a:srgbClr val="008575"/>
                </a:solidFill>
                <a:effectLst/>
                <a:uLnTx/>
                <a:uFillTx/>
                <a:latin typeface="Segoe UI" panose="020B0502040204020203" pitchFamily="34" charset="0"/>
                <a:ea typeface="+mn-ea"/>
                <a:cs typeface="Segoe UI" panose="020B0502040204020203" pitchFamily="34" charset="0"/>
              </a:defRPr>
            </a:lvl1pPr>
            <a:lvl2pPr marL="0" indent="0">
              <a:buNone/>
              <a:defRPr lang="en-US" sz="1765" kern="1200" spc="0" baseline="0" dirty="0" smtClean="0">
                <a:gradFill>
                  <a:gsLst>
                    <a:gs pos="1250">
                      <a:srgbClr val="505050"/>
                    </a:gs>
                    <a:gs pos="100000">
                      <a:srgbClr val="505050"/>
                    </a:gs>
                  </a:gsLst>
                  <a:lin ang="5400000" scaled="0"/>
                </a:gradFill>
                <a:latin typeface="Segoe UI" panose="020B0502040204020203" pitchFamily="34" charset="0"/>
                <a:ea typeface="+mn-ea"/>
                <a:cs typeface="Segoe UI" panose="020B0502040204020203" pitchFamily="34" charset="0"/>
              </a:defRPr>
            </a:lvl2pPr>
            <a:lvl3pPr marL="560241" indent="0">
              <a:buNone/>
              <a:defRPr/>
            </a:lvl3pPr>
            <a:lvl4pPr marL="784338" indent="0">
              <a:buNone/>
              <a:defRPr/>
            </a:lvl4pPr>
            <a:lvl5pPr marL="1008435" indent="0">
              <a:buNone/>
              <a:defRPr/>
            </a:lvl5pPr>
          </a:lstStyle>
          <a:p>
            <a:pPr lvl="0"/>
            <a:r>
              <a:rPr lang="en-US"/>
              <a:t>Edit Master text styles</a:t>
            </a:r>
          </a:p>
          <a:p>
            <a:pPr lvl="1"/>
            <a:r>
              <a:rPr lang="en-US"/>
              <a:t>Second level</a:t>
            </a:r>
          </a:p>
        </p:txBody>
      </p:sp>
      <p:sp>
        <p:nvSpPr>
          <p:cNvPr id="8" name="TextBox 7">
            <a:extLst>
              <a:ext uri="{FF2B5EF4-FFF2-40B4-BE49-F238E27FC236}">
                <a16:creationId xmlns:a16="http://schemas.microsoft.com/office/drawing/2014/main" id="{87626529-1F77-47E1-96BF-96776BA00EF8}"/>
              </a:ext>
            </a:extLst>
          </p:cNvPr>
          <p:cNvSpPr txBox="1"/>
          <p:nvPr userDrawn="1"/>
        </p:nvSpPr>
        <p:spPr>
          <a:xfrm>
            <a:off x="6054" y="6415965"/>
            <a:ext cx="2967701" cy="438929"/>
          </a:xfrm>
          <a:prstGeom prst="rect">
            <a:avLst/>
          </a:prstGeom>
          <a:noFill/>
        </p:spPr>
        <p:txBody>
          <a:bodyPr wrap="non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a:solidFill>
                  <a:schemeClr val="bg1">
                    <a:lumMod val="50000"/>
                  </a:schemeClr>
                </a:solidFill>
              </a:rPr>
              <a:t>Microsoft confidential. For internal use only.</a:t>
            </a:r>
          </a:p>
        </p:txBody>
      </p:sp>
    </p:spTree>
    <p:extLst>
      <p:ext uri="{BB962C8B-B14F-4D97-AF65-F5344CB8AC3E}">
        <p14:creationId xmlns:p14="http://schemas.microsoft.com/office/powerpoint/2010/main" val="142319408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urple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66" y="1"/>
            <a:ext cx="12191377" cy="1210345"/>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29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034064" y="1"/>
            <a:ext cx="1157937" cy="1210345"/>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rgbClr val="B4A0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69241" y="292625"/>
            <a:ext cx="10757097" cy="836319"/>
          </a:xfrm>
        </p:spPr>
        <p:txBody>
          <a:bodyPr lIns="146304" tIns="91440" rIns="146304" bIns="91440"/>
          <a:lstStyle>
            <a:lvl1pPr marL="0" indent="0">
              <a:buNone/>
              <a:defRPr lang="en-US" sz="4705" b="0" cap="none" spc="-100" dirty="0" smtClean="0">
                <a:ln w="3175">
                  <a:noFill/>
                </a:ln>
                <a:gradFill>
                  <a:gsLst>
                    <a:gs pos="57576">
                      <a:srgbClr val="FFFFFF"/>
                    </a:gs>
                    <a:gs pos="35000">
                      <a:srgbClr val="FFFFFF"/>
                    </a:gs>
                  </a:gsLst>
                  <a:lin ang="5400000" scaled="0"/>
                </a:gradFill>
                <a:effectLst/>
                <a:cs typeface="Segoe UI" pitchFamily="34" charset="0"/>
              </a:defRPr>
            </a:lvl1pPr>
          </a:lstStyle>
          <a:p>
            <a:pPr marL="336170" lvl="0" indent="-672342">
              <a:spcBef>
                <a:spcPct val="0"/>
              </a:spcBef>
            </a:pPr>
            <a:r>
              <a:rPr lang="en-US"/>
              <a:t>Edit Master text styles</a:t>
            </a:r>
          </a:p>
        </p:txBody>
      </p:sp>
    </p:spTree>
    <p:extLst>
      <p:ext uri="{BB962C8B-B14F-4D97-AF65-F5344CB8AC3E}">
        <p14:creationId xmlns:p14="http://schemas.microsoft.com/office/powerpoint/2010/main" val="21876352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120076"/>
            <a:ext cx="12191377" cy="73792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585699" cy="2689656"/>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78982ECA-C93B-4C46-A5B3-C4B8F42D11F0}"/>
              </a:ext>
            </a:extLst>
          </p:cNvPr>
          <p:cNvSpPr txBox="1"/>
          <p:nvPr userDrawn="1"/>
        </p:nvSpPr>
        <p:spPr>
          <a:xfrm>
            <a:off x="0" y="6418926"/>
            <a:ext cx="3136016" cy="438929"/>
          </a:xfrm>
          <a:prstGeom prst="rect">
            <a:avLst/>
          </a:prstGeom>
          <a:noFill/>
        </p:spPr>
        <p:txBody>
          <a:bodyPr wrap="none" lIns="268927"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6477" y="292817"/>
            <a:ext cx="1801814" cy="662880"/>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084186"/>
            <a:ext cx="9233176" cy="1793104"/>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rgbClr val="0078D4">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1" y="2260372"/>
            <a:ext cx="8067822" cy="899665"/>
          </a:xfrm>
        </p:spPr>
        <p:txBody>
          <a:bodyPr anchor="t" anchorCtr="0"/>
          <a:lstStyle>
            <a:lvl1pPr>
              <a:defRPr lang="en-US" sz="4705" b="0" kern="1200" cap="none" spc="-98" baseline="0" dirty="0">
                <a:ln w="3175">
                  <a:noFill/>
                </a:ln>
                <a:gradFill>
                  <a:gsLst>
                    <a:gs pos="0">
                      <a:schemeClr val="bg1"/>
                    </a:gs>
                    <a:gs pos="100000">
                      <a:schemeClr val="bg1"/>
                    </a:gs>
                  </a:gsLst>
                  <a:lin ang="5400000" scaled="0"/>
                </a:gradFill>
                <a:effectLst/>
                <a:latin typeface="+mn-lt"/>
                <a:ea typeface="+mn-ea"/>
                <a:cs typeface="Segoe UI" pitchFamily="34" charset="0"/>
              </a:defRPr>
            </a:lvl1pPr>
          </a:lstStyle>
          <a:p>
            <a:pPr marL="0" lvl="0" algn="l" defTabSz="914367" rtl="0" eaLnBrk="1" latinLnBrk="0" hangingPunct="1">
              <a:lnSpc>
                <a:spcPct val="90000"/>
              </a:lnSpc>
              <a:spcBef>
                <a:spcPct val="0"/>
              </a:spcBef>
              <a:buNone/>
              <a:defRPr/>
            </a:pPr>
            <a:r>
              <a:rPr lang="en-US"/>
              <a:t>Click to edit Master title style</a:t>
            </a:r>
          </a:p>
        </p:txBody>
      </p:sp>
    </p:spTree>
    <p:extLst>
      <p:ext uri="{BB962C8B-B14F-4D97-AF65-F5344CB8AC3E}">
        <p14:creationId xmlns:p14="http://schemas.microsoft.com/office/powerpoint/2010/main" val="22133774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Over Diagonal Shape - Blu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750930" cy="6858623"/>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rgbClr val="0078D4"/>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12355" tIns="385463" rIns="896425"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049">
              <a:spcBef>
                <a:spcPts val="588"/>
              </a:spcBef>
              <a:spcAft>
                <a:spcPts val="0"/>
              </a:spcAft>
              <a:defRPr/>
            </a:pPr>
            <a:endParaRPr lang="en-US" sz="4313">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054" y="6415965"/>
            <a:ext cx="3152119" cy="441502"/>
          </a:xfrm>
          <a:prstGeom prst="rect">
            <a:avLst/>
          </a:prstGeom>
          <a:noFill/>
        </p:spPr>
        <p:txBody>
          <a:bodyPr wrap="non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1"/>
            <a:ext cx="3316770" cy="899665"/>
          </a:xfrm>
        </p:spPr>
        <p:txBody>
          <a:bodyPr/>
          <a:lstStyle>
            <a:lvl1pPr>
              <a:defRPr>
                <a:gradFill>
                  <a:gsLst>
                    <a:gs pos="1250">
                      <a:schemeClr val="bg1"/>
                    </a:gs>
                    <a:gs pos="100000">
                      <a:schemeClr val="bg1"/>
                    </a:gs>
                  </a:gsLst>
                  <a:lin ang="5400000" scaled="0"/>
                </a:gradFill>
                <a:latin typeface="+mn-lt"/>
              </a:defRPr>
            </a:lvl1pPr>
          </a:lstStyle>
          <a:p>
            <a:r>
              <a:rPr lang="en-US"/>
              <a:t>Click to edit Master title style</a:t>
            </a:r>
          </a:p>
        </p:txBody>
      </p:sp>
    </p:spTree>
    <p:extLst>
      <p:ext uri="{BB962C8B-B14F-4D97-AF65-F5344CB8AC3E}">
        <p14:creationId xmlns:p14="http://schemas.microsoft.com/office/powerpoint/2010/main" val="142009736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27901"/>
            <a:ext cx="4876800" cy="2438400"/>
          </a:xfrm>
          <a:prstGeom prst="rect">
            <a:avLst/>
          </a:prstGeom>
          <a:noFill/>
        </p:spPr>
        <p:txBody>
          <a:bodyPr lIns="182880" tIns="91440" rIns="91440" bIns="91440">
            <a:normAutofit/>
          </a:bodyPr>
          <a:lstStyle>
            <a:lvl1pPr>
              <a:defRPr lang="en-US" sz="4267" dirty="0" smtClean="0">
                <a:solidFill>
                  <a:schemeClr val="bg1"/>
                </a:solidFill>
              </a:defRPr>
            </a:lvl1pPr>
          </a:lstStyle>
          <a:p>
            <a:pPr lvl="0"/>
            <a:endParaRPr lang="en-US"/>
          </a:p>
        </p:txBody>
      </p:sp>
      <p:sp>
        <p:nvSpPr>
          <p:cNvPr id="6" name="Text Placeholder 6"/>
          <p:cNvSpPr>
            <a:spLocks noGrp="1"/>
          </p:cNvSpPr>
          <p:nvPr>
            <p:ph type="body" sz="quarter" idx="10" hasCustomPrompt="1"/>
          </p:nvPr>
        </p:nvSpPr>
        <p:spPr>
          <a:xfrm>
            <a:off x="211727" y="3767198"/>
            <a:ext cx="3251200" cy="295465"/>
          </a:xfrm>
        </p:spPr>
        <p:txBody>
          <a:bodyPr/>
          <a:lstStyle>
            <a:lvl1pPr marL="36575" indent="0">
              <a:lnSpc>
                <a:spcPct val="90000"/>
              </a:lnSpc>
              <a:spcBef>
                <a:spcPts val="512"/>
              </a:spcBef>
              <a:buFontTx/>
              <a:buNone/>
              <a:defRPr sz="2133" baseline="0">
                <a:solidFill>
                  <a:schemeClr val="bg1"/>
                </a:solidFill>
                <a:latin typeface="+mj-lt"/>
              </a:defRPr>
            </a:lvl1pPr>
            <a:lvl2pPr marL="365751" indent="0">
              <a:buFontTx/>
              <a:buNone/>
              <a:defRPr/>
            </a:lvl2pPr>
            <a:lvl3pPr marL="731502" indent="0">
              <a:buFontTx/>
              <a:buNone/>
              <a:defRPr/>
            </a:lvl3pPr>
            <a:lvl4pPr marL="1097253" indent="0">
              <a:buFontTx/>
              <a:buNone/>
              <a:defRPr/>
            </a:lvl4pPr>
            <a:lvl5pPr marL="1463003"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3200" y="3256854"/>
            <a:ext cx="3251200" cy="295465"/>
          </a:xfrm>
        </p:spPr>
        <p:txBody>
          <a:bodyPr/>
          <a:lstStyle>
            <a:lvl1pPr marL="36575" indent="0">
              <a:buFontTx/>
              <a:buNone/>
              <a:defRPr sz="2133" baseline="0">
                <a:solidFill>
                  <a:schemeClr val="bg1"/>
                </a:solidFill>
                <a:latin typeface="+mj-lt"/>
              </a:defRPr>
            </a:lvl1pPr>
            <a:lvl2pPr marL="365751" indent="0">
              <a:buFontTx/>
              <a:buNone/>
              <a:defRPr/>
            </a:lvl2pPr>
            <a:lvl3pPr marL="731502" indent="0">
              <a:buFontTx/>
              <a:buNone/>
              <a:defRPr/>
            </a:lvl3pPr>
            <a:lvl4pPr marL="1097253" indent="0">
              <a:buFontTx/>
              <a:buNone/>
              <a:defRPr/>
            </a:lvl4pPr>
            <a:lvl5pPr marL="1463003"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727" y="468513"/>
            <a:ext cx="2291524" cy="472627"/>
          </a:xfrm>
          <a:prstGeom prst="rect">
            <a:avLst/>
          </a:prstGeom>
          <a:noFill/>
        </p:spPr>
      </p:pic>
    </p:spTree>
    <p:extLst>
      <p:ext uri="{BB962C8B-B14F-4D97-AF65-F5344CB8AC3E}">
        <p14:creationId xmlns:p14="http://schemas.microsoft.com/office/powerpoint/2010/main" val="3598524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CA1E-81C7-4EAB-BC72-94307FDA8A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3DEAA-4273-4384-9F91-D267F44FF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FA739-9E4F-415B-838F-A0C778B98435}"/>
              </a:ext>
            </a:extLst>
          </p:cNvPr>
          <p:cNvSpPr>
            <a:spLocks noGrp="1"/>
          </p:cNvSpPr>
          <p:nvPr>
            <p:ph type="dt" sz="half" idx="10"/>
          </p:nvPr>
        </p:nvSpPr>
        <p:spPr/>
        <p:txBody>
          <a:bodyPr/>
          <a:lstStyle/>
          <a:p>
            <a:fld id="{3E5688D7-8301-4C41-9F6C-F88431F82A60}" type="datetimeFigureOut">
              <a:rPr lang="en-US" smtClean="0"/>
              <a:t>9/25/2022</a:t>
            </a:fld>
            <a:endParaRPr lang="en-US"/>
          </a:p>
        </p:txBody>
      </p:sp>
      <p:sp>
        <p:nvSpPr>
          <p:cNvPr id="5" name="Footer Placeholder 4">
            <a:extLst>
              <a:ext uri="{FF2B5EF4-FFF2-40B4-BE49-F238E27FC236}">
                <a16:creationId xmlns:a16="http://schemas.microsoft.com/office/drawing/2014/main" id="{F2C57BD8-7C49-40BD-A3B0-21EABF68D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0F457-EE39-4191-98DE-378729CF1584}"/>
              </a:ext>
            </a:extLst>
          </p:cNvPr>
          <p:cNvSpPr>
            <a:spLocks noGrp="1"/>
          </p:cNvSpPr>
          <p:nvPr>
            <p:ph type="sldNum" sz="quarter" idx="12"/>
          </p:nvPr>
        </p:nvSpPr>
        <p:spPr/>
        <p:txBody>
          <a:bodyPr/>
          <a:lstStyle/>
          <a:p>
            <a:fld id="{BB352634-1625-490A-A101-B6D387E7F87A}" type="slidenum">
              <a:rPr lang="en-US" smtClean="0"/>
              <a:t>‹#›</a:t>
            </a:fld>
            <a:endParaRPr lang="en-US"/>
          </a:p>
        </p:txBody>
      </p:sp>
    </p:spTree>
    <p:extLst>
      <p:ext uri="{BB962C8B-B14F-4D97-AF65-F5344CB8AC3E}">
        <p14:creationId xmlns:p14="http://schemas.microsoft.com/office/powerpoint/2010/main" val="181891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8160-4F92-456B-8469-6182C5FA7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3108B5-498A-4D07-9D74-640C7AA53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F4CAB2-6715-420E-9F09-C8564521F1E0}"/>
              </a:ext>
            </a:extLst>
          </p:cNvPr>
          <p:cNvSpPr>
            <a:spLocks noGrp="1"/>
          </p:cNvSpPr>
          <p:nvPr>
            <p:ph type="dt" sz="half" idx="10"/>
          </p:nvPr>
        </p:nvSpPr>
        <p:spPr/>
        <p:txBody>
          <a:bodyPr/>
          <a:lstStyle/>
          <a:p>
            <a:fld id="{3E5688D7-8301-4C41-9F6C-F88431F82A60}" type="datetimeFigureOut">
              <a:rPr lang="en-US" smtClean="0"/>
              <a:t>9/25/2022</a:t>
            </a:fld>
            <a:endParaRPr lang="en-US"/>
          </a:p>
        </p:txBody>
      </p:sp>
      <p:sp>
        <p:nvSpPr>
          <p:cNvPr id="5" name="Footer Placeholder 4">
            <a:extLst>
              <a:ext uri="{FF2B5EF4-FFF2-40B4-BE49-F238E27FC236}">
                <a16:creationId xmlns:a16="http://schemas.microsoft.com/office/drawing/2014/main" id="{46F77946-BC63-4282-A98A-791FE40BB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BCFD1-7E8C-427E-9F4A-7627043B4717}"/>
              </a:ext>
            </a:extLst>
          </p:cNvPr>
          <p:cNvSpPr>
            <a:spLocks noGrp="1"/>
          </p:cNvSpPr>
          <p:nvPr>
            <p:ph type="sldNum" sz="quarter" idx="12"/>
          </p:nvPr>
        </p:nvSpPr>
        <p:spPr/>
        <p:txBody>
          <a:bodyPr/>
          <a:lstStyle/>
          <a:p>
            <a:fld id="{BB352634-1625-490A-A101-B6D387E7F87A}" type="slidenum">
              <a:rPr lang="en-US" smtClean="0"/>
              <a:t>‹#›</a:t>
            </a:fld>
            <a:endParaRPr lang="en-US"/>
          </a:p>
        </p:txBody>
      </p:sp>
    </p:spTree>
    <p:extLst>
      <p:ext uri="{BB962C8B-B14F-4D97-AF65-F5344CB8AC3E}">
        <p14:creationId xmlns:p14="http://schemas.microsoft.com/office/powerpoint/2010/main" val="403780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FBEA-4BD5-4527-B9EC-ED6E67240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C985F-C992-45F1-B054-A2A7AAF862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4CD4E-4091-4270-9771-C4B46EC55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0ACF5-F9A5-462E-941F-820C5DCCD384}"/>
              </a:ext>
            </a:extLst>
          </p:cNvPr>
          <p:cNvSpPr>
            <a:spLocks noGrp="1"/>
          </p:cNvSpPr>
          <p:nvPr>
            <p:ph type="dt" sz="half" idx="10"/>
          </p:nvPr>
        </p:nvSpPr>
        <p:spPr/>
        <p:txBody>
          <a:bodyPr/>
          <a:lstStyle/>
          <a:p>
            <a:fld id="{3E5688D7-8301-4C41-9F6C-F88431F82A60}" type="datetimeFigureOut">
              <a:rPr lang="en-US" smtClean="0"/>
              <a:t>9/25/2022</a:t>
            </a:fld>
            <a:endParaRPr lang="en-US"/>
          </a:p>
        </p:txBody>
      </p:sp>
      <p:sp>
        <p:nvSpPr>
          <p:cNvPr id="6" name="Footer Placeholder 5">
            <a:extLst>
              <a:ext uri="{FF2B5EF4-FFF2-40B4-BE49-F238E27FC236}">
                <a16:creationId xmlns:a16="http://schemas.microsoft.com/office/drawing/2014/main" id="{ABECE674-6CB4-4E5A-97A1-7C3C84F726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E9F65-4F87-44B1-844F-FE8C961AE9F0}"/>
              </a:ext>
            </a:extLst>
          </p:cNvPr>
          <p:cNvSpPr>
            <a:spLocks noGrp="1"/>
          </p:cNvSpPr>
          <p:nvPr>
            <p:ph type="sldNum" sz="quarter" idx="12"/>
          </p:nvPr>
        </p:nvSpPr>
        <p:spPr/>
        <p:txBody>
          <a:bodyPr/>
          <a:lstStyle/>
          <a:p>
            <a:fld id="{BB352634-1625-490A-A101-B6D387E7F87A}" type="slidenum">
              <a:rPr lang="en-US" smtClean="0"/>
              <a:t>‹#›</a:t>
            </a:fld>
            <a:endParaRPr lang="en-US"/>
          </a:p>
        </p:txBody>
      </p:sp>
    </p:spTree>
    <p:extLst>
      <p:ext uri="{BB962C8B-B14F-4D97-AF65-F5344CB8AC3E}">
        <p14:creationId xmlns:p14="http://schemas.microsoft.com/office/powerpoint/2010/main" val="146268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05AB-1F81-4EDA-8122-3F5D55EF3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172EA9-581C-4E86-9899-62F51897C1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35001F-FB30-48B1-966A-8CAE6937A6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1C6DA6-D693-462D-ADE7-5A2A56A3D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D3DEF4-8733-4318-BD92-E20CB31CFD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36CD7A-9DB7-4CE9-A61B-D2EAE84A6D0F}"/>
              </a:ext>
            </a:extLst>
          </p:cNvPr>
          <p:cNvSpPr>
            <a:spLocks noGrp="1"/>
          </p:cNvSpPr>
          <p:nvPr>
            <p:ph type="dt" sz="half" idx="10"/>
          </p:nvPr>
        </p:nvSpPr>
        <p:spPr/>
        <p:txBody>
          <a:bodyPr/>
          <a:lstStyle/>
          <a:p>
            <a:fld id="{3E5688D7-8301-4C41-9F6C-F88431F82A60}" type="datetimeFigureOut">
              <a:rPr lang="en-US" smtClean="0"/>
              <a:t>9/25/2022</a:t>
            </a:fld>
            <a:endParaRPr lang="en-US"/>
          </a:p>
        </p:txBody>
      </p:sp>
      <p:sp>
        <p:nvSpPr>
          <p:cNvPr id="8" name="Footer Placeholder 7">
            <a:extLst>
              <a:ext uri="{FF2B5EF4-FFF2-40B4-BE49-F238E27FC236}">
                <a16:creationId xmlns:a16="http://schemas.microsoft.com/office/drawing/2014/main" id="{6C41BFEF-ECB5-474B-AE36-2C254E8596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EA4F8C-F83E-43F2-9F47-F9ED6EABCF7C}"/>
              </a:ext>
            </a:extLst>
          </p:cNvPr>
          <p:cNvSpPr>
            <a:spLocks noGrp="1"/>
          </p:cNvSpPr>
          <p:nvPr>
            <p:ph type="sldNum" sz="quarter" idx="12"/>
          </p:nvPr>
        </p:nvSpPr>
        <p:spPr/>
        <p:txBody>
          <a:bodyPr/>
          <a:lstStyle/>
          <a:p>
            <a:fld id="{BB352634-1625-490A-A101-B6D387E7F87A}" type="slidenum">
              <a:rPr lang="en-US" smtClean="0"/>
              <a:t>‹#›</a:t>
            </a:fld>
            <a:endParaRPr lang="en-US"/>
          </a:p>
        </p:txBody>
      </p:sp>
    </p:spTree>
    <p:extLst>
      <p:ext uri="{BB962C8B-B14F-4D97-AF65-F5344CB8AC3E}">
        <p14:creationId xmlns:p14="http://schemas.microsoft.com/office/powerpoint/2010/main" val="253139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071E-DAFD-4B48-8992-40DCBEF595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2F211A-6C11-4A6E-8621-552EAE85B27C}"/>
              </a:ext>
            </a:extLst>
          </p:cNvPr>
          <p:cNvSpPr>
            <a:spLocks noGrp="1"/>
          </p:cNvSpPr>
          <p:nvPr>
            <p:ph type="dt" sz="half" idx="10"/>
          </p:nvPr>
        </p:nvSpPr>
        <p:spPr/>
        <p:txBody>
          <a:bodyPr/>
          <a:lstStyle/>
          <a:p>
            <a:fld id="{3E5688D7-8301-4C41-9F6C-F88431F82A60}" type="datetimeFigureOut">
              <a:rPr lang="en-US" smtClean="0"/>
              <a:t>9/25/2022</a:t>
            </a:fld>
            <a:endParaRPr lang="en-US"/>
          </a:p>
        </p:txBody>
      </p:sp>
      <p:sp>
        <p:nvSpPr>
          <p:cNvPr id="4" name="Footer Placeholder 3">
            <a:extLst>
              <a:ext uri="{FF2B5EF4-FFF2-40B4-BE49-F238E27FC236}">
                <a16:creationId xmlns:a16="http://schemas.microsoft.com/office/drawing/2014/main" id="{56079CBE-FCA6-483F-80FB-577BCB0EBA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5C6A84-190C-4094-9A1D-82F36E25BA18}"/>
              </a:ext>
            </a:extLst>
          </p:cNvPr>
          <p:cNvSpPr>
            <a:spLocks noGrp="1"/>
          </p:cNvSpPr>
          <p:nvPr>
            <p:ph type="sldNum" sz="quarter" idx="12"/>
          </p:nvPr>
        </p:nvSpPr>
        <p:spPr/>
        <p:txBody>
          <a:bodyPr/>
          <a:lstStyle/>
          <a:p>
            <a:fld id="{BB352634-1625-490A-A101-B6D387E7F87A}" type="slidenum">
              <a:rPr lang="en-US" smtClean="0"/>
              <a:t>‹#›</a:t>
            </a:fld>
            <a:endParaRPr lang="en-US"/>
          </a:p>
        </p:txBody>
      </p:sp>
    </p:spTree>
    <p:extLst>
      <p:ext uri="{BB962C8B-B14F-4D97-AF65-F5344CB8AC3E}">
        <p14:creationId xmlns:p14="http://schemas.microsoft.com/office/powerpoint/2010/main" val="24044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581C4-FF59-402F-8568-864FE8DCA6C4}"/>
              </a:ext>
            </a:extLst>
          </p:cNvPr>
          <p:cNvSpPr>
            <a:spLocks noGrp="1"/>
          </p:cNvSpPr>
          <p:nvPr>
            <p:ph type="dt" sz="half" idx="10"/>
          </p:nvPr>
        </p:nvSpPr>
        <p:spPr/>
        <p:txBody>
          <a:bodyPr/>
          <a:lstStyle/>
          <a:p>
            <a:fld id="{3E5688D7-8301-4C41-9F6C-F88431F82A60}" type="datetimeFigureOut">
              <a:rPr lang="en-US" smtClean="0"/>
              <a:t>9/25/2022</a:t>
            </a:fld>
            <a:endParaRPr lang="en-US"/>
          </a:p>
        </p:txBody>
      </p:sp>
      <p:sp>
        <p:nvSpPr>
          <p:cNvPr id="3" name="Footer Placeholder 2">
            <a:extLst>
              <a:ext uri="{FF2B5EF4-FFF2-40B4-BE49-F238E27FC236}">
                <a16:creationId xmlns:a16="http://schemas.microsoft.com/office/drawing/2014/main" id="{60AF926D-16AD-4345-A623-99E2A55B4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0E785F-B9CB-4CE6-AA77-EBB6EB6F1352}"/>
              </a:ext>
            </a:extLst>
          </p:cNvPr>
          <p:cNvSpPr>
            <a:spLocks noGrp="1"/>
          </p:cNvSpPr>
          <p:nvPr>
            <p:ph type="sldNum" sz="quarter" idx="12"/>
          </p:nvPr>
        </p:nvSpPr>
        <p:spPr/>
        <p:txBody>
          <a:bodyPr/>
          <a:lstStyle/>
          <a:p>
            <a:fld id="{BB352634-1625-490A-A101-B6D387E7F87A}" type="slidenum">
              <a:rPr lang="en-US" smtClean="0"/>
              <a:t>‹#›</a:t>
            </a:fld>
            <a:endParaRPr lang="en-US"/>
          </a:p>
        </p:txBody>
      </p:sp>
    </p:spTree>
    <p:extLst>
      <p:ext uri="{BB962C8B-B14F-4D97-AF65-F5344CB8AC3E}">
        <p14:creationId xmlns:p14="http://schemas.microsoft.com/office/powerpoint/2010/main" val="27534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5450-E48A-48A8-97CD-09695B7A6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17A825-28C7-4C09-9A17-3A20E59AB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3C19A-CC1F-4B15-9C66-378308C58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8F5A7-A4F9-4D67-9420-15EB3395DC28}"/>
              </a:ext>
            </a:extLst>
          </p:cNvPr>
          <p:cNvSpPr>
            <a:spLocks noGrp="1"/>
          </p:cNvSpPr>
          <p:nvPr>
            <p:ph type="dt" sz="half" idx="10"/>
          </p:nvPr>
        </p:nvSpPr>
        <p:spPr/>
        <p:txBody>
          <a:bodyPr/>
          <a:lstStyle/>
          <a:p>
            <a:fld id="{3E5688D7-8301-4C41-9F6C-F88431F82A60}" type="datetimeFigureOut">
              <a:rPr lang="en-US" smtClean="0"/>
              <a:t>9/25/2022</a:t>
            </a:fld>
            <a:endParaRPr lang="en-US"/>
          </a:p>
        </p:txBody>
      </p:sp>
      <p:sp>
        <p:nvSpPr>
          <p:cNvPr id="6" name="Footer Placeholder 5">
            <a:extLst>
              <a:ext uri="{FF2B5EF4-FFF2-40B4-BE49-F238E27FC236}">
                <a16:creationId xmlns:a16="http://schemas.microsoft.com/office/drawing/2014/main" id="{3011C3F7-1BA6-4E35-9361-D44C48949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7C47C-4DD1-4D90-A1F2-760AD8406750}"/>
              </a:ext>
            </a:extLst>
          </p:cNvPr>
          <p:cNvSpPr>
            <a:spLocks noGrp="1"/>
          </p:cNvSpPr>
          <p:nvPr>
            <p:ph type="sldNum" sz="quarter" idx="12"/>
          </p:nvPr>
        </p:nvSpPr>
        <p:spPr/>
        <p:txBody>
          <a:bodyPr/>
          <a:lstStyle/>
          <a:p>
            <a:fld id="{BB352634-1625-490A-A101-B6D387E7F87A}" type="slidenum">
              <a:rPr lang="en-US" smtClean="0"/>
              <a:t>‹#›</a:t>
            </a:fld>
            <a:endParaRPr lang="en-US"/>
          </a:p>
        </p:txBody>
      </p:sp>
    </p:spTree>
    <p:extLst>
      <p:ext uri="{BB962C8B-B14F-4D97-AF65-F5344CB8AC3E}">
        <p14:creationId xmlns:p14="http://schemas.microsoft.com/office/powerpoint/2010/main" val="404200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1A8B-6E27-4A0C-93EA-77E3539E6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AE63D6-A134-4B1B-A7A6-6F3FDF4BC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AE7122-D900-4224-8803-64EA8ED2E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53916-B2F6-49DB-AEF4-9022D52C5DAE}"/>
              </a:ext>
            </a:extLst>
          </p:cNvPr>
          <p:cNvSpPr>
            <a:spLocks noGrp="1"/>
          </p:cNvSpPr>
          <p:nvPr>
            <p:ph type="dt" sz="half" idx="10"/>
          </p:nvPr>
        </p:nvSpPr>
        <p:spPr/>
        <p:txBody>
          <a:bodyPr/>
          <a:lstStyle/>
          <a:p>
            <a:fld id="{3E5688D7-8301-4C41-9F6C-F88431F82A60}" type="datetimeFigureOut">
              <a:rPr lang="en-US" smtClean="0"/>
              <a:t>9/25/2022</a:t>
            </a:fld>
            <a:endParaRPr lang="en-US"/>
          </a:p>
        </p:txBody>
      </p:sp>
      <p:sp>
        <p:nvSpPr>
          <p:cNvPr id="6" name="Footer Placeholder 5">
            <a:extLst>
              <a:ext uri="{FF2B5EF4-FFF2-40B4-BE49-F238E27FC236}">
                <a16:creationId xmlns:a16="http://schemas.microsoft.com/office/drawing/2014/main" id="{20A5B3BC-3D31-4C61-A3C4-F690DC1A3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97921-F3E3-498F-AAB6-5CA269FDD952}"/>
              </a:ext>
            </a:extLst>
          </p:cNvPr>
          <p:cNvSpPr>
            <a:spLocks noGrp="1"/>
          </p:cNvSpPr>
          <p:nvPr>
            <p:ph type="sldNum" sz="quarter" idx="12"/>
          </p:nvPr>
        </p:nvSpPr>
        <p:spPr/>
        <p:txBody>
          <a:bodyPr/>
          <a:lstStyle/>
          <a:p>
            <a:fld id="{BB352634-1625-490A-A101-B6D387E7F87A}" type="slidenum">
              <a:rPr lang="en-US" smtClean="0"/>
              <a:t>‹#›</a:t>
            </a:fld>
            <a:endParaRPr lang="en-US"/>
          </a:p>
        </p:txBody>
      </p:sp>
    </p:spTree>
    <p:extLst>
      <p:ext uri="{BB962C8B-B14F-4D97-AF65-F5344CB8AC3E}">
        <p14:creationId xmlns:p14="http://schemas.microsoft.com/office/powerpoint/2010/main" val="17816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11BF3C-B597-4A3F-AA13-10F4B3E1F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35922-FAE6-421F-9B82-300F790DD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1774D-4804-4FC0-88E8-BFD6B10FA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688D7-8301-4C41-9F6C-F88431F82A60}" type="datetimeFigureOut">
              <a:rPr lang="en-US" smtClean="0"/>
              <a:t>9/25/2022</a:t>
            </a:fld>
            <a:endParaRPr lang="en-US"/>
          </a:p>
        </p:txBody>
      </p:sp>
      <p:sp>
        <p:nvSpPr>
          <p:cNvPr id="5" name="Footer Placeholder 4">
            <a:extLst>
              <a:ext uri="{FF2B5EF4-FFF2-40B4-BE49-F238E27FC236}">
                <a16:creationId xmlns:a16="http://schemas.microsoft.com/office/drawing/2014/main" id="{2D9919F4-FDA8-4E7C-8627-748040660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0FD318-5533-481E-88F7-098B9429D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52634-1625-490A-A101-B6D387E7F87A}" type="slidenum">
              <a:rPr lang="en-US" smtClean="0"/>
              <a:t>‹#›</a:t>
            </a:fld>
            <a:endParaRPr lang="en-US"/>
          </a:p>
        </p:txBody>
      </p:sp>
    </p:spTree>
    <p:extLst>
      <p:ext uri="{BB962C8B-B14F-4D97-AF65-F5344CB8AC3E}">
        <p14:creationId xmlns:p14="http://schemas.microsoft.com/office/powerpoint/2010/main" val="2342134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7901"/>
            <a:ext cx="4876800" cy="2438400"/>
          </a:xfrm>
          <a:solidFill>
            <a:srgbClr val="0070C0"/>
          </a:solidFill>
        </p:spPr>
        <p:txBody>
          <a:bodyPr vert="horz" lIns="243840" tIns="121920" rIns="121920" bIns="121920" rtlCol="0" anchor="t">
            <a:normAutofit/>
          </a:bodyPr>
          <a:lstStyle/>
          <a:p>
            <a:r>
              <a:rPr lang="en-US" sz="3733" dirty="0">
                <a:cs typeface="Arial"/>
              </a:rPr>
              <a:t>&lt;Project Name&gt;</a:t>
            </a:r>
            <a:endParaRPr lang="en-US" sz="3200" dirty="0">
              <a:cs typeface="Arial"/>
            </a:endParaRPr>
          </a:p>
        </p:txBody>
      </p:sp>
      <p:sp>
        <p:nvSpPr>
          <p:cNvPr id="3" name="Text Placeholder 2"/>
          <p:cNvSpPr>
            <a:spLocks noGrp="1"/>
          </p:cNvSpPr>
          <p:nvPr>
            <p:ph type="body" sz="quarter" idx="10"/>
          </p:nvPr>
        </p:nvSpPr>
        <p:spPr>
          <a:xfrm>
            <a:off x="175334" y="3767198"/>
            <a:ext cx="3542924" cy="650057"/>
          </a:xfrm>
        </p:spPr>
        <p:txBody>
          <a:bodyPr>
            <a:normAutofit/>
          </a:bodyPr>
          <a:lstStyle/>
          <a:p>
            <a:r>
              <a:rPr lang="en-US" dirty="0"/>
              <a:t>Program Governance Model</a:t>
            </a:r>
          </a:p>
        </p:txBody>
      </p:sp>
      <p:sp>
        <p:nvSpPr>
          <p:cNvPr id="4" name="Text Placeholder 3"/>
          <p:cNvSpPr>
            <a:spLocks noGrp="1"/>
          </p:cNvSpPr>
          <p:nvPr>
            <p:ph type="body" sz="quarter" idx="11"/>
          </p:nvPr>
        </p:nvSpPr>
        <p:spPr>
          <a:xfrm>
            <a:off x="175334" y="4435535"/>
            <a:ext cx="3251199" cy="328295"/>
          </a:xfrm>
        </p:spPr>
        <p:txBody>
          <a:bodyPr>
            <a:normAutofit fontScale="92500" lnSpcReduction="20000"/>
          </a:bodyPr>
          <a:lstStyle/>
          <a:p>
            <a:r>
              <a:rPr lang="en-US" dirty="0"/>
              <a:t>Nn/nn/</a:t>
            </a:r>
            <a:r>
              <a:rPr lang="en-US" dirty="0" err="1"/>
              <a:t>nnnn</a:t>
            </a:r>
            <a:endParaRPr lang="en-US" dirty="0"/>
          </a:p>
        </p:txBody>
      </p:sp>
    </p:spTree>
    <p:extLst>
      <p:ext uri="{BB962C8B-B14F-4D97-AF65-F5344CB8AC3E}">
        <p14:creationId xmlns:p14="http://schemas.microsoft.com/office/powerpoint/2010/main" val="28967529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2981-DDF7-462B-84D3-1329526D910E}"/>
              </a:ext>
            </a:extLst>
          </p:cNvPr>
          <p:cNvSpPr>
            <a:spLocks noGrp="1"/>
          </p:cNvSpPr>
          <p:nvPr>
            <p:ph type="title" idx="4294967295"/>
          </p:nvPr>
        </p:nvSpPr>
        <p:spPr>
          <a:xfrm>
            <a:off x="12376" y="-4118"/>
            <a:ext cx="10646000" cy="722312"/>
          </a:xfrm>
        </p:spPr>
        <p:txBody>
          <a:bodyPr>
            <a:normAutofit/>
          </a:bodyPr>
          <a:lstStyle/>
          <a:p>
            <a:r>
              <a:rPr lang="en-US" sz="4000" u="sng" dirty="0">
                <a:latin typeface="+mn-lt"/>
              </a:rPr>
              <a:t>Governance Framework</a:t>
            </a:r>
          </a:p>
        </p:txBody>
      </p:sp>
      <p:grpSp>
        <p:nvGrpSpPr>
          <p:cNvPr id="3" name="Group 2">
            <a:extLst>
              <a:ext uri="{FF2B5EF4-FFF2-40B4-BE49-F238E27FC236}">
                <a16:creationId xmlns:a16="http://schemas.microsoft.com/office/drawing/2014/main" id="{2890DDC2-722B-4EF9-A161-B519FE38D965}"/>
              </a:ext>
            </a:extLst>
          </p:cNvPr>
          <p:cNvGrpSpPr/>
          <p:nvPr/>
        </p:nvGrpSpPr>
        <p:grpSpPr>
          <a:xfrm>
            <a:off x="352200" y="1034955"/>
            <a:ext cx="10076417" cy="5115926"/>
            <a:chOff x="390300" y="1690275"/>
            <a:chExt cx="10076417" cy="5115926"/>
          </a:xfrm>
        </p:grpSpPr>
        <p:sp>
          <p:nvSpPr>
            <p:cNvPr id="5" name="TextBox 4">
              <a:extLst>
                <a:ext uri="{FF2B5EF4-FFF2-40B4-BE49-F238E27FC236}">
                  <a16:creationId xmlns:a16="http://schemas.microsoft.com/office/drawing/2014/main" id="{BC583285-BE1F-4BD3-BBBA-D93760529A2B}"/>
                </a:ext>
              </a:extLst>
            </p:cNvPr>
            <p:cNvSpPr txBox="1"/>
            <p:nvPr/>
          </p:nvSpPr>
          <p:spPr>
            <a:xfrm>
              <a:off x="2082354" y="5767382"/>
              <a:ext cx="4041797" cy="291278"/>
            </a:xfrm>
            <a:prstGeom prst="rect">
              <a:avLst/>
            </a:prstGeom>
            <a:noFill/>
          </p:spPr>
          <p:txBody>
            <a:bodyPr wrap="square" rtlCol="0">
              <a:spAutoFit/>
            </a:bodyPr>
            <a:lstStyle/>
            <a:p>
              <a:r>
                <a:rPr lang="en-US" sz="1400" b="1">
                  <a:solidFill>
                    <a:srgbClr val="394452"/>
                  </a:solidFill>
                </a:rPr>
                <a:t>Tracking, Planning, Controlling, Reporting</a:t>
              </a:r>
            </a:p>
          </p:txBody>
        </p:sp>
        <p:sp>
          <p:nvSpPr>
            <p:cNvPr id="6" name="TextBox 5">
              <a:extLst>
                <a:ext uri="{FF2B5EF4-FFF2-40B4-BE49-F238E27FC236}">
                  <a16:creationId xmlns:a16="http://schemas.microsoft.com/office/drawing/2014/main" id="{E991D493-D06E-4AEF-B7A6-A2F8651D3F50}"/>
                </a:ext>
              </a:extLst>
            </p:cNvPr>
            <p:cNvSpPr txBox="1"/>
            <p:nvPr/>
          </p:nvSpPr>
          <p:spPr>
            <a:xfrm>
              <a:off x="6651504" y="5770882"/>
              <a:ext cx="3607388" cy="291278"/>
            </a:xfrm>
            <a:prstGeom prst="rect">
              <a:avLst/>
            </a:prstGeom>
            <a:noFill/>
          </p:spPr>
          <p:txBody>
            <a:bodyPr wrap="square" rtlCol="0">
              <a:spAutoFit/>
            </a:bodyPr>
            <a:lstStyle/>
            <a:p>
              <a:r>
                <a:rPr lang="en-US" sz="1400" b="1">
                  <a:solidFill>
                    <a:srgbClr val="394452"/>
                  </a:solidFill>
                </a:rPr>
                <a:t>Solution Management/Design Authority</a:t>
              </a:r>
            </a:p>
          </p:txBody>
        </p:sp>
        <p:sp>
          <p:nvSpPr>
            <p:cNvPr id="7" name="TextBox 6">
              <a:extLst>
                <a:ext uri="{FF2B5EF4-FFF2-40B4-BE49-F238E27FC236}">
                  <a16:creationId xmlns:a16="http://schemas.microsoft.com/office/drawing/2014/main" id="{A6743211-6617-47E7-A0D2-ADA882155F5C}"/>
                </a:ext>
              </a:extLst>
            </p:cNvPr>
            <p:cNvSpPr txBox="1"/>
            <p:nvPr/>
          </p:nvSpPr>
          <p:spPr>
            <a:xfrm>
              <a:off x="451173" y="2889869"/>
              <a:ext cx="1716356" cy="495171"/>
            </a:xfrm>
            <a:prstGeom prst="rect">
              <a:avLst/>
            </a:prstGeom>
            <a:noFill/>
          </p:spPr>
          <p:txBody>
            <a:bodyPr wrap="square" rtlCol="0">
              <a:spAutoFit/>
            </a:bodyPr>
            <a:lstStyle/>
            <a:p>
              <a:pPr algn="ctr"/>
              <a:r>
                <a:rPr lang="en-US" sz="1400" b="1">
                  <a:solidFill>
                    <a:srgbClr val="394452"/>
                  </a:solidFill>
                </a:rPr>
                <a:t>Business Alignment &amp; Decision Making</a:t>
              </a:r>
            </a:p>
          </p:txBody>
        </p:sp>
        <p:sp>
          <p:nvSpPr>
            <p:cNvPr id="8" name="TextBox 7">
              <a:extLst>
                <a:ext uri="{FF2B5EF4-FFF2-40B4-BE49-F238E27FC236}">
                  <a16:creationId xmlns:a16="http://schemas.microsoft.com/office/drawing/2014/main" id="{F33C12D6-A862-4AAA-A46A-50F89975AEBC}"/>
                </a:ext>
              </a:extLst>
            </p:cNvPr>
            <p:cNvSpPr txBox="1"/>
            <p:nvPr/>
          </p:nvSpPr>
          <p:spPr>
            <a:xfrm>
              <a:off x="390300" y="1945279"/>
              <a:ext cx="1910375" cy="495171"/>
            </a:xfrm>
            <a:prstGeom prst="rect">
              <a:avLst/>
            </a:prstGeom>
            <a:noFill/>
          </p:spPr>
          <p:txBody>
            <a:bodyPr wrap="square" rtlCol="0">
              <a:spAutoFit/>
            </a:bodyPr>
            <a:lstStyle/>
            <a:p>
              <a:pPr algn="ctr"/>
              <a:r>
                <a:rPr lang="en-US" sz="1400" b="1">
                  <a:solidFill>
                    <a:srgbClr val="394452"/>
                  </a:solidFill>
                </a:rPr>
                <a:t>Funding &amp; Change Management</a:t>
              </a:r>
            </a:p>
          </p:txBody>
        </p:sp>
        <p:cxnSp>
          <p:nvCxnSpPr>
            <p:cNvPr id="9" name="Straight Arrow Connector 13">
              <a:extLst>
                <a:ext uri="{FF2B5EF4-FFF2-40B4-BE49-F238E27FC236}">
                  <a16:creationId xmlns:a16="http://schemas.microsoft.com/office/drawing/2014/main" id="{E25437F5-B9FD-4EE2-9665-36738A514562}"/>
                </a:ext>
              </a:extLst>
            </p:cNvPr>
            <p:cNvCxnSpPr>
              <a:cxnSpLocks/>
            </p:cNvCxnSpPr>
            <p:nvPr/>
          </p:nvCxnSpPr>
          <p:spPr bwMode="auto">
            <a:xfrm>
              <a:off x="4997568" y="3290938"/>
              <a:ext cx="300715" cy="792"/>
            </a:xfrm>
            <a:prstGeom prst="straightConnector1">
              <a:avLst/>
            </a:prstGeom>
            <a:solidFill>
              <a:srgbClr val="5B9BD5"/>
            </a:solidFill>
            <a:ln w="6350" cap="flat" cmpd="sng" algn="ctr">
              <a:solidFill>
                <a:schemeClr val="tx1"/>
              </a:solidFill>
              <a:prstDash val="solid"/>
              <a:round/>
              <a:headEnd type="none" w="med" len="med"/>
              <a:tailEnd type="triangle" w="med" len="med"/>
            </a:ln>
            <a:effectLst/>
          </p:spPr>
        </p:cxnSp>
        <p:cxnSp>
          <p:nvCxnSpPr>
            <p:cNvPr id="10" name="Straight Arrow Connector 18">
              <a:extLst>
                <a:ext uri="{FF2B5EF4-FFF2-40B4-BE49-F238E27FC236}">
                  <a16:creationId xmlns:a16="http://schemas.microsoft.com/office/drawing/2014/main" id="{101930E0-1FCE-4C1D-9F21-9E8074EF1DFA}"/>
                </a:ext>
              </a:extLst>
            </p:cNvPr>
            <p:cNvCxnSpPr>
              <a:cxnSpLocks/>
            </p:cNvCxnSpPr>
            <p:nvPr/>
          </p:nvCxnSpPr>
          <p:spPr bwMode="auto">
            <a:xfrm>
              <a:off x="4975497" y="2271076"/>
              <a:ext cx="313988" cy="1046"/>
            </a:xfrm>
            <a:prstGeom prst="straightConnector1">
              <a:avLst/>
            </a:prstGeom>
            <a:solidFill>
              <a:srgbClr val="5B9BD5"/>
            </a:solidFill>
            <a:ln w="6350" cap="flat" cmpd="sng" algn="ctr">
              <a:solidFill>
                <a:schemeClr val="tx1"/>
              </a:solidFill>
              <a:prstDash val="solid"/>
              <a:round/>
              <a:headEnd type="none" w="med" len="med"/>
              <a:tailEnd type="triangle" w="med" len="med"/>
            </a:ln>
            <a:effectLst/>
          </p:spPr>
        </p:cxnSp>
        <p:cxnSp>
          <p:nvCxnSpPr>
            <p:cNvPr id="11" name="Straight Arrow Connector 19">
              <a:extLst>
                <a:ext uri="{FF2B5EF4-FFF2-40B4-BE49-F238E27FC236}">
                  <a16:creationId xmlns:a16="http://schemas.microsoft.com/office/drawing/2014/main" id="{27AF381D-2EC0-46EE-8F96-127E7992F185}"/>
                </a:ext>
              </a:extLst>
            </p:cNvPr>
            <p:cNvCxnSpPr>
              <a:cxnSpLocks/>
            </p:cNvCxnSpPr>
            <p:nvPr/>
          </p:nvCxnSpPr>
          <p:spPr bwMode="auto">
            <a:xfrm>
              <a:off x="6954700" y="2273119"/>
              <a:ext cx="264349" cy="0"/>
            </a:xfrm>
            <a:prstGeom prst="straightConnector1">
              <a:avLst/>
            </a:prstGeom>
            <a:solidFill>
              <a:srgbClr val="5B9BD5"/>
            </a:solidFill>
            <a:ln w="6350" cap="flat" cmpd="sng" algn="ctr">
              <a:solidFill>
                <a:schemeClr val="tx1"/>
              </a:solidFill>
              <a:prstDash val="solid"/>
              <a:round/>
              <a:headEnd type="none" w="med" len="med"/>
              <a:tailEnd type="triangle" w="med" len="med"/>
            </a:ln>
            <a:effectLst/>
          </p:spPr>
        </p:cxnSp>
        <p:cxnSp>
          <p:nvCxnSpPr>
            <p:cNvPr id="12" name="Straight Arrow Connector 14">
              <a:extLst>
                <a:ext uri="{FF2B5EF4-FFF2-40B4-BE49-F238E27FC236}">
                  <a16:creationId xmlns:a16="http://schemas.microsoft.com/office/drawing/2014/main" id="{8C1B8043-29B8-4123-B1CA-18A71DA104B1}"/>
                </a:ext>
              </a:extLst>
            </p:cNvPr>
            <p:cNvCxnSpPr>
              <a:cxnSpLocks/>
            </p:cNvCxnSpPr>
            <p:nvPr/>
          </p:nvCxnSpPr>
          <p:spPr bwMode="auto">
            <a:xfrm flipV="1">
              <a:off x="6942287" y="3293968"/>
              <a:ext cx="289341" cy="1557"/>
            </a:xfrm>
            <a:prstGeom prst="straightConnector1">
              <a:avLst/>
            </a:prstGeom>
            <a:solidFill>
              <a:srgbClr val="5B9BD5"/>
            </a:solidFill>
            <a:ln w="6350" cap="flat" cmpd="sng" algn="ctr">
              <a:solidFill>
                <a:schemeClr val="tx1"/>
              </a:solidFill>
              <a:prstDash val="solid"/>
              <a:round/>
              <a:headEnd type="none" w="med" len="med"/>
              <a:tailEnd type="triangle" w="med" len="med"/>
            </a:ln>
            <a:effectLst/>
          </p:spPr>
        </p:cxnSp>
        <p:sp>
          <p:nvSpPr>
            <p:cNvPr id="13" name="Rectangle 6">
              <a:extLst>
                <a:ext uri="{FF2B5EF4-FFF2-40B4-BE49-F238E27FC236}">
                  <a16:creationId xmlns:a16="http://schemas.microsoft.com/office/drawing/2014/main" id="{2E0B7CE9-1AD7-48F9-A6EF-4E96F7733BC0}"/>
                </a:ext>
              </a:extLst>
            </p:cNvPr>
            <p:cNvSpPr/>
            <p:nvPr/>
          </p:nvSpPr>
          <p:spPr>
            <a:xfrm>
              <a:off x="5326699" y="3102250"/>
              <a:ext cx="1570415" cy="595789"/>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000" b="1" kern="0" dirty="0">
                  <a:solidFill>
                    <a:schemeClr val="bg1"/>
                  </a:solidFill>
                </a:rPr>
                <a:t>Program Steering Committee</a:t>
              </a:r>
            </a:p>
          </p:txBody>
        </p:sp>
        <p:sp>
          <p:nvSpPr>
            <p:cNvPr id="14" name="Rectangle 10">
              <a:extLst>
                <a:ext uri="{FF2B5EF4-FFF2-40B4-BE49-F238E27FC236}">
                  <a16:creationId xmlns:a16="http://schemas.microsoft.com/office/drawing/2014/main" id="{7A84CEBD-CF89-4834-A2E3-2A898276495D}"/>
                </a:ext>
              </a:extLst>
            </p:cNvPr>
            <p:cNvSpPr/>
            <p:nvPr/>
          </p:nvSpPr>
          <p:spPr bwMode="auto">
            <a:xfrm>
              <a:off x="2297629" y="2817181"/>
              <a:ext cx="2642828" cy="837902"/>
            </a:xfrm>
            <a:prstGeom prst="rect">
              <a:avLst/>
            </a:prstGeom>
            <a:solidFill>
              <a:srgbClr val="F0F0F0"/>
            </a:solidFill>
            <a:ln w="9525" cap="flat" cmpd="sng" algn="ctr">
              <a:noFill/>
              <a:prstDash val="solid"/>
              <a:round/>
              <a:headEnd type="none" w="med" len="med"/>
              <a:tailEnd type="none" w="med" len="med"/>
            </a:ln>
            <a:effectLst/>
          </p:spPr>
          <p:txBody>
            <a:bodyPr vert="horz" wrap="square" lIns="182880" tIns="182880" rIns="182880" bIns="182880" numCol="1" rtlCol="0" anchor="ctr" anchorCtr="0" compatLnSpc="1">
              <a:prstTxWarp prst="textNoShape">
                <a:avLst/>
              </a:prstTxWarp>
            </a:bodyPr>
            <a:lstStyle/>
            <a:p>
              <a:pPr defTabSz="524486" fontAlgn="base">
                <a:lnSpc>
                  <a:spcPct val="95000"/>
                </a:lnSpc>
                <a:spcBef>
                  <a:spcPts val="338"/>
                </a:spcBef>
                <a:spcAft>
                  <a:spcPct val="0"/>
                </a:spcAft>
                <a:defRPr/>
              </a:pPr>
              <a:r>
                <a:rPr lang="en-US" sz="1000" b="1" kern="0">
                  <a:solidFill>
                    <a:srgbClr val="394452"/>
                  </a:solidFill>
                </a:rPr>
                <a:t>Inputs</a:t>
              </a:r>
            </a:p>
            <a:p>
              <a:pPr marL="171450" indent="-171450">
                <a:buFont typeface="Arial" panose="020B0604020202020204" pitchFamily="34" charset="0"/>
                <a:buChar char="•"/>
                <a:defRPr/>
              </a:pPr>
              <a:r>
                <a:rPr lang="en-US" sz="1000" kern="0">
                  <a:solidFill>
                    <a:srgbClr val="394452"/>
                  </a:solidFill>
                </a:rPr>
                <a:t>Output from  Project Status </a:t>
              </a:r>
            </a:p>
            <a:p>
              <a:pPr marL="171450" indent="-171450">
                <a:buFont typeface="Arial" panose="020B0604020202020204" pitchFamily="34" charset="0"/>
                <a:buChar char="•"/>
                <a:defRPr/>
              </a:pPr>
              <a:r>
                <a:rPr lang="en-US" sz="1000" kern="0">
                  <a:solidFill>
                    <a:srgbClr val="394452"/>
                  </a:solidFill>
                </a:rPr>
                <a:t>Output from Solution Management</a:t>
              </a:r>
            </a:p>
          </p:txBody>
        </p:sp>
        <p:sp>
          <p:nvSpPr>
            <p:cNvPr id="15" name="Rectangle 11">
              <a:extLst>
                <a:ext uri="{FF2B5EF4-FFF2-40B4-BE49-F238E27FC236}">
                  <a16:creationId xmlns:a16="http://schemas.microsoft.com/office/drawing/2014/main" id="{E03DF6E6-23EA-4AF6-BFC3-EC98872D7A6F}"/>
                </a:ext>
              </a:extLst>
            </p:cNvPr>
            <p:cNvSpPr/>
            <p:nvPr/>
          </p:nvSpPr>
          <p:spPr bwMode="auto">
            <a:xfrm>
              <a:off x="7308840" y="2816714"/>
              <a:ext cx="2741236" cy="838723"/>
            </a:xfrm>
            <a:prstGeom prst="rect">
              <a:avLst/>
            </a:prstGeom>
            <a:solidFill>
              <a:srgbClr val="F0F0F0"/>
            </a:solidFill>
            <a:ln w="9525" cap="flat" cmpd="sng" algn="ctr">
              <a:noFill/>
              <a:prstDash val="solid"/>
              <a:round/>
              <a:headEnd type="none" w="med" len="med"/>
              <a:tailEnd type="none" w="med" len="med"/>
            </a:ln>
            <a:effectLst/>
          </p:spPr>
          <p:txBody>
            <a:bodyPr vert="horz" wrap="none" lIns="182880" tIns="182880" rIns="182880" bIns="182880" numCol="1" rtlCol="0" anchor="ctr" anchorCtr="0" compatLnSpc="1">
              <a:prstTxWarp prst="textNoShape">
                <a:avLst/>
              </a:prstTxWarp>
            </a:bodyPr>
            <a:lstStyle/>
            <a:p>
              <a:pPr defTabSz="524486" fontAlgn="base">
                <a:lnSpc>
                  <a:spcPct val="95000"/>
                </a:lnSpc>
                <a:spcBef>
                  <a:spcPct val="0"/>
                </a:spcBef>
                <a:spcAft>
                  <a:spcPct val="0"/>
                </a:spcAft>
                <a:defRPr/>
              </a:pPr>
              <a:r>
                <a:rPr lang="en-US" sz="1000" b="1" kern="0">
                  <a:solidFill>
                    <a:srgbClr val="394452"/>
                  </a:solidFill>
                </a:rPr>
                <a:t>Outputs</a:t>
              </a:r>
            </a:p>
            <a:p>
              <a:pPr marL="171450" indent="-171450">
                <a:buFont typeface="Arial" panose="020B0604020202020204" pitchFamily="34" charset="0"/>
                <a:buChar char="•"/>
                <a:defRPr/>
              </a:pPr>
              <a:r>
                <a:rPr lang="en-US" sz="1000" kern="0">
                  <a:solidFill>
                    <a:srgbClr val="394452"/>
                  </a:solidFill>
                </a:rPr>
                <a:t>Project Plan, Schedule and Budget Changes</a:t>
              </a:r>
            </a:p>
            <a:p>
              <a:pPr marL="171450" indent="-171450">
                <a:buFont typeface="Arial" panose="020B0604020202020204" pitchFamily="34" charset="0"/>
                <a:buChar char="•"/>
                <a:defRPr/>
              </a:pPr>
              <a:r>
                <a:rPr lang="en-US" sz="1000" kern="0">
                  <a:solidFill>
                    <a:srgbClr val="394452"/>
                  </a:solidFill>
                </a:rPr>
                <a:t>Solution Scope &amp; Design Decisions</a:t>
              </a:r>
            </a:p>
            <a:p>
              <a:pPr marL="171450" indent="-171450">
                <a:buFont typeface="Arial" panose="020B0604020202020204" pitchFamily="34" charset="0"/>
                <a:buChar char="•"/>
                <a:defRPr/>
              </a:pPr>
              <a:r>
                <a:rPr lang="en-US" sz="1000" kern="0">
                  <a:solidFill>
                    <a:srgbClr val="394452"/>
                  </a:solidFill>
                </a:rPr>
                <a:t>Implementation Recommendations</a:t>
              </a:r>
            </a:p>
            <a:p>
              <a:pPr marL="171450" indent="-171450">
                <a:buFont typeface="Arial" panose="020B0604020202020204" pitchFamily="34" charset="0"/>
                <a:buChar char="•"/>
                <a:defRPr/>
              </a:pPr>
              <a:r>
                <a:rPr lang="en-US" sz="1000" kern="0">
                  <a:solidFill>
                    <a:srgbClr val="394452"/>
                  </a:solidFill>
                </a:rPr>
                <a:t>Technical Decisions</a:t>
              </a:r>
            </a:p>
          </p:txBody>
        </p:sp>
        <p:sp>
          <p:nvSpPr>
            <p:cNvPr id="16" name="Rectangle 15">
              <a:extLst>
                <a:ext uri="{FF2B5EF4-FFF2-40B4-BE49-F238E27FC236}">
                  <a16:creationId xmlns:a16="http://schemas.microsoft.com/office/drawing/2014/main" id="{1B4D9B18-BAA1-46C6-9B54-D2B1F209D521}"/>
                </a:ext>
              </a:extLst>
            </p:cNvPr>
            <p:cNvSpPr/>
            <p:nvPr/>
          </p:nvSpPr>
          <p:spPr>
            <a:xfrm>
              <a:off x="5331051" y="1916792"/>
              <a:ext cx="1561664" cy="549907"/>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000" b="1" kern="0">
                  <a:solidFill>
                    <a:schemeClr val="bg1"/>
                  </a:solidFill>
                </a:rPr>
                <a:t>Executive Steering Committee</a:t>
              </a:r>
            </a:p>
          </p:txBody>
        </p:sp>
        <p:sp>
          <p:nvSpPr>
            <p:cNvPr id="17" name="Rectangle 16">
              <a:extLst>
                <a:ext uri="{FF2B5EF4-FFF2-40B4-BE49-F238E27FC236}">
                  <a16:creationId xmlns:a16="http://schemas.microsoft.com/office/drawing/2014/main" id="{F541409F-1B24-46BF-B03E-EFD7AD9D906D}"/>
                </a:ext>
              </a:extLst>
            </p:cNvPr>
            <p:cNvSpPr/>
            <p:nvPr/>
          </p:nvSpPr>
          <p:spPr bwMode="auto">
            <a:xfrm>
              <a:off x="2288868" y="1764632"/>
              <a:ext cx="2642828" cy="839091"/>
            </a:xfrm>
            <a:prstGeom prst="rect">
              <a:avLst/>
            </a:prstGeom>
            <a:solidFill>
              <a:srgbClr val="F0F0F0"/>
            </a:solidFill>
            <a:ln w="9525" cap="flat" cmpd="sng" algn="ctr">
              <a:noFill/>
              <a:prstDash val="solid"/>
              <a:round/>
              <a:headEnd type="none" w="med" len="med"/>
              <a:tailEnd type="none" w="med" len="med"/>
            </a:ln>
            <a:effectLst/>
          </p:spPr>
          <p:txBody>
            <a:bodyPr vert="horz" wrap="square" lIns="182880" tIns="182880" rIns="182880" bIns="182880" numCol="1" rtlCol="0" anchor="ctr" anchorCtr="0" compatLnSpc="1">
              <a:prstTxWarp prst="textNoShape">
                <a:avLst/>
              </a:prstTxWarp>
            </a:bodyPr>
            <a:lstStyle/>
            <a:p>
              <a:pPr defTabSz="524486" fontAlgn="base">
                <a:lnSpc>
                  <a:spcPct val="95000"/>
                </a:lnSpc>
                <a:spcBef>
                  <a:spcPts val="338"/>
                </a:spcBef>
                <a:spcAft>
                  <a:spcPct val="0"/>
                </a:spcAft>
                <a:defRPr/>
              </a:pPr>
              <a:r>
                <a:rPr lang="en-US" sz="1000" b="1" kern="0" dirty="0">
                  <a:solidFill>
                    <a:srgbClr val="394452"/>
                  </a:solidFill>
                </a:rPr>
                <a:t>Inputs</a:t>
              </a:r>
            </a:p>
            <a:p>
              <a:pPr marL="171450" indent="-171450" fontAlgn="base">
                <a:lnSpc>
                  <a:spcPct val="95000"/>
                </a:lnSpc>
                <a:spcBef>
                  <a:spcPct val="0"/>
                </a:spcBef>
                <a:spcAft>
                  <a:spcPct val="0"/>
                </a:spcAft>
                <a:buFont typeface="Arial" panose="020B0604020202020204" pitchFamily="34" charset="0"/>
                <a:buChar char="•"/>
                <a:defRPr/>
              </a:pPr>
              <a:r>
                <a:rPr lang="en-US" sz="1000" kern="0" dirty="0">
                  <a:solidFill>
                    <a:srgbClr val="394452"/>
                  </a:solidFill>
                </a:rPr>
                <a:t>Operating Committee Outputs</a:t>
              </a:r>
            </a:p>
            <a:p>
              <a:pPr marL="171450" indent="-171450" fontAlgn="base">
                <a:lnSpc>
                  <a:spcPct val="95000"/>
                </a:lnSpc>
                <a:spcBef>
                  <a:spcPct val="0"/>
                </a:spcBef>
                <a:spcAft>
                  <a:spcPct val="0"/>
                </a:spcAft>
                <a:buFont typeface="Arial" panose="020B0604020202020204" pitchFamily="34" charset="0"/>
                <a:buChar char="•"/>
                <a:defRPr/>
              </a:pPr>
              <a:r>
                <a:rPr lang="en-US" sz="1000" kern="0" dirty="0">
                  <a:solidFill>
                    <a:srgbClr val="394452"/>
                  </a:solidFill>
                </a:rPr>
                <a:t>Project Status</a:t>
              </a:r>
            </a:p>
            <a:p>
              <a:pPr marL="171450" indent="-171450" fontAlgn="base">
                <a:lnSpc>
                  <a:spcPct val="95000"/>
                </a:lnSpc>
                <a:spcBef>
                  <a:spcPct val="0"/>
                </a:spcBef>
                <a:spcAft>
                  <a:spcPct val="0"/>
                </a:spcAft>
                <a:buFont typeface="Arial" panose="020B0604020202020204" pitchFamily="34" charset="0"/>
                <a:buChar char="•"/>
                <a:defRPr/>
              </a:pPr>
              <a:r>
                <a:rPr lang="en-US" sz="1000" kern="0" dirty="0">
                  <a:solidFill>
                    <a:srgbClr val="394452"/>
                  </a:solidFill>
                </a:rPr>
                <a:t>Issues Escalation &amp; Resolution Approval</a:t>
              </a:r>
            </a:p>
          </p:txBody>
        </p:sp>
        <p:sp>
          <p:nvSpPr>
            <p:cNvPr id="18" name="Rectangle 17">
              <a:extLst>
                <a:ext uri="{FF2B5EF4-FFF2-40B4-BE49-F238E27FC236}">
                  <a16:creationId xmlns:a16="http://schemas.microsoft.com/office/drawing/2014/main" id="{E04DF2F9-3897-4B51-A6A5-AA0D25FD4153}"/>
                </a:ext>
              </a:extLst>
            </p:cNvPr>
            <p:cNvSpPr/>
            <p:nvPr/>
          </p:nvSpPr>
          <p:spPr bwMode="auto">
            <a:xfrm>
              <a:off x="7272671" y="1756303"/>
              <a:ext cx="2781410" cy="852838"/>
            </a:xfrm>
            <a:prstGeom prst="rect">
              <a:avLst/>
            </a:prstGeom>
            <a:solidFill>
              <a:srgbClr val="F0F0F0"/>
            </a:solidFill>
            <a:ln w="9525" cap="flat" cmpd="sng" algn="ctr">
              <a:noFill/>
              <a:prstDash val="solid"/>
              <a:round/>
              <a:headEnd type="none" w="med" len="med"/>
              <a:tailEnd type="none" w="med" len="med"/>
            </a:ln>
            <a:effectLst/>
          </p:spPr>
          <p:txBody>
            <a:bodyPr vert="horz" wrap="none" lIns="182880" tIns="182880" rIns="182880" bIns="182880" numCol="1" rtlCol="0" anchor="ctr" anchorCtr="0" compatLnSpc="1">
              <a:prstTxWarp prst="textNoShape">
                <a:avLst/>
              </a:prstTxWarp>
            </a:bodyPr>
            <a:lstStyle/>
            <a:p>
              <a:pPr defTabSz="524486" fontAlgn="base">
                <a:lnSpc>
                  <a:spcPct val="95000"/>
                </a:lnSpc>
                <a:spcBef>
                  <a:spcPct val="0"/>
                </a:spcBef>
                <a:spcAft>
                  <a:spcPct val="0"/>
                </a:spcAft>
                <a:defRPr/>
              </a:pPr>
              <a:r>
                <a:rPr lang="en-US" sz="1000" b="1" kern="0" dirty="0">
                  <a:solidFill>
                    <a:srgbClr val="394452"/>
                  </a:solidFill>
                </a:rPr>
                <a:t>Outputs</a:t>
              </a:r>
            </a:p>
            <a:p>
              <a:pPr marL="171450" indent="-171450">
                <a:buFont typeface="Arial" panose="020B0604020202020204" pitchFamily="34" charset="0"/>
                <a:buChar char="•"/>
                <a:defRPr/>
              </a:pPr>
              <a:r>
                <a:rPr lang="en-US" sz="1000" kern="0" dirty="0">
                  <a:solidFill>
                    <a:srgbClr val="394452"/>
                  </a:solidFill>
                </a:rPr>
                <a:t>Adjudicate Recommendations  &amp; Decisions</a:t>
              </a:r>
            </a:p>
            <a:p>
              <a:pPr marL="171450" indent="-171450">
                <a:buFont typeface="Arial" panose="020B0604020202020204" pitchFamily="34" charset="0"/>
                <a:buChar char="•"/>
                <a:defRPr/>
              </a:pPr>
              <a:r>
                <a:rPr lang="en-US" sz="1000" kern="0" dirty="0">
                  <a:solidFill>
                    <a:srgbClr val="394452"/>
                  </a:solidFill>
                </a:rPr>
                <a:t>Funding &amp; Resource Approvals</a:t>
              </a:r>
            </a:p>
            <a:p>
              <a:pPr marL="171450" indent="-171450">
                <a:buFont typeface="Arial" panose="020B0604020202020204" pitchFamily="34" charset="0"/>
                <a:buChar char="•"/>
                <a:defRPr/>
              </a:pPr>
              <a:r>
                <a:rPr lang="en-US" sz="1000" kern="0" dirty="0">
                  <a:solidFill>
                    <a:srgbClr val="394452"/>
                  </a:solidFill>
                </a:rPr>
                <a:t>Team Directives</a:t>
              </a:r>
            </a:p>
            <a:p>
              <a:pPr marL="171450" indent="-171450">
                <a:buFont typeface="Arial" panose="020B0604020202020204" pitchFamily="34" charset="0"/>
                <a:buChar char="•"/>
                <a:defRPr/>
              </a:pPr>
              <a:r>
                <a:rPr lang="en-US" sz="1000" kern="0" dirty="0">
                  <a:solidFill>
                    <a:srgbClr val="394452"/>
                  </a:solidFill>
                </a:rPr>
                <a:t>Plan, Strategy &amp; Change Disposition</a:t>
              </a:r>
            </a:p>
          </p:txBody>
        </p:sp>
        <p:sp>
          <p:nvSpPr>
            <p:cNvPr id="19" name="Rectangle 18">
              <a:extLst>
                <a:ext uri="{FF2B5EF4-FFF2-40B4-BE49-F238E27FC236}">
                  <a16:creationId xmlns:a16="http://schemas.microsoft.com/office/drawing/2014/main" id="{811D0C34-1213-48D1-AD36-AAF07770FE13}"/>
                </a:ext>
              </a:extLst>
            </p:cNvPr>
            <p:cNvSpPr/>
            <p:nvPr/>
          </p:nvSpPr>
          <p:spPr bwMode="auto">
            <a:xfrm>
              <a:off x="6379502" y="4579447"/>
              <a:ext cx="1877772" cy="1086838"/>
            </a:xfrm>
            <a:prstGeom prst="rect">
              <a:avLst/>
            </a:prstGeom>
            <a:solidFill>
              <a:srgbClr val="F0F0F0"/>
            </a:solidFill>
            <a:ln w="9525" cap="flat" cmpd="sng" algn="ctr">
              <a:noFill/>
              <a:prstDash val="solid"/>
              <a:round/>
              <a:headEnd type="none" w="med" len="med"/>
              <a:tailEnd type="none" w="med" len="med"/>
            </a:ln>
            <a:effectLst/>
          </p:spPr>
          <p:txBody>
            <a:bodyPr vert="horz" wrap="square" lIns="182880" tIns="182880" rIns="182880" bIns="182880" numCol="1" rtlCol="0" anchor="ctr" anchorCtr="0" compatLnSpc="1">
              <a:prstTxWarp prst="textNoShape">
                <a:avLst/>
              </a:prstTxWarp>
            </a:bodyPr>
            <a:lstStyle/>
            <a:p>
              <a:pPr defTabSz="524486" fontAlgn="base">
                <a:lnSpc>
                  <a:spcPct val="95000"/>
                </a:lnSpc>
                <a:spcBef>
                  <a:spcPts val="338"/>
                </a:spcBef>
                <a:spcAft>
                  <a:spcPct val="0"/>
                </a:spcAft>
                <a:defRPr/>
              </a:pPr>
              <a:r>
                <a:rPr lang="en-US" sz="1000" b="1" kern="0">
                  <a:solidFill>
                    <a:srgbClr val="394452"/>
                  </a:solidFill>
                </a:rPr>
                <a:t>Inputs</a:t>
              </a:r>
            </a:p>
            <a:p>
              <a:pPr marL="171450" indent="-171450" fontAlgn="base">
                <a:lnSpc>
                  <a:spcPct val="95000"/>
                </a:lnSpc>
                <a:spcBef>
                  <a:spcPct val="0"/>
                </a:spcBef>
                <a:spcAft>
                  <a:spcPct val="0"/>
                </a:spcAft>
                <a:buFont typeface="Arial" panose="020B0604020202020204" pitchFamily="34" charset="0"/>
                <a:buChar char="•"/>
                <a:defRPr/>
              </a:pPr>
              <a:r>
                <a:rPr lang="en-US" sz="1000" kern="0">
                  <a:solidFill>
                    <a:srgbClr val="394452"/>
                  </a:solidFill>
                </a:rPr>
                <a:t>Technical design topics</a:t>
              </a:r>
            </a:p>
            <a:p>
              <a:pPr marL="171450" indent="-171450" fontAlgn="base">
                <a:lnSpc>
                  <a:spcPct val="95000"/>
                </a:lnSpc>
                <a:spcBef>
                  <a:spcPct val="0"/>
                </a:spcBef>
                <a:spcAft>
                  <a:spcPct val="0"/>
                </a:spcAft>
                <a:buFont typeface="Arial" panose="020B0604020202020204" pitchFamily="34" charset="0"/>
                <a:buChar char="•"/>
                <a:defRPr/>
              </a:pPr>
              <a:r>
                <a:rPr lang="en-US" sz="1000" kern="0">
                  <a:solidFill>
                    <a:srgbClr val="394452"/>
                  </a:solidFill>
                </a:rPr>
                <a:t>Solution design topics </a:t>
              </a:r>
            </a:p>
            <a:p>
              <a:pPr marL="171450" indent="-171450" fontAlgn="base">
                <a:lnSpc>
                  <a:spcPct val="95000"/>
                </a:lnSpc>
                <a:spcBef>
                  <a:spcPct val="0"/>
                </a:spcBef>
                <a:spcAft>
                  <a:spcPct val="0"/>
                </a:spcAft>
                <a:buFont typeface="Arial" panose="020B0604020202020204" pitchFamily="34" charset="0"/>
                <a:buChar char="•"/>
                <a:defRPr/>
              </a:pPr>
              <a:r>
                <a:rPr lang="en-US" sz="1000" kern="0">
                  <a:solidFill>
                    <a:srgbClr val="394452"/>
                  </a:solidFill>
                </a:rPr>
                <a:t>Project Status</a:t>
              </a:r>
            </a:p>
            <a:p>
              <a:pPr marL="171450" indent="-171450" fontAlgn="base">
                <a:lnSpc>
                  <a:spcPct val="95000"/>
                </a:lnSpc>
                <a:spcBef>
                  <a:spcPct val="0"/>
                </a:spcBef>
                <a:spcAft>
                  <a:spcPct val="0"/>
                </a:spcAft>
                <a:buFont typeface="Arial" panose="020B0604020202020204" pitchFamily="34" charset="0"/>
                <a:buChar char="•"/>
                <a:defRPr/>
              </a:pPr>
              <a:r>
                <a:rPr lang="en-US" sz="1000" kern="0">
                  <a:solidFill>
                    <a:srgbClr val="394452"/>
                  </a:solidFill>
                </a:rPr>
                <a:t>Issues Escalation &amp; Resolution Approval</a:t>
              </a:r>
            </a:p>
          </p:txBody>
        </p:sp>
        <p:sp>
          <p:nvSpPr>
            <p:cNvPr id="20" name="Rectangle 19">
              <a:extLst>
                <a:ext uri="{FF2B5EF4-FFF2-40B4-BE49-F238E27FC236}">
                  <a16:creationId xmlns:a16="http://schemas.microsoft.com/office/drawing/2014/main" id="{1A580120-8869-407C-B696-D925FC0EA9A6}"/>
                </a:ext>
              </a:extLst>
            </p:cNvPr>
            <p:cNvSpPr/>
            <p:nvPr/>
          </p:nvSpPr>
          <p:spPr>
            <a:xfrm>
              <a:off x="7663173" y="4094624"/>
              <a:ext cx="1547156" cy="380475"/>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000" b="1" kern="0">
                  <a:solidFill>
                    <a:schemeClr val="bg1"/>
                  </a:solidFill>
                </a:rPr>
                <a:t>Architecture Review Board</a:t>
              </a:r>
            </a:p>
          </p:txBody>
        </p:sp>
        <p:sp>
          <p:nvSpPr>
            <p:cNvPr id="21" name="Rectangle 27">
              <a:extLst>
                <a:ext uri="{FF2B5EF4-FFF2-40B4-BE49-F238E27FC236}">
                  <a16:creationId xmlns:a16="http://schemas.microsoft.com/office/drawing/2014/main" id="{0B5CF099-F20A-4687-B6E2-72D1EE7E875A}"/>
                </a:ext>
              </a:extLst>
            </p:cNvPr>
            <p:cNvSpPr/>
            <p:nvPr/>
          </p:nvSpPr>
          <p:spPr bwMode="auto">
            <a:xfrm>
              <a:off x="8482586" y="4578122"/>
              <a:ext cx="1984131" cy="1115827"/>
            </a:xfrm>
            <a:prstGeom prst="rect">
              <a:avLst/>
            </a:prstGeom>
            <a:solidFill>
              <a:srgbClr val="F0F0F0"/>
            </a:solidFill>
            <a:ln w="9525" cap="flat" cmpd="sng" algn="ctr">
              <a:noFill/>
              <a:prstDash val="solid"/>
              <a:round/>
              <a:headEnd type="none" w="med" len="med"/>
              <a:tailEnd type="none" w="med" len="med"/>
            </a:ln>
            <a:effectLst/>
          </p:spPr>
          <p:txBody>
            <a:bodyPr vert="horz" wrap="none" lIns="182880" tIns="182880" rIns="182880" bIns="182880" numCol="1" rtlCol="0" anchor="ctr" anchorCtr="0" compatLnSpc="1">
              <a:prstTxWarp prst="textNoShape">
                <a:avLst/>
              </a:prstTxWarp>
            </a:bodyPr>
            <a:lstStyle/>
            <a:p>
              <a:pPr defTabSz="524486" fontAlgn="base">
                <a:lnSpc>
                  <a:spcPct val="95000"/>
                </a:lnSpc>
                <a:spcBef>
                  <a:spcPct val="0"/>
                </a:spcBef>
                <a:spcAft>
                  <a:spcPct val="0"/>
                </a:spcAft>
                <a:defRPr/>
              </a:pPr>
              <a:r>
                <a:rPr lang="en-US" sz="1000" b="1" kern="0">
                  <a:solidFill>
                    <a:srgbClr val="394452"/>
                  </a:solidFill>
                </a:rPr>
                <a:t>Outputs</a:t>
              </a:r>
            </a:p>
            <a:p>
              <a:pPr marL="171450" indent="-171450">
                <a:buFont typeface="Arial" panose="020B0604020202020204" pitchFamily="34" charset="0"/>
                <a:buChar char="•"/>
                <a:defRPr/>
              </a:pPr>
              <a:r>
                <a:rPr lang="en-US" sz="1000" kern="0">
                  <a:solidFill>
                    <a:srgbClr val="394452"/>
                  </a:solidFill>
                </a:rPr>
                <a:t>Infrastructure Design</a:t>
              </a:r>
            </a:p>
            <a:p>
              <a:pPr marL="171450" indent="-171450">
                <a:buFont typeface="Arial" panose="020B0604020202020204" pitchFamily="34" charset="0"/>
                <a:buChar char="•"/>
                <a:defRPr/>
              </a:pPr>
              <a:r>
                <a:rPr lang="en-US" sz="1000" kern="0">
                  <a:solidFill>
                    <a:srgbClr val="394452"/>
                  </a:solidFill>
                </a:rPr>
                <a:t>Integration Design</a:t>
              </a:r>
            </a:p>
            <a:p>
              <a:pPr marL="171450" indent="-171450">
                <a:buFont typeface="Arial" panose="020B0604020202020204" pitchFamily="34" charset="0"/>
                <a:buChar char="•"/>
                <a:defRPr/>
              </a:pPr>
              <a:r>
                <a:rPr lang="en-US" sz="1000" kern="0">
                  <a:solidFill>
                    <a:srgbClr val="394452"/>
                  </a:solidFill>
                </a:rPr>
                <a:t>Data Migration Strategy </a:t>
              </a:r>
              <a:br>
                <a:rPr lang="en-US" sz="1000" kern="0">
                  <a:solidFill>
                    <a:srgbClr val="394452"/>
                  </a:solidFill>
                </a:rPr>
              </a:br>
              <a:r>
                <a:rPr lang="en-US" sz="1000" kern="0">
                  <a:solidFill>
                    <a:srgbClr val="394452"/>
                  </a:solidFill>
                </a:rPr>
                <a:t>&amp; Design</a:t>
              </a:r>
            </a:p>
            <a:p>
              <a:pPr marL="171450" indent="-171450">
                <a:buFont typeface="Arial" panose="020B0604020202020204" pitchFamily="34" charset="0"/>
                <a:buChar char="•"/>
                <a:defRPr/>
              </a:pPr>
              <a:r>
                <a:rPr lang="en-US" sz="1000" kern="0">
                  <a:solidFill>
                    <a:srgbClr val="394452"/>
                  </a:solidFill>
                </a:rPr>
                <a:t>Solution Design</a:t>
              </a:r>
            </a:p>
          </p:txBody>
        </p:sp>
        <p:cxnSp>
          <p:nvCxnSpPr>
            <p:cNvPr id="22" name="Straight Arrow Connector 24">
              <a:extLst>
                <a:ext uri="{FF2B5EF4-FFF2-40B4-BE49-F238E27FC236}">
                  <a16:creationId xmlns:a16="http://schemas.microsoft.com/office/drawing/2014/main" id="{B50A5F50-71AE-4C07-85B7-FCE8108893A9}"/>
                </a:ext>
              </a:extLst>
            </p:cNvPr>
            <p:cNvCxnSpPr>
              <a:cxnSpLocks/>
            </p:cNvCxnSpPr>
            <p:nvPr/>
          </p:nvCxnSpPr>
          <p:spPr>
            <a:xfrm flipH="1" flipV="1">
              <a:off x="6944077" y="3517202"/>
              <a:ext cx="643240" cy="529322"/>
            </a:xfrm>
            <a:prstGeom prst="straightConnector1">
              <a:avLst/>
            </a:prstGeom>
            <a:ln w="6350">
              <a:solidFill>
                <a:srgbClr val="39445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3">
              <a:extLst>
                <a:ext uri="{FF2B5EF4-FFF2-40B4-BE49-F238E27FC236}">
                  <a16:creationId xmlns:a16="http://schemas.microsoft.com/office/drawing/2014/main" id="{7582BFA2-5499-45D4-91F2-A7F9C3588AEC}"/>
                </a:ext>
              </a:extLst>
            </p:cNvPr>
            <p:cNvCxnSpPr>
              <a:cxnSpLocks/>
            </p:cNvCxnSpPr>
            <p:nvPr/>
          </p:nvCxnSpPr>
          <p:spPr>
            <a:xfrm flipV="1">
              <a:off x="6107801" y="2523242"/>
              <a:ext cx="1" cy="366627"/>
            </a:xfrm>
            <a:prstGeom prst="straightConnector1">
              <a:avLst/>
            </a:prstGeom>
            <a:ln w="6350">
              <a:solidFill>
                <a:srgbClr val="39445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4">
              <a:extLst>
                <a:ext uri="{FF2B5EF4-FFF2-40B4-BE49-F238E27FC236}">
                  <a16:creationId xmlns:a16="http://schemas.microsoft.com/office/drawing/2014/main" id="{14878F5D-63B0-4D14-B184-DB370A6C2B84}"/>
                </a:ext>
              </a:extLst>
            </p:cNvPr>
            <p:cNvSpPr/>
            <p:nvPr/>
          </p:nvSpPr>
          <p:spPr bwMode="auto">
            <a:xfrm>
              <a:off x="1814714" y="4563417"/>
              <a:ext cx="2087685" cy="1135158"/>
            </a:xfrm>
            <a:prstGeom prst="rect">
              <a:avLst/>
            </a:prstGeom>
            <a:solidFill>
              <a:srgbClr val="F0F0F0"/>
            </a:solidFill>
            <a:ln w="9525" cap="flat" cmpd="sng" algn="ctr">
              <a:noFill/>
              <a:prstDash val="solid"/>
              <a:round/>
              <a:headEnd type="none" w="med" len="med"/>
              <a:tailEnd type="none" w="med" len="med"/>
            </a:ln>
            <a:effectLst/>
          </p:spPr>
          <p:txBody>
            <a:bodyPr vert="horz" wrap="square" lIns="182880" tIns="182880" rIns="182880" bIns="182880" numCol="1" rtlCol="0" anchor="ctr" anchorCtr="0" compatLnSpc="1">
              <a:prstTxWarp prst="textNoShape">
                <a:avLst/>
              </a:prstTxWarp>
            </a:bodyPr>
            <a:lstStyle/>
            <a:p>
              <a:pPr defTabSz="524486" fontAlgn="base">
                <a:lnSpc>
                  <a:spcPct val="95000"/>
                </a:lnSpc>
                <a:spcBef>
                  <a:spcPts val="338"/>
                </a:spcBef>
                <a:spcAft>
                  <a:spcPct val="0"/>
                </a:spcAft>
                <a:defRPr/>
              </a:pPr>
              <a:r>
                <a:rPr lang="en-US" sz="1000" b="1" kern="0">
                  <a:solidFill>
                    <a:srgbClr val="394452"/>
                  </a:solidFill>
                </a:rPr>
                <a:t>Inputs</a:t>
              </a:r>
            </a:p>
            <a:p>
              <a:pPr marL="171450" indent="-171450" fontAlgn="base">
                <a:lnSpc>
                  <a:spcPct val="95000"/>
                </a:lnSpc>
                <a:spcBef>
                  <a:spcPct val="0"/>
                </a:spcBef>
                <a:spcAft>
                  <a:spcPct val="0"/>
                </a:spcAft>
                <a:buFont typeface="Arial" panose="020B0604020202020204" pitchFamily="34" charset="0"/>
                <a:buChar char="•"/>
                <a:defRPr/>
              </a:pPr>
              <a:r>
                <a:rPr lang="en-US" sz="1000" kern="0">
                  <a:solidFill>
                    <a:srgbClr val="394452"/>
                  </a:solidFill>
                </a:rPr>
                <a:t>Progress Report</a:t>
              </a:r>
            </a:p>
            <a:p>
              <a:pPr marL="171450" indent="-171450" fontAlgn="base">
                <a:lnSpc>
                  <a:spcPct val="95000"/>
                </a:lnSpc>
                <a:spcBef>
                  <a:spcPct val="0"/>
                </a:spcBef>
                <a:spcAft>
                  <a:spcPct val="0"/>
                </a:spcAft>
                <a:buFont typeface="Arial" panose="020B0604020202020204" pitchFamily="34" charset="0"/>
                <a:buChar char="•"/>
                <a:defRPr/>
              </a:pPr>
              <a:r>
                <a:rPr lang="en-US" sz="1000" kern="0">
                  <a:solidFill>
                    <a:srgbClr val="394452"/>
                  </a:solidFill>
                </a:rPr>
                <a:t>Schedule Updates</a:t>
              </a:r>
            </a:p>
            <a:p>
              <a:pPr marL="171450" indent="-171450" fontAlgn="base">
                <a:lnSpc>
                  <a:spcPct val="95000"/>
                </a:lnSpc>
                <a:spcBef>
                  <a:spcPct val="0"/>
                </a:spcBef>
                <a:spcAft>
                  <a:spcPct val="0"/>
                </a:spcAft>
                <a:buFont typeface="Arial" panose="020B0604020202020204" pitchFamily="34" charset="0"/>
                <a:buChar char="•"/>
                <a:defRPr/>
              </a:pPr>
              <a:r>
                <a:rPr lang="en-US" sz="1000" kern="0">
                  <a:solidFill>
                    <a:srgbClr val="394452"/>
                  </a:solidFill>
                </a:rPr>
                <a:t>Financial Tracking</a:t>
              </a:r>
            </a:p>
            <a:p>
              <a:pPr marL="171450" indent="-171450" fontAlgn="base">
                <a:lnSpc>
                  <a:spcPct val="95000"/>
                </a:lnSpc>
                <a:spcBef>
                  <a:spcPct val="0"/>
                </a:spcBef>
                <a:spcAft>
                  <a:spcPct val="0"/>
                </a:spcAft>
                <a:buFont typeface="Arial" panose="020B0604020202020204" pitchFamily="34" charset="0"/>
                <a:buChar char="•"/>
                <a:defRPr/>
              </a:pPr>
              <a:r>
                <a:rPr lang="en-US" sz="1000" kern="0">
                  <a:solidFill>
                    <a:srgbClr val="394452"/>
                  </a:solidFill>
                </a:rPr>
                <a:t>Risks and Issues</a:t>
              </a:r>
            </a:p>
            <a:p>
              <a:pPr marL="171450" indent="-171450" fontAlgn="base">
                <a:lnSpc>
                  <a:spcPct val="95000"/>
                </a:lnSpc>
                <a:spcBef>
                  <a:spcPct val="0"/>
                </a:spcBef>
                <a:spcAft>
                  <a:spcPct val="0"/>
                </a:spcAft>
                <a:buFont typeface="Arial" panose="020B0604020202020204" pitchFamily="34" charset="0"/>
                <a:buChar char="•"/>
                <a:defRPr/>
              </a:pPr>
              <a:r>
                <a:rPr lang="en-US" sz="1000" kern="0">
                  <a:solidFill>
                    <a:srgbClr val="394452"/>
                  </a:solidFill>
                </a:rPr>
                <a:t>Change Management</a:t>
              </a:r>
            </a:p>
          </p:txBody>
        </p:sp>
        <p:sp>
          <p:nvSpPr>
            <p:cNvPr id="25" name="Rectangle 25">
              <a:extLst>
                <a:ext uri="{FF2B5EF4-FFF2-40B4-BE49-F238E27FC236}">
                  <a16:creationId xmlns:a16="http://schemas.microsoft.com/office/drawing/2014/main" id="{38789833-5F0D-430F-8EB6-417726DC913C}"/>
                </a:ext>
              </a:extLst>
            </p:cNvPr>
            <p:cNvSpPr/>
            <p:nvPr/>
          </p:nvSpPr>
          <p:spPr>
            <a:xfrm>
              <a:off x="3479885" y="4094624"/>
              <a:ext cx="1223576" cy="380475"/>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000" b="1" kern="0">
                  <a:solidFill>
                    <a:schemeClr val="bg1"/>
                  </a:solidFill>
                </a:rPr>
                <a:t>Project Management</a:t>
              </a:r>
            </a:p>
          </p:txBody>
        </p:sp>
        <p:sp>
          <p:nvSpPr>
            <p:cNvPr id="26" name="Rectangle 27">
              <a:extLst>
                <a:ext uri="{FF2B5EF4-FFF2-40B4-BE49-F238E27FC236}">
                  <a16:creationId xmlns:a16="http://schemas.microsoft.com/office/drawing/2014/main" id="{34CCA080-40C3-4F57-99B2-B55034B58ED7}"/>
                </a:ext>
              </a:extLst>
            </p:cNvPr>
            <p:cNvSpPr/>
            <p:nvPr/>
          </p:nvSpPr>
          <p:spPr bwMode="auto">
            <a:xfrm>
              <a:off x="4162707" y="4572829"/>
              <a:ext cx="1883173" cy="1121988"/>
            </a:xfrm>
            <a:prstGeom prst="rect">
              <a:avLst/>
            </a:prstGeom>
            <a:solidFill>
              <a:srgbClr val="F0F0F0"/>
            </a:solidFill>
            <a:ln w="9525" cap="flat" cmpd="sng" algn="ctr">
              <a:noFill/>
              <a:prstDash val="solid"/>
              <a:round/>
              <a:headEnd type="none" w="med" len="med"/>
              <a:tailEnd type="none" w="med" len="med"/>
            </a:ln>
            <a:effectLst/>
          </p:spPr>
          <p:txBody>
            <a:bodyPr vert="horz" wrap="none" lIns="182880" tIns="182880" rIns="182880" bIns="182880" numCol="1" rtlCol="0" anchor="ctr" anchorCtr="0" compatLnSpc="1">
              <a:prstTxWarp prst="textNoShape">
                <a:avLst/>
              </a:prstTxWarp>
            </a:bodyPr>
            <a:lstStyle/>
            <a:p>
              <a:pPr defTabSz="524486" fontAlgn="base">
                <a:lnSpc>
                  <a:spcPct val="95000"/>
                </a:lnSpc>
                <a:spcBef>
                  <a:spcPct val="0"/>
                </a:spcBef>
                <a:spcAft>
                  <a:spcPct val="0"/>
                </a:spcAft>
                <a:defRPr/>
              </a:pPr>
              <a:r>
                <a:rPr lang="en-US" sz="1000" b="1" kern="0">
                  <a:solidFill>
                    <a:srgbClr val="394452"/>
                  </a:solidFill>
                </a:rPr>
                <a:t>Outputs</a:t>
              </a:r>
            </a:p>
            <a:p>
              <a:pPr marL="171450" indent="-171450">
                <a:buFont typeface="Arial" panose="020B0604020202020204" pitchFamily="34" charset="0"/>
                <a:buChar char="•"/>
                <a:defRPr/>
              </a:pPr>
              <a:r>
                <a:rPr lang="en-US" sz="1000" kern="0">
                  <a:solidFill>
                    <a:srgbClr val="394452"/>
                  </a:solidFill>
                </a:rPr>
                <a:t>Project Plan Updates</a:t>
              </a:r>
            </a:p>
            <a:p>
              <a:pPr marL="171450" indent="-171450">
                <a:buFont typeface="Arial" panose="020B0604020202020204" pitchFamily="34" charset="0"/>
                <a:buChar char="•"/>
                <a:defRPr/>
              </a:pPr>
              <a:r>
                <a:rPr lang="en-US" sz="1000" kern="0">
                  <a:solidFill>
                    <a:srgbClr val="394452"/>
                  </a:solidFill>
                </a:rPr>
                <a:t>Change Requests</a:t>
              </a:r>
            </a:p>
            <a:p>
              <a:pPr marL="171450" indent="-171450">
                <a:buFont typeface="Arial" panose="020B0604020202020204" pitchFamily="34" charset="0"/>
                <a:buChar char="•"/>
                <a:defRPr/>
              </a:pPr>
              <a:r>
                <a:rPr lang="en-US" sz="1000" kern="0">
                  <a:solidFill>
                    <a:srgbClr val="394452"/>
                  </a:solidFill>
                </a:rPr>
                <a:t>Financial Report</a:t>
              </a:r>
            </a:p>
            <a:p>
              <a:pPr marL="171450" indent="-171450">
                <a:buFont typeface="Arial" panose="020B0604020202020204" pitchFamily="34" charset="0"/>
                <a:buChar char="•"/>
                <a:defRPr/>
              </a:pPr>
              <a:r>
                <a:rPr lang="en-US" sz="1000" kern="0">
                  <a:solidFill>
                    <a:srgbClr val="394452"/>
                  </a:solidFill>
                </a:rPr>
                <a:t>Updated Issues and Risks</a:t>
              </a:r>
            </a:p>
          </p:txBody>
        </p:sp>
        <p:cxnSp>
          <p:nvCxnSpPr>
            <p:cNvPr id="27" name="Straight Arrow Connector 24">
              <a:extLst>
                <a:ext uri="{FF2B5EF4-FFF2-40B4-BE49-F238E27FC236}">
                  <a16:creationId xmlns:a16="http://schemas.microsoft.com/office/drawing/2014/main" id="{44E55026-910E-4FA6-A214-F0E648830B4B}"/>
                </a:ext>
              </a:extLst>
            </p:cNvPr>
            <p:cNvCxnSpPr>
              <a:cxnSpLocks/>
            </p:cNvCxnSpPr>
            <p:nvPr/>
          </p:nvCxnSpPr>
          <p:spPr>
            <a:xfrm flipV="1">
              <a:off x="4780673" y="3551531"/>
              <a:ext cx="507739" cy="496549"/>
            </a:xfrm>
            <a:prstGeom prst="straightConnector1">
              <a:avLst/>
            </a:prstGeom>
            <a:ln w="6350">
              <a:solidFill>
                <a:srgbClr val="39445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D6265D-42D4-4E67-9919-28861270E3EB}"/>
                </a:ext>
              </a:extLst>
            </p:cNvPr>
            <p:cNvSpPr txBox="1"/>
            <p:nvPr/>
          </p:nvSpPr>
          <p:spPr>
            <a:xfrm>
              <a:off x="5326700" y="1690275"/>
              <a:ext cx="1570415" cy="233021"/>
            </a:xfrm>
            <a:prstGeom prst="rect">
              <a:avLst/>
            </a:prstGeom>
            <a:noFill/>
          </p:spPr>
          <p:txBody>
            <a:bodyPr wrap="square" rtlCol="0">
              <a:spAutoFit/>
            </a:bodyPr>
            <a:lstStyle/>
            <a:p>
              <a:pPr algn="ctr"/>
              <a:r>
                <a:rPr lang="en-US" sz="1000">
                  <a:solidFill>
                    <a:srgbClr val="394452"/>
                  </a:solidFill>
                </a:rPr>
                <a:t>Once Per Month</a:t>
              </a:r>
            </a:p>
          </p:txBody>
        </p:sp>
        <p:sp>
          <p:nvSpPr>
            <p:cNvPr id="29" name="TextBox 28">
              <a:extLst>
                <a:ext uri="{FF2B5EF4-FFF2-40B4-BE49-F238E27FC236}">
                  <a16:creationId xmlns:a16="http://schemas.microsoft.com/office/drawing/2014/main" id="{4F6276E0-819F-4DCC-8BEE-D5B5421CEBAD}"/>
                </a:ext>
              </a:extLst>
            </p:cNvPr>
            <p:cNvSpPr txBox="1"/>
            <p:nvPr/>
          </p:nvSpPr>
          <p:spPr>
            <a:xfrm>
              <a:off x="5335376" y="2875562"/>
              <a:ext cx="1570415" cy="233021"/>
            </a:xfrm>
            <a:prstGeom prst="rect">
              <a:avLst/>
            </a:prstGeom>
            <a:noFill/>
          </p:spPr>
          <p:txBody>
            <a:bodyPr wrap="square" rtlCol="0">
              <a:spAutoFit/>
            </a:bodyPr>
            <a:lstStyle/>
            <a:p>
              <a:pPr algn="ctr"/>
              <a:r>
                <a:rPr lang="en-US" sz="1000">
                  <a:solidFill>
                    <a:srgbClr val="394452"/>
                  </a:solidFill>
                </a:rPr>
                <a:t>Twice Per Month</a:t>
              </a:r>
            </a:p>
          </p:txBody>
        </p:sp>
        <p:sp>
          <p:nvSpPr>
            <p:cNvPr id="31" name="TextBox 30">
              <a:extLst>
                <a:ext uri="{FF2B5EF4-FFF2-40B4-BE49-F238E27FC236}">
                  <a16:creationId xmlns:a16="http://schemas.microsoft.com/office/drawing/2014/main" id="{1AF99A20-D644-4FD5-9825-211EB601C334}"/>
                </a:ext>
              </a:extLst>
            </p:cNvPr>
            <p:cNvSpPr txBox="1"/>
            <p:nvPr/>
          </p:nvSpPr>
          <p:spPr>
            <a:xfrm>
              <a:off x="7824962" y="3870589"/>
              <a:ext cx="1223576" cy="233021"/>
            </a:xfrm>
            <a:prstGeom prst="rect">
              <a:avLst/>
            </a:prstGeom>
            <a:noFill/>
          </p:spPr>
          <p:txBody>
            <a:bodyPr wrap="square" rtlCol="0">
              <a:spAutoFit/>
            </a:bodyPr>
            <a:lstStyle/>
            <a:p>
              <a:pPr algn="ctr"/>
              <a:r>
                <a:rPr lang="en-US" sz="1000">
                  <a:solidFill>
                    <a:srgbClr val="394452"/>
                  </a:solidFill>
                </a:rPr>
                <a:t>Twice Per Month</a:t>
              </a:r>
            </a:p>
          </p:txBody>
        </p:sp>
        <p:sp>
          <p:nvSpPr>
            <p:cNvPr id="32" name="TextBox 31">
              <a:extLst>
                <a:ext uri="{FF2B5EF4-FFF2-40B4-BE49-F238E27FC236}">
                  <a16:creationId xmlns:a16="http://schemas.microsoft.com/office/drawing/2014/main" id="{52165474-EFDC-4314-84BB-61979B73AE53}"/>
                </a:ext>
              </a:extLst>
            </p:cNvPr>
            <p:cNvSpPr txBox="1"/>
            <p:nvPr/>
          </p:nvSpPr>
          <p:spPr>
            <a:xfrm>
              <a:off x="3479885" y="3874061"/>
              <a:ext cx="1223576" cy="233021"/>
            </a:xfrm>
            <a:prstGeom prst="rect">
              <a:avLst/>
            </a:prstGeom>
            <a:noFill/>
          </p:spPr>
          <p:txBody>
            <a:bodyPr wrap="square" rtlCol="0">
              <a:spAutoFit/>
            </a:bodyPr>
            <a:lstStyle/>
            <a:p>
              <a:pPr algn="ctr"/>
              <a:r>
                <a:rPr lang="en-US" sz="1000">
                  <a:solidFill>
                    <a:srgbClr val="394452"/>
                  </a:solidFill>
                </a:rPr>
                <a:t>Weekly</a:t>
              </a:r>
            </a:p>
          </p:txBody>
        </p:sp>
        <p:sp>
          <p:nvSpPr>
            <p:cNvPr id="47" name="Rectangle 25">
              <a:extLst>
                <a:ext uri="{FF2B5EF4-FFF2-40B4-BE49-F238E27FC236}">
                  <a16:creationId xmlns:a16="http://schemas.microsoft.com/office/drawing/2014/main" id="{8F33BCAC-19B4-4EB4-9E13-AAFC072ED16A}"/>
                </a:ext>
              </a:extLst>
            </p:cNvPr>
            <p:cNvSpPr/>
            <p:nvPr/>
          </p:nvSpPr>
          <p:spPr>
            <a:xfrm>
              <a:off x="5600215" y="6163305"/>
              <a:ext cx="1223576" cy="380475"/>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000" b="1" kern="0">
                  <a:solidFill>
                    <a:schemeClr val="bg1"/>
                  </a:solidFill>
                </a:rPr>
                <a:t>Change Control</a:t>
              </a:r>
            </a:p>
          </p:txBody>
        </p:sp>
        <p:sp>
          <p:nvSpPr>
            <p:cNvPr id="49" name="TextBox 48">
              <a:extLst>
                <a:ext uri="{FF2B5EF4-FFF2-40B4-BE49-F238E27FC236}">
                  <a16:creationId xmlns:a16="http://schemas.microsoft.com/office/drawing/2014/main" id="{10C06CCC-17A1-407C-85A3-82A8645F8C6F}"/>
                </a:ext>
              </a:extLst>
            </p:cNvPr>
            <p:cNvSpPr txBox="1"/>
            <p:nvPr/>
          </p:nvSpPr>
          <p:spPr>
            <a:xfrm>
              <a:off x="5104293" y="6559980"/>
              <a:ext cx="2494059" cy="246221"/>
            </a:xfrm>
            <a:prstGeom prst="rect">
              <a:avLst/>
            </a:prstGeom>
            <a:noFill/>
          </p:spPr>
          <p:txBody>
            <a:bodyPr wrap="square" rtlCol="0">
              <a:spAutoFit/>
            </a:bodyPr>
            <a:lstStyle/>
            <a:p>
              <a:r>
                <a:rPr lang="en-US" sz="1000" b="1">
                  <a:solidFill>
                    <a:srgbClr val="394452"/>
                  </a:solidFill>
                </a:rPr>
                <a:t>Review Changes for Impact &amp; Justification</a:t>
              </a:r>
            </a:p>
          </p:txBody>
        </p:sp>
        <p:sp>
          <p:nvSpPr>
            <p:cNvPr id="51" name="Arrow: Bent-Up 50">
              <a:extLst>
                <a:ext uri="{FF2B5EF4-FFF2-40B4-BE49-F238E27FC236}">
                  <a16:creationId xmlns:a16="http://schemas.microsoft.com/office/drawing/2014/main" id="{444D2133-312F-46E5-9DFC-026866BCCF75}"/>
                </a:ext>
              </a:extLst>
            </p:cNvPr>
            <p:cNvSpPr/>
            <p:nvPr/>
          </p:nvSpPr>
          <p:spPr>
            <a:xfrm rot="5400000">
              <a:off x="4495943" y="5539814"/>
              <a:ext cx="510392" cy="1493808"/>
            </a:xfrm>
            <a:prstGeom prst="bentUpArrow">
              <a:avLst>
                <a:gd name="adj1" fmla="val 25000"/>
                <a:gd name="adj2" fmla="val 25585"/>
                <a:gd name="adj3" fmla="val 25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Bent-Up 52">
              <a:extLst>
                <a:ext uri="{FF2B5EF4-FFF2-40B4-BE49-F238E27FC236}">
                  <a16:creationId xmlns:a16="http://schemas.microsoft.com/office/drawing/2014/main" id="{F4E66B43-7936-46AB-B2D1-7AAEF7ABB8D6}"/>
                </a:ext>
              </a:extLst>
            </p:cNvPr>
            <p:cNvSpPr/>
            <p:nvPr/>
          </p:nvSpPr>
          <p:spPr>
            <a:xfrm rot="5400000" flipV="1">
              <a:off x="7422045" y="5525191"/>
              <a:ext cx="510392" cy="1493811"/>
            </a:xfrm>
            <a:prstGeom prst="bentUpArrow">
              <a:avLst>
                <a:gd name="adj1" fmla="val 25000"/>
                <a:gd name="adj2" fmla="val 25585"/>
                <a:gd name="adj3" fmla="val 25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24">
              <a:extLst>
                <a:ext uri="{FF2B5EF4-FFF2-40B4-BE49-F238E27FC236}">
                  <a16:creationId xmlns:a16="http://schemas.microsoft.com/office/drawing/2014/main" id="{739F03BB-F279-45A4-8D31-A7FB8D8D8CCA}"/>
                </a:ext>
              </a:extLst>
            </p:cNvPr>
            <p:cNvCxnSpPr>
              <a:cxnSpLocks/>
              <a:stCxn id="47" idx="0"/>
            </p:cNvCxnSpPr>
            <p:nvPr/>
          </p:nvCxnSpPr>
          <p:spPr>
            <a:xfrm flipH="1" flipV="1">
              <a:off x="6171115" y="3679675"/>
              <a:ext cx="0" cy="2483630"/>
            </a:xfrm>
            <a:prstGeom prst="straightConnector1">
              <a:avLst/>
            </a:prstGeom>
            <a:ln w="6350">
              <a:solidFill>
                <a:srgbClr val="394452"/>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463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2981-DDF7-462B-84D3-1329526D910E}"/>
              </a:ext>
            </a:extLst>
          </p:cNvPr>
          <p:cNvSpPr>
            <a:spLocks noGrp="1"/>
          </p:cNvSpPr>
          <p:nvPr>
            <p:ph type="title" idx="4294967295"/>
          </p:nvPr>
        </p:nvSpPr>
        <p:spPr>
          <a:xfrm>
            <a:off x="0" y="2206"/>
            <a:ext cx="10565487" cy="722312"/>
          </a:xfrm>
        </p:spPr>
        <p:txBody>
          <a:bodyPr>
            <a:normAutofit/>
          </a:bodyPr>
          <a:lstStyle/>
          <a:p>
            <a:r>
              <a:rPr lang="en-US" sz="4000" u="sng" dirty="0">
                <a:latin typeface="+mn-lt"/>
              </a:rPr>
              <a:t>Governance Objectives</a:t>
            </a:r>
          </a:p>
        </p:txBody>
      </p:sp>
      <p:sp>
        <p:nvSpPr>
          <p:cNvPr id="5" name="TextBox 4">
            <a:extLst>
              <a:ext uri="{FF2B5EF4-FFF2-40B4-BE49-F238E27FC236}">
                <a16:creationId xmlns:a16="http://schemas.microsoft.com/office/drawing/2014/main" id="{BC583285-BE1F-4BD3-BBBA-D93760529A2B}"/>
              </a:ext>
            </a:extLst>
          </p:cNvPr>
          <p:cNvSpPr txBox="1"/>
          <p:nvPr/>
        </p:nvSpPr>
        <p:spPr>
          <a:xfrm>
            <a:off x="4950061" y="1757159"/>
            <a:ext cx="1952672" cy="369332"/>
          </a:xfrm>
          <a:prstGeom prst="rect">
            <a:avLst/>
          </a:prstGeom>
          <a:noFill/>
        </p:spPr>
        <p:txBody>
          <a:bodyPr wrap="square" rtlCol="0">
            <a:spAutoFit/>
          </a:bodyPr>
          <a:lstStyle/>
          <a:p>
            <a:pPr algn="ctr"/>
            <a:r>
              <a:rPr lang="en-US" sz="900" b="1">
                <a:solidFill>
                  <a:srgbClr val="394452"/>
                </a:solidFill>
              </a:rPr>
              <a:t>Review Changes for Impact &amp; Justification</a:t>
            </a:r>
          </a:p>
        </p:txBody>
      </p:sp>
      <p:sp>
        <p:nvSpPr>
          <p:cNvPr id="6" name="TextBox 5">
            <a:extLst>
              <a:ext uri="{FF2B5EF4-FFF2-40B4-BE49-F238E27FC236}">
                <a16:creationId xmlns:a16="http://schemas.microsoft.com/office/drawing/2014/main" id="{E991D493-D06E-4AEF-B7A6-A2F8651D3F50}"/>
              </a:ext>
            </a:extLst>
          </p:cNvPr>
          <p:cNvSpPr txBox="1"/>
          <p:nvPr/>
        </p:nvSpPr>
        <p:spPr>
          <a:xfrm>
            <a:off x="2918656" y="1767086"/>
            <a:ext cx="2054022" cy="369332"/>
          </a:xfrm>
          <a:prstGeom prst="rect">
            <a:avLst/>
          </a:prstGeom>
          <a:noFill/>
        </p:spPr>
        <p:txBody>
          <a:bodyPr wrap="square" rtlCol="0">
            <a:spAutoFit/>
          </a:bodyPr>
          <a:lstStyle/>
          <a:p>
            <a:pPr algn="ctr"/>
            <a:r>
              <a:rPr lang="en-US" sz="900" b="1">
                <a:solidFill>
                  <a:srgbClr val="394452"/>
                </a:solidFill>
              </a:rPr>
              <a:t>Solution Management/Design Authority</a:t>
            </a:r>
          </a:p>
        </p:txBody>
      </p:sp>
      <p:sp>
        <p:nvSpPr>
          <p:cNvPr id="13" name="Rectangle 6">
            <a:extLst>
              <a:ext uri="{FF2B5EF4-FFF2-40B4-BE49-F238E27FC236}">
                <a16:creationId xmlns:a16="http://schemas.microsoft.com/office/drawing/2014/main" id="{2E0B7CE9-1AD7-48F9-A6EF-4E96F7733BC0}"/>
              </a:ext>
            </a:extLst>
          </p:cNvPr>
          <p:cNvSpPr/>
          <p:nvPr/>
        </p:nvSpPr>
        <p:spPr>
          <a:xfrm>
            <a:off x="7036272" y="1166314"/>
            <a:ext cx="1858092" cy="595789"/>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200" b="1" kern="0" dirty="0">
                <a:solidFill>
                  <a:schemeClr val="bg1"/>
                </a:solidFill>
              </a:rPr>
              <a:t>Program Steering Committee</a:t>
            </a:r>
          </a:p>
        </p:txBody>
      </p:sp>
      <p:sp>
        <p:nvSpPr>
          <p:cNvPr id="16" name="Rectangle 15">
            <a:extLst>
              <a:ext uri="{FF2B5EF4-FFF2-40B4-BE49-F238E27FC236}">
                <a16:creationId xmlns:a16="http://schemas.microsoft.com/office/drawing/2014/main" id="{1B4D9B18-BAA1-46C6-9B54-D2B1F209D521}"/>
              </a:ext>
            </a:extLst>
          </p:cNvPr>
          <p:cNvSpPr/>
          <p:nvPr/>
        </p:nvSpPr>
        <p:spPr>
          <a:xfrm>
            <a:off x="9071785" y="1177244"/>
            <a:ext cx="1858093" cy="549907"/>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200" b="1" kern="0">
                <a:solidFill>
                  <a:schemeClr val="bg1"/>
                </a:solidFill>
              </a:rPr>
              <a:t>Executive Steering Committee</a:t>
            </a:r>
          </a:p>
        </p:txBody>
      </p:sp>
      <p:sp>
        <p:nvSpPr>
          <p:cNvPr id="18" name="Rectangle 17">
            <a:extLst>
              <a:ext uri="{FF2B5EF4-FFF2-40B4-BE49-F238E27FC236}">
                <a16:creationId xmlns:a16="http://schemas.microsoft.com/office/drawing/2014/main" id="{E04DF2F9-3897-4B51-A6A5-AA0D25FD4153}"/>
              </a:ext>
            </a:extLst>
          </p:cNvPr>
          <p:cNvSpPr/>
          <p:nvPr/>
        </p:nvSpPr>
        <p:spPr bwMode="auto">
          <a:xfrm>
            <a:off x="940635" y="2136003"/>
            <a:ext cx="1855854" cy="3408693"/>
          </a:xfrm>
          <a:prstGeom prst="rect">
            <a:avLst/>
          </a:prstGeom>
          <a:solidFill>
            <a:srgbClr val="F0F0F0"/>
          </a:solidFill>
          <a:ln w="9525" cap="flat" cmpd="sng" algn="ctr">
            <a:noFill/>
            <a:prstDash val="solid"/>
            <a:round/>
            <a:headEnd type="none" w="med" len="med"/>
            <a:tailEnd type="none" w="med" len="med"/>
          </a:ln>
          <a:effectLst/>
        </p:spPr>
        <p:txBody>
          <a:bodyPr vert="horz" wrap="none" lIns="182880" tIns="182880" rIns="182880" bIns="182880" numCol="1" rtlCol="0" anchor="t" anchorCtr="0" compatLnSpc="1">
            <a:prstTxWarp prst="textNoShape">
              <a:avLst/>
            </a:prstTxWarp>
          </a:bodyPr>
          <a:lstStyle/>
          <a:p>
            <a:pPr marL="171450" indent="-171450">
              <a:buFont typeface="Arial" panose="020B0604020202020204" pitchFamily="34" charset="0"/>
              <a:buChar char="•"/>
              <a:defRPr/>
            </a:pPr>
            <a:endParaRPr lang="en-US" sz="1200" kern="0">
              <a:solidFill>
                <a:srgbClr val="394452"/>
              </a:solidFill>
            </a:endParaRPr>
          </a:p>
        </p:txBody>
      </p:sp>
      <p:sp>
        <p:nvSpPr>
          <p:cNvPr id="20" name="Rectangle 19">
            <a:extLst>
              <a:ext uri="{FF2B5EF4-FFF2-40B4-BE49-F238E27FC236}">
                <a16:creationId xmlns:a16="http://schemas.microsoft.com/office/drawing/2014/main" id="{1A580120-8869-407C-B696-D925FC0EA9A6}"/>
              </a:ext>
            </a:extLst>
          </p:cNvPr>
          <p:cNvSpPr/>
          <p:nvPr/>
        </p:nvSpPr>
        <p:spPr>
          <a:xfrm>
            <a:off x="2949851" y="1167600"/>
            <a:ext cx="1866670" cy="595789"/>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200" b="1" kern="0">
                <a:solidFill>
                  <a:schemeClr val="bg1"/>
                </a:solidFill>
              </a:rPr>
              <a:t>Architecture Review Board</a:t>
            </a:r>
          </a:p>
        </p:txBody>
      </p:sp>
      <p:sp>
        <p:nvSpPr>
          <p:cNvPr id="25" name="Rectangle 25">
            <a:extLst>
              <a:ext uri="{FF2B5EF4-FFF2-40B4-BE49-F238E27FC236}">
                <a16:creationId xmlns:a16="http://schemas.microsoft.com/office/drawing/2014/main" id="{38789833-5F0D-430F-8EB6-417726DC913C}"/>
              </a:ext>
            </a:extLst>
          </p:cNvPr>
          <p:cNvSpPr/>
          <p:nvPr/>
        </p:nvSpPr>
        <p:spPr>
          <a:xfrm>
            <a:off x="895828" y="1154631"/>
            <a:ext cx="1876602" cy="595134"/>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200" b="1" kern="0">
                <a:solidFill>
                  <a:schemeClr val="bg1"/>
                </a:solidFill>
              </a:rPr>
              <a:t>Project Management</a:t>
            </a:r>
          </a:p>
        </p:txBody>
      </p:sp>
      <p:sp>
        <p:nvSpPr>
          <p:cNvPr id="47" name="Rectangle 25">
            <a:extLst>
              <a:ext uri="{FF2B5EF4-FFF2-40B4-BE49-F238E27FC236}">
                <a16:creationId xmlns:a16="http://schemas.microsoft.com/office/drawing/2014/main" id="{8F33BCAC-19B4-4EB4-9E13-AAFC072ED16A}"/>
              </a:ext>
            </a:extLst>
          </p:cNvPr>
          <p:cNvSpPr/>
          <p:nvPr/>
        </p:nvSpPr>
        <p:spPr>
          <a:xfrm>
            <a:off x="4993942" y="1166642"/>
            <a:ext cx="1858092" cy="595134"/>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200" b="1" kern="0" dirty="0">
                <a:solidFill>
                  <a:schemeClr val="bg1"/>
                </a:solidFill>
              </a:rPr>
              <a:t>Change Board</a:t>
            </a:r>
          </a:p>
        </p:txBody>
      </p:sp>
      <p:sp>
        <p:nvSpPr>
          <p:cNvPr id="3" name="TextBox 2">
            <a:extLst>
              <a:ext uri="{FF2B5EF4-FFF2-40B4-BE49-F238E27FC236}">
                <a16:creationId xmlns:a16="http://schemas.microsoft.com/office/drawing/2014/main" id="{0DFBACB6-9AF6-4F49-9A24-4814D4D189A7}"/>
              </a:ext>
            </a:extLst>
          </p:cNvPr>
          <p:cNvSpPr txBox="1"/>
          <p:nvPr/>
        </p:nvSpPr>
        <p:spPr>
          <a:xfrm>
            <a:off x="6793949" y="1761776"/>
            <a:ext cx="2342738" cy="230832"/>
          </a:xfrm>
          <a:prstGeom prst="rect">
            <a:avLst/>
          </a:prstGeom>
          <a:noFill/>
        </p:spPr>
        <p:txBody>
          <a:bodyPr wrap="square" rtlCol="0">
            <a:spAutoFit/>
          </a:bodyPr>
          <a:lstStyle/>
          <a:p>
            <a:pPr algn="ctr"/>
            <a:r>
              <a:rPr lang="en-US" sz="900" b="1">
                <a:solidFill>
                  <a:srgbClr val="394452"/>
                </a:solidFill>
              </a:rPr>
              <a:t>Business Alignment &amp; Decision Making</a:t>
            </a:r>
          </a:p>
        </p:txBody>
      </p:sp>
      <p:sp>
        <p:nvSpPr>
          <p:cNvPr id="4" name="TextBox 3">
            <a:extLst>
              <a:ext uri="{FF2B5EF4-FFF2-40B4-BE49-F238E27FC236}">
                <a16:creationId xmlns:a16="http://schemas.microsoft.com/office/drawing/2014/main" id="{C8494F06-9D3F-4334-A64F-CAD3041968A5}"/>
              </a:ext>
            </a:extLst>
          </p:cNvPr>
          <p:cNvSpPr txBox="1"/>
          <p:nvPr/>
        </p:nvSpPr>
        <p:spPr>
          <a:xfrm>
            <a:off x="9099946" y="1758032"/>
            <a:ext cx="1910375" cy="230832"/>
          </a:xfrm>
          <a:prstGeom prst="rect">
            <a:avLst/>
          </a:prstGeom>
          <a:noFill/>
        </p:spPr>
        <p:txBody>
          <a:bodyPr wrap="square" rtlCol="0">
            <a:spAutoFit/>
          </a:bodyPr>
          <a:lstStyle/>
          <a:p>
            <a:pPr algn="ctr"/>
            <a:r>
              <a:rPr lang="en-US" sz="900" b="1">
                <a:solidFill>
                  <a:srgbClr val="394452"/>
                </a:solidFill>
              </a:rPr>
              <a:t>Funding &amp; Change Management</a:t>
            </a:r>
          </a:p>
        </p:txBody>
      </p:sp>
      <p:sp>
        <p:nvSpPr>
          <p:cNvPr id="34" name="Rectangle 33">
            <a:extLst>
              <a:ext uri="{FF2B5EF4-FFF2-40B4-BE49-F238E27FC236}">
                <a16:creationId xmlns:a16="http://schemas.microsoft.com/office/drawing/2014/main" id="{DBDBA714-D3F9-4E84-9353-03DBDA869F21}"/>
              </a:ext>
            </a:extLst>
          </p:cNvPr>
          <p:cNvSpPr/>
          <p:nvPr/>
        </p:nvSpPr>
        <p:spPr bwMode="auto">
          <a:xfrm>
            <a:off x="9099946" y="2124330"/>
            <a:ext cx="1898166" cy="3418595"/>
          </a:xfrm>
          <a:prstGeom prst="rect">
            <a:avLst/>
          </a:prstGeom>
          <a:solidFill>
            <a:srgbClr val="F0F0F0"/>
          </a:solidFill>
          <a:ln w="9525" cap="flat" cmpd="sng" algn="ctr">
            <a:noFill/>
            <a:prstDash val="solid"/>
            <a:round/>
            <a:headEnd type="none" w="med" len="med"/>
            <a:tailEnd type="none" w="med" len="med"/>
          </a:ln>
          <a:effectLst/>
        </p:spPr>
        <p:txBody>
          <a:bodyPr vert="horz" wrap="none" lIns="182880" tIns="182880" rIns="182880" bIns="182880" numCol="1" rtlCol="0" anchor="t" anchorCtr="0" compatLnSpc="1">
            <a:prstTxWarp prst="textNoShape">
              <a:avLst/>
            </a:prstTxWarp>
          </a:bodyPr>
          <a:lstStyle/>
          <a:p>
            <a:pPr marL="171450" indent="-171450">
              <a:buFont typeface="Arial" panose="020B0604020202020204" pitchFamily="34" charset="0"/>
              <a:buChar char="•"/>
              <a:defRPr/>
            </a:pPr>
            <a:endParaRPr lang="en-US" sz="1200" kern="0">
              <a:solidFill>
                <a:srgbClr val="394452"/>
              </a:solidFill>
            </a:endParaRPr>
          </a:p>
        </p:txBody>
      </p:sp>
      <p:sp>
        <p:nvSpPr>
          <p:cNvPr id="35" name="Rectangle 34">
            <a:extLst>
              <a:ext uri="{FF2B5EF4-FFF2-40B4-BE49-F238E27FC236}">
                <a16:creationId xmlns:a16="http://schemas.microsoft.com/office/drawing/2014/main" id="{1E4763D6-A115-442C-B9F9-C3F342216C7C}"/>
              </a:ext>
            </a:extLst>
          </p:cNvPr>
          <p:cNvSpPr/>
          <p:nvPr/>
        </p:nvSpPr>
        <p:spPr bwMode="auto">
          <a:xfrm>
            <a:off x="7067468" y="2156716"/>
            <a:ext cx="1851720" cy="3398472"/>
          </a:xfrm>
          <a:prstGeom prst="rect">
            <a:avLst/>
          </a:prstGeom>
          <a:solidFill>
            <a:srgbClr val="F0F0F0"/>
          </a:solidFill>
          <a:ln w="9525" cap="flat" cmpd="sng" algn="ctr">
            <a:noFill/>
            <a:prstDash val="solid"/>
            <a:round/>
            <a:headEnd type="none" w="med" len="med"/>
            <a:tailEnd type="none" w="med" len="med"/>
          </a:ln>
          <a:effectLst/>
        </p:spPr>
        <p:txBody>
          <a:bodyPr vert="horz" wrap="none" lIns="182880" tIns="182880" rIns="182880" bIns="182880" numCol="1" rtlCol="0" anchor="t" anchorCtr="0" compatLnSpc="1">
            <a:prstTxWarp prst="textNoShape">
              <a:avLst/>
            </a:prstTxWarp>
          </a:bodyPr>
          <a:lstStyle/>
          <a:p>
            <a:pPr>
              <a:defRPr/>
            </a:pPr>
            <a:endParaRPr lang="en-US" sz="1200" kern="0">
              <a:solidFill>
                <a:srgbClr val="394452"/>
              </a:solidFill>
            </a:endParaRPr>
          </a:p>
        </p:txBody>
      </p:sp>
      <p:sp>
        <p:nvSpPr>
          <p:cNvPr id="37" name="Rectangle 36">
            <a:extLst>
              <a:ext uri="{FF2B5EF4-FFF2-40B4-BE49-F238E27FC236}">
                <a16:creationId xmlns:a16="http://schemas.microsoft.com/office/drawing/2014/main" id="{4DB685E4-279E-42B7-A5DB-0E7FA70ADE35}"/>
              </a:ext>
            </a:extLst>
          </p:cNvPr>
          <p:cNvSpPr/>
          <p:nvPr/>
        </p:nvSpPr>
        <p:spPr bwMode="auto">
          <a:xfrm>
            <a:off x="2892162" y="2124205"/>
            <a:ext cx="1935732" cy="3425944"/>
          </a:xfrm>
          <a:prstGeom prst="rect">
            <a:avLst/>
          </a:prstGeom>
          <a:solidFill>
            <a:srgbClr val="F0F0F0"/>
          </a:solidFill>
          <a:ln w="9525" cap="flat" cmpd="sng" algn="ctr">
            <a:noFill/>
            <a:prstDash val="solid"/>
            <a:round/>
            <a:headEnd type="none" w="med" len="med"/>
            <a:tailEnd type="none" w="med" len="med"/>
          </a:ln>
          <a:effectLst/>
        </p:spPr>
        <p:txBody>
          <a:bodyPr vert="horz" wrap="none" lIns="182880" tIns="182880" rIns="182880" bIns="182880" numCol="1" rtlCol="0" anchor="t" anchorCtr="0" compatLnSpc="1">
            <a:prstTxWarp prst="textNoShape">
              <a:avLst/>
            </a:prstTxWarp>
          </a:bodyPr>
          <a:lstStyle/>
          <a:p>
            <a:pPr>
              <a:defRPr/>
            </a:pPr>
            <a:endParaRPr lang="en-US" sz="1200" kern="0">
              <a:solidFill>
                <a:srgbClr val="394452"/>
              </a:solidFill>
            </a:endParaRPr>
          </a:p>
        </p:txBody>
      </p:sp>
      <p:sp>
        <p:nvSpPr>
          <p:cNvPr id="51" name="TextBox 50">
            <a:extLst>
              <a:ext uri="{FF2B5EF4-FFF2-40B4-BE49-F238E27FC236}">
                <a16:creationId xmlns:a16="http://schemas.microsoft.com/office/drawing/2014/main" id="{7FA7EF51-E7D1-4C21-A5ED-12DF7CFDF13E}"/>
              </a:ext>
            </a:extLst>
          </p:cNvPr>
          <p:cNvSpPr txBox="1"/>
          <p:nvPr/>
        </p:nvSpPr>
        <p:spPr>
          <a:xfrm>
            <a:off x="895829" y="1777013"/>
            <a:ext cx="2054022" cy="369332"/>
          </a:xfrm>
          <a:prstGeom prst="rect">
            <a:avLst/>
          </a:prstGeom>
          <a:noFill/>
        </p:spPr>
        <p:txBody>
          <a:bodyPr wrap="square" rtlCol="0">
            <a:spAutoFit/>
          </a:bodyPr>
          <a:lstStyle/>
          <a:p>
            <a:pPr algn="ctr"/>
            <a:r>
              <a:rPr lang="en-US" sz="900" b="1">
                <a:solidFill>
                  <a:srgbClr val="394452"/>
                </a:solidFill>
              </a:rPr>
              <a:t>Tracking, Planning, Controlling, Reporting</a:t>
            </a:r>
          </a:p>
        </p:txBody>
      </p:sp>
      <p:sp>
        <p:nvSpPr>
          <p:cNvPr id="7" name="Rectangle 6">
            <a:extLst>
              <a:ext uri="{FF2B5EF4-FFF2-40B4-BE49-F238E27FC236}">
                <a16:creationId xmlns:a16="http://schemas.microsoft.com/office/drawing/2014/main" id="{F6AC2ADF-AD23-4367-8109-163D568E5A57}"/>
              </a:ext>
            </a:extLst>
          </p:cNvPr>
          <p:cNvSpPr/>
          <p:nvPr/>
        </p:nvSpPr>
        <p:spPr>
          <a:xfrm>
            <a:off x="968651" y="2172984"/>
            <a:ext cx="1803779" cy="2831544"/>
          </a:xfrm>
          <a:prstGeom prst="rect">
            <a:avLst/>
          </a:prstGeom>
        </p:spPr>
        <p:txBody>
          <a:bodyPr wrap="square">
            <a:spAutoFit/>
          </a:bodyPr>
          <a:lstStyle/>
          <a:p>
            <a:pPr>
              <a:spcBef>
                <a:spcPts val="0"/>
              </a:spcBef>
              <a:spcAft>
                <a:spcPts val="600"/>
              </a:spcAft>
            </a:pPr>
            <a:r>
              <a:rPr lang="en-US" sz="1200">
                <a:solidFill>
                  <a:srgbClr val="000000"/>
                </a:solidFill>
                <a:latin typeface="Calibri" panose="020F0502020204030204" pitchFamily="34" charset="0"/>
              </a:rPr>
              <a:t>Project Management Board is chaired by the Project Manager(s)</a:t>
            </a:r>
          </a:p>
          <a:p>
            <a:pPr>
              <a:spcBef>
                <a:spcPts val="0"/>
              </a:spcBef>
              <a:spcAft>
                <a:spcPts val="600"/>
              </a:spcAft>
            </a:pPr>
            <a:r>
              <a:rPr lang="en-US" sz="1200">
                <a:solidFill>
                  <a:srgbClr val="000000"/>
                </a:solidFill>
                <a:latin typeface="Calibri" panose="020F0502020204030204" pitchFamily="34" charset="0"/>
              </a:rPr>
              <a:t>It is conducted weekly  and intended to address all tactical aspects of managing and planning the project or workstream</a:t>
            </a:r>
          </a:p>
          <a:p>
            <a:pPr>
              <a:spcBef>
                <a:spcPts val="0"/>
              </a:spcBef>
              <a:spcAft>
                <a:spcPts val="600"/>
              </a:spcAft>
            </a:pPr>
            <a:r>
              <a:rPr lang="en-US" sz="1200">
                <a:solidFill>
                  <a:srgbClr val="000000"/>
                </a:solidFill>
                <a:latin typeface="Calibri" panose="020F0502020204030204" pitchFamily="34" charset="0"/>
              </a:rPr>
              <a:t>Significant variances result in a Change Request and sent to Change Management Board</a:t>
            </a:r>
          </a:p>
        </p:txBody>
      </p:sp>
      <p:sp>
        <p:nvSpPr>
          <p:cNvPr id="8" name="Rectangle 7">
            <a:extLst>
              <a:ext uri="{FF2B5EF4-FFF2-40B4-BE49-F238E27FC236}">
                <a16:creationId xmlns:a16="http://schemas.microsoft.com/office/drawing/2014/main" id="{0611391D-2B04-4456-B4B6-8233828B0ED9}"/>
              </a:ext>
            </a:extLst>
          </p:cNvPr>
          <p:cNvSpPr/>
          <p:nvPr/>
        </p:nvSpPr>
        <p:spPr bwMode="auto">
          <a:xfrm>
            <a:off x="5009778" y="2144623"/>
            <a:ext cx="1855854" cy="3456273"/>
          </a:xfrm>
          <a:prstGeom prst="rect">
            <a:avLst/>
          </a:prstGeom>
          <a:solidFill>
            <a:srgbClr val="F0F0F0"/>
          </a:solidFill>
          <a:ln w="9525" cap="flat" cmpd="sng" algn="ctr">
            <a:noFill/>
            <a:prstDash val="solid"/>
            <a:round/>
            <a:headEnd type="none" w="med" len="med"/>
            <a:tailEnd type="none" w="med" len="med"/>
          </a:ln>
          <a:effectLst/>
        </p:spPr>
        <p:txBody>
          <a:bodyPr vert="horz" wrap="none" lIns="182880" tIns="182880" rIns="182880" bIns="182880" numCol="1" rtlCol="0" anchor="t" anchorCtr="0" compatLnSpc="1">
            <a:prstTxWarp prst="textNoShape">
              <a:avLst/>
            </a:prstTxWarp>
          </a:bodyPr>
          <a:lstStyle/>
          <a:p>
            <a:pPr marL="171450" indent="-171450">
              <a:buFont typeface="Arial" panose="020B0604020202020204" pitchFamily="34" charset="0"/>
              <a:buChar char="•"/>
              <a:defRPr/>
            </a:pPr>
            <a:endParaRPr lang="en-US" sz="1200" kern="0">
              <a:solidFill>
                <a:srgbClr val="394452"/>
              </a:solidFill>
            </a:endParaRPr>
          </a:p>
        </p:txBody>
      </p:sp>
      <p:sp>
        <p:nvSpPr>
          <p:cNvPr id="11" name="Rectangle 10">
            <a:extLst>
              <a:ext uri="{FF2B5EF4-FFF2-40B4-BE49-F238E27FC236}">
                <a16:creationId xmlns:a16="http://schemas.microsoft.com/office/drawing/2014/main" id="{E4DF893B-2C45-4E9F-8938-D85B7329492A}"/>
              </a:ext>
            </a:extLst>
          </p:cNvPr>
          <p:cNvSpPr/>
          <p:nvPr/>
        </p:nvSpPr>
        <p:spPr>
          <a:xfrm>
            <a:off x="2944002" y="2172984"/>
            <a:ext cx="1854068" cy="2246769"/>
          </a:xfrm>
          <a:prstGeom prst="rect">
            <a:avLst/>
          </a:prstGeom>
        </p:spPr>
        <p:txBody>
          <a:bodyPr wrap="square">
            <a:spAutoFit/>
          </a:bodyPr>
          <a:lstStyle/>
          <a:p>
            <a:pPr>
              <a:spcAft>
                <a:spcPts val="600"/>
              </a:spcAft>
            </a:pPr>
            <a:r>
              <a:rPr lang="en-US" sz="1200" dirty="0">
                <a:solidFill>
                  <a:srgbClr val="000000"/>
                </a:solidFill>
                <a:latin typeface="Calibri" panose="020F0502020204030204" pitchFamily="34" charset="0"/>
              </a:rPr>
              <a:t>Chaired by the Delivery or Solution Architect</a:t>
            </a:r>
          </a:p>
          <a:p>
            <a:pPr>
              <a:spcAft>
                <a:spcPts val="600"/>
              </a:spcAft>
            </a:pPr>
            <a:r>
              <a:rPr lang="en-US" sz="1200" dirty="0">
                <a:solidFill>
                  <a:srgbClr val="000000"/>
                </a:solidFill>
                <a:latin typeface="Calibri" panose="020F0502020204030204" pitchFamily="34" charset="0"/>
              </a:rPr>
              <a:t>Overall solution design authority</a:t>
            </a:r>
          </a:p>
          <a:p>
            <a:pPr>
              <a:spcAft>
                <a:spcPts val="600"/>
              </a:spcAft>
            </a:pPr>
            <a:r>
              <a:rPr lang="en-US" sz="1200" dirty="0">
                <a:solidFill>
                  <a:srgbClr val="000000"/>
                </a:solidFill>
                <a:latin typeface="Calibri" panose="020F0502020204030204" pitchFamily="34" charset="0"/>
              </a:rPr>
              <a:t>Azure foundation and policy decisions</a:t>
            </a:r>
          </a:p>
          <a:p>
            <a:pPr>
              <a:spcAft>
                <a:spcPts val="600"/>
              </a:spcAft>
            </a:pPr>
            <a:r>
              <a:rPr lang="en-US" sz="1200" dirty="0">
                <a:solidFill>
                  <a:srgbClr val="000000"/>
                </a:solidFill>
                <a:latin typeface="Calibri" panose="020F0502020204030204" pitchFamily="34" charset="0"/>
              </a:rPr>
              <a:t>Migration Plan Decisions</a:t>
            </a:r>
          </a:p>
          <a:p>
            <a:r>
              <a:rPr lang="en-US" sz="1200" dirty="0">
                <a:solidFill>
                  <a:srgbClr val="000000"/>
                </a:solidFill>
                <a:latin typeface="Calibri" panose="020F0502020204030204" pitchFamily="34" charset="0"/>
              </a:rPr>
              <a:t>Recommendations for Production Change Management</a:t>
            </a:r>
            <a:endParaRPr lang="en-US" sz="1200" dirty="0"/>
          </a:p>
        </p:txBody>
      </p:sp>
      <p:sp>
        <p:nvSpPr>
          <p:cNvPr id="12" name="Rectangle 11">
            <a:extLst>
              <a:ext uri="{FF2B5EF4-FFF2-40B4-BE49-F238E27FC236}">
                <a16:creationId xmlns:a16="http://schemas.microsoft.com/office/drawing/2014/main" id="{6D96EB6E-4D71-4FFD-8A9A-067C31D6A3ED}"/>
              </a:ext>
            </a:extLst>
          </p:cNvPr>
          <p:cNvSpPr/>
          <p:nvPr/>
        </p:nvSpPr>
        <p:spPr>
          <a:xfrm>
            <a:off x="7057156" y="2163057"/>
            <a:ext cx="1706642" cy="3016210"/>
          </a:xfrm>
          <a:prstGeom prst="rect">
            <a:avLst/>
          </a:prstGeom>
        </p:spPr>
        <p:txBody>
          <a:bodyPr wrap="square">
            <a:spAutoFit/>
          </a:bodyPr>
          <a:lstStyle/>
          <a:p>
            <a:pPr>
              <a:spcAft>
                <a:spcPts val="600"/>
              </a:spcAft>
            </a:pPr>
            <a:r>
              <a:rPr lang="en-US" sz="1200" dirty="0">
                <a:solidFill>
                  <a:srgbClr val="000000"/>
                </a:solidFill>
                <a:latin typeface="Calibri" panose="020F0502020204030204" pitchFamily="34" charset="0"/>
              </a:rPr>
              <a:t>Jointly chaired by Customer &amp; MSFT Program Manager</a:t>
            </a:r>
          </a:p>
          <a:p>
            <a:pPr marL="169863" indent="-169863">
              <a:spcAft>
                <a:spcPts val="600"/>
              </a:spcAft>
              <a:buFont typeface="Wingdings" panose="05000000000000000000" pitchFamily="2" charset="2"/>
              <a:buChar char="§"/>
            </a:pPr>
            <a:r>
              <a:rPr lang="en-US" sz="1200" dirty="0">
                <a:solidFill>
                  <a:srgbClr val="000000"/>
                </a:solidFill>
                <a:latin typeface="Calibri" panose="020F0502020204030204" pitchFamily="34" charset="0"/>
              </a:rPr>
              <a:t>Inputs and recommendations from Project Management,  ARB, and Change Management are reviewed, actioned </a:t>
            </a:r>
          </a:p>
          <a:p>
            <a:pPr marL="169863" indent="-169863">
              <a:spcAft>
                <a:spcPts val="600"/>
              </a:spcAft>
              <a:buFont typeface="Wingdings" panose="05000000000000000000" pitchFamily="2" charset="2"/>
              <a:buChar char="§"/>
            </a:pPr>
            <a:r>
              <a:rPr lang="en-US" sz="1200" dirty="0">
                <a:solidFill>
                  <a:srgbClr val="000000"/>
                </a:solidFill>
                <a:latin typeface="Calibri" panose="020F0502020204030204" pitchFamily="34" charset="0"/>
              </a:rPr>
              <a:t>Ops Committee decisions are prepared for review by the Executive Steering Committee</a:t>
            </a:r>
            <a:endParaRPr lang="en-US" sz="1200" dirty="0"/>
          </a:p>
        </p:txBody>
      </p:sp>
      <p:sp>
        <p:nvSpPr>
          <p:cNvPr id="14" name="Rectangle 13">
            <a:extLst>
              <a:ext uri="{FF2B5EF4-FFF2-40B4-BE49-F238E27FC236}">
                <a16:creationId xmlns:a16="http://schemas.microsoft.com/office/drawing/2014/main" id="{8BC579A3-230C-4FAC-BC4E-5CB9AEEDBF97}"/>
              </a:ext>
            </a:extLst>
          </p:cNvPr>
          <p:cNvSpPr/>
          <p:nvPr/>
        </p:nvSpPr>
        <p:spPr>
          <a:xfrm>
            <a:off x="9099946" y="2163057"/>
            <a:ext cx="1910375" cy="2831544"/>
          </a:xfrm>
          <a:prstGeom prst="rect">
            <a:avLst/>
          </a:prstGeom>
        </p:spPr>
        <p:txBody>
          <a:bodyPr wrap="square">
            <a:spAutoFit/>
          </a:bodyPr>
          <a:lstStyle/>
          <a:p>
            <a:pPr>
              <a:spcAft>
                <a:spcPts val="600"/>
              </a:spcAft>
            </a:pPr>
            <a:r>
              <a:rPr lang="en-US" sz="1200" dirty="0">
                <a:solidFill>
                  <a:srgbClr val="000000"/>
                </a:solidFill>
                <a:latin typeface="Calibri" panose="020F0502020204030204" pitchFamily="34" charset="0"/>
              </a:rPr>
              <a:t>Chaired by the Customer Executive Sponsor.  </a:t>
            </a:r>
          </a:p>
          <a:p>
            <a:pPr marL="169863" indent="-169863">
              <a:spcAft>
                <a:spcPts val="600"/>
              </a:spcAft>
              <a:buFont typeface="Wingdings" panose="05000000000000000000" pitchFamily="2" charset="2"/>
              <a:buChar char="§"/>
            </a:pPr>
            <a:r>
              <a:rPr lang="en-US" sz="1200" dirty="0">
                <a:solidFill>
                  <a:srgbClr val="000000"/>
                </a:solidFill>
                <a:latin typeface="Calibri" panose="020F0502020204030204" pitchFamily="34" charset="0"/>
              </a:rPr>
              <a:t>Recommendations from the Ops Committee are reviewed and approve/rejected</a:t>
            </a:r>
          </a:p>
          <a:p>
            <a:pPr marL="169863" indent="-169863">
              <a:spcAft>
                <a:spcPts val="600"/>
              </a:spcAft>
              <a:buFont typeface="Wingdings" panose="05000000000000000000" pitchFamily="2" charset="2"/>
              <a:buChar char="§"/>
            </a:pPr>
            <a:r>
              <a:rPr lang="en-US" sz="1200" dirty="0">
                <a:solidFill>
                  <a:srgbClr val="000000"/>
                </a:solidFill>
                <a:latin typeface="Calibri" panose="020F0502020204030204" pitchFamily="34" charset="0"/>
              </a:rPr>
              <a:t>The Exec Committee provides requisite funding or resourcing and is the final court to adjudicate unresolved decisions and direct the project team accordingly.</a:t>
            </a:r>
            <a:endParaRPr lang="en-US" sz="1200" dirty="0"/>
          </a:p>
        </p:txBody>
      </p:sp>
      <p:sp>
        <p:nvSpPr>
          <p:cNvPr id="15" name="Rectangle 14">
            <a:extLst>
              <a:ext uri="{FF2B5EF4-FFF2-40B4-BE49-F238E27FC236}">
                <a16:creationId xmlns:a16="http://schemas.microsoft.com/office/drawing/2014/main" id="{E9916549-0664-4399-A32A-BE1A8223AACF}"/>
              </a:ext>
            </a:extLst>
          </p:cNvPr>
          <p:cNvSpPr/>
          <p:nvPr/>
        </p:nvSpPr>
        <p:spPr>
          <a:xfrm>
            <a:off x="5031516" y="2136483"/>
            <a:ext cx="1854068" cy="3247043"/>
          </a:xfrm>
          <a:prstGeom prst="rect">
            <a:avLst/>
          </a:prstGeom>
        </p:spPr>
        <p:txBody>
          <a:bodyPr wrap="square">
            <a:spAutoFit/>
          </a:bodyPr>
          <a:lstStyle/>
          <a:p>
            <a:pPr>
              <a:spcAft>
                <a:spcPts val="600"/>
              </a:spcAft>
            </a:pPr>
            <a:r>
              <a:rPr lang="en-US" sz="1200" dirty="0">
                <a:solidFill>
                  <a:srgbClr val="000000"/>
                </a:solidFill>
                <a:latin typeface="Calibri" panose="020F0502020204030204" pitchFamily="34" charset="0"/>
              </a:rPr>
              <a:t>Jointly chaired by Customer &amp; MSFT Program Manager</a:t>
            </a:r>
          </a:p>
          <a:p>
            <a:pPr>
              <a:spcAft>
                <a:spcPts val="600"/>
              </a:spcAft>
            </a:pPr>
            <a:r>
              <a:rPr lang="en-US" sz="1200" dirty="0">
                <a:solidFill>
                  <a:srgbClr val="000000"/>
                </a:solidFill>
                <a:latin typeface="Calibri" panose="020F0502020204030204" pitchFamily="34" charset="0"/>
              </a:rPr>
              <a:t>Changes that have a material impact on the project or the solution are reviewed for :</a:t>
            </a:r>
          </a:p>
          <a:p>
            <a:pPr marL="169863" indent="-169863">
              <a:spcAft>
                <a:spcPts val="600"/>
              </a:spcAft>
              <a:buFont typeface="Wingdings" panose="05000000000000000000" pitchFamily="2" charset="2"/>
              <a:buChar char="§"/>
            </a:pPr>
            <a:r>
              <a:rPr lang="en-US" sz="1200" dirty="0">
                <a:solidFill>
                  <a:srgbClr val="000000"/>
                </a:solidFill>
                <a:latin typeface="Calibri" panose="020F0502020204030204" pitchFamily="34" charset="0"/>
              </a:rPr>
              <a:t>project cost &amp; schedule impact</a:t>
            </a:r>
          </a:p>
          <a:p>
            <a:pPr marL="169863" indent="-169863">
              <a:spcAft>
                <a:spcPts val="600"/>
              </a:spcAft>
              <a:buFont typeface="Wingdings" panose="05000000000000000000" pitchFamily="2" charset="2"/>
              <a:buChar char="§"/>
            </a:pPr>
            <a:r>
              <a:rPr lang="en-US" sz="1200" dirty="0">
                <a:solidFill>
                  <a:srgbClr val="000000"/>
                </a:solidFill>
                <a:latin typeface="Calibri" panose="020F0502020204030204" pitchFamily="34" charset="0"/>
              </a:rPr>
              <a:t>ARB approval and recommendations</a:t>
            </a:r>
          </a:p>
          <a:p>
            <a:pPr marL="169863" indent="-169863">
              <a:spcAft>
                <a:spcPts val="600"/>
              </a:spcAft>
              <a:buFont typeface="Wingdings" panose="05000000000000000000" pitchFamily="2" charset="2"/>
              <a:buChar char="§"/>
            </a:pPr>
            <a:r>
              <a:rPr lang="en-US" sz="1200" dirty="0">
                <a:solidFill>
                  <a:srgbClr val="000000"/>
                </a:solidFill>
                <a:latin typeface="Calibri" panose="020F0502020204030204" pitchFamily="34" charset="0"/>
              </a:rPr>
              <a:t>operational and support implications</a:t>
            </a:r>
          </a:p>
          <a:p>
            <a:pPr>
              <a:spcAft>
                <a:spcPts val="600"/>
              </a:spcAft>
            </a:pPr>
            <a:r>
              <a:rPr lang="en-US" sz="1200" dirty="0">
                <a:solidFill>
                  <a:srgbClr val="000000"/>
                </a:solidFill>
                <a:latin typeface="Calibri" panose="020F0502020204030204" pitchFamily="34" charset="0"/>
              </a:rPr>
              <a:t>Recommendations sent to Operating Committee</a:t>
            </a:r>
            <a:endParaRPr lang="en-US" sz="1200" dirty="0"/>
          </a:p>
        </p:txBody>
      </p:sp>
      <p:sp>
        <p:nvSpPr>
          <p:cNvPr id="17" name="Rectangle 16">
            <a:extLst>
              <a:ext uri="{FF2B5EF4-FFF2-40B4-BE49-F238E27FC236}">
                <a16:creationId xmlns:a16="http://schemas.microsoft.com/office/drawing/2014/main" id="{3A3CD6B4-D90E-4B50-A428-15EF9E20D254}"/>
              </a:ext>
            </a:extLst>
          </p:cNvPr>
          <p:cNvSpPr/>
          <p:nvPr/>
        </p:nvSpPr>
        <p:spPr>
          <a:xfrm rot="16200000">
            <a:off x="-644739" y="3343881"/>
            <a:ext cx="2299411" cy="369332"/>
          </a:xfrm>
          <a:prstGeom prst="rect">
            <a:avLst/>
          </a:prstGeom>
        </p:spPr>
        <p:txBody>
          <a:bodyPr wrap="none">
            <a:spAutoFit/>
          </a:bodyPr>
          <a:lstStyle/>
          <a:p>
            <a:pPr algn="ctr"/>
            <a:r>
              <a:rPr lang="en-US" b="1"/>
              <a:t>Committee Objectives</a:t>
            </a:r>
          </a:p>
        </p:txBody>
      </p:sp>
    </p:spTree>
    <p:extLst>
      <p:ext uri="{BB962C8B-B14F-4D97-AF65-F5344CB8AC3E}">
        <p14:creationId xmlns:p14="http://schemas.microsoft.com/office/powerpoint/2010/main" val="329761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2981-DDF7-462B-84D3-1329526D910E}"/>
              </a:ext>
            </a:extLst>
          </p:cNvPr>
          <p:cNvSpPr>
            <a:spLocks noGrp="1"/>
          </p:cNvSpPr>
          <p:nvPr>
            <p:ph type="title" idx="4294967295"/>
          </p:nvPr>
        </p:nvSpPr>
        <p:spPr>
          <a:xfrm>
            <a:off x="3832" y="0"/>
            <a:ext cx="10565487" cy="722312"/>
          </a:xfrm>
        </p:spPr>
        <p:txBody>
          <a:bodyPr>
            <a:normAutofit/>
          </a:bodyPr>
          <a:lstStyle/>
          <a:p>
            <a:r>
              <a:rPr lang="en-US" sz="4000" u="sng" dirty="0">
                <a:latin typeface="+mn-lt"/>
              </a:rPr>
              <a:t>Governance Committee Members</a:t>
            </a:r>
          </a:p>
        </p:txBody>
      </p:sp>
      <p:sp>
        <p:nvSpPr>
          <p:cNvPr id="5" name="TextBox 4">
            <a:extLst>
              <a:ext uri="{FF2B5EF4-FFF2-40B4-BE49-F238E27FC236}">
                <a16:creationId xmlns:a16="http://schemas.microsoft.com/office/drawing/2014/main" id="{BC583285-BE1F-4BD3-BBBA-D93760529A2B}"/>
              </a:ext>
            </a:extLst>
          </p:cNvPr>
          <p:cNvSpPr txBox="1"/>
          <p:nvPr/>
        </p:nvSpPr>
        <p:spPr>
          <a:xfrm>
            <a:off x="5055892" y="1996952"/>
            <a:ext cx="2494059" cy="230832"/>
          </a:xfrm>
          <a:prstGeom prst="rect">
            <a:avLst/>
          </a:prstGeom>
          <a:noFill/>
        </p:spPr>
        <p:txBody>
          <a:bodyPr wrap="square" rtlCol="0">
            <a:spAutoFit/>
          </a:bodyPr>
          <a:lstStyle/>
          <a:p>
            <a:r>
              <a:rPr lang="en-US" sz="900" b="1">
                <a:solidFill>
                  <a:srgbClr val="394452"/>
                </a:solidFill>
              </a:rPr>
              <a:t>Review Changes for Impact &amp; Justification</a:t>
            </a:r>
          </a:p>
        </p:txBody>
      </p:sp>
      <p:sp>
        <p:nvSpPr>
          <p:cNvPr id="6" name="TextBox 5">
            <a:extLst>
              <a:ext uri="{FF2B5EF4-FFF2-40B4-BE49-F238E27FC236}">
                <a16:creationId xmlns:a16="http://schemas.microsoft.com/office/drawing/2014/main" id="{E991D493-D06E-4AEF-B7A6-A2F8651D3F50}"/>
              </a:ext>
            </a:extLst>
          </p:cNvPr>
          <p:cNvSpPr txBox="1"/>
          <p:nvPr/>
        </p:nvSpPr>
        <p:spPr>
          <a:xfrm>
            <a:off x="2700256" y="1970359"/>
            <a:ext cx="2103451" cy="230832"/>
          </a:xfrm>
          <a:prstGeom prst="rect">
            <a:avLst/>
          </a:prstGeom>
          <a:noFill/>
        </p:spPr>
        <p:txBody>
          <a:bodyPr wrap="square" rtlCol="0">
            <a:spAutoFit/>
          </a:bodyPr>
          <a:lstStyle/>
          <a:p>
            <a:r>
              <a:rPr lang="en-US" sz="900" b="1">
                <a:solidFill>
                  <a:srgbClr val="394452"/>
                </a:solidFill>
              </a:rPr>
              <a:t>Solution Management/Design Authority</a:t>
            </a:r>
          </a:p>
        </p:txBody>
      </p:sp>
      <p:sp>
        <p:nvSpPr>
          <p:cNvPr id="13" name="Rectangle 6">
            <a:extLst>
              <a:ext uri="{FF2B5EF4-FFF2-40B4-BE49-F238E27FC236}">
                <a16:creationId xmlns:a16="http://schemas.microsoft.com/office/drawing/2014/main" id="{2E0B7CE9-1AD7-48F9-A6EF-4E96F7733BC0}"/>
              </a:ext>
            </a:extLst>
          </p:cNvPr>
          <p:cNvSpPr/>
          <p:nvPr/>
        </p:nvSpPr>
        <p:spPr>
          <a:xfrm>
            <a:off x="7285524" y="1374570"/>
            <a:ext cx="2144590" cy="595789"/>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200" b="1" kern="0" dirty="0">
                <a:solidFill>
                  <a:schemeClr val="bg1"/>
                </a:solidFill>
              </a:rPr>
              <a:t>Program Steering Committee</a:t>
            </a:r>
          </a:p>
        </p:txBody>
      </p:sp>
      <p:sp>
        <p:nvSpPr>
          <p:cNvPr id="16" name="Rectangle 15">
            <a:extLst>
              <a:ext uri="{FF2B5EF4-FFF2-40B4-BE49-F238E27FC236}">
                <a16:creationId xmlns:a16="http://schemas.microsoft.com/office/drawing/2014/main" id="{1B4D9B18-BAA1-46C6-9B54-D2B1F209D521}"/>
              </a:ext>
            </a:extLst>
          </p:cNvPr>
          <p:cNvSpPr/>
          <p:nvPr/>
        </p:nvSpPr>
        <p:spPr>
          <a:xfrm>
            <a:off x="9583547" y="1374570"/>
            <a:ext cx="2144590" cy="549907"/>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200" b="1" kern="0">
                <a:solidFill>
                  <a:schemeClr val="bg1"/>
                </a:solidFill>
              </a:rPr>
              <a:t>Executive Steering Committee</a:t>
            </a:r>
          </a:p>
        </p:txBody>
      </p:sp>
      <p:sp>
        <p:nvSpPr>
          <p:cNvPr id="20" name="Rectangle 19">
            <a:extLst>
              <a:ext uri="{FF2B5EF4-FFF2-40B4-BE49-F238E27FC236}">
                <a16:creationId xmlns:a16="http://schemas.microsoft.com/office/drawing/2014/main" id="{1A580120-8869-407C-B696-D925FC0EA9A6}"/>
              </a:ext>
            </a:extLst>
          </p:cNvPr>
          <p:cNvSpPr/>
          <p:nvPr/>
        </p:nvSpPr>
        <p:spPr>
          <a:xfrm>
            <a:off x="2700256" y="1374570"/>
            <a:ext cx="2144590" cy="595789"/>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200" b="1" kern="0">
                <a:solidFill>
                  <a:schemeClr val="bg1"/>
                </a:solidFill>
              </a:rPr>
              <a:t>Architecture Review Board</a:t>
            </a:r>
          </a:p>
        </p:txBody>
      </p:sp>
      <p:sp>
        <p:nvSpPr>
          <p:cNvPr id="25" name="Rectangle 25">
            <a:extLst>
              <a:ext uri="{FF2B5EF4-FFF2-40B4-BE49-F238E27FC236}">
                <a16:creationId xmlns:a16="http://schemas.microsoft.com/office/drawing/2014/main" id="{38789833-5F0D-430F-8EB6-417726DC913C}"/>
              </a:ext>
            </a:extLst>
          </p:cNvPr>
          <p:cNvSpPr/>
          <p:nvPr/>
        </p:nvSpPr>
        <p:spPr>
          <a:xfrm>
            <a:off x="402233" y="1347977"/>
            <a:ext cx="2144590" cy="595134"/>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200" b="1" kern="0">
                <a:solidFill>
                  <a:schemeClr val="bg1"/>
                </a:solidFill>
              </a:rPr>
              <a:t>Project Management</a:t>
            </a:r>
          </a:p>
        </p:txBody>
      </p:sp>
      <p:sp>
        <p:nvSpPr>
          <p:cNvPr id="47" name="Rectangle 25">
            <a:extLst>
              <a:ext uri="{FF2B5EF4-FFF2-40B4-BE49-F238E27FC236}">
                <a16:creationId xmlns:a16="http://schemas.microsoft.com/office/drawing/2014/main" id="{8F33BCAC-19B4-4EB4-9E13-AAFC072ED16A}"/>
              </a:ext>
            </a:extLst>
          </p:cNvPr>
          <p:cNvSpPr/>
          <p:nvPr/>
        </p:nvSpPr>
        <p:spPr>
          <a:xfrm>
            <a:off x="4993716" y="1386966"/>
            <a:ext cx="2161559" cy="595134"/>
          </a:xfrm>
          <a:prstGeom prst="rect">
            <a:avLst/>
          </a:prstGeom>
          <a:solidFill>
            <a:srgbClr val="0070C0"/>
          </a:solidFill>
          <a:ln w="12700" cap="flat" cmpd="sng" algn="ctr">
            <a:noFill/>
            <a:prstDash val="solid"/>
            <a:miter lim="800000"/>
          </a:ln>
          <a:effectLst/>
        </p:spPr>
        <p:txBody>
          <a:bodyPr lIns="182880" tIns="182880" rIns="182880" bIns="182880" rtlCol="0" anchor="ctr"/>
          <a:lstStyle/>
          <a:p>
            <a:pPr algn="ctr">
              <a:defRPr/>
            </a:pPr>
            <a:r>
              <a:rPr lang="en-US" sz="1200" b="1" kern="0" dirty="0">
                <a:solidFill>
                  <a:schemeClr val="bg1"/>
                </a:solidFill>
              </a:rPr>
              <a:t>Change Board</a:t>
            </a:r>
          </a:p>
        </p:txBody>
      </p:sp>
      <p:sp>
        <p:nvSpPr>
          <p:cNvPr id="3" name="TextBox 2">
            <a:extLst>
              <a:ext uri="{FF2B5EF4-FFF2-40B4-BE49-F238E27FC236}">
                <a16:creationId xmlns:a16="http://schemas.microsoft.com/office/drawing/2014/main" id="{0DFBACB6-9AF6-4F49-9A24-4814D4D189A7}"/>
              </a:ext>
            </a:extLst>
          </p:cNvPr>
          <p:cNvSpPr txBox="1"/>
          <p:nvPr/>
        </p:nvSpPr>
        <p:spPr>
          <a:xfrm>
            <a:off x="7345285" y="1996952"/>
            <a:ext cx="2050830" cy="230832"/>
          </a:xfrm>
          <a:prstGeom prst="rect">
            <a:avLst/>
          </a:prstGeom>
          <a:noFill/>
        </p:spPr>
        <p:txBody>
          <a:bodyPr wrap="square" rtlCol="0">
            <a:spAutoFit/>
          </a:bodyPr>
          <a:lstStyle/>
          <a:p>
            <a:pPr algn="ctr"/>
            <a:r>
              <a:rPr lang="en-US" sz="900" b="1">
                <a:solidFill>
                  <a:srgbClr val="394452"/>
                </a:solidFill>
              </a:rPr>
              <a:t>Business Alignment &amp; Decision Making</a:t>
            </a:r>
          </a:p>
        </p:txBody>
      </p:sp>
      <p:sp>
        <p:nvSpPr>
          <p:cNvPr id="4" name="TextBox 3">
            <a:extLst>
              <a:ext uri="{FF2B5EF4-FFF2-40B4-BE49-F238E27FC236}">
                <a16:creationId xmlns:a16="http://schemas.microsoft.com/office/drawing/2014/main" id="{C8494F06-9D3F-4334-A64F-CAD3041968A5}"/>
              </a:ext>
            </a:extLst>
          </p:cNvPr>
          <p:cNvSpPr txBox="1"/>
          <p:nvPr/>
        </p:nvSpPr>
        <p:spPr>
          <a:xfrm>
            <a:off x="9583547" y="1996952"/>
            <a:ext cx="2144590" cy="230832"/>
          </a:xfrm>
          <a:prstGeom prst="rect">
            <a:avLst/>
          </a:prstGeom>
          <a:noFill/>
        </p:spPr>
        <p:txBody>
          <a:bodyPr wrap="square" rtlCol="0">
            <a:spAutoFit/>
          </a:bodyPr>
          <a:lstStyle/>
          <a:p>
            <a:pPr algn="ctr"/>
            <a:r>
              <a:rPr lang="en-US" sz="900" b="1">
                <a:solidFill>
                  <a:srgbClr val="394452"/>
                </a:solidFill>
              </a:rPr>
              <a:t>Funding &amp; Change Management</a:t>
            </a:r>
          </a:p>
        </p:txBody>
      </p:sp>
      <p:sp>
        <p:nvSpPr>
          <p:cNvPr id="51" name="TextBox 50">
            <a:extLst>
              <a:ext uri="{FF2B5EF4-FFF2-40B4-BE49-F238E27FC236}">
                <a16:creationId xmlns:a16="http://schemas.microsoft.com/office/drawing/2014/main" id="{7FA7EF51-E7D1-4C21-A5ED-12DF7CFDF13E}"/>
              </a:ext>
            </a:extLst>
          </p:cNvPr>
          <p:cNvSpPr txBox="1"/>
          <p:nvPr/>
        </p:nvSpPr>
        <p:spPr>
          <a:xfrm>
            <a:off x="402234" y="1970359"/>
            <a:ext cx="2183296" cy="230832"/>
          </a:xfrm>
          <a:prstGeom prst="rect">
            <a:avLst/>
          </a:prstGeom>
          <a:noFill/>
        </p:spPr>
        <p:txBody>
          <a:bodyPr wrap="square" rtlCol="0">
            <a:spAutoFit/>
          </a:bodyPr>
          <a:lstStyle/>
          <a:p>
            <a:r>
              <a:rPr lang="en-US" sz="900" b="1" dirty="0">
                <a:solidFill>
                  <a:srgbClr val="394452"/>
                </a:solidFill>
              </a:rPr>
              <a:t>Tracking, Planning, Controlling, Reporting</a:t>
            </a:r>
          </a:p>
        </p:txBody>
      </p:sp>
      <p:graphicFrame>
        <p:nvGraphicFramePr>
          <p:cNvPr id="9" name="Table 8">
            <a:extLst>
              <a:ext uri="{FF2B5EF4-FFF2-40B4-BE49-F238E27FC236}">
                <a16:creationId xmlns:a16="http://schemas.microsoft.com/office/drawing/2014/main" id="{43F82C22-F27D-4C7E-AE46-BEDD4C52F56A}"/>
              </a:ext>
            </a:extLst>
          </p:cNvPr>
          <p:cNvGraphicFramePr/>
          <p:nvPr>
            <p:extLst>
              <p:ext uri="{D42A27DB-BD31-4B8C-83A1-F6EECF244321}">
                <p14:modId xmlns:p14="http://schemas.microsoft.com/office/powerpoint/2010/main" val="1131291541"/>
              </p:ext>
            </p:extLst>
          </p:nvPr>
        </p:nvGraphicFramePr>
        <p:xfrm>
          <a:off x="418486" y="2250053"/>
          <a:ext cx="2108200" cy="2002984"/>
        </p:xfrm>
        <a:graphic>
          <a:graphicData uri="http://schemas.openxmlformats.org/drawingml/2006/table">
            <a:tbl>
              <a:tblPr firstRow="1" firstCol="1" bandRow="1">
                <a:tableStyleId>{5C22544A-7EE6-4342-B048-85BDC9FD1C3A}</a:tableStyleId>
              </a:tblPr>
              <a:tblGrid>
                <a:gridCol w="1082589">
                  <a:extLst>
                    <a:ext uri="{9D8B030D-6E8A-4147-A177-3AD203B41FA5}">
                      <a16:colId xmlns:a16="http://schemas.microsoft.com/office/drawing/2014/main" val="283858331"/>
                    </a:ext>
                  </a:extLst>
                </a:gridCol>
                <a:gridCol w="1025611">
                  <a:extLst>
                    <a:ext uri="{9D8B030D-6E8A-4147-A177-3AD203B41FA5}">
                      <a16:colId xmlns:a16="http://schemas.microsoft.com/office/drawing/2014/main" val="1986563227"/>
                    </a:ext>
                  </a:extLst>
                </a:gridCol>
              </a:tblGrid>
              <a:tr h="0">
                <a:tc>
                  <a:txBody>
                    <a:bodyPr/>
                    <a:lstStyle/>
                    <a:p>
                      <a:pPr marL="0" marR="0" algn="l" fontAlgn="t">
                        <a:lnSpc>
                          <a:spcPct val="107000"/>
                        </a:lnSpc>
                        <a:spcBef>
                          <a:spcPts val="0"/>
                        </a:spcBef>
                        <a:spcAft>
                          <a:spcPts val="0"/>
                        </a:spcAft>
                      </a:pPr>
                      <a:r>
                        <a:rPr lang="en-US" sz="900" b="1" u="none" strike="noStrike" dirty="0">
                          <a:solidFill>
                            <a:schemeClr val="tx1"/>
                          </a:solidFill>
                          <a:effectLst/>
                        </a:rPr>
                        <a:t>Customer</a:t>
                      </a:r>
                      <a:endParaRPr lang="en-US" sz="1800" b="1" i="0" u="none" strike="noStrike" dirty="0">
                        <a:solidFill>
                          <a:schemeClr val="tx1"/>
                        </a:solidFill>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900" b="1" u="none" strike="noStrike" dirty="0">
                          <a:solidFill>
                            <a:schemeClr val="tx1"/>
                          </a:solidFill>
                          <a:effectLst/>
                        </a:rPr>
                        <a:t> Names</a:t>
                      </a:r>
                      <a:endParaRPr lang="en-US" sz="1800" b="1" i="0" u="none" strike="noStrike" dirty="0">
                        <a:solidFill>
                          <a:schemeClr val="tx1"/>
                        </a:solidFill>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5220370"/>
                  </a:ext>
                </a:extLst>
              </a:tr>
              <a:tr h="0">
                <a:tc>
                  <a:txBody>
                    <a:bodyPr/>
                    <a:lstStyle/>
                    <a:p>
                      <a:pPr marL="1587" marR="0" indent="0" algn="l" fontAlgn="t">
                        <a:lnSpc>
                          <a:spcPct val="107000"/>
                        </a:lnSpc>
                        <a:spcBef>
                          <a:spcPts val="0"/>
                        </a:spcBef>
                        <a:spcAft>
                          <a:spcPts val="0"/>
                        </a:spcAft>
                        <a:buClrTx/>
                        <a:buSzPts val="900"/>
                        <a:buFont typeface="Arial" panose="020B0604020202020204" pitchFamily="34" charset="0"/>
                        <a:buNone/>
                        <a:tabLst>
                          <a:tab pos="385445" algn="l"/>
                        </a:tabLst>
                      </a:pPr>
                      <a:r>
                        <a:rPr lang="en-US" sz="900" b="1" u="none" strike="noStrike" dirty="0">
                          <a:effectLst/>
                        </a:rPr>
                        <a:t>Project Manager</a:t>
                      </a:r>
                      <a:endParaRPr lang="en-US" sz="900" b="1" i="0" u="none" strike="noStrike" dirty="0">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0"/>
                        </a:spcAft>
                      </a:pPr>
                      <a:r>
                        <a:rPr lang="en-US" sz="900" b="0" u="none" strike="noStrike" dirty="0">
                          <a:effectLst/>
                        </a:rPr>
                        <a:t> </a:t>
                      </a:r>
                      <a:endParaRPr lang="en-US" sz="1800" b="0" i="0" u="none" strike="noStrike" dirty="0">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3094283"/>
                  </a:ext>
                </a:extLst>
              </a:tr>
              <a:tr h="0">
                <a:tc>
                  <a:txBody>
                    <a:bodyPr/>
                    <a:lstStyle/>
                    <a:p>
                      <a:pPr marL="1587" marR="0" indent="0" algn="l" defTabSz="914400" rtl="0" eaLnBrk="1" fontAlgn="t" latinLnBrk="0" hangingPunct="1">
                        <a:lnSpc>
                          <a:spcPct val="107000"/>
                        </a:lnSpc>
                        <a:spcBef>
                          <a:spcPts val="0"/>
                        </a:spcBef>
                        <a:spcAft>
                          <a:spcPts val="0"/>
                        </a:spcAft>
                        <a:buClrTx/>
                        <a:buSzPts val="900"/>
                        <a:buFont typeface="Arial" panose="020B0604020202020204" pitchFamily="34" charset="0"/>
                        <a:buNone/>
                        <a:tabLst>
                          <a:tab pos="385445" algn="l"/>
                        </a:tabLst>
                      </a:pPr>
                      <a:r>
                        <a:rPr lang="en-US" sz="900" b="1" u="none" strike="noStrike" kern="1200" dirty="0">
                          <a:solidFill>
                            <a:schemeClr val="lt1"/>
                          </a:solidFill>
                          <a:effectLst/>
                          <a:latin typeface="+mn-lt"/>
                          <a:ea typeface="+mn-ea"/>
                          <a:cs typeface="+mn-cs"/>
                        </a:rPr>
                        <a:t>Business Lead (s)</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0"/>
                        </a:spcAft>
                      </a:pPr>
                      <a:r>
                        <a:rPr lang="en-US" sz="900" b="0" u="none" strike="noStrike" dirty="0">
                          <a:effectLst/>
                        </a:rPr>
                        <a:t> </a:t>
                      </a:r>
                      <a:endParaRPr lang="en-US" sz="1800" b="0" i="0" u="none" strike="noStrike" dirty="0">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1851158"/>
                  </a:ext>
                </a:extLst>
              </a:tr>
              <a:tr h="0">
                <a:tc>
                  <a:txBody>
                    <a:bodyPr/>
                    <a:lstStyle/>
                    <a:p>
                      <a:pPr marL="1587" marR="0" indent="0" algn="l" defTabSz="914400" rtl="0" eaLnBrk="1" fontAlgn="t" latinLnBrk="0" hangingPunct="1">
                        <a:lnSpc>
                          <a:spcPct val="107000"/>
                        </a:lnSpc>
                        <a:spcBef>
                          <a:spcPts val="0"/>
                        </a:spcBef>
                        <a:spcAft>
                          <a:spcPts val="0"/>
                        </a:spcAft>
                        <a:buClrTx/>
                        <a:buSzPts val="900"/>
                        <a:buFont typeface="Arial" panose="020B0604020202020204" pitchFamily="34" charset="0"/>
                        <a:buNone/>
                        <a:tabLst>
                          <a:tab pos="385445" algn="l"/>
                        </a:tabLst>
                      </a:pPr>
                      <a:r>
                        <a:rPr lang="en-US" sz="900" b="1" u="none" strike="noStrike" kern="1200" dirty="0">
                          <a:solidFill>
                            <a:schemeClr val="lt1"/>
                          </a:solidFill>
                          <a:effectLst/>
                          <a:latin typeface="+mn-lt"/>
                          <a:ea typeface="+mn-ea"/>
                          <a:cs typeface="+mn-cs"/>
                        </a:rPr>
                        <a:t>Development Lead</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0"/>
                        </a:spcAft>
                      </a:pPr>
                      <a:r>
                        <a:rPr lang="en-US" sz="900" b="0" u="none" strike="noStrike" dirty="0">
                          <a:effectLst/>
                        </a:rPr>
                        <a:t> </a:t>
                      </a:r>
                      <a:endParaRPr lang="en-US" sz="1800" b="0" i="0" u="none" strike="noStrike" dirty="0">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9375506"/>
                  </a:ext>
                </a:extLst>
              </a:tr>
              <a:tr h="0">
                <a:tc>
                  <a:txBody>
                    <a:bodyPr/>
                    <a:lstStyle/>
                    <a:p>
                      <a:pPr marL="1587" marR="0" indent="0" algn="l" defTabSz="914400" rtl="0" eaLnBrk="1" fontAlgn="t" latinLnBrk="0" hangingPunct="1">
                        <a:lnSpc>
                          <a:spcPct val="107000"/>
                        </a:lnSpc>
                        <a:spcBef>
                          <a:spcPts val="0"/>
                        </a:spcBef>
                        <a:spcAft>
                          <a:spcPts val="0"/>
                        </a:spcAft>
                        <a:buClrTx/>
                        <a:buSzPts val="900"/>
                        <a:buFont typeface="Arial" panose="020B0604020202020204" pitchFamily="34" charset="0"/>
                        <a:buNone/>
                        <a:tabLst>
                          <a:tab pos="385445" algn="l"/>
                        </a:tabLst>
                      </a:pPr>
                      <a:r>
                        <a:rPr lang="en-US" sz="900" b="1" u="none" strike="noStrike" kern="1200" dirty="0">
                          <a:solidFill>
                            <a:schemeClr val="lt1"/>
                          </a:solidFill>
                          <a:effectLst/>
                          <a:latin typeface="+mn-lt"/>
                          <a:ea typeface="+mn-ea"/>
                          <a:cs typeface="+mn-cs"/>
                        </a:rPr>
                        <a:t>Test Lead</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0"/>
                        </a:spcAft>
                      </a:pPr>
                      <a:r>
                        <a:rPr lang="en-US" sz="900" b="0" u="none" strike="noStrike" dirty="0">
                          <a:effectLst/>
                        </a:rPr>
                        <a:t> </a:t>
                      </a:r>
                      <a:endParaRPr lang="en-US" sz="1800" b="0" i="0" u="none" strike="noStrike" dirty="0">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2166569"/>
                  </a:ext>
                </a:extLst>
              </a:tr>
              <a:tr h="0">
                <a:tc>
                  <a:txBody>
                    <a:bodyPr/>
                    <a:lstStyle/>
                    <a:p>
                      <a:pPr marL="1587" marR="0" indent="0" algn="l" defTabSz="914400" rtl="0" eaLnBrk="1" fontAlgn="t" latinLnBrk="0" hangingPunct="1">
                        <a:lnSpc>
                          <a:spcPct val="107000"/>
                        </a:lnSpc>
                        <a:spcBef>
                          <a:spcPts val="0"/>
                        </a:spcBef>
                        <a:spcAft>
                          <a:spcPts val="0"/>
                        </a:spcAft>
                        <a:buClrTx/>
                        <a:buSzPts val="900"/>
                        <a:buFont typeface="Arial" panose="020B0604020202020204" pitchFamily="34" charset="0"/>
                        <a:buNone/>
                        <a:tabLst>
                          <a:tab pos="385445" algn="l"/>
                        </a:tabLst>
                      </a:pPr>
                      <a:r>
                        <a:rPr lang="en-US" sz="900" b="1" u="none" strike="noStrike" kern="1200" dirty="0">
                          <a:solidFill>
                            <a:schemeClr val="lt1"/>
                          </a:solidFill>
                          <a:effectLst/>
                          <a:latin typeface="+mn-lt"/>
                          <a:ea typeface="+mn-ea"/>
                          <a:cs typeface="+mn-cs"/>
                        </a:rPr>
                        <a:t>Project Manager(s)</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228600" marR="0" algn="l" fontAlgn="t">
                        <a:lnSpc>
                          <a:spcPct val="107000"/>
                        </a:lnSpc>
                        <a:spcBef>
                          <a:spcPts val="0"/>
                        </a:spcBef>
                        <a:spcAft>
                          <a:spcPts val="0"/>
                        </a:spcAft>
                      </a:pPr>
                      <a:r>
                        <a:rPr lang="en-US" sz="900" b="0" u="none" strike="noStrike" dirty="0">
                          <a:effectLst/>
                        </a:rPr>
                        <a:t> </a:t>
                      </a:r>
                      <a:endParaRPr lang="en-US" sz="1800" b="0" i="0" u="none" strike="noStrike" dirty="0">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2188649"/>
                  </a:ext>
                </a:extLst>
              </a:tr>
              <a:tr h="0">
                <a:tc>
                  <a:txBody>
                    <a:bodyPr/>
                    <a:lstStyle/>
                    <a:p>
                      <a:pPr marL="1587" marR="0" indent="0" algn="l" defTabSz="914400" rtl="0" eaLnBrk="1" fontAlgn="t" latinLnBrk="0" hangingPunct="1">
                        <a:lnSpc>
                          <a:spcPct val="107000"/>
                        </a:lnSpc>
                        <a:spcBef>
                          <a:spcPts val="0"/>
                        </a:spcBef>
                        <a:spcAft>
                          <a:spcPts val="0"/>
                        </a:spcAft>
                        <a:buClrTx/>
                        <a:buSzPts val="900"/>
                        <a:buFont typeface="Arial" panose="020B0604020202020204" pitchFamily="34" charset="0"/>
                        <a:buNone/>
                        <a:tabLst>
                          <a:tab pos="385445" algn="l"/>
                        </a:tabLst>
                      </a:pPr>
                      <a:r>
                        <a:rPr lang="en-US" sz="900" b="1" u="none" strike="noStrike" kern="1200" dirty="0">
                          <a:solidFill>
                            <a:schemeClr val="lt1"/>
                          </a:solidFill>
                          <a:effectLst/>
                          <a:latin typeface="+mn-lt"/>
                          <a:ea typeface="+mn-ea"/>
                          <a:cs typeface="+mn-cs"/>
                        </a:rPr>
                        <a:t>Delivery Architect</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228600" marR="0" algn="l" fontAlgn="t">
                        <a:lnSpc>
                          <a:spcPct val="107000"/>
                        </a:lnSpc>
                        <a:spcBef>
                          <a:spcPts val="0"/>
                        </a:spcBef>
                        <a:spcAft>
                          <a:spcPts val="0"/>
                        </a:spcAft>
                      </a:pPr>
                      <a:r>
                        <a:rPr lang="en-US" sz="900" b="0" u="none" strike="noStrike" dirty="0">
                          <a:effectLst/>
                        </a:rPr>
                        <a:t> </a:t>
                      </a:r>
                      <a:endParaRPr lang="en-US" sz="1800" b="0" i="0" u="none" strike="noStrike" dirty="0">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2041465"/>
                  </a:ext>
                </a:extLst>
              </a:tr>
              <a:tr h="0">
                <a:tc>
                  <a:txBody>
                    <a:bodyPr/>
                    <a:lstStyle/>
                    <a:p>
                      <a:pPr marL="1587" marR="0" indent="0" algn="l" defTabSz="914400" rtl="0" eaLnBrk="1" fontAlgn="t" latinLnBrk="0" hangingPunct="1">
                        <a:lnSpc>
                          <a:spcPct val="107000"/>
                        </a:lnSpc>
                        <a:spcBef>
                          <a:spcPts val="0"/>
                        </a:spcBef>
                        <a:spcAft>
                          <a:spcPts val="0"/>
                        </a:spcAft>
                        <a:buClrTx/>
                        <a:buSzPts val="900"/>
                        <a:buFont typeface="Arial" panose="020B0604020202020204" pitchFamily="34" charset="0"/>
                        <a:buNone/>
                        <a:tabLst>
                          <a:tab pos="385445" algn="l"/>
                        </a:tabLst>
                      </a:pPr>
                      <a:r>
                        <a:rPr lang="en-US" sz="900" b="1" u="none" strike="noStrike" kern="1200" dirty="0">
                          <a:solidFill>
                            <a:schemeClr val="lt1"/>
                          </a:solidFill>
                          <a:effectLst/>
                          <a:latin typeface="+mn-lt"/>
                          <a:ea typeface="+mn-ea"/>
                          <a:cs typeface="+mn-cs"/>
                        </a:rPr>
                        <a:t>Development Lead(s)</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228600" marR="0" algn="l" fontAlgn="t">
                        <a:lnSpc>
                          <a:spcPct val="107000"/>
                        </a:lnSpc>
                        <a:spcBef>
                          <a:spcPts val="0"/>
                        </a:spcBef>
                        <a:spcAft>
                          <a:spcPts val="0"/>
                        </a:spcAft>
                      </a:pPr>
                      <a:r>
                        <a:rPr lang="en-US" sz="900" b="0" u="none" strike="noStrike" dirty="0">
                          <a:effectLst/>
                        </a:rPr>
                        <a:t> </a:t>
                      </a:r>
                      <a:endParaRPr lang="en-US" sz="1800" b="0" i="0" u="none" strike="noStrike" dirty="0">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4661420"/>
                  </a:ext>
                </a:extLst>
              </a:tr>
              <a:tr h="0">
                <a:tc>
                  <a:txBody>
                    <a:bodyPr/>
                    <a:lstStyle/>
                    <a:p>
                      <a:pPr marL="1587" marR="0" indent="0" algn="l" defTabSz="914400" rtl="0" eaLnBrk="1" fontAlgn="t" latinLnBrk="0" hangingPunct="1">
                        <a:lnSpc>
                          <a:spcPct val="107000"/>
                        </a:lnSpc>
                        <a:spcBef>
                          <a:spcPts val="0"/>
                        </a:spcBef>
                        <a:spcAft>
                          <a:spcPts val="0"/>
                        </a:spcAft>
                        <a:buClrTx/>
                        <a:buSzPts val="900"/>
                        <a:buFont typeface="Arial" panose="020B0604020202020204" pitchFamily="34" charset="0"/>
                        <a:buNone/>
                        <a:tabLst>
                          <a:tab pos="385445" algn="l"/>
                        </a:tabLst>
                      </a:pPr>
                      <a:r>
                        <a:rPr lang="en-US" sz="900" b="1" u="none" strike="noStrike" kern="1200" dirty="0">
                          <a:solidFill>
                            <a:schemeClr val="lt1"/>
                          </a:solidFill>
                          <a:effectLst/>
                          <a:latin typeface="+mn-lt"/>
                          <a:ea typeface="+mn-ea"/>
                          <a:cs typeface="+mn-cs"/>
                        </a:rPr>
                        <a:t>IGD Project Manager(s)</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228600" marR="0" algn="l" fontAlgn="t">
                        <a:lnSpc>
                          <a:spcPct val="107000"/>
                        </a:lnSpc>
                        <a:spcBef>
                          <a:spcPts val="0"/>
                        </a:spcBef>
                        <a:spcAft>
                          <a:spcPts val="0"/>
                        </a:spcAft>
                      </a:pPr>
                      <a:r>
                        <a:rPr lang="en-US" sz="900" b="0" u="none" strike="noStrike" dirty="0">
                          <a:effectLst/>
                        </a:rPr>
                        <a:t> </a:t>
                      </a:r>
                      <a:endParaRPr lang="en-US" sz="1800" b="0" i="0" u="none" strike="noStrike" dirty="0">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561287"/>
                  </a:ext>
                </a:extLst>
              </a:tr>
              <a:tr h="0">
                <a:tc>
                  <a:txBody>
                    <a:bodyPr/>
                    <a:lstStyle/>
                    <a:p>
                      <a:pPr marL="1587" marR="0" indent="0" algn="l" defTabSz="914400" rtl="0" eaLnBrk="1" fontAlgn="t" latinLnBrk="0" hangingPunct="1">
                        <a:lnSpc>
                          <a:spcPct val="107000"/>
                        </a:lnSpc>
                        <a:spcBef>
                          <a:spcPts val="0"/>
                        </a:spcBef>
                        <a:spcAft>
                          <a:spcPts val="0"/>
                        </a:spcAft>
                        <a:buClrTx/>
                        <a:buSzPts val="900"/>
                        <a:buFont typeface="Arial" panose="020B0604020202020204" pitchFamily="34" charset="0"/>
                        <a:buNone/>
                        <a:tabLst>
                          <a:tab pos="385445" algn="l"/>
                        </a:tabLst>
                      </a:pPr>
                      <a:r>
                        <a:rPr lang="en-US" sz="900" b="1" u="none" strike="noStrike" kern="1200" dirty="0">
                          <a:solidFill>
                            <a:schemeClr val="lt1"/>
                          </a:solidFill>
                          <a:effectLst/>
                          <a:latin typeface="+mn-lt"/>
                          <a:ea typeface="+mn-ea"/>
                          <a:cs typeface="+mn-cs"/>
                        </a:rPr>
                        <a:t>IGD Development Lead(s)</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228600" marR="0" algn="l" fontAlgn="t">
                        <a:lnSpc>
                          <a:spcPct val="107000"/>
                        </a:lnSpc>
                        <a:spcBef>
                          <a:spcPts val="0"/>
                        </a:spcBef>
                        <a:spcAft>
                          <a:spcPts val="0"/>
                        </a:spcAft>
                      </a:pPr>
                      <a:r>
                        <a:rPr lang="en-US" sz="900" b="0" u="none" strike="noStrike" dirty="0">
                          <a:effectLst/>
                        </a:rPr>
                        <a:t> </a:t>
                      </a:r>
                      <a:endParaRPr lang="en-US" sz="1800" b="0" i="0" u="none" strike="noStrike" dirty="0">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1354381"/>
                  </a:ext>
                </a:extLst>
              </a:tr>
            </a:tbl>
          </a:graphicData>
        </a:graphic>
      </p:graphicFrame>
      <p:graphicFrame>
        <p:nvGraphicFramePr>
          <p:cNvPr id="10" name="Table 9">
            <a:extLst>
              <a:ext uri="{FF2B5EF4-FFF2-40B4-BE49-F238E27FC236}">
                <a16:creationId xmlns:a16="http://schemas.microsoft.com/office/drawing/2014/main" id="{E336813D-96A0-404B-8673-15FE5B588785}"/>
              </a:ext>
            </a:extLst>
          </p:cNvPr>
          <p:cNvGraphicFramePr/>
          <p:nvPr>
            <p:extLst>
              <p:ext uri="{D42A27DB-BD31-4B8C-83A1-F6EECF244321}">
                <p14:modId xmlns:p14="http://schemas.microsoft.com/office/powerpoint/2010/main" val="2396210911"/>
              </p:ext>
            </p:extLst>
          </p:nvPr>
        </p:nvGraphicFramePr>
        <p:xfrm>
          <a:off x="2700256" y="2250053"/>
          <a:ext cx="2133001" cy="1871985"/>
        </p:xfrm>
        <a:graphic>
          <a:graphicData uri="http://schemas.openxmlformats.org/drawingml/2006/table">
            <a:tbl>
              <a:tblPr firstRow="1" firstCol="1" bandRow="1">
                <a:tableStyleId>{5C22544A-7EE6-4342-B048-85BDC9FD1C3A}</a:tableStyleId>
              </a:tblPr>
              <a:tblGrid>
                <a:gridCol w="1077068">
                  <a:extLst>
                    <a:ext uri="{9D8B030D-6E8A-4147-A177-3AD203B41FA5}">
                      <a16:colId xmlns:a16="http://schemas.microsoft.com/office/drawing/2014/main" val="564491001"/>
                    </a:ext>
                  </a:extLst>
                </a:gridCol>
                <a:gridCol w="1055933">
                  <a:extLst>
                    <a:ext uri="{9D8B030D-6E8A-4147-A177-3AD203B41FA5}">
                      <a16:colId xmlns:a16="http://schemas.microsoft.com/office/drawing/2014/main" val="3413707736"/>
                    </a:ext>
                  </a:extLst>
                </a:gridCol>
              </a:tblGrid>
              <a:tr h="0">
                <a:tc>
                  <a:txBody>
                    <a:bodyPr/>
                    <a:lstStyle/>
                    <a:p>
                      <a:pPr marL="0" marR="0" algn="l" fontAlgn="t">
                        <a:lnSpc>
                          <a:spcPct val="107000"/>
                        </a:lnSpc>
                        <a:spcBef>
                          <a:spcPts val="0"/>
                        </a:spcBef>
                        <a:spcAft>
                          <a:spcPts val="800"/>
                        </a:spcAft>
                      </a:pPr>
                      <a:r>
                        <a:rPr lang="en-US" sz="900" b="1" u="none" strike="noStrike" dirty="0">
                          <a:solidFill>
                            <a:schemeClr val="tx1"/>
                          </a:solidFill>
                          <a:effectLst/>
                        </a:rPr>
                        <a:t>Customer</a:t>
                      </a:r>
                      <a:endParaRPr lang="en-US" sz="1800" b="1" i="0" u="none" strike="noStrike" dirty="0">
                        <a:solidFill>
                          <a:schemeClr val="tx1"/>
                        </a:solidFill>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fontAlgn="t">
                        <a:lnSpc>
                          <a:spcPct val="107000"/>
                        </a:lnSpc>
                        <a:spcBef>
                          <a:spcPts val="0"/>
                        </a:spcBef>
                        <a:spcAft>
                          <a:spcPts val="800"/>
                        </a:spcAft>
                      </a:pPr>
                      <a:r>
                        <a:rPr lang="en-US" sz="900" b="1" u="none" strike="noStrike" dirty="0">
                          <a:solidFill>
                            <a:schemeClr val="tx1"/>
                          </a:solidFill>
                          <a:effectLst/>
                        </a:rPr>
                        <a:t> Names</a:t>
                      </a:r>
                      <a:endParaRPr lang="en-US" sz="1800" b="1" i="0" u="none" strike="noStrike" dirty="0">
                        <a:solidFill>
                          <a:schemeClr val="tx1"/>
                        </a:solidFill>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890951"/>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Program Manager</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605999"/>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Project Manager(s)</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6521228"/>
                  </a:ext>
                </a:extLst>
              </a:tr>
              <a:tr h="41742">
                <a:tc>
                  <a:txBody>
                    <a:bodyPr/>
                    <a:lstStyle/>
                    <a:p>
                      <a:pPr marL="0" marR="0" algn="l" fontAlgn="t">
                        <a:lnSpc>
                          <a:spcPct val="107000"/>
                        </a:lnSpc>
                        <a:spcBef>
                          <a:spcPts val="0"/>
                        </a:spcBef>
                        <a:spcAft>
                          <a:spcPts val="800"/>
                        </a:spcAft>
                      </a:pPr>
                      <a:r>
                        <a:rPr lang="en-US" sz="900" b="1" u="none" strike="noStrike" dirty="0">
                          <a:effectLst/>
                          <a:latin typeface="+mn-lt"/>
                        </a:rPr>
                        <a:t>Business Lead(s)</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6991439"/>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Development Lead</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0885614"/>
                  </a:ext>
                </a:extLst>
              </a:tr>
              <a:tr h="77537">
                <a:tc>
                  <a:txBody>
                    <a:bodyPr/>
                    <a:lstStyle/>
                    <a:p>
                      <a:pPr marL="0" marR="0" algn="l" fontAlgn="t">
                        <a:lnSpc>
                          <a:spcPct val="107000"/>
                        </a:lnSpc>
                        <a:spcBef>
                          <a:spcPts val="0"/>
                        </a:spcBef>
                        <a:spcAft>
                          <a:spcPts val="800"/>
                        </a:spcAft>
                      </a:pPr>
                      <a:r>
                        <a:rPr lang="en-US" sz="900" b="1" u="none" strike="noStrike" dirty="0">
                          <a:effectLst/>
                          <a:latin typeface="+mn-lt"/>
                        </a:rPr>
                        <a:t>Test Lead</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9644963"/>
                  </a:ext>
                </a:extLst>
              </a:tr>
              <a:tr h="43663">
                <a:tc>
                  <a:txBody>
                    <a:bodyPr/>
                    <a:lstStyle/>
                    <a:p>
                      <a:pPr marL="0" marR="0" algn="l" fontAlgn="t">
                        <a:lnSpc>
                          <a:spcPct val="107000"/>
                        </a:lnSpc>
                        <a:spcBef>
                          <a:spcPts val="0"/>
                        </a:spcBef>
                        <a:spcAft>
                          <a:spcPts val="800"/>
                        </a:spcAft>
                      </a:pPr>
                      <a:r>
                        <a:rPr lang="en-US" sz="900" b="1" u="none" strike="noStrike" dirty="0">
                          <a:effectLst/>
                          <a:latin typeface="+mn-lt"/>
                        </a:rPr>
                        <a:t>Program Manager</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2189137"/>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Project Manager(s)</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2126427"/>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Delivery Architect</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2545328"/>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Technical Architect</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800"/>
                        </a:spcAft>
                      </a:pPr>
                      <a:r>
                        <a:rPr lang="en-US" sz="900" b="0" u="none" strike="noStrike" dirty="0">
                          <a:effectLst/>
                          <a:latin typeface="+mn-lt"/>
                        </a:rPr>
                        <a:t> </a:t>
                      </a: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5839637"/>
                  </a:ext>
                </a:extLst>
              </a:tr>
              <a:tr h="309245">
                <a:tc>
                  <a:txBody>
                    <a:bodyPr/>
                    <a:lstStyle/>
                    <a:p>
                      <a:pPr marL="0" marR="0" algn="l" fontAlgn="t">
                        <a:lnSpc>
                          <a:spcPct val="107000"/>
                        </a:lnSpc>
                        <a:spcBef>
                          <a:spcPts val="0"/>
                        </a:spcBef>
                        <a:spcAft>
                          <a:spcPts val="800"/>
                        </a:spcAft>
                      </a:pPr>
                      <a:r>
                        <a:rPr lang="en-US" sz="900" b="1" u="none" strike="noStrike" dirty="0">
                          <a:effectLst/>
                          <a:latin typeface="+mn-lt"/>
                        </a:rPr>
                        <a:t>Development Lead(s)</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800"/>
                        </a:spcAft>
                      </a:pPr>
                      <a:r>
                        <a:rPr lang="en-US" sz="900" b="0" u="none" strike="noStrike" dirty="0">
                          <a:effectLst/>
                          <a:latin typeface="+mn-lt"/>
                        </a:rPr>
                        <a:t> </a:t>
                      </a: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715456"/>
                  </a:ext>
                </a:extLst>
              </a:tr>
            </a:tbl>
          </a:graphicData>
        </a:graphic>
      </p:graphicFrame>
      <p:graphicFrame>
        <p:nvGraphicFramePr>
          <p:cNvPr id="8" name="Table 7">
            <a:extLst>
              <a:ext uri="{FF2B5EF4-FFF2-40B4-BE49-F238E27FC236}">
                <a16:creationId xmlns:a16="http://schemas.microsoft.com/office/drawing/2014/main" id="{33A10751-DB72-4885-AE92-53394CE8A3C7}"/>
              </a:ext>
            </a:extLst>
          </p:cNvPr>
          <p:cNvGraphicFramePr/>
          <p:nvPr>
            <p:extLst>
              <p:ext uri="{D42A27DB-BD31-4B8C-83A1-F6EECF244321}">
                <p14:modId xmlns:p14="http://schemas.microsoft.com/office/powerpoint/2010/main" val="2183720464"/>
              </p:ext>
            </p:extLst>
          </p:nvPr>
        </p:nvGraphicFramePr>
        <p:xfrm>
          <a:off x="5029499" y="2250053"/>
          <a:ext cx="2133001" cy="1715711"/>
        </p:xfrm>
        <a:graphic>
          <a:graphicData uri="http://schemas.openxmlformats.org/drawingml/2006/table">
            <a:tbl>
              <a:tblPr firstRow="1" firstCol="1" bandRow="1">
                <a:tableStyleId>{5C22544A-7EE6-4342-B048-85BDC9FD1C3A}</a:tableStyleId>
              </a:tblPr>
              <a:tblGrid>
                <a:gridCol w="1077068">
                  <a:extLst>
                    <a:ext uri="{9D8B030D-6E8A-4147-A177-3AD203B41FA5}">
                      <a16:colId xmlns:a16="http://schemas.microsoft.com/office/drawing/2014/main" val="564491001"/>
                    </a:ext>
                  </a:extLst>
                </a:gridCol>
                <a:gridCol w="1055933">
                  <a:extLst>
                    <a:ext uri="{9D8B030D-6E8A-4147-A177-3AD203B41FA5}">
                      <a16:colId xmlns:a16="http://schemas.microsoft.com/office/drawing/2014/main" val="3413707736"/>
                    </a:ext>
                  </a:extLst>
                </a:gridCol>
              </a:tblGrid>
              <a:tr h="0">
                <a:tc>
                  <a:txBody>
                    <a:bodyPr/>
                    <a:lstStyle/>
                    <a:p>
                      <a:pPr marL="0" marR="0" algn="l" fontAlgn="t">
                        <a:lnSpc>
                          <a:spcPct val="107000"/>
                        </a:lnSpc>
                        <a:spcBef>
                          <a:spcPts val="0"/>
                        </a:spcBef>
                        <a:spcAft>
                          <a:spcPts val="800"/>
                        </a:spcAft>
                      </a:pPr>
                      <a:r>
                        <a:rPr lang="en-US" sz="900" b="1" u="none" strike="noStrike" dirty="0">
                          <a:solidFill>
                            <a:schemeClr val="tx1"/>
                          </a:solidFill>
                          <a:effectLst/>
                        </a:rPr>
                        <a:t>Customer</a:t>
                      </a:r>
                      <a:endParaRPr lang="en-US" sz="1800" b="1" i="0" u="none" strike="noStrike" dirty="0">
                        <a:solidFill>
                          <a:schemeClr val="tx1"/>
                        </a:solidFill>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fontAlgn="t">
                        <a:lnSpc>
                          <a:spcPct val="107000"/>
                        </a:lnSpc>
                        <a:spcBef>
                          <a:spcPts val="0"/>
                        </a:spcBef>
                        <a:spcAft>
                          <a:spcPts val="800"/>
                        </a:spcAft>
                      </a:pPr>
                      <a:r>
                        <a:rPr lang="en-US" sz="900" b="1" u="none" strike="noStrike" dirty="0">
                          <a:solidFill>
                            <a:schemeClr val="tx1"/>
                          </a:solidFill>
                          <a:effectLst/>
                        </a:rPr>
                        <a:t> Names</a:t>
                      </a:r>
                      <a:endParaRPr lang="en-US" sz="1800" b="1" i="0" u="none" strike="noStrike" dirty="0">
                        <a:solidFill>
                          <a:schemeClr val="tx1"/>
                        </a:solidFill>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890951"/>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Program Manager</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605999"/>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Project Manager(s)</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6521228"/>
                  </a:ext>
                </a:extLst>
              </a:tr>
              <a:tr h="41742">
                <a:tc>
                  <a:txBody>
                    <a:bodyPr/>
                    <a:lstStyle/>
                    <a:p>
                      <a:pPr marL="0" marR="0" algn="l" fontAlgn="t">
                        <a:lnSpc>
                          <a:spcPct val="107000"/>
                        </a:lnSpc>
                        <a:spcBef>
                          <a:spcPts val="0"/>
                        </a:spcBef>
                        <a:spcAft>
                          <a:spcPts val="800"/>
                        </a:spcAft>
                      </a:pPr>
                      <a:r>
                        <a:rPr lang="en-US" sz="900" b="1" u="none" strike="noStrike" dirty="0">
                          <a:effectLst/>
                          <a:latin typeface="+mn-lt"/>
                        </a:rPr>
                        <a:t>Business Lead(s)</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6991439"/>
                  </a:ext>
                </a:extLst>
              </a:tr>
              <a:tr h="0">
                <a:tc>
                  <a:txBody>
                    <a:bodyPr/>
                    <a:lstStyle/>
                    <a:p>
                      <a:pPr marL="0" marR="0" lvl="0" indent="0" algn="l" defTabSz="914400" rtl="0" eaLnBrk="1" fontAlgn="t" latinLnBrk="0" hangingPunct="1">
                        <a:lnSpc>
                          <a:spcPct val="107000"/>
                        </a:lnSpc>
                        <a:spcBef>
                          <a:spcPts val="0"/>
                        </a:spcBef>
                        <a:spcAft>
                          <a:spcPts val="800"/>
                        </a:spcAft>
                        <a:buClrTx/>
                        <a:buSzTx/>
                        <a:buFontTx/>
                        <a:buNone/>
                        <a:tabLst/>
                        <a:defRPr/>
                      </a:pPr>
                      <a:r>
                        <a:rPr lang="en-US" sz="900" b="1" kern="0" dirty="0">
                          <a:solidFill>
                            <a:schemeClr val="bg1"/>
                          </a:solidFill>
                        </a:rPr>
                        <a:t>Solution Architect</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0885614"/>
                  </a:ext>
                </a:extLst>
              </a:tr>
              <a:tr h="43663">
                <a:tc>
                  <a:txBody>
                    <a:bodyPr/>
                    <a:lstStyle/>
                    <a:p>
                      <a:pPr marL="0" marR="0" algn="l" fontAlgn="t">
                        <a:lnSpc>
                          <a:spcPct val="107000"/>
                        </a:lnSpc>
                        <a:spcBef>
                          <a:spcPts val="0"/>
                        </a:spcBef>
                        <a:spcAft>
                          <a:spcPts val="800"/>
                        </a:spcAft>
                      </a:pPr>
                      <a:r>
                        <a:rPr lang="en-US" sz="900" b="1" u="none" strike="noStrike" dirty="0">
                          <a:effectLst/>
                          <a:latin typeface="+mn-lt"/>
                        </a:rPr>
                        <a:t>Program Manager</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2189137"/>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Project Manager(s)</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2126427"/>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Delivery Architect</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2545328"/>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Technical Architect</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800"/>
                        </a:spcAft>
                      </a:pPr>
                      <a:r>
                        <a:rPr lang="en-US" sz="900" b="1" u="none" strike="noStrike" dirty="0">
                          <a:effectLst/>
                          <a:latin typeface="+mn-lt"/>
                        </a:rPr>
                        <a:t> </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5839637"/>
                  </a:ext>
                </a:extLst>
              </a:tr>
              <a:tr h="309245">
                <a:tc>
                  <a:txBody>
                    <a:bodyPr/>
                    <a:lstStyle/>
                    <a:p>
                      <a:pPr marL="0" indent="0">
                        <a:buFont typeface="Arial" panose="020B0604020202020204" pitchFamily="34" charset="0"/>
                        <a:buNone/>
                        <a:defRPr/>
                      </a:pPr>
                      <a:r>
                        <a:rPr lang="en-US" sz="900" b="1" kern="0" dirty="0">
                          <a:solidFill>
                            <a:schemeClr val="bg1"/>
                          </a:solidFill>
                        </a:rPr>
                        <a:t>Account Delivery Executive</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800"/>
                        </a:spcAft>
                      </a:pPr>
                      <a:r>
                        <a:rPr lang="en-US" sz="900" b="1" u="none" strike="noStrike" dirty="0">
                          <a:effectLst/>
                          <a:latin typeface="+mn-lt"/>
                        </a:rPr>
                        <a:t> </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715456"/>
                  </a:ext>
                </a:extLst>
              </a:tr>
            </a:tbl>
          </a:graphicData>
        </a:graphic>
      </p:graphicFrame>
      <p:graphicFrame>
        <p:nvGraphicFramePr>
          <p:cNvPr id="11" name="Table 10">
            <a:extLst>
              <a:ext uri="{FF2B5EF4-FFF2-40B4-BE49-F238E27FC236}">
                <a16:creationId xmlns:a16="http://schemas.microsoft.com/office/drawing/2014/main" id="{F2B7F51B-B7BA-4FFB-AC71-4BBA8DFEB5F1}"/>
              </a:ext>
            </a:extLst>
          </p:cNvPr>
          <p:cNvGraphicFramePr/>
          <p:nvPr>
            <p:extLst>
              <p:ext uri="{D42A27DB-BD31-4B8C-83A1-F6EECF244321}">
                <p14:modId xmlns:p14="http://schemas.microsoft.com/office/powerpoint/2010/main" val="3108266317"/>
              </p:ext>
            </p:extLst>
          </p:nvPr>
        </p:nvGraphicFramePr>
        <p:xfrm>
          <a:off x="7311651" y="2250053"/>
          <a:ext cx="2133001" cy="1715711"/>
        </p:xfrm>
        <a:graphic>
          <a:graphicData uri="http://schemas.openxmlformats.org/drawingml/2006/table">
            <a:tbl>
              <a:tblPr firstRow="1" firstCol="1" bandRow="1">
                <a:tableStyleId>{5C22544A-7EE6-4342-B048-85BDC9FD1C3A}</a:tableStyleId>
              </a:tblPr>
              <a:tblGrid>
                <a:gridCol w="1077068">
                  <a:extLst>
                    <a:ext uri="{9D8B030D-6E8A-4147-A177-3AD203B41FA5}">
                      <a16:colId xmlns:a16="http://schemas.microsoft.com/office/drawing/2014/main" val="564491001"/>
                    </a:ext>
                  </a:extLst>
                </a:gridCol>
                <a:gridCol w="1055933">
                  <a:extLst>
                    <a:ext uri="{9D8B030D-6E8A-4147-A177-3AD203B41FA5}">
                      <a16:colId xmlns:a16="http://schemas.microsoft.com/office/drawing/2014/main" val="3413707736"/>
                    </a:ext>
                  </a:extLst>
                </a:gridCol>
              </a:tblGrid>
              <a:tr h="0">
                <a:tc>
                  <a:txBody>
                    <a:bodyPr/>
                    <a:lstStyle/>
                    <a:p>
                      <a:pPr marL="0" marR="0" algn="l" fontAlgn="t">
                        <a:lnSpc>
                          <a:spcPct val="107000"/>
                        </a:lnSpc>
                        <a:spcBef>
                          <a:spcPts val="0"/>
                        </a:spcBef>
                        <a:spcAft>
                          <a:spcPts val="800"/>
                        </a:spcAft>
                      </a:pPr>
                      <a:r>
                        <a:rPr lang="en-US" sz="900" b="1" u="none" strike="noStrike" dirty="0">
                          <a:solidFill>
                            <a:schemeClr val="tx1"/>
                          </a:solidFill>
                          <a:effectLst/>
                        </a:rPr>
                        <a:t>Customer</a:t>
                      </a:r>
                      <a:endParaRPr lang="en-US" sz="1800" b="1" i="0" u="none" strike="noStrike" dirty="0">
                        <a:solidFill>
                          <a:schemeClr val="tx1"/>
                        </a:solidFill>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fontAlgn="t">
                        <a:lnSpc>
                          <a:spcPct val="107000"/>
                        </a:lnSpc>
                        <a:spcBef>
                          <a:spcPts val="0"/>
                        </a:spcBef>
                        <a:spcAft>
                          <a:spcPts val="800"/>
                        </a:spcAft>
                      </a:pPr>
                      <a:r>
                        <a:rPr lang="en-US" sz="900" b="1" u="none" strike="noStrike" dirty="0">
                          <a:solidFill>
                            <a:schemeClr val="tx1"/>
                          </a:solidFill>
                          <a:effectLst/>
                        </a:rPr>
                        <a:t> Names</a:t>
                      </a:r>
                      <a:endParaRPr lang="en-US" sz="1800" b="1" i="0" u="none" strike="noStrike" dirty="0">
                        <a:solidFill>
                          <a:schemeClr val="tx1"/>
                        </a:solidFill>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890951"/>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Program Manager</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605999"/>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Project Manager(s)</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6521228"/>
                  </a:ext>
                </a:extLst>
              </a:tr>
              <a:tr h="41742">
                <a:tc>
                  <a:txBody>
                    <a:bodyPr/>
                    <a:lstStyle/>
                    <a:p>
                      <a:pPr marL="0" marR="0" algn="l" fontAlgn="t">
                        <a:lnSpc>
                          <a:spcPct val="107000"/>
                        </a:lnSpc>
                        <a:spcBef>
                          <a:spcPts val="0"/>
                        </a:spcBef>
                        <a:spcAft>
                          <a:spcPts val="800"/>
                        </a:spcAft>
                      </a:pPr>
                      <a:r>
                        <a:rPr lang="en-US" sz="900" b="1" u="none" strike="noStrike" dirty="0">
                          <a:effectLst/>
                          <a:latin typeface="+mn-lt"/>
                        </a:rPr>
                        <a:t>Business Lead(s)</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6991439"/>
                  </a:ext>
                </a:extLst>
              </a:tr>
              <a:tr h="0">
                <a:tc>
                  <a:txBody>
                    <a:bodyPr/>
                    <a:lstStyle/>
                    <a:p>
                      <a:pPr marL="0" marR="0" lvl="0" indent="0" algn="l" defTabSz="914400" rtl="0" eaLnBrk="1" fontAlgn="t" latinLnBrk="0" hangingPunct="1">
                        <a:lnSpc>
                          <a:spcPct val="107000"/>
                        </a:lnSpc>
                        <a:spcBef>
                          <a:spcPts val="0"/>
                        </a:spcBef>
                        <a:spcAft>
                          <a:spcPts val="800"/>
                        </a:spcAft>
                        <a:buClrTx/>
                        <a:buSzTx/>
                        <a:buFontTx/>
                        <a:buNone/>
                        <a:tabLst/>
                        <a:defRPr/>
                      </a:pPr>
                      <a:r>
                        <a:rPr lang="en-US" sz="900" b="1" kern="0" dirty="0">
                          <a:solidFill>
                            <a:schemeClr val="bg1"/>
                          </a:solidFill>
                        </a:rPr>
                        <a:t>Solution Architect</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0885614"/>
                  </a:ext>
                </a:extLst>
              </a:tr>
              <a:tr h="43663">
                <a:tc>
                  <a:txBody>
                    <a:bodyPr/>
                    <a:lstStyle/>
                    <a:p>
                      <a:pPr marL="0" marR="0" algn="l" fontAlgn="t">
                        <a:lnSpc>
                          <a:spcPct val="107000"/>
                        </a:lnSpc>
                        <a:spcBef>
                          <a:spcPts val="0"/>
                        </a:spcBef>
                        <a:spcAft>
                          <a:spcPts val="800"/>
                        </a:spcAft>
                      </a:pPr>
                      <a:r>
                        <a:rPr lang="en-US" sz="900" b="1" u="none" strike="noStrike" dirty="0">
                          <a:effectLst/>
                          <a:latin typeface="+mn-lt"/>
                        </a:rPr>
                        <a:t>Program Manager</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2189137"/>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Project Manager(s)</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2126427"/>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Delivery Architect</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2545328"/>
                  </a:ext>
                </a:extLst>
              </a:tr>
              <a:tr h="0">
                <a:tc>
                  <a:txBody>
                    <a:bodyPr/>
                    <a:lstStyle/>
                    <a:p>
                      <a:pPr marL="0" marR="0" algn="l" fontAlgn="t">
                        <a:lnSpc>
                          <a:spcPct val="107000"/>
                        </a:lnSpc>
                        <a:spcBef>
                          <a:spcPts val="0"/>
                        </a:spcBef>
                        <a:spcAft>
                          <a:spcPts val="800"/>
                        </a:spcAft>
                      </a:pPr>
                      <a:r>
                        <a:rPr lang="en-US" sz="900" b="1" u="none" strike="noStrike" dirty="0">
                          <a:effectLst/>
                          <a:latin typeface="+mn-lt"/>
                        </a:rPr>
                        <a:t>Technical Architect</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800"/>
                        </a:spcAft>
                      </a:pPr>
                      <a:r>
                        <a:rPr lang="en-US" sz="900" b="1" u="none" strike="noStrike" dirty="0">
                          <a:effectLst/>
                          <a:latin typeface="+mn-lt"/>
                        </a:rPr>
                        <a:t> </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5839637"/>
                  </a:ext>
                </a:extLst>
              </a:tr>
              <a:tr h="309245">
                <a:tc>
                  <a:txBody>
                    <a:bodyPr/>
                    <a:lstStyle/>
                    <a:p>
                      <a:pPr marL="0" indent="0">
                        <a:buFont typeface="Arial" panose="020B0604020202020204" pitchFamily="34" charset="0"/>
                        <a:buNone/>
                        <a:defRPr/>
                      </a:pPr>
                      <a:r>
                        <a:rPr lang="en-US" sz="900" b="1" kern="0" dirty="0">
                          <a:solidFill>
                            <a:schemeClr val="bg1"/>
                          </a:solidFill>
                        </a:rPr>
                        <a:t>Account Delivery Executive</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800"/>
                        </a:spcAft>
                      </a:pPr>
                      <a:r>
                        <a:rPr lang="en-US" sz="900" b="1" u="none" strike="noStrike" dirty="0">
                          <a:effectLst/>
                          <a:latin typeface="+mn-lt"/>
                        </a:rPr>
                        <a:t> </a:t>
                      </a:r>
                      <a:endParaRPr lang="en-US" sz="900" b="1"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715456"/>
                  </a:ext>
                </a:extLst>
              </a:tr>
            </a:tbl>
          </a:graphicData>
        </a:graphic>
      </p:graphicFrame>
      <p:graphicFrame>
        <p:nvGraphicFramePr>
          <p:cNvPr id="12" name="Table 11">
            <a:extLst>
              <a:ext uri="{FF2B5EF4-FFF2-40B4-BE49-F238E27FC236}">
                <a16:creationId xmlns:a16="http://schemas.microsoft.com/office/drawing/2014/main" id="{F3728DD4-DCA5-4D9E-A47C-2AD398FF0190}"/>
              </a:ext>
            </a:extLst>
          </p:cNvPr>
          <p:cNvGraphicFramePr/>
          <p:nvPr>
            <p:extLst>
              <p:ext uri="{D42A27DB-BD31-4B8C-83A1-F6EECF244321}">
                <p14:modId xmlns:p14="http://schemas.microsoft.com/office/powerpoint/2010/main" val="1533855159"/>
              </p:ext>
            </p:extLst>
          </p:nvPr>
        </p:nvGraphicFramePr>
        <p:xfrm>
          <a:off x="9595136" y="2254815"/>
          <a:ext cx="2133001" cy="1862459"/>
        </p:xfrm>
        <a:graphic>
          <a:graphicData uri="http://schemas.openxmlformats.org/drawingml/2006/table">
            <a:tbl>
              <a:tblPr firstRow="1" firstCol="1" bandRow="1">
                <a:tableStyleId>{5C22544A-7EE6-4342-B048-85BDC9FD1C3A}</a:tableStyleId>
              </a:tblPr>
              <a:tblGrid>
                <a:gridCol w="1077068">
                  <a:extLst>
                    <a:ext uri="{9D8B030D-6E8A-4147-A177-3AD203B41FA5}">
                      <a16:colId xmlns:a16="http://schemas.microsoft.com/office/drawing/2014/main" val="564491001"/>
                    </a:ext>
                  </a:extLst>
                </a:gridCol>
                <a:gridCol w="1055933">
                  <a:extLst>
                    <a:ext uri="{9D8B030D-6E8A-4147-A177-3AD203B41FA5}">
                      <a16:colId xmlns:a16="http://schemas.microsoft.com/office/drawing/2014/main" val="3413707736"/>
                    </a:ext>
                  </a:extLst>
                </a:gridCol>
              </a:tblGrid>
              <a:tr h="0">
                <a:tc>
                  <a:txBody>
                    <a:bodyPr/>
                    <a:lstStyle/>
                    <a:p>
                      <a:pPr marL="0" marR="0" algn="l" fontAlgn="t">
                        <a:lnSpc>
                          <a:spcPct val="107000"/>
                        </a:lnSpc>
                        <a:spcBef>
                          <a:spcPts val="0"/>
                        </a:spcBef>
                        <a:spcAft>
                          <a:spcPts val="800"/>
                        </a:spcAft>
                      </a:pPr>
                      <a:r>
                        <a:rPr lang="en-US" sz="900" u="none" strike="noStrike" dirty="0">
                          <a:solidFill>
                            <a:schemeClr val="tx1"/>
                          </a:solidFill>
                          <a:effectLst/>
                        </a:rPr>
                        <a:t>Customer</a:t>
                      </a:r>
                      <a:endParaRPr lang="en-US" sz="1800" b="0" i="0" u="none" strike="noStrike" dirty="0">
                        <a:solidFill>
                          <a:schemeClr val="tx1"/>
                        </a:solidFill>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fontAlgn="t">
                        <a:lnSpc>
                          <a:spcPct val="107000"/>
                        </a:lnSpc>
                        <a:spcBef>
                          <a:spcPts val="0"/>
                        </a:spcBef>
                        <a:spcAft>
                          <a:spcPts val="800"/>
                        </a:spcAft>
                      </a:pPr>
                      <a:r>
                        <a:rPr lang="en-US" sz="900" u="none" strike="noStrike" dirty="0">
                          <a:solidFill>
                            <a:schemeClr val="tx1"/>
                          </a:solidFill>
                          <a:effectLst/>
                        </a:rPr>
                        <a:t> Names</a:t>
                      </a:r>
                      <a:endParaRPr lang="en-US" sz="1800" b="0" i="0" u="none" strike="noStrike" dirty="0">
                        <a:solidFill>
                          <a:schemeClr val="tx1"/>
                        </a:solidFill>
                        <a:effectLst/>
                        <a:latin typeface="Arial" panose="020B060402020202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890951"/>
                  </a:ext>
                </a:extLst>
              </a:tr>
              <a:tr h="0">
                <a:tc>
                  <a:txBody>
                    <a:bodyPr/>
                    <a:lstStyle/>
                    <a:p>
                      <a:pPr marL="0" marR="0" lvl="0" indent="0" algn="l" defTabSz="914400" rtl="0" eaLnBrk="1" fontAlgn="t" latinLnBrk="0" hangingPunct="1">
                        <a:lnSpc>
                          <a:spcPct val="107000"/>
                        </a:lnSpc>
                        <a:spcBef>
                          <a:spcPts val="0"/>
                        </a:spcBef>
                        <a:spcAft>
                          <a:spcPts val="800"/>
                        </a:spcAft>
                        <a:buClrTx/>
                        <a:buSzTx/>
                        <a:buFontTx/>
                        <a:buNone/>
                        <a:tabLst/>
                        <a:defRPr/>
                      </a:pPr>
                      <a:r>
                        <a:rPr lang="en-US" sz="900" kern="0" dirty="0">
                          <a:solidFill>
                            <a:schemeClr val="bg1"/>
                          </a:solidFill>
                        </a:rPr>
                        <a:t>Executive Sponsor</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605999"/>
                  </a:ext>
                </a:extLst>
              </a:tr>
              <a:tr h="0">
                <a:tc>
                  <a:txBody>
                    <a:bodyPr/>
                    <a:lstStyle/>
                    <a:p>
                      <a:pPr marL="0" marR="0" lvl="0" indent="0" algn="l" defTabSz="914400" rtl="0" eaLnBrk="1" fontAlgn="t" latinLnBrk="0" hangingPunct="1">
                        <a:lnSpc>
                          <a:spcPct val="107000"/>
                        </a:lnSpc>
                        <a:spcBef>
                          <a:spcPts val="0"/>
                        </a:spcBef>
                        <a:spcAft>
                          <a:spcPts val="800"/>
                        </a:spcAft>
                        <a:buClrTx/>
                        <a:buSzTx/>
                        <a:buFontTx/>
                        <a:buNone/>
                        <a:tabLst/>
                        <a:defRPr/>
                      </a:pPr>
                      <a:r>
                        <a:rPr lang="en-US" sz="900" u="none" strike="noStrike" dirty="0">
                          <a:solidFill>
                            <a:schemeClr val="bg1"/>
                          </a:solidFill>
                          <a:effectLst/>
                          <a:latin typeface="+mn-lt"/>
                        </a:rPr>
                        <a:t>Program Manager</a:t>
                      </a:r>
                      <a:endParaRPr lang="en-US" sz="900" b="0" i="0" u="none" strike="noStrike" dirty="0">
                        <a:solidFill>
                          <a:schemeClr val="bg1"/>
                        </a:solidFill>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6521228"/>
                  </a:ext>
                </a:extLst>
              </a:tr>
              <a:tr h="41742">
                <a:tc>
                  <a:txBody>
                    <a:bodyPr/>
                    <a:lstStyle/>
                    <a:p>
                      <a:pPr marL="0" marR="0" lvl="0" indent="0" algn="l" defTabSz="914400" rtl="0" eaLnBrk="1" fontAlgn="t" latinLnBrk="0" hangingPunct="1">
                        <a:lnSpc>
                          <a:spcPct val="107000"/>
                        </a:lnSpc>
                        <a:spcBef>
                          <a:spcPts val="0"/>
                        </a:spcBef>
                        <a:spcAft>
                          <a:spcPts val="800"/>
                        </a:spcAft>
                        <a:buClrTx/>
                        <a:buSzTx/>
                        <a:buFontTx/>
                        <a:buNone/>
                        <a:tabLst/>
                        <a:defRPr/>
                      </a:pPr>
                      <a:r>
                        <a:rPr lang="en-US" sz="900" kern="0" dirty="0">
                          <a:solidFill>
                            <a:schemeClr val="bg1"/>
                          </a:solidFill>
                        </a:rPr>
                        <a:t>Senior Business Lead</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6991439"/>
                  </a:ext>
                </a:extLst>
              </a:tr>
              <a:tr h="0">
                <a:tc>
                  <a:txBody>
                    <a:bodyPr/>
                    <a:lstStyle/>
                    <a:p>
                      <a:pPr marL="0" marR="0" lvl="0" indent="0" algn="l" defTabSz="914400" rtl="0" eaLnBrk="1" fontAlgn="t" latinLnBrk="0" hangingPunct="1">
                        <a:lnSpc>
                          <a:spcPct val="107000"/>
                        </a:lnSpc>
                        <a:spcBef>
                          <a:spcPts val="0"/>
                        </a:spcBef>
                        <a:spcAft>
                          <a:spcPts val="800"/>
                        </a:spcAft>
                        <a:buClrTx/>
                        <a:buSzTx/>
                        <a:buFontTx/>
                        <a:buNone/>
                        <a:tabLst/>
                        <a:defRPr/>
                      </a:pPr>
                      <a:r>
                        <a:rPr lang="en-US" sz="900" kern="0" dirty="0">
                          <a:solidFill>
                            <a:schemeClr val="bg1"/>
                          </a:solidFill>
                        </a:rPr>
                        <a:t>Solution Architect</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0885614"/>
                  </a:ext>
                </a:extLst>
              </a:tr>
              <a:tr h="43663">
                <a:tc>
                  <a:txBody>
                    <a:bodyPr/>
                    <a:lstStyle/>
                    <a:p>
                      <a:pPr marL="0" marR="0" lvl="0" indent="0" algn="l" defTabSz="914400" rtl="0" eaLnBrk="1" fontAlgn="t" latinLnBrk="0" hangingPunct="1">
                        <a:lnSpc>
                          <a:spcPct val="107000"/>
                        </a:lnSpc>
                        <a:spcBef>
                          <a:spcPts val="0"/>
                        </a:spcBef>
                        <a:spcAft>
                          <a:spcPts val="800"/>
                        </a:spcAft>
                        <a:buClrTx/>
                        <a:buSzTx/>
                        <a:buFontTx/>
                        <a:buNone/>
                        <a:tabLst/>
                        <a:defRPr/>
                      </a:pPr>
                      <a:r>
                        <a:rPr lang="en-US" sz="900" kern="0" dirty="0">
                          <a:solidFill>
                            <a:schemeClr val="bg1"/>
                          </a:solidFill>
                        </a:rPr>
                        <a:t>Executive Sponsor</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2189137"/>
                  </a:ext>
                </a:extLst>
              </a:tr>
              <a:tr h="0">
                <a:tc>
                  <a:txBody>
                    <a:bodyPr/>
                    <a:lstStyle/>
                    <a:p>
                      <a:pPr marL="0" marR="0" lvl="0" indent="0" algn="l" defTabSz="914400" rtl="0" eaLnBrk="1" fontAlgn="t" latinLnBrk="0" hangingPunct="1">
                        <a:lnSpc>
                          <a:spcPct val="107000"/>
                        </a:lnSpc>
                        <a:spcBef>
                          <a:spcPts val="0"/>
                        </a:spcBef>
                        <a:spcAft>
                          <a:spcPts val="800"/>
                        </a:spcAft>
                        <a:buClrTx/>
                        <a:buSzTx/>
                        <a:buFontTx/>
                        <a:buNone/>
                        <a:tabLst/>
                        <a:defRPr/>
                      </a:pPr>
                      <a:r>
                        <a:rPr lang="en-US" sz="900" kern="0" dirty="0">
                          <a:solidFill>
                            <a:schemeClr val="bg1"/>
                          </a:solidFill>
                        </a:rPr>
                        <a:t>Account Executive</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2126427"/>
                  </a:ext>
                </a:extLst>
              </a:tr>
              <a:tr h="0">
                <a:tc>
                  <a:txBody>
                    <a:bodyPr/>
                    <a:lstStyle/>
                    <a:p>
                      <a:pPr marL="0" marR="0" lvl="0" indent="0" algn="l" defTabSz="914400" rtl="0" eaLnBrk="1" fontAlgn="t" latinLnBrk="0" hangingPunct="1">
                        <a:lnSpc>
                          <a:spcPct val="107000"/>
                        </a:lnSpc>
                        <a:spcBef>
                          <a:spcPts val="0"/>
                        </a:spcBef>
                        <a:spcAft>
                          <a:spcPts val="800"/>
                        </a:spcAft>
                        <a:buClrTx/>
                        <a:buSzTx/>
                        <a:buFontTx/>
                        <a:buNone/>
                        <a:tabLst/>
                        <a:defRPr/>
                      </a:pPr>
                      <a:r>
                        <a:rPr lang="en-US" sz="900" kern="0" dirty="0">
                          <a:solidFill>
                            <a:schemeClr val="bg1"/>
                          </a:solidFill>
                        </a:rPr>
                        <a:t>Domain Sponsor</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t">
                        <a:lnSpc>
                          <a:spcPct val="107000"/>
                        </a:lnSpc>
                        <a:spcBef>
                          <a:spcPts val="0"/>
                        </a:spcBef>
                        <a:spcAft>
                          <a:spcPts val="0"/>
                        </a:spcAft>
                      </a:pP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2545328"/>
                  </a:ext>
                </a:extLst>
              </a:tr>
              <a:tr h="0">
                <a:tc>
                  <a:txBody>
                    <a:bodyPr/>
                    <a:lstStyle/>
                    <a:p>
                      <a:pPr marL="0" marR="0" lvl="0" indent="0" algn="l" defTabSz="914400" rtl="0" eaLnBrk="1" fontAlgn="t" latinLnBrk="0" hangingPunct="1">
                        <a:lnSpc>
                          <a:spcPct val="107000"/>
                        </a:lnSpc>
                        <a:spcBef>
                          <a:spcPts val="0"/>
                        </a:spcBef>
                        <a:spcAft>
                          <a:spcPts val="800"/>
                        </a:spcAft>
                        <a:buClrTx/>
                        <a:buSzTx/>
                        <a:buFontTx/>
                        <a:buNone/>
                        <a:tabLst/>
                        <a:defRPr/>
                      </a:pPr>
                      <a:r>
                        <a:rPr lang="en-US" sz="900" kern="0" dirty="0">
                          <a:solidFill>
                            <a:schemeClr val="bg1"/>
                          </a:solidFill>
                        </a:rPr>
                        <a:t>Program Manager</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800"/>
                        </a:spcAft>
                      </a:pPr>
                      <a:r>
                        <a:rPr lang="en-US" sz="900" u="none" strike="noStrike" dirty="0">
                          <a:effectLst/>
                          <a:latin typeface="+mn-lt"/>
                        </a:rPr>
                        <a:t> </a:t>
                      </a: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5839637"/>
                  </a:ext>
                </a:extLst>
              </a:tr>
              <a:tr h="309245">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0" dirty="0">
                          <a:solidFill>
                            <a:schemeClr val="bg1"/>
                          </a:solidFill>
                        </a:rPr>
                        <a:t>Account Delivery Executive</a:t>
                      </a: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lgn="l" fontAlgn="t">
                        <a:lnSpc>
                          <a:spcPct val="107000"/>
                        </a:lnSpc>
                        <a:spcBef>
                          <a:spcPts val="0"/>
                        </a:spcBef>
                        <a:spcAft>
                          <a:spcPts val="800"/>
                        </a:spcAft>
                      </a:pPr>
                      <a:r>
                        <a:rPr lang="en-US" sz="900" u="none" strike="noStrike" dirty="0">
                          <a:effectLst/>
                          <a:latin typeface="+mn-lt"/>
                        </a:rPr>
                        <a:t> </a:t>
                      </a:r>
                      <a:endParaRPr lang="en-US" sz="900" b="0" i="0" u="none" strike="noStrike" dirty="0">
                        <a:effectLst/>
                        <a:latin typeface="+mn-lt"/>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715456"/>
                  </a:ext>
                </a:extLst>
              </a:tr>
            </a:tbl>
          </a:graphicData>
        </a:graphic>
      </p:graphicFrame>
    </p:spTree>
    <p:extLst>
      <p:ext uri="{BB962C8B-B14F-4D97-AF65-F5344CB8AC3E}">
        <p14:creationId xmlns:p14="http://schemas.microsoft.com/office/powerpoint/2010/main" val="373979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ServicesIPV2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ServicesIPV3 xmlns="230e9df3-be65-4c73-a93b-d1236ebd677e" xsi:nil="true"/>
    <oad7af80ad0f4ba99bb03b3894ab533c xmlns="230e9df3-be65-4c73-a93b-d1236ebd677e">
      <Terms xmlns="http://schemas.microsoft.com/office/infopath/2007/PartnerControls"/>
    </oad7af80ad0f4ba99bb03b3894ab533c>
    <ServicesIPV1 xmlns="230e9df3-be65-4c73-a93b-d1236ebd677e" xsi:nil="true"/>
    <DerivedFromID xmlns="230e9df3-be65-4c73-a93b-d1236ebd677e">Original</DerivedFromID>
    <TaxCatchAll xmlns="230e9df3-be65-4c73-a93b-d1236ebd677e">
      <Value>6</Value>
    </TaxCatchAll>
    <_dlc_DocId xmlns="230e9df3-be65-4c73-a93b-d1236ebd677e">CAMPUSIPKIT-440196340-42</_dlc_DocId>
    <_dlc_DocIdUrl xmlns="230e9df3-be65-4c73-a93b-d1236ebd677e">
      <Url>https://microsoft.sharepoint.com/teams/AzureMigrationandModernization/_layouts/15/DocIdRedir.aspx?ID=CAMPUSIPKIT-440196340-42</Url>
      <Description>CAMPUSIPKIT-440196340-42</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Campus IPKit Document" ma:contentTypeID="0x01010079CA57CA2DAD654DAB031774EE6746580300FEF72A4450E88047BD2F6EDB0E0D937E" ma:contentTypeVersion="6" ma:contentTypeDescription="Content type used for all assets stored in a Campus IPKit site for use by Microsoft Services.&#10;" ma:contentTypeScope="" ma:versionID="337351513a2e68baf9f9ab643027a540">
  <xsd:schema xmlns:xsd="http://www.w3.org/2001/XMLSchema" xmlns:xs="http://www.w3.org/2001/XMLSchema" xmlns:p="http://schemas.microsoft.com/office/2006/metadata/properties" xmlns:ns3="230e9df3-be65-4c73-a93b-d1236ebd677e" targetNamespace="http://schemas.microsoft.com/office/2006/metadata/properties" ma:root="true" ma:fieldsID="c1b2f7516bcb72365d3c40fac5748144" ns3:_="">
    <xsd:import namespace="230e9df3-be65-4c73-a93b-d1236ebd677e"/>
    <xsd:element name="properties">
      <xsd:complexType>
        <xsd:sequence>
          <xsd:element name="documentManagement">
            <xsd:complexType>
              <xsd:all>
                <xsd:element ref="ns3:DocumentDescription" minOccurs="0"/>
                <xsd:element ref="ns3:DerivedFromID" minOccurs="0"/>
                <xsd:element ref="ns3:ServicesIPV1" minOccurs="0"/>
                <xsd:element ref="ns3:ServicesIPV3" minOccurs="0"/>
                <xsd:element ref="ns3:ServicesIPV2" minOccurs="0"/>
                <xsd:element ref="ns3:_dlc_DocIdPersistId" minOccurs="0"/>
                <xsd:element ref="ns3:oad7af80ad0f4ba99bb03b3894ab533c" minOccurs="0"/>
                <xsd:element ref="ns3:TaxCatchAll" minOccurs="0"/>
                <xsd:element ref="ns3:TaxCatchAllLabel" minOccurs="0"/>
                <xsd:element ref="ns3:bc28b5f076654a3b96073bbbebfeb8c9" minOccurs="0"/>
                <xsd:element ref="ns3:_dlc_DocId" minOccurs="0"/>
                <xsd:element ref="ns3:_dlc_DocId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DerivedFromID" ma:index="6" nillable="true" ma:displayName="Derived from ID" ma:default="Original" ma:description="Holds the Document Id if the document is derived from an existing document in Campus." ma:internalName="DerivedFromID" ma:readOnly="false">
      <xsd:simpleType>
        <xsd:restriction base="dms:Text">
          <xsd:maxLength value="255"/>
        </xsd:restriction>
      </xsd:simpleType>
    </xsd:element>
    <xsd:element name="ServicesIPV1" ma:index="7" nillable="true" ma:displayName="AEB" ma:decimals="0" ma:description="Actual effort to build" ma:internalName="ServicesIPV1" ma:percentage="FALSE">
      <xsd:simpleType>
        <xsd:restriction base="dms:Number"/>
      </xsd:simpleType>
    </xsd:element>
    <xsd:element name="ServicesIPV3" ma:index="8" nillable="true" ma:displayName="EEA" ma:decimals="0" ma:description="Estimated effort to apply" ma:internalName="ServicesIPV3" ma:percentage="FALSE">
      <xsd:simpleType>
        <xsd:restriction base="dms:Number"/>
      </xsd:simpleType>
    </xsd:element>
    <xsd:element name="ServicesIPV2" ma:index="9" nillable="true" ma:displayName="EEB" ma:decimals="0" ma:description="Estimated effort to build" ma:internalName="ServicesIPV2" ma:percentage="FALSE">
      <xsd:simpleType>
        <xsd:restriction base="dms:Number"/>
      </xsd:simpleType>
    </xsd:element>
    <xsd:element name="_dlc_DocIdPersistId" ma:index="10" nillable="true" ma:displayName="Persist ID" ma:description="Keep ID on add." ma:hidden="true" ma:internalName="_dlc_DocIdPersistId" ma:readOnly="true">
      <xsd:simpleType>
        <xsd:restriction base="dms:Boolean"/>
      </xsd:simpleType>
    </xsd:element>
    <xsd:element name="oad7af80ad0f4ba99bb03b3894ab533c" ma:index="14"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TaxCatchAll" ma:index="15" nillable="true" ma:displayName="Taxonomy Catch All Column" ma:hidden="true" ma:list="{5ab6d2ac-67cd-4999-a02e-14505ff038ed}" ma:internalName="TaxCatchAll" ma:showField="CatchAllData" ma:web="a1929861-a576-42f8-9d27-3f344923df96">
      <xsd:complexType>
        <xsd:complexContent>
          <xsd:extension base="dms:MultiChoiceLookup">
            <xsd:sequence>
              <xsd:element name="Value" type="dms:Lookup" maxOccurs="unbounded" minOccurs="0" nillable="true"/>
            </xsd:sequence>
          </xsd:extension>
        </xsd:complexContent>
      </xsd:complexType>
    </xsd:element>
    <xsd:element name="TaxCatchAllLabel" ma:index="16" nillable="true" ma:displayName="Taxonomy Catch All Column1" ma:hidden="true" ma:list="{5ab6d2ac-67cd-4999-a02e-14505ff038ed}" ma:internalName="TaxCatchAllLabel" ma:readOnly="true" ma:showField="CatchAllDataLabel" ma:web="a1929861-a576-42f8-9d27-3f344923df96">
      <xsd:complexType>
        <xsd:complexContent>
          <xsd:extension base="dms:MultiChoiceLookup">
            <xsd:sequence>
              <xsd:element name="Value" type="dms:Lookup" maxOccurs="unbounded" minOccurs="0" nillable="true"/>
            </xsd:sequence>
          </xsd:extension>
        </xsd:complexContent>
      </xsd:complexType>
    </xsd:element>
    <xsd:element name="bc28b5f076654a3b96073bbbebfeb8c9" ma:index="18" nillable="true" ma:taxonomy="true" ma:internalName="bc28b5f076654a3b96073bbbebfeb8c9" ma:taxonomyFieldName="MSLanguage" ma:displayName="MS Language" ma:default="6;#English|cb91f272-ce4d-4a7e-9bbf-78b58e3d188d"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1" nillable="true" ma:displayName="Document ID Value" ma:description="The value of the document ID assigned to this item." ma:internalName="_dlc_DocId" ma:readOnly="true">
      <xsd:simpleType>
        <xsd:restriction base="dms:Text"/>
      </xsd:simpleType>
    </xsd:element>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e385fb40-52d4-4fae-9c5b-3e8ff8a5878e" ContentTypeId="0x01010079CA57CA2DAD654DAB031774EE67465803" PreviousValue="false" LastSyncTimeStamp="2019-02-07T17:36:19.643Z"/>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E97C1D4-5052-4255-BC7B-89C1EDA114D6}">
  <ds:schemaRefs>
    <ds:schemaRef ds:uri="http://www.w3.org/XML/1998/namespace"/>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230e9df3-be65-4c73-a93b-d1236ebd677e"/>
    <ds:schemaRef ds:uri="http://purl.org/dc/elements/1.1/"/>
  </ds:schemaRefs>
</ds:datastoreItem>
</file>

<file path=customXml/itemProps2.xml><?xml version="1.0" encoding="utf-8"?>
<ds:datastoreItem xmlns:ds="http://schemas.openxmlformats.org/officeDocument/2006/customXml" ds:itemID="{31497489-CEF7-49C5-B313-E901BA01F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D75FC2-A16A-4D4D-BDF5-A2F179422281}">
  <ds:schemaRefs>
    <ds:schemaRef ds:uri="Microsoft.SharePoint.Taxonomy.ContentTypeSync"/>
  </ds:schemaRefs>
</ds:datastoreItem>
</file>

<file path=customXml/itemProps4.xml><?xml version="1.0" encoding="utf-8"?>
<ds:datastoreItem xmlns:ds="http://schemas.openxmlformats.org/officeDocument/2006/customXml" ds:itemID="{67371D25-E4E3-4C74-8944-A2853023126F}">
  <ds:schemaRefs>
    <ds:schemaRef ds:uri="http://schemas.microsoft.com/sharepoint/v3/contenttype/forms"/>
  </ds:schemaRefs>
</ds:datastoreItem>
</file>

<file path=customXml/itemProps5.xml><?xml version="1.0" encoding="utf-8"?>
<ds:datastoreItem xmlns:ds="http://schemas.openxmlformats.org/officeDocument/2006/customXml" ds:itemID="{6275908E-CB7F-4AE8-B1F6-E2C7EF216CFB}">
  <ds:schemaRefs>
    <ds:schemaRef ds:uri="http://schemas.microsoft.com/sharepoint/event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1742</TotalTime>
  <Words>1649</Words>
  <Application>Microsoft Office PowerPoint</Application>
  <PresentationFormat>Widescreen</PresentationFormat>
  <Paragraphs>222</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Wingdings</vt:lpstr>
      <vt:lpstr>Office Theme</vt:lpstr>
      <vt:lpstr>&lt;Project Name&gt;</vt:lpstr>
      <vt:lpstr>Governance Framework</vt:lpstr>
      <vt:lpstr>Governance Objectives</vt:lpstr>
      <vt:lpstr>Governance Committee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Moore</dc:creator>
  <cp:lastModifiedBy>Shawn Gunter (HE/HIM)</cp:lastModifiedBy>
  <cp:revision>44</cp:revision>
  <dcterms:created xsi:type="dcterms:W3CDTF">2020-04-01T11:13:29Z</dcterms:created>
  <dcterms:modified xsi:type="dcterms:W3CDTF">2022-09-25T16:44:39Z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0x01010079CA57CA2DAD654DAB031774EE6746580300FEF72A4450E88047BD2F6EDB0E0D937E</vt:lpwstr>
  </property>
  <property fmtid="{D5CDD505-2E9C-101B-9397-08002B2CF9AE}" pid="3" name="_dlc_DocIdItemGuid">
    <vt:lpwstr>2250e14d-0b20-461e-9372-ff1e0553b0ca</vt:lpwstr>
  </property>
  <property fmtid="{D5CDD505-2E9C-101B-9397-08002B2CF9AE}" pid="4" name="p7ae7c99891b404d9a873cd3c41a01e4">
    <vt:lpwstr/>
  </property>
  <property fmtid="{D5CDD505-2E9C-101B-9397-08002B2CF9AE}" pid="5" name="ServicesDomain">
    <vt:lpwstr/>
  </property>
  <property fmtid="{D5CDD505-2E9C-101B-9397-08002B2CF9AE}" pid="6" name="VerticalIndustries">
    <vt:lpwstr/>
  </property>
  <property fmtid="{D5CDD505-2E9C-101B-9397-08002B2CF9AE}" pid="7" name="SalesGeography">
    <vt:lpwstr/>
  </property>
  <property fmtid="{D5CDD505-2E9C-101B-9397-08002B2CF9AE}" pid="8" name="MSProducts">
    <vt:lpwstr/>
  </property>
  <property fmtid="{D5CDD505-2E9C-101B-9397-08002B2CF9AE}" pid="9" name="CodeKeywords">
    <vt:lpwstr/>
  </property>
  <property fmtid="{D5CDD505-2E9C-101B-9397-08002B2CF9AE}" pid="10" name="m74a2925250f485f9486ed3f97e2a6b3">
    <vt:lpwstr/>
  </property>
  <property fmtid="{D5CDD505-2E9C-101B-9397-08002B2CF9AE}" pid="11" name="ServicesIPTypes">
    <vt:lpwstr/>
  </property>
  <property fmtid="{D5CDD505-2E9C-101B-9397-08002B2CF9AE}" pid="12" name="g6775e77a6d84637a29014d883a4378a">
    <vt:lpwstr/>
  </property>
  <property fmtid="{D5CDD505-2E9C-101B-9397-08002B2CF9AE}" pid="13" name="af1f5bfae61e4243aac9966cb19580e1">
    <vt:lpwstr/>
  </property>
  <property fmtid="{D5CDD505-2E9C-101B-9397-08002B2CF9AE}" pid="14" name="MSProductsTaxHTField0">
    <vt:lpwstr/>
  </property>
  <property fmtid="{D5CDD505-2E9C-101B-9397-08002B2CF9AE}" pid="15" name="ServicesCommunities">
    <vt:lpwstr/>
  </property>
  <property fmtid="{D5CDD505-2E9C-101B-9397-08002B2CF9AE}" pid="16" name="DevelopmentLanguages">
    <vt:lpwstr/>
  </property>
  <property fmtid="{D5CDD505-2E9C-101B-9397-08002B2CF9AE}" pid="17" name="MSLanguage">
    <vt:lpwstr>6;#English|cb91f272-ce4d-4a7e-9bbf-78b58e3d188d</vt:lpwstr>
  </property>
  <property fmtid="{D5CDD505-2E9C-101B-9397-08002B2CF9AE}" pid="18" name="cb7870d3641f4a52807a63577a9c1b08">
    <vt:lpwstr/>
  </property>
  <property fmtid="{D5CDD505-2E9C-101B-9397-08002B2CF9AE}" pid="19" name="fbc3fc07245d4d4d97685e71074b9827">
    <vt:lpwstr/>
  </property>
</Properties>
</file>