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4"/>
  </p:sldMasterIdLst>
  <p:notesMasterIdLst>
    <p:notesMasterId r:id="rId7"/>
  </p:notesMasterIdLst>
  <p:handoutMasterIdLst>
    <p:handoutMasterId r:id="rId8"/>
  </p:handoutMasterIdLst>
  <p:sldIdLst>
    <p:sldId id="327" r:id="rId5"/>
    <p:sldId id="1448944336" r:id="rId6"/>
    <p:sldId id="1448944337" r:id="rId16"/>
    <p:sldId id="1448944338" r:id="rId17"/>
    <p:sldId id="1448944339" r:id="rId18"/>
    <p:sldId id="1448944340" r:id="rId19"/>
    <p:sldId id="1448944341" r:id="rId20"/>
    <p:sldId id="1448944342" r:id="rId21"/>
    <p:sldId id="1448944343" r:id="rId22"/>
    <p:sldId id="1448944344" r:id="rId23"/>
    <p:sldId id="1448944345" r:id="rId24"/>
    <p:sldId id="1448944346" r:id="rId25"/>
    <p:sldId id="1448944347" r:id="rId26"/>
    <p:sldId id="144894434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lexis BOUIN" initials="AB" lastIdx="2" clrIdx="6">
    <p:extLst>
      <p:ext uri="{19B8F6BF-5375-455C-9EA6-DF929625EA0E}">
        <p15:presenceInfo xmlns:p15="http://schemas.microsoft.com/office/powerpoint/2012/main" userId="S::a.bouin@groupeonepoint.com::f275dd5e-edc4-4a31-abe3-833e3688181d" providerId="AD"/>
      </p:ext>
    </p:extLst>
  </p:cmAuthor>
  <p:cmAuthor id="1" name="Hélène LE HERICY" initials="HLH" lastIdx="1" clrIdx="0">
    <p:extLst>
      <p:ext uri="{19B8F6BF-5375-455C-9EA6-DF929625EA0E}">
        <p15:presenceInfo xmlns:p15="http://schemas.microsoft.com/office/powerpoint/2012/main" userId="Hélène LE HERICY" providerId="None"/>
      </p:ext>
    </p:extLst>
  </p:cmAuthor>
  <p:cmAuthor id="8" name="Aurélien DUBOST" initials="AD" lastIdx="2" clrIdx="7">
    <p:extLst>
      <p:ext uri="{19B8F6BF-5375-455C-9EA6-DF929625EA0E}">
        <p15:presenceInfo xmlns:p15="http://schemas.microsoft.com/office/powerpoint/2012/main" userId="S::a.dubost@groupeonepoint.com::6cd653ea-fd90-48b3-8ae9-b222f81b4d2b" providerId="AD"/>
      </p:ext>
    </p:extLst>
  </p:cmAuthor>
  <p:cmAuthor id="2" name="Théophile MIREPOIX" initials="TM" lastIdx="17" clrIdx="1">
    <p:extLst>
      <p:ext uri="{19B8F6BF-5375-455C-9EA6-DF929625EA0E}">
        <p15:presenceInfo xmlns:p15="http://schemas.microsoft.com/office/powerpoint/2012/main" userId="S::t.mirepoix@groupeonepoint.com::a0c82d7c-acea-4951-88e0-5b5115414ea3" providerId="AD"/>
      </p:ext>
    </p:extLst>
  </p:cmAuthor>
  <p:cmAuthor id="3" name="Corentin MARSILY" initials="CM" lastIdx="1" clrIdx="2">
    <p:extLst>
      <p:ext uri="{19B8F6BF-5375-455C-9EA6-DF929625EA0E}">
        <p15:presenceInfo xmlns:p15="http://schemas.microsoft.com/office/powerpoint/2012/main" userId="S::c.marsily@groupeonepoint.com::8e174656-394b-4188-aca5-27dd63be5227" providerId="AD"/>
      </p:ext>
    </p:extLst>
  </p:cmAuthor>
  <p:cmAuthor id="4" name="José PEDROSA" initials="JP" lastIdx="1" clrIdx="3">
    <p:extLst>
      <p:ext uri="{19B8F6BF-5375-455C-9EA6-DF929625EA0E}">
        <p15:presenceInfo xmlns:p15="http://schemas.microsoft.com/office/powerpoint/2012/main" userId="S::j.pedrosa@groupeonepoint.com::3ccabd78-d7dc-4200-9fb4-c8289c4d8e41" providerId="AD"/>
      </p:ext>
    </p:extLst>
  </p:cmAuthor>
  <p:cmAuthor id="5" name="Rouissi, Enis" initials="RE" lastIdx="1" clrIdx="4">
    <p:extLst>
      <p:ext uri="{19B8F6BF-5375-455C-9EA6-DF929625EA0E}">
        <p15:presenceInfo xmlns:p15="http://schemas.microsoft.com/office/powerpoint/2012/main" userId="S-1-5-21-2139493591-172588965-2079600828-162904" providerId="AD"/>
      </p:ext>
    </p:extLst>
  </p:cmAuthor>
  <p:cmAuthor id="6" name="Benjamin FAIBIS" initials="BF" lastIdx="35" clrIdx="5">
    <p:extLst>
      <p:ext uri="{19B8F6BF-5375-455C-9EA6-DF929625EA0E}">
        <p15:presenceInfo xmlns:p15="http://schemas.microsoft.com/office/powerpoint/2012/main" userId="S::b.faibis@groupeonepoint.com::177a3a06-e071-4a46-a2f5-6817a257be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D03"/>
    <a:srgbClr val="A6A6A6"/>
    <a:srgbClr val="DF3C00"/>
    <a:srgbClr val="F2F3F2"/>
    <a:srgbClr val="252024"/>
    <a:srgbClr val="56BF7B"/>
    <a:srgbClr val="FF6F5F"/>
    <a:srgbClr val="FF9D75"/>
    <a:srgbClr val="003348"/>
    <a:srgbClr val="00A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396DF-E508-46B2-9858-71FA28B1DDE5}" v="16" dt="2023-07-10T07:32:15.31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83"/>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6/11/relationships/changesInfo" Target="changesInfos/changesInfo1.xml"/><Relationship Id="rId15" Type="http://schemas.microsoft.com/office/2015/10/relationships/revisionInfo" Target="revisionInfo.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 Type="http://schemas.openxmlformats.org/officeDocument/2006/relationships/customXml" Target="../customXml/item2.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BROC" userId="39889faa-1e3c-495e-8b99-5e6ec8d56c81" providerId="ADAL" clId="{9344DF5D-73B6-4D2A-BC80-8D968B297C7C}"/>
    <pc:docChg chg="undo custSel addSld modSld">
      <pc:chgData name="Clara BROC" userId="39889faa-1e3c-495e-8b99-5e6ec8d56c81" providerId="ADAL" clId="{9344DF5D-73B6-4D2A-BC80-8D968B297C7C}" dt="2023-07-03T14:48:54.978" v="196"/>
      <pc:docMkLst>
        <pc:docMk/>
      </pc:docMkLst>
      <pc:sldChg chg="delSp modSp mod">
        <pc:chgData name="Clara BROC" userId="39889faa-1e3c-495e-8b99-5e6ec8d56c81" providerId="ADAL" clId="{9344DF5D-73B6-4D2A-BC80-8D968B297C7C}" dt="2023-07-03T08:58:26.566" v="94" actId="20577"/>
        <pc:sldMkLst>
          <pc:docMk/>
          <pc:sldMk cId="3700085637" sldId="1448944329"/>
        </pc:sldMkLst>
        <pc:spChg chg="mod">
          <ac:chgData name="Clara BROC" userId="39889faa-1e3c-495e-8b99-5e6ec8d56c81" providerId="ADAL" clId="{9344DF5D-73B6-4D2A-BC80-8D968B297C7C}" dt="2023-07-03T08:58:26.566" v="94" actId="20577"/>
          <ac:spMkLst>
            <pc:docMk/>
            <pc:sldMk cId="3700085637" sldId="1448944329"/>
            <ac:spMk id="4" creationId="{0DBA77B7-C97A-FAA1-65F2-D6B1236EF7A1}"/>
          </ac:spMkLst>
        </pc:spChg>
        <pc:spChg chg="mod">
          <ac:chgData name="Clara BROC" userId="39889faa-1e3c-495e-8b99-5e6ec8d56c81" providerId="ADAL" clId="{9344DF5D-73B6-4D2A-BC80-8D968B297C7C}" dt="2023-07-03T08:12:50.996" v="40" actId="552"/>
          <ac:spMkLst>
            <pc:docMk/>
            <pc:sldMk cId="3700085637" sldId="1448944329"/>
            <ac:spMk id="5" creationId="{F77F1A1D-44C0-A896-045A-419C24037A87}"/>
          </ac:spMkLst>
        </pc:spChg>
        <pc:spChg chg="mod">
          <ac:chgData name="Clara BROC" userId="39889faa-1e3c-495e-8b99-5e6ec8d56c81" providerId="ADAL" clId="{9344DF5D-73B6-4D2A-BC80-8D968B297C7C}" dt="2023-07-03T08:12:47.996" v="39" actId="552"/>
          <ac:spMkLst>
            <pc:docMk/>
            <pc:sldMk cId="3700085637" sldId="1448944329"/>
            <ac:spMk id="6" creationId="{B975A437-4BF3-CDE8-71EE-70131774C214}"/>
          </ac:spMkLst>
        </pc:spChg>
        <pc:spChg chg="mod">
          <ac:chgData name="Clara BROC" userId="39889faa-1e3c-495e-8b99-5e6ec8d56c81" providerId="ADAL" clId="{9344DF5D-73B6-4D2A-BC80-8D968B297C7C}" dt="2023-07-03T08:12:47.996" v="39" actId="552"/>
          <ac:spMkLst>
            <pc:docMk/>
            <pc:sldMk cId="3700085637" sldId="1448944329"/>
            <ac:spMk id="7" creationId="{6ABFCE81-A5D3-08DB-5909-2DD087D80F8C}"/>
          </ac:spMkLst>
        </pc:spChg>
        <pc:spChg chg="mod">
          <ac:chgData name="Clara BROC" userId="39889faa-1e3c-495e-8b99-5e6ec8d56c81" providerId="ADAL" clId="{9344DF5D-73B6-4D2A-BC80-8D968B297C7C}" dt="2023-07-03T08:12:47.996" v="39" actId="552"/>
          <ac:spMkLst>
            <pc:docMk/>
            <pc:sldMk cId="3700085637" sldId="1448944329"/>
            <ac:spMk id="8" creationId="{C19B5639-D665-8B66-ECEC-275E740D2830}"/>
          </ac:spMkLst>
        </pc:spChg>
        <pc:spChg chg="mod">
          <ac:chgData name="Clara BROC" userId="39889faa-1e3c-495e-8b99-5e6ec8d56c81" providerId="ADAL" clId="{9344DF5D-73B6-4D2A-BC80-8D968B297C7C}" dt="2023-07-03T08:09:56.065" v="9" actId="208"/>
          <ac:spMkLst>
            <pc:docMk/>
            <pc:sldMk cId="3700085637" sldId="1448944329"/>
            <ac:spMk id="10" creationId="{A51EB8EC-F56F-EE1E-4318-D7FD6ADA2C6A}"/>
          </ac:spMkLst>
        </pc:spChg>
        <pc:spChg chg="mod">
          <ac:chgData name="Clara BROC" userId="39889faa-1e3c-495e-8b99-5e6ec8d56c81" providerId="ADAL" clId="{9344DF5D-73B6-4D2A-BC80-8D968B297C7C}" dt="2023-07-03T08:09:56.065" v="9" actId="208"/>
          <ac:spMkLst>
            <pc:docMk/>
            <pc:sldMk cId="3700085637" sldId="1448944329"/>
            <ac:spMk id="11" creationId="{1101B2B8-0216-8B4F-2DE4-386D51AD6C30}"/>
          </ac:spMkLst>
        </pc:spChg>
        <pc:spChg chg="mod">
          <ac:chgData name="Clara BROC" userId="39889faa-1e3c-495e-8b99-5e6ec8d56c81" providerId="ADAL" clId="{9344DF5D-73B6-4D2A-BC80-8D968B297C7C}" dt="2023-07-03T08:13:16.115" v="44" actId="12789"/>
          <ac:spMkLst>
            <pc:docMk/>
            <pc:sldMk cId="3700085637" sldId="1448944329"/>
            <ac:spMk id="12" creationId="{1518A6E4-0390-102A-20BC-3940B7BF00FA}"/>
          </ac:spMkLst>
        </pc:spChg>
        <pc:spChg chg="mod">
          <ac:chgData name="Clara BROC" userId="39889faa-1e3c-495e-8b99-5e6ec8d56c81" providerId="ADAL" clId="{9344DF5D-73B6-4D2A-BC80-8D968B297C7C}" dt="2023-07-03T08:12:54.180" v="41" actId="552"/>
          <ac:spMkLst>
            <pc:docMk/>
            <pc:sldMk cId="3700085637" sldId="1448944329"/>
            <ac:spMk id="13" creationId="{E2AFB18B-BC33-92CB-D512-B12458EB0DF9}"/>
          </ac:spMkLst>
        </pc:spChg>
        <pc:spChg chg="mod">
          <ac:chgData name="Clara BROC" userId="39889faa-1e3c-495e-8b99-5e6ec8d56c81" providerId="ADAL" clId="{9344DF5D-73B6-4D2A-BC80-8D968B297C7C}" dt="2023-07-03T08:12:34.813" v="37" actId="113"/>
          <ac:spMkLst>
            <pc:docMk/>
            <pc:sldMk cId="3700085637" sldId="1448944329"/>
            <ac:spMk id="14" creationId="{52B426A4-E39A-40E2-969F-0F87701341B5}"/>
          </ac:spMkLst>
        </pc:spChg>
        <pc:spChg chg="mod">
          <ac:chgData name="Clara BROC" userId="39889faa-1e3c-495e-8b99-5e6ec8d56c81" providerId="ADAL" clId="{9344DF5D-73B6-4D2A-BC80-8D968B297C7C}" dt="2023-07-03T08:13:11.652" v="43" actId="12789"/>
          <ac:spMkLst>
            <pc:docMk/>
            <pc:sldMk cId="3700085637" sldId="1448944329"/>
            <ac:spMk id="15" creationId="{C8868334-F3DE-7B9A-3165-E5236665F860}"/>
          </ac:spMkLst>
        </pc:spChg>
        <pc:spChg chg="del mod">
          <ac:chgData name="Clara BROC" userId="39889faa-1e3c-495e-8b99-5e6ec8d56c81" providerId="ADAL" clId="{9344DF5D-73B6-4D2A-BC80-8D968B297C7C}" dt="2023-07-03T08:10:47.060" v="17" actId="478"/>
          <ac:spMkLst>
            <pc:docMk/>
            <pc:sldMk cId="3700085637" sldId="1448944329"/>
            <ac:spMk id="16" creationId="{C9D7E1D6-A8DA-B8E4-3380-5990357F8AA2}"/>
          </ac:spMkLst>
        </pc:spChg>
        <pc:spChg chg="del mod">
          <ac:chgData name="Clara BROC" userId="39889faa-1e3c-495e-8b99-5e6ec8d56c81" providerId="ADAL" clId="{9344DF5D-73B6-4D2A-BC80-8D968B297C7C}" dt="2023-07-03T08:10:35.978" v="14" actId="21"/>
          <ac:spMkLst>
            <pc:docMk/>
            <pc:sldMk cId="3700085637" sldId="1448944329"/>
            <ac:spMk id="17" creationId="{1E673B4F-6AE9-AC75-A4C6-A4C32A73ECA9}"/>
          </ac:spMkLst>
        </pc:spChg>
        <pc:spChg chg="mod">
          <ac:chgData name="Clara BROC" userId="39889faa-1e3c-495e-8b99-5e6ec8d56c81" providerId="ADAL" clId="{9344DF5D-73B6-4D2A-BC80-8D968B297C7C}" dt="2023-07-03T08:12:43.717" v="38" actId="552"/>
          <ac:spMkLst>
            <pc:docMk/>
            <pc:sldMk cId="3700085637" sldId="1448944329"/>
            <ac:spMk id="19" creationId="{E6668C57-9ACC-EF0D-99F0-17CB1DC5F661}"/>
          </ac:spMkLst>
        </pc:spChg>
        <pc:spChg chg="mod">
          <ac:chgData name="Clara BROC" userId="39889faa-1e3c-495e-8b99-5e6ec8d56c81" providerId="ADAL" clId="{9344DF5D-73B6-4D2A-BC80-8D968B297C7C}" dt="2023-07-03T08:12:54.180" v="41" actId="552"/>
          <ac:spMkLst>
            <pc:docMk/>
            <pc:sldMk cId="3700085637" sldId="1448944329"/>
            <ac:spMk id="20" creationId="{82ADEE68-7A09-1F01-BA7B-CB0B5334A086}"/>
          </ac:spMkLst>
        </pc:spChg>
        <pc:spChg chg="mod">
          <ac:chgData name="Clara BROC" userId="39889faa-1e3c-495e-8b99-5e6ec8d56c81" providerId="ADAL" clId="{9344DF5D-73B6-4D2A-BC80-8D968B297C7C}" dt="2023-07-03T08:12:43.717" v="38" actId="552"/>
          <ac:spMkLst>
            <pc:docMk/>
            <pc:sldMk cId="3700085637" sldId="1448944329"/>
            <ac:spMk id="21" creationId="{F73B09EA-C01A-BC4F-4E23-4E886FC2A196}"/>
          </ac:spMkLst>
        </pc:spChg>
        <pc:spChg chg="mod">
          <ac:chgData name="Clara BROC" userId="39889faa-1e3c-495e-8b99-5e6ec8d56c81" providerId="ADAL" clId="{9344DF5D-73B6-4D2A-BC80-8D968B297C7C}" dt="2023-07-03T08:12:50.996" v="40" actId="552"/>
          <ac:spMkLst>
            <pc:docMk/>
            <pc:sldMk cId="3700085637" sldId="1448944329"/>
            <ac:spMk id="22" creationId="{745BCC6F-4312-ED9E-B89F-324C9F4994EC}"/>
          </ac:spMkLst>
        </pc:spChg>
        <pc:spChg chg="mod">
          <ac:chgData name="Clara BROC" userId="39889faa-1e3c-495e-8b99-5e6ec8d56c81" providerId="ADAL" clId="{9344DF5D-73B6-4D2A-BC80-8D968B297C7C}" dt="2023-07-03T08:12:43.717" v="38" actId="552"/>
          <ac:spMkLst>
            <pc:docMk/>
            <pc:sldMk cId="3700085637" sldId="1448944329"/>
            <ac:spMk id="23" creationId="{933357A6-F1A3-608F-5E9F-4E82C4864659}"/>
          </ac:spMkLst>
        </pc:spChg>
        <pc:spChg chg="mod">
          <ac:chgData name="Clara BROC" userId="39889faa-1e3c-495e-8b99-5e6ec8d56c81" providerId="ADAL" clId="{9344DF5D-73B6-4D2A-BC80-8D968B297C7C}" dt="2023-07-03T08:12:43.717" v="38" actId="552"/>
          <ac:spMkLst>
            <pc:docMk/>
            <pc:sldMk cId="3700085637" sldId="1448944329"/>
            <ac:spMk id="24" creationId="{B0D50307-57A4-82E5-B94F-217A28A47B08}"/>
          </ac:spMkLst>
        </pc:spChg>
        <pc:spChg chg="mod">
          <ac:chgData name="Clara BROC" userId="39889faa-1e3c-495e-8b99-5e6ec8d56c81" providerId="ADAL" clId="{9344DF5D-73B6-4D2A-BC80-8D968B297C7C}" dt="2023-07-03T08:07:58.840" v="7" actId="208"/>
          <ac:spMkLst>
            <pc:docMk/>
            <pc:sldMk cId="3700085637" sldId="1448944329"/>
            <ac:spMk id="30" creationId="{278F64E6-FCD0-3515-A3FB-D63E357C6A88}"/>
          </ac:spMkLst>
        </pc:spChg>
        <pc:spChg chg="mod">
          <ac:chgData name="Clara BROC" userId="39889faa-1e3c-495e-8b99-5e6ec8d56c81" providerId="ADAL" clId="{9344DF5D-73B6-4D2A-BC80-8D968B297C7C}" dt="2023-07-03T08:58:04.299" v="93" actId="16037"/>
          <ac:spMkLst>
            <pc:docMk/>
            <pc:sldMk cId="3700085637" sldId="1448944329"/>
            <ac:spMk id="33" creationId="{CADCBF88-DCC0-3E06-3056-092B7DEA238D}"/>
          </ac:spMkLst>
        </pc:spChg>
        <pc:spChg chg="mod">
          <ac:chgData name="Clara BROC" userId="39889faa-1e3c-495e-8b99-5e6ec8d56c81" providerId="ADAL" clId="{9344DF5D-73B6-4D2A-BC80-8D968B297C7C}" dt="2023-07-03T08:13:11.652" v="43" actId="12789"/>
          <ac:spMkLst>
            <pc:docMk/>
            <pc:sldMk cId="3700085637" sldId="1448944329"/>
            <ac:spMk id="34" creationId="{4DE6BF86-D7E4-0787-7979-BA7569E78733}"/>
          </ac:spMkLst>
        </pc:spChg>
        <pc:spChg chg="mod">
          <ac:chgData name="Clara BROC" userId="39889faa-1e3c-495e-8b99-5e6ec8d56c81" providerId="ADAL" clId="{9344DF5D-73B6-4D2A-BC80-8D968B297C7C}" dt="2023-07-03T08:12:30.262" v="36" actId="113"/>
          <ac:spMkLst>
            <pc:docMk/>
            <pc:sldMk cId="3700085637" sldId="1448944329"/>
            <ac:spMk id="35" creationId="{6CAD105F-AED6-0F8D-BADD-53168B7A7FCB}"/>
          </ac:spMkLst>
        </pc:spChg>
        <pc:spChg chg="mod">
          <ac:chgData name="Clara BROC" userId="39889faa-1e3c-495e-8b99-5e6ec8d56c81" providerId="ADAL" clId="{9344DF5D-73B6-4D2A-BC80-8D968B297C7C}" dt="2023-07-03T08:07:58.840" v="7" actId="208"/>
          <ac:spMkLst>
            <pc:docMk/>
            <pc:sldMk cId="3700085637" sldId="1448944329"/>
            <ac:spMk id="36" creationId="{7644F5F6-0452-08E7-1A62-1BCC84A22A22}"/>
          </ac:spMkLst>
        </pc:spChg>
        <pc:grpChg chg="mod">
          <ac:chgData name="Clara BROC" userId="39889faa-1e3c-495e-8b99-5e6ec8d56c81" providerId="ADAL" clId="{9344DF5D-73B6-4D2A-BC80-8D968B297C7C}" dt="2023-07-03T08:13:06.380" v="42" actId="12789"/>
          <ac:grpSpMkLst>
            <pc:docMk/>
            <pc:sldMk cId="3700085637" sldId="1448944329"/>
            <ac:grpSpMk id="9" creationId="{57F515F7-EE8C-A183-D98A-C03792AFA2FE}"/>
          </ac:grpSpMkLst>
        </pc:grpChg>
        <pc:grpChg chg="mod">
          <ac:chgData name="Clara BROC" userId="39889faa-1e3c-495e-8b99-5e6ec8d56c81" providerId="ADAL" clId="{9344DF5D-73B6-4D2A-BC80-8D968B297C7C}" dt="2023-07-03T08:13:06.380" v="42" actId="12789"/>
          <ac:grpSpMkLst>
            <pc:docMk/>
            <pc:sldMk cId="3700085637" sldId="1448944329"/>
            <ac:grpSpMk id="37" creationId="{1A204074-533A-E64B-A68C-FFD52215C5BB}"/>
          </ac:grpSpMkLst>
        </pc:grpChg>
      </pc:sldChg>
      <pc:sldChg chg="addSp delSp modSp mod">
        <pc:chgData name="Clara BROC" userId="39889faa-1e3c-495e-8b99-5e6ec8d56c81" providerId="ADAL" clId="{9344DF5D-73B6-4D2A-BC80-8D968B297C7C}" dt="2023-07-03T09:09:02.054" v="163" actId="207"/>
        <pc:sldMkLst>
          <pc:docMk/>
          <pc:sldMk cId="1979591205" sldId="1448944330"/>
        </pc:sldMkLst>
        <pc:spChg chg="add mod">
          <ac:chgData name="Clara BROC" userId="39889faa-1e3c-495e-8b99-5e6ec8d56c81" providerId="ADAL" clId="{9344DF5D-73B6-4D2A-BC80-8D968B297C7C}" dt="2023-07-03T09:02:16.982" v="121" actId="14100"/>
          <ac:spMkLst>
            <pc:docMk/>
            <pc:sldMk cId="1979591205" sldId="1448944330"/>
            <ac:spMk id="3" creationId="{4234AA53-3C31-0128-D61D-58693B9D19AE}"/>
          </ac:spMkLst>
        </pc:spChg>
        <pc:spChg chg="add mod">
          <ac:chgData name="Clara BROC" userId="39889faa-1e3c-495e-8b99-5e6ec8d56c81" providerId="ADAL" clId="{9344DF5D-73B6-4D2A-BC80-8D968B297C7C}" dt="2023-07-03T09:03:14.467" v="152" actId="14100"/>
          <ac:spMkLst>
            <pc:docMk/>
            <pc:sldMk cId="1979591205" sldId="1448944330"/>
            <ac:spMk id="4" creationId="{CA5A5AD2-31AA-9677-A797-19055ADE1682}"/>
          </ac:spMkLst>
        </pc:spChg>
        <pc:spChg chg="add mod">
          <ac:chgData name="Clara BROC" userId="39889faa-1e3c-495e-8b99-5e6ec8d56c81" providerId="ADAL" clId="{9344DF5D-73B6-4D2A-BC80-8D968B297C7C}" dt="2023-07-03T09:03:26.813" v="157" actId="20577"/>
          <ac:spMkLst>
            <pc:docMk/>
            <pc:sldMk cId="1979591205" sldId="1448944330"/>
            <ac:spMk id="5" creationId="{5A513292-EC54-4389-9D40-D661E3B31DE9}"/>
          </ac:spMkLst>
        </pc:spChg>
        <pc:spChg chg="del mod">
          <ac:chgData name="Clara BROC" userId="39889faa-1e3c-495e-8b99-5e6ec8d56c81" providerId="ADAL" clId="{9344DF5D-73B6-4D2A-BC80-8D968B297C7C}" dt="2023-07-03T09:02:05.692" v="117" actId="478"/>
          <ac:spMkLst>
            <pc:docMk/>
            <pc:sldMk cId="1979591205" sldId="1448944330"/>
            <ac:spMk id="7" creationId="{9E226A76-2F73-2060-6434-F1B81E27E8B0}"/>
          </ac:spMkLst>
        </pc:spChg>
        <pc:spChg chg="mod">
          <ac:chgData name="Clara BROC" userId="39889faa-1e3c-495e-8b99-5e6ec8d56c81" providerId="ADAL" clId="{9344DF5D-73B6-4D2A-BC80-8D968B297C7C}" dt="2023-07-03T09:02:28.508" v="124" actId="552"/>
          <ac:spMkLst>
            <pc:docMk/>
            <pc:sldMk cId="1979591205" sldId="1448944330"/>
            <ac:spMk id="8" creationId="{996A9314-962A-5C6A-F7C1-E991F235B731}"/>
          </ac:spMkLst>
        </pc:spChg>
        <pc:spChg chg="mod">
          <ac:chgData name="Clara BROC" userId="39889faa-1e3c-495e-8b99-5e6ec8d56c81" providerId="ADAL" clId="{9344DF5D-73B6-4D2A-BC80-8D968B297C7C}" dt="2023-07-03T09:07:45.030" v="162" actId="552"/>
          <ac:spMkLst>
            <pc:docMk/>
            <pc:sldMk cId="1979591205" sldId="1448944330"/>
            <ac:spMk id="9" creationId="{547FCF4F-F6CC-A79A-151E-DCCCE49FC083}"/>
          </ac:spMkLst>
        </pc:spChg>
        <pc:spChg chg="mod">
          <ac:chgData name="Clara BROC" userId="39889faa-1e3c-495e-8b99-5e6ec8d56c81" providerId="ADAL" clId="{9344DF5D-73B6-4D2A-BC80-8D968B297C7C}" dt="2023-07-03T09:02:28.508" v="124" actId="552"/>
          <ac:spMkLst>
            <pc:docMk/>
            <pc:sldMk cId="1979591205" sldId="1448944330"/>
            <ac:spMk id="10" creationId="{BAB6EB37-3054-0901-C562-5BAEB381955A}"/>
          </ac:spMkLst>
        </pc:spChg>
        <pc:spChg chg="mod">
          <ac:chgData name="Clara BROC" userId="39889faa-1e3c-495e-8b99-5e6ec8d56c81" providerId="ADAL" clId="{9344DF5D-73B6-4D2A-BC80-8D968B297C7C}" dt="2023-07-03T09:02:51.427" v="130" actId="1076"/>
          <ac:spMkLst>
            <pc:docMk/>
            <pc:sldMk cId="1979591205" sldId="1448944330"/>
            <ac:spMk id="11" creationId="{59C9A78F-FE8F-14E4-8922-3F3A102A224F}"/>
          </ac:spMkLst>
        </pc:spChg>
        <pc:spChg chg="mod">
          <ac:chgData name="Clara BROC" userId="39889faa-1e3c-495e-8b99-5e6ec8d56c81" providerId="ADAL" clId="{9344DF5D-73B6-4D2A-BC80-8D968B297C7C}" dt="2023-07-03T09:02:48.425" v="129" actId="552"/>
          <ac:spMkLst>
            <pc:docMk/>
            <pc:sldMk cId="1979591205" sldId="1448944330"/>
            <ac:spMk id="12" creationId="{E0E2BC3F-BD46-D86B-5B2D-CFC3270566B2}"/>
          </ac:spMkLst>
        </pc:spChg>
        <pc:spChg chg="mod">
          <ac:chgData name="Clara BROC" userId="39889faa-1e3c-495e-8b99-5e6ec8d56c81" providerId="ADAL" clId="{9344DF5D-73B6-4D2A-BC80-8D968B297C7C}" dt="2023-07-03T09:07:33.898" v="159" actId="208"/>
          <ac:spMkLst>
            <pc:docMk/>
            <pc:sldMk cId="1979591205" sldId="1448944330"/>
            <ac:spMk id="15" creationId="{9B1EF8BB-CE84-D49A-055F-24C4F2FCD5E9}"/>
          </ac:spMkLst>
        </pc:spChg>
        <pc:spChg chg="mod">
          <ac:chgData name="Clara BROC" userId="39889faa-1e3c-495e-8b99-5e6ec8d56c81" providerId="ADAL" clId="{9344DF5D-73B6-4D2A-BC80-8D968B297C7C}" dt="2023-07-03T09:07:33.898" v="159" actId="208"/>
          <ac:spMkLst>
            <pc:docMk/>
            <pc:sldMk cId="1979591205" sldId="1448944330"/>
            <ac:spMk id="16" creationId="{BB94902C-9372-D6AE-09A4-D281D3535F2B}"/>
          </ac:spMkLst>
        </pc:spChg>
        <pc:spChg chg="mod">
          <ac:chgData name="Clara BROC" userId="39889faa-1e3c-495e-8b99-5e6ec8d56c81" providerId="ADAL" clId="{9344DF5D-73B6-4D2A-BC80-8D968B297C7C}" dt="2023-07-03T09:09:02.054" v="163" actId="207"/>
          <ac:spMkLst>
            <pc:docMk/>
            <pc:sldMk cId="1979591205" sldId="1448944330"/>
            <ac:spMk id="17" creationId="{81197D14-6153-584B-2665-9B1FE6480D17}"/>
          </ac:spMkLst>
        </pc:spChg>
        <pc:spChg chg="mod">
          <ac:chgData name="Clara BROC" userId="39889faa-1e3c-495e-8b99-5e6ec8d56c81" providerId="ADAL" clId="{9344DF5D-73B6-4D2A-BC80-8D968B297C7C}" dt="2023-07-03T09:07:45.030" v="162" actId="552"/>
          <ac:spMkLst>
            <pc:docMk/>
            <pc:sldMk cId="1979591205" sldId="1448944330"/>
            <ac:spMk id="19" creationId="{1EC1C36B-0B99-5281-025E-E9579905217A}"/>
          </ac:spMkLst>
        </pc:spChg>
        <pc:grpChg chg="mod">
          <ac:chgData name="Clara BROC" userId="39889faa-1e3c-495e-8b99-5e6ec8d56c81" providerId="ADAL" clId="{9344DF5D-73B6-4D2A-BC80-8D968B297C7C}" dt="2023-07-03T09:07:33.283" v="158" actId="207"/>
          <ac:grpSpMkLst>
            <pc:docMk/>
            <pc:sldMk cId="1979591205" sldId="1448944330"/>
            <ac:grpSpMk id="14" creationId="{5B6AB703-B5E4-C98F-B6D8-3A07476FE768}"/>
          </ac:grpSpMkLst>
        </pc:grpChg>
      </pc:sldChg>
      <pc:sldChg chg="modSp mod">
        <pc:chgData name="Clara BROC" userId="39889faa-1e3c-495e-8b99-5e6ec8d56c81" providerId="ADAL" clId="{9344DF5D-73B6-4D2A-BC80-8D968B297C7C}" dt="2023-07-03T09:09:58.363" v="172" actId="12789"/>
        <pc:sldMkLst>
          <pc:docMk/>
          <pc:sldMk cId="3669389300" sldId="1448944332"/>
        </pc:sldMkLst>
        <pc:spChg chg="mod">
          <ac:chgData name="Clara BROC" userId="39889faa-1e3c-495e-8b99-5e6ec8d56c81" providerId="ADAL" clId="{9344DF5D-73B6-4D2A-BC80-8D968B297C7C}" dt="2023-07-03T09:09:49.366" v="170" actId="552"/>
          <ac:spMkLst>
            <pc:docMk/>
            <pc:sldMk cId="3669389300" sldId="1448944332"/>
            <ac:spMk id="4" creationId="{0DBA77B7-C97A-FAA1-65F2-D6B1236EF7A1}"/>
          </ac:spMkLst>
        </pc:spChg>
        <pc:spChg chg="mod">
          <ac:chgData name="Clara BROC" userId="39889faa-1e3c-495e-8b99-5e6ec8d56c81" providerId="ADAL" clId="{9344DF5D-73B6-4D2A-BC80-8D968B297C7C}" dt="2023-07-03T09:09:49.366" v="170" actId="552"/>
          <ac:spMkLst>
            <pc:docMk/>
            <pc:sldMk cId="3669389300" sldId="1448944332"/>
            <ac:spMk id="6" creationId="{B975A437-4BF3-CDE8-71EE-70131774C214}"/>
          </ac:spMkLst>
        </pc:spChg>
        <pc:spChg chg="mod">
          <ac:chgData name="Clara BROC" userId="39889faa-1e3c-495e-8b99-5e6ec8d56c81" providerId="ADAL" clId="{9344DF5D-73B6-4D2A-BC80-8D968B297C7C}" dt="2023-07-03T09:09:58.363" v="172" actId="12789"/>
          <ac:spMkLst>
            <pc:docMk/>
            <pc:sldMk cId="3669389300" sldId="1448944332"/>
            <ac:spMk id="7" creationId="{6ABFCE81-A5D3-08DB-5909-2DD087D80F8C}"/>
          </ac:spMkLst>
        </pc:spChg>
        <pc:spChg chg="mod">
          <ac:chgData name="Clara BROC" userId="39889faa-1e3c-495e-8b99-5e6ec8d56c81" providerId="ADAL" clId="{9344DF5D-73B6-4D2A-BC80-8D968B297C7C}" dt="2023-07-03T09:09:53.336" v="171" actId="12789"/>
          <ac:spMkLst>
            <pc:docMk/>
            <pc:sldMk cId="3669389300" sldId="1448944332"/>
            <ac:spMk id="8" creationId="{C19B5639-D665-8B66-ECEC-275E740D2830}"/>
          </ac:spMkLst>
        </pc:spChg>
        <pc:spChg chg="mod">
          <ac:chgData name="Clara BROC" userId="39889faa-1e3c-495e-8b99-5e6ec8d56c81" providerId="ADAL" clId="{9344DF5D-73B6-4D2A-BC80-8D968B297C7C}" dt="2023-07-03T08:52:41.127" v="46" actId="208"/>
          <ac:spMkLst>
            <pc:docMk/>
            <pc:sldMk cId="3669389300" sldId="1448944332"/>
            <ac:spMk id="10" creationId="{A51EB8EC-F56F-EE1E-4318-D7FD6ADA2C6A}"/>
          </ac:spMkLst>
        </pc:spChg>
        <pc:spChg chg="mod">
          <ac:chgData name="Clara BROC" userId="39889faa-1e3c-495e-8b99-5e6ec8d56c81" providerId="ADAL" clId="{9344DF5D-73B6-4D2A-BC80-8D968B297C7C}" dt="2023-07-03T08:52:41.127" v="46" actId="208"/>
          <ac:spMkLst>
            <pc:docMk/>
            <pc:sldMk cId="3669389300" sldId="1448944332"/>
            <ac:spMk id="11" creationId="{1101B2B8-0216-8B4F-2DE4-386D51AD6C30}"/>
          </ac:spMkLst>
        </pc:spChg>
        <pc:spChg chg="mod">
          <ac:chgData name="Clara BROC" userId="39889faa-1e3c-495e-8b99-5e6ec8d56c81" providerId="ADAL" clId="{9344DF5D-73B6-4D2A-BC80-8D968B297C7C}" dt="2023-07-03T08:52:54.928" v="48" actId="12789"/>
          <ac:spMkLst>
            <pc:docMk/>
            <pc:sldMk cId="3669389300" sldId="1448944332"/>
            <ac:spMk id="12" creationId="{1518A6E4-0390-102A-20BC-3940B7BF00FA}"/>
          </ac:spMkLst>
        </pc:spChg>
        <pc:spChg chg="mod">
          <ac:chgData name="Clara BROC" userId="39889faa-1e3c-495e-8b99-5e6ec8d56c81" providerId="ADAL" clId="{9344DF5D-73B6-4D2A-BC80-8D968B297C7C}" dt="2023-07-03T08:55:21.291" v="76" actId="552"/>
          <ac:spMkLst>
            <pc:docMk/>
            <pc:sldMk cId="3669389300" sldId="1448944332"/>
            <ac:spMk id="14" creationId="{52B426A4-E39A-40E2-969F-0F87701341B5}"/>
          </ac:spMkLst>
        </pc:spChg>
        <pc:spChg chg="mod">
          <ac:chgData name="Clara BROC" userId="39889faa-1e3c-495e-8b99-5e6ec8d56c81" providerId="ADAL" clId="{9344DF5D-73B6-4D2A-BC80-8D968B297C7C}" dt="2023-07-03T08:52:50.164" v="47" actId="12789"/>
          <ac:spMkLst>
            <pc:docMk/>
            <pc:sldMk cId="3669389300" sldId="1448944332"/>
            <ac:spMk id="15" creationId="{C8868334-F3DE-7B9A-3165-E5236665F860}"/>
          </ac:spMkLst>
        </pc:spChg>
        <pc:spChg chg="mod">
          <ac:chgData name="Clara BROC" userId="39889faa-1e3c-495e-8b99-5e6ec8d56c81" providerId="ADAL" clId="{9344DF5D-73B6-4D2A-BC80-8D968B297C7C}" dt="2023-07-03T09:09:39.414" v="167" actId="552"/>
          <ac:spMkLst>
            <pc:docMk/>
            <pc:sldMk cId="3669389300" sldId="1448944332"/>
            <ac:spMk id="17" creationId="{DAC73082-EF4F-C287-DD70-7AE4EA10FB65}"/>
          </ac:spMkLst>
        </pc:spChg>
        <pc:spChg chg="mod">
          <ac:chgData name="Clara BROC" userId="39889faa-1e3c-495e-8b99-5e6ec8d56c81" providerId="ADAL" clId="{9344DF5D-73B6-4D2A-BC80-8D968B297C7C}" dt="2023-07-03T09:09:39.414" v="167" actId="552"/>
          <ac:spMkLst>
            <pc:docMk/>
            <pc:sldMk cId="3669389300" sldId="1448944332"/>
            <ac:spMk id="18" creationId="{EF69F1CC-F2DA-A6E6-FCB8-9392BA5F97E5}"/>
          </ac:spMkLst>
        </pc:spChg>
        <pc:spChg chg="mod">
          <ac:chgData name="Clara BROC" userId="39889faa-1e3c-495e-8b99-5e6ec8d56c81" providerId="ADAL" clId="{9344DF5D-73B6-4D2A-BC80-8D968B297C7C}" dt="2023-07-03T09:09:45.944" v="169" actId="552"/>
          <ac:spMkLst>
            <pc:docMk/>
            <pc:sldMk cId="3669389300" sldId="1448944332"/>
            <ac:spMk id="19" creationId="{E6668C57-9ACC-EF0D-99F0-17CB1DC5F661}"/>
          </ac:spMkLst>
        </pc:spChg>
        <pc:spChg chg="mod">
          <ac:chgData name="Clara BROC" userId="39889faa-1e3c-495e-8b99-5e6ec8d56c81" providerId="ADAL" clId="{9344DF5D-73B6-4D2A-BC80-8D968B297C7C}" dt="2023-07-03T09:09:39.414" v="167" actId="552"/>
          <ac:spMkLst>
            <pc:docMk/>
            <pc:sldMk cId="3669389300" sldId="1448944332"/>
            <ac:spMk id="20" creationId="{82ADEE68-7A09-1F01-BA7B-CB0B5334A086}"/>
          </ac:spMkLst>
        </pc:spChg>
        <pc:spChg chg="mod">
          <ac:chgData name="Clara BROC" userId="39889faa-1e3c-495e-8b99-5e6ec8d56c81" providerId="ADAL" clId="{9344DF5D-73B6-4D2A-BC80-8D968B297C7C}" dt="2023-07-03T09:09:45.944" v="169" actId="552"/>
          <ac:spMkLst>
            <pc:docMk/>
            <pc:sldMk cId="3669389300" sldId="1448944332"/>
            <ac:spMk id="21" creationId="{F73B09EA-C01A-BC4F-4E23-4E886FC2A196}"/>
          </ac:spMkLst>
        </pc:spChg>
        <pc:spChg chg="mod">
          <ac:chgData name="Clara BROC" userId="39889faa-1e3c-495e-8b99-5e6ec8d56c81" providerId="ADAL" clId="{9344DF5D-73B6-4D2A-BC80-8D968B297C7C}" dt="2023-07-03T09:09:58.363" v="172" actId="12789"/>
          <ac:spMkLst>
            <pc:docMk/>
            <pc:sldMk cId="3669389300" sldId="1448944332"/>
            <ac:spMk id="23" creationId="{933357A6-F1A3-608F-5E9F-4E82C4864659}"/>
          </ac:spMkLst>
        </pc:spChg>
        <pc:spChg chg="mod">
          <ac:chgData name="Clara BROC" userId="39889faa-1e3c-495e-8b99-5e6ec8d56c81" providerId="ADAL" clId="{9344DF5D-73B6-4D2A-BC80-8D968B297C7C}" dt="2023-07-03T09:09:53.336" v="171" actId="12789"/>
          <ac:spMkLst>
            <pc:docMk/>
            <pc:sldMk cId="3669389300" sldId="1448944332"/>
            <ac:spMk id="24" creationId="{B0D50307-57A4-82E5-B94F-217A28A47B08}"/>
          </ac:spMkLst>
        </pc:spChg>
        <pc:spChg chg="mod">
          <ac:chgData name="Clara BROC" userId="39889faa-1e3c-495e-8b99-5e6ec8d56c81" providerId="ADAL" clId="{9344DF5D-73B6-4D2A-BC80-8D968B297C7C}" dt="2023-07-03T09:09:42.231" v="168" actId="552"/>
          <ac:spMkLst>
            <pc:docMk/>
            <pc:sldMk cId="3669389300" sldId="1448944332"/>
            <ac:spMk id="26" creationId="{A7A15D35-A139-2DB1-091D-1A5EB80735AE}"/>
          </ac:spMkLst>
        </pc:spChg>
        <pc:spChg chg="mod">
          <ac:chgData name="Clara BROC" userId="39889faa-1e3c-495e-8b99-5e6ec8d56c81" providerId="ADAL" clId="{9344DF5D-73B6-4D2A-BC80-8D968B297C7C}" dt="2023-07-03T09:09:42.231" v="168" actId="552"/>
          <ac:spMkLst>
            <pc:docMk/>
            <pc:sldMk cId="3669389300" sldId="1448944332"/>
            <ac:spMk id="27" creationId="{17420695-2EF0-6A54-8413-3B49C5B7EF27}"/>
          </ac:spMkLst>
        </pc:spChg>
        <pc:spChg chg="mod">
          <ac:chgData name="Clara BROC" userId="39889faa-1e3c-495e-8b99-5e6ec8d56c81" providerId="ADAL" clId="{9344DF5D-73B6-4D2A-BC80-8D968B297C7C}" dt="2023-07-03T09:09:42.231" v="168" actId="552"/>
          <ac:spMkLst>
            <pc:docMk/>
            <pc:sldMk cId="3669389300" sldId="1448944332"/>
            <ac:spMk id="28" creationId="{27FC5B56-19A8-D58D-5434-45B6DA700844}"/>
          </ac:spMkLst>
        </pc:spChg>
        <pc:spChg chg="mod">
          <ac:chgData name="Clara BROC" userId="39889faa-1e3c-495e-8b99-5e6ec8d56c81" providerId="ADAL" clId="{9344DF5D-73B6-4D2A-BC80-8D968B297C7C}" dt="2023-07-03T08:52:41.127" v="46" actId="208"/>
          <ac:spMkLst>
            <pc:docMk/>
            <pc:sldMk cId="3669389300" sldId="1448944332"/>
            <ac:spMk id="30" creationId="{278F64E6-FCD0-3515-A3FB-D63E357C6A88}"/>
          </ac:spMkLst>
        </pc:spChg>
        <pc:spChg chg="mod">
          <ac:chgData name="Clara BROC" userId="39889faa-1e3c-495e-8b99-5e6ec8d56c81" providerId="ADAL" clId="{9344DF5D-73B6-4D2A-BC80-8D968B297C7C}" dt="2023-07-03T09:09:13.876" v="165" actId="113"/>
          <ac:spMkLst>
            <pc:docMk/>
            <pc:sldMk cId="3669389300" sldId="1448944332"/>
            <ac:spMk id="33" creationId="{CADCBF88-DCC0-3E06-3056-092B7DEA238D}"/>
          </ac:spMkLst>
        </pc:spChg>
        <pc:spChg chg="mod">
          <ac:chgData name="Clara BROC" userId="39889faa-1e3c-495e-8b99-5e6ec8d56c81" providerId="ADAL" clId="{9344DF5D-73B6-4D2A-BC80-8D968B297C7C}" dt="2023-07-03T08:52:50.164" v="47" actId="12789"/>
          <ac:spMkLst>
            <pc:docMk/>
            <pc:sldMk cId="3669389300" sldId="1448944332"/>
            <ac:spMk id="34" creationId="{4DE6BF86-D7E4-0787-7979-BA7569E78733}"/>
          </ac:spMkLst>
        </pc:spChg>
        <pc:spChg chg="mod">
          <ac:chgData name="Clara BROC" userId="39889faa-1e3c-495e-8b99-5e6ec8d56c81" providerId="ADAL" clId="{9344DF5D-73B6-4D2A-BC80-8D968B297C7C}" dt="2023-07-03T08:55:31.481" v="79" actId="552"/>
          <ac:spMkLst>
            <pc:docMk/>
            <pc:sldMk cId="3669389300" sldId="1448944332"/>
            <ac:spMk id="35" creationId="{6CAD105F-AED6-0F8D-BADD-53168B7A7FCB}"/>
          </ac:spMkLst>
        </pc:spChg>
        <pc:spChg chg="mod">
          <ac:chgData name="Clara BROC" userId="39889faa-1e3c-495e-8b99-5e6ec8d56c81" providerId="ADAL" clId="{9344DF5D-73B6-4D2A-BC80-8D968B297C7C}" dt="2023-07-03T08:52:41.127" v="46" actId="208"/>
          <ac:spMkLst>
            <pc:docMk/>
            <pc:sldMk cId="3669389300" sldId="1448944332"/>
            <ac:spMk id="36" creationId="{7644F5F6-0452-08E7-1A62-1BCC84A22A22}"/>
          </ac:spMkLst>
        </pc:spChg>
        <pc:grpChg chg="mod">
          <ac:chgData name="Clara BROC" userId="39889faa-1e3c-495e-8b99-5e6ec8d56c81" providerId="ADAL" clId="{9344DF5D-73B6-4D2A-BC80-8D968B297C7C}" dt="2023-07-03T08:53:03.292" v="49" actId="12789"/>
          <ac:grpSpMkLst>
            <pc:docMk/>
            <pc:sldMk cId="3669389300" sldId="1448944332"/>
            <ac:grpSpMk id="9" creationId="{57F515F7-EE8C-A183-D98A-C03792AFA2FE}"/>
          </ac:grpSpMkLst>
        </pc:grpChg>
        <pc:grpChg chg="mod">
          <ac:chgData name="Clara BROC" userId="39889faa-1e3c-495e-8b99-5e6ec8d56c81" providerId="ADAL" clId="{9344DF5D-73B6-4D2A-BC80-8D968B297C7C}" dt="2023-07-03T08:53:03.292" v="49" actId="12789"/>
          <ac:grpSpMkLst>
            <pc:docMk/>
            <pc:sldMk cId="3669389300" sldId="1448944332"/>
            <ac:grpSpMk id="37" creationId="{1A204074-533A-E64B-A68C-FFD52215C5BB}"/>
          </ac:grpSpMkLst>
        </pc:grpChg>
      </pc:sldChg>
      <pc:sldChg chg="addSp delSp modSp mod">
        <pc:chgData name="Clara BROC" userId="39889faa-1e3c-495e-8b99-5e6ec8d56c81" providerId="ADAL" clId="{9344DF5D-73B6-4D2A-BC80-8D968B297C7C}" dt="2023-07-03T09:09:34.359" v="166" actId="552"/>
        <pc:sldMkLst>
          <pc:docMk/>
          <pc:sldMk cId="84406383" sldId="1448944333"/>
        </pc:sldMkLst>
        <pc:spChg chg="add del mod">
          <ac:chgData name="Clara BROC" userId="39889faa-1e3c-495e-8b99-5e6ec8d56c81" providerId="ADAL" clId="{9344DF5D-73B6-4D2A-BC80-8D968B297C7C}" dt="2023-07-03T08:58:46.270" v="97" actId="478"/>
          <ac:spMkLst>
            <pc:docMk/>
            <pc:sldMk cId="84406383" sldId="1448944333"/>
            <ac:spMk id="4" creationId="{E57A03C8-D0EF-05A1-5599-430ABB39B8AE}"/>
          </ac:spMkLst>
        </pc:spChg>
        <pc:spChg chg="mod">
          <ac:chgData name="Clara BROC" userId="39889faa-1e3c-495e-8b99-5e6ec8d56c81" providerId="ADAL" clId="{9344DF5D-73B6-4D2A-BC80-8D968B297C7C}" dt="2023-07-03T09:09:34.359" v="166" actId="552"/>
          <ac:spMkLst>
            <pc:docMk/>
            <pc:sldMk cId="84406383" sldId="1448944333"/>
            <ac:spMk id="13" creationId="{5790F801-9E20-7885-A6B6-68C8255C8264}"/>
          </ac:spMkLst>
        </pc:spChg>
        <pc:spChg chg="mod">
          <ac:chgData name="Clara BROC" userId="39889faa-1e3c-495e-8b99-5e6ec8d56c81" providerId="ADAL" clId="{9344DF5D-73B6-4D2A-BC80-8D968B297C7C}" dt="2023-07-03T09:09:34.359" v="166" actId="552"/>
          <ac:spMkLst>
            <pc:docMk/>
            <pc:sldMk cId="84406383" sldId="1448944333"/>
            <ac:spMk id="16" creationId="{297CE5BC-1421-D0E0-1384-A1F35F2A6184}"/>
          </ac:spMkLst>
        </pc:spChg>
        <pc:spChg chg="mod">
          <ac:chgData name="Clara BROC" userId="39889faa-1e3c-495e-8b99-5e6ec8d56c81" providerId="ADAL" clId="{9344DF5D-73B6-4D2A-BC80-8D968B297C7C}" dt="2023-07-03T09:09:34.359" v="166" actId="552"/>
          <ac:spMkLst>
            <pc:docMk/>
            <pc:sldMk cId="84406383" sldId="1448944333"/>
            <ac:spMk id="17" creationId="{7002DDB9-811A-842C-ED54-CB29751DB6D2}"/>
          </ac:spMkLst>
        </pc:spChg>
        <pc:spChg chg="mod">
          <ac:chgData name="Clara BROC" userId="39889faa-1e3c-495e-8b99-5e6ec8d56c81" providerId="ADAL" clId="{9344DF5D-73B6-4D2A-BC80-8D968B297C7C}" dt="2023-07-03T08:58:44.742" v="96" actId="552"/>
          <ac:spMkLst>
            <pc:docMk/>
            <pc:sldMk cId="84406383" sldId="1448944333"/>
            <ac:spMk id="19" creationId="{E6668C57-9ACC-EF0D-99F0-17CB1DC5F661}"/>
          </ac:spMkLst>
        </pc:spChg>
        <pc:spChg chg="mod">
          <ac:chgData name="Clara BROC" userId="39889faa-1e3c-495e-8b99-5e6ec8d56c81" providerId="ADAL" clId="{9344DF5D-73B6-4D2A-BC80-8D968B297C7C}" dt="2023-07-03T08:58:44.742" v="96" actId="552"/>
          <ac:spMkLst>
            <pc:docMk/>
            <pc:sldMk cId="84406383" sldId="1448944333"/>
            <ac:spMk id="21" creationId="{F73B09EA-C01A-BC4F-4E23-4E886FC2A196}"/>
          </ac:spMkLst>
        </pc:spChg>
        <pc:spChg chg="mod">
          <ac:chgData name="Clara BROC" userId="39889faa-1e3c-495e-8b99-5e6ec8d56c81" providerId="ADAL" clId="{9344DF5D-73B6-4D2A-BC80-8D968B297C7C}" dt="2023-07-03T08:58:44.742" v="96" actId="552"/>
          <ac:spMkLst>
            <pc:docMk/>
            <pc:sldMk cId="84406383" sldId="1448944333"/>
            <ac:spMk id="23" creationId="{933357A6-F1A3-608F-5E9F-4E82C4864659}"/>
          </ac:spMkLst>
        </pc:spChg>
        <pc:spChg chg="mod">
          <ac:chgData name="Clara BROC" userId="39889faa-1e3c-495e-8b99-5e6ec8d56c81" providerId="ADAL" clId="{9344DF5D-73B6-4D2A-BC80-8D968B297C7C}" dt="2023-07-03T08:58:44.742" v="96" actId="552"/>
          <ac:spMkLst>
            <pc:docMk/>
            <pc:sldMk cId="84406383" sldId="1448944333"/>
            <ac:spMk id="24" creationId="{B0D50307-57A4-82E5-B94F-217A28A47B08}"/>
          </ac:spMkLst>
        </pc:spChg>
        <pc:spChg chg="mod">
          <ac:chgData name="Clara BROC" userId="39889faa-1e3c-495e-8b99-5e6ec8d56c81" providerId="ADAL" clId="{9344DF5D-73B6-4D2A-BC80-8D968B297C7C}" dt="2023-07-03T08:56:35.453" v="91" actId="208"/>
          <ac:spMkLst>
            <pc:docMk/>
            <pc:sldMk cId="84406383" sldId="1448944333"/>
            <ac:spMk id="30" creationId="{278F64E6-FCD0-3515-A3FB-D63E357C6A88}"/>
          </ac:spMkLst>
        </pc:spChg>
        <pc:spChg chg="mod">
          <ac:chgData name="Clara BROC" userId="39889faa-1e3c-495e-8b99-5e6ec8d56c81" providerId="ADAL" clId="{9344DF5D-73B6-4D2A-BC80-8D968B297C7C}" dt="2023-07-03T08:55:40.019" v="81" actId="113"/>
          <ac:spMkLst>
            <pc:docMk/>
            <pc:sldMk cId="84406383" sldId="1448944333"/>
            <ac:spMk id="35" creationId="{6CAD105F-AED6-0F8D-BADD-53168B7A7FCB}"/>
          </ac:spMkLst>
        </pc:spChg>
        <pc:spChg chg="mod">
          <ac:chgData name="Clara BROC" userId="39889faa-1e3c-495e-8b99-5e6ec8d56c81" providerId="ADAL" clId="{9344DF5D-73B6-4D2A-BC80-8D968B297C7C}" dt="2023-07-03T08:56:35.453" v="91" actId="208"/>
          <ac:spMkLst>
            <pc:docMk/>
            <pc:sldMk cId="84406383" sldId="1448944333"/>
            <ac:spMk id="36" creationId="{7644F5F6-0452-08E7-1A62-1BCC84A22A22}"/>
          </ac:spMkLst>
        </pc:spChg>
        <pc:grpChg chg="mod">
          <ac:chgData name="Clara BROC" userId="39889faa-1e3c-495e-8b99-5e6ec8d56c81" providerId="ADAL" clId="{9344DF5D-73B6-4D2A-BC80-8D968B297C7C}" dt="2023-07-03T08:56:35.103" v="90" actId="207"/>
          <ac:grpSpMkLst>
            <pc:docMk/>
            <pc:sldMk cId="84406383" sldId="1448944333"/>
            <ac:grpSpMk id="37" creationId="{1A204074-533A-E64B-A68C-FFD52215C5BB}"/>
          </ac:grpSpMkLst>
        </pc:grpChg>
      </pc:sldChg>
      <pc:sldChg chg="addSp delSp modSp add mod">
        <pc:chgData name="Clara BROC" userId="39889faa-1e3c-495e-8b99-5e6ec8d56c81" providerId="ADAL" clId="{9344DF5D-73B6-4D2A-BC80-8D968B297C7C}" dt="2023-07-03T14:48:54.978" v="196"/>
        <pc:sldMkLst>
          <pc:docMk/>
          <pc:sldMk cId="1691843698" sldId="1448944334"/>
        </pc:sldMkLst>
        <pc:spChg chg="del">
          <ac:chgData name="Clara BROC" userId="39889faa-1e3c-495e-8b99-5e6ec8d56c81" providerId="ADAL" clId="{9344DF5D-73B6-4D2A-BC80-8D968B297C7C}" dt="2023-07-03T13:46:53.047" v="178" actId="478"/>
          <ac:spMkLst>
            <pc:docMk/>
            <pc:sldMk cId="1691843698" sldId="1448944334"/>
            <ac:spMk id="4" creationId="{0DBA77B7-C97A-FAA1-65F2-D6B1236EF7A1}"/>
          </ac:spMkLst>
        </pc:spChg>
        <pc:spChg chg="del">
          <ac:chgData name="Clara BROC" userId="39889faa-1e3c-495e-8b99-5e6ec8d56c81" providerId="ADAL" clId="{9344DF5D-73B6-4D2A-BC80-8D968B297C7C}" dt="2023-07-03T13:46:53.047" v="178" actId="478"/>
          <ac:spMkLst>
            <pc:docMk/>
            <pc:sldMk cId="1691843698" sldId="1448944334"/>
            <ac:spMk id="5" creationId="{F77F1A1D-44C0-A896-045A-419C24037A87}"/>
          </ac:spMkLst>
        </pc:spChg>
        <pc:spChg chg="del">
          <ac:chgData name="Clara BROC" userId="39889faa-1e3c-495e-8b99-5e6ec8d56c81" providerId="ADAL" clId="{9344DF5D-73B6-4D2A-BC80-8D968B297C7C}" dt="2023-07-03T13:46:53.047" v="178" actId="478"/>
          <ac:spMkLst>
            <pc:docMk/>
            <pc:sldMk cId="1691843698" sldId="1448944334"/>
            <ac:spMk id="6" creationId="{B975A437-4BF3-CDE8-71EE-70131774C214}"/>
          </ac:spMkLst>
        </pc:spChg>
        <pc:spChg chg="del">
          <ac:chgData name="Clara BROC" userId="39889faa-1e3c-495e-8b99-5e6ec8d56c81" providerId="ADAL" clId="{9344DF5D-73B6-4D2A-BC80-8D968B297C7C}" dt="2023-07-03T13:46:53.047" v="178" actId="478"/>
          <ac:spMkLst>
            <pc:docMk/>
            <pc:sldMk cId="1691843698" sldId="1448944334"/>
            <ac:spMk id="7" creationId="{6ABFCE81-A5D3-08DB-5909-2DD087D80F8C}"/>
          </ac:spMkLst>
        </pc:spChg>
        <pc:spChg chg="del">
          <ac:chgData name="Clara BROC" userId="39889faa-1e3c-495e-8b99-5e6ec8d56c81" providerId="ADAL" clId="{9344DF5D-73B6-4D2A-BC80-8D968B297C7C}" dt="2023-07-03T13:46:53.047" v="178" actId="478"/>
          <ac:spMkLst>
            <pc:docMk/>
            <pc:sldMk cId="1691843698" sldId="1448944334"/>
            <ac:spMk id="8" creationId="{C19B5639-D665-8B66-ECEC-275E740D2830}"/>
          </ac:spMkLst>
        </pc:spChg>
        <pc:spChg chg="del">
          <ac:chgData name="Clara BROC" userId="39889faa-1e3c-495e-8b99-5e6ec8d56c81" providerId="ADAL" clId="{9344DF5D-73B6-4D2A-BC80-8D968B297C7C}" dt="2023-07-03T13:46:53.047" v="178" actId="478"/>
          <ac:spMkLst>
            <pc:docMk/>
            <pc:sldMk cId="1691843698" sldId="1448944334"/>
            <ac:spMk id="12" creationId="{1518A6E4-0390-102A-20BC-3940B7BF00FA}"/>
          </ac:spMkLst>
        </pc:spChg>
        <pc:spChg chg="del">
          <ac:chgData name="Clara BROC" userId="39889faa-1e3c-495e-8b99-5e6ec8d56c81" providerId="ADAL" clId="{9344DF5D-73B6-4D2A-BC80-8D968B297C7C}" dt="2023-07-03T13:46:53.047" v="178" actId="478"/>
          <ac:spMkLst>
            <pc:docMk/>
            <pc:sldMk cId="1691843698" sldId="1448944334"/>
            <ac:spMk id="13" creationId="{E2AFB18B-BC33-92CB-D512-B12458EB0DF9}"/>
          </ac:spMkLst>
        </pc:spChg>
        <pc:spChg chg="del">
          <ac:chgData name="Clara BROC" userId="39889faa-1e3c-495e-8b99-5e6ec8d56c81" providerId="ADAL" clId="{9344DF5D-73B6-4D2A-BC80-8D968B297C7C}" dt="2023-07-03T13:46:53.047" v="178" actId="478"/>
          <ac:spMkLst>
            <pc:docMk/>
            <pc:sldMk cId="1691843698" sldId="1448944334"/>
            <ac:spMk id="14" creationId="{52B426A4-E39A-40E2-969F-0F87701341B5}"/>
          </ac:spMkLst>
        </pc:spChg>
        <pc:spChg chg="del">
          <ac:chgData name="Clara BROC" userId="39889faa-1e3c-495e-8b99-5e6ec8d56c81" providerId="ADAL" clId="{9344DF5D-73B6-4D2A-BC80-8D968B297C7C}" dt="2023-07-03T13:46:53.047" v="178" actId="478"/>
          <ac:spMkLst>
            <pc:docMk/>
            <pc:sldMk cId="1691843698" sldId="1448944334"/>
            <ac:spMk id="15" creationId="{C8868334-F3DE-7B9A-3165-E5236665F860}"/>
          </ac:spMkLst>
        </pc:spChg>
        <pc:spChg chg="del">
          <ac:chgData name="Clara BROC" userId="39889faa-1e3c-495e-8b99-5e6ec8d56c81" providerId="ADAL" clId="{9344DF5D-73B6-4D2A-BC80-8D968B297C7C}" dt="2023-07-03T13:46:53.047" v="178" actId="478"/>
          <ac:spMkLst>
            <pc:docMk/>
            <pc:sldMk cId="1691843698" sldId="1448944334"/>
            <ac:spMk id="16" creationId="{9659B080-F878-EAB6-37FF-1EEE63A1C684}"/>
          </ac:spMkLst>
        </pc:spChg>
        <pc:spChg chg="del">
          <ac:chgData name="Clara BROC" userId="39889faa-1e3c-495e-8b99-5e6ec8d56c81" providerId="ADAL" clId="{9344DF5D-73B6-4D2A-BC80-8D968B297C7C}" dt="2023-07-03T13:46:53.047" v="178" actId="478"/>
          <ac:spMkLst>
            <pc:docMk/>
            <pc:sldMk cId="1691843698" sldId="1448944334"/>
            <ac:spMk id="19" creationId="{E6668C57-9ACC-EF0D-99F0-17CB1DC5F661}"/>
          </ac:spMkLst>
        </pc:spChg>
        <pc:spChg chg="del">
          <ac:chgData name="Clara BROC" userId="39889faa-1e3c-495e-8b99-5e6ec8d56c81" providerId="ADAL" clId="{9344DF5D-73B6-4D2A-BC80-8D968B297C7C}" dt="2023-07-03T13:46:53.047" v="178" actId="478"/>
          <ac:spMkLst>
            <pc:docMk/>
            <pc:sldMk cId="1691843698" sldId="1448944334"/>
            <ac:spMk id="20" creationId="{82ADEE68-7A09-1F01-BA7B-CB0B5334A086}"/>
          </ac:spMkLst>
        </pc:spChg>
        <pc:spChg chg="del">
          <ac:chgData name="Clara BROC" userId="39889faa-1e3c-495e-8b99-5e6ec8d56c81" providerId="ADAL" clId="{9344DF5D-73B6-4D2A-BC80-8D968B297C7C}" dt="2023-07-03T13:46:53.047" v="178" actId="478"/>
          <ac:spMkLst>
            <pc:docMk/>
            <pc:sldMk cId="1691843698" sldId="1448944334"/>
            <ac:spMk id="21" creationId="{F73B09EA-C01A-BC4F-4E23-4E886FC2A196}"/>
          </ac:spMkLst>
        </pc:spChg>
        <pc:spChg chg="del">
          <ac:chgData name="Clara BROC" userId="39889faa-1e3c-495e-8b99-5e6ec8d56c81" providerId="ADAL" clId="{9344DF5D-73B6-4D2A-BC80-8D968B297C7C}" dt="2023-07-03T13:46:53.047" v="178" actId="478"/>
          <ac:spMkLst>
            <pc:docMk/>
            <pc:sldMk cId="1691843698" sldId="1448944334"/>
            <ac:spMk id="22" creationId="{745BCC6F-4312-ED9E-B89F-324C9F4994EC}"/>
          </ac:spMkLst>
        </pc:spChg>
        <pc:spChg chg="del">
          <ac:chgData name="Clara BROC" userId="39889faa-1e3c-495e-8b99-5e6ec8d56c81" providerId="ADAL" clId="{9344DF5D-73B6-4D2A-BC80-8D968B297C7C}" dt="2023-07-03T13:46:53.047" v="178" actId="478"/>
          <ac:spMkLst>
            <pc:docMk/>
            <pc:sldMk cId="1691843698" sldId="1448944334"/>
            <ac:spMk id="23" creationId="{933357A6-F1A3-608F-5E9F-4E82C4864659}"/>
          </ac:spMkLst>
        </pc:spChg>
        <pc:spChg chg="del">
          <ac:chgData name="Clara BROC" userId="39889faa-1e3c-495e-8b99-5e6ec8d56c81" providerId="ADAL" clId="{9344DF5D-73B6-4D2A-BC80-8D968B297C7C}" dt="2023-07-03T13:46:53.047" v="178" actId="478"/>
          <ac:spMkLst>
            <pc:docMk/>
            <pc:sldMk cId="1691843698" sldId="1448944334"/>
            <ac:spMk id="24" creationId="{B0D50307-57A4-82E5-B94F-217A28A47B08}"/>
          </ac:spMkLst>
        </pc:spChg>
        <pc:spChg chg="del">
          <ac:chgData name="Clara BROC" userId="39889faa-1e3c-495e-8b99-5e6ec8d56c81" providerId="ADAL" clId="{9344DF5D-73B6-4D2A-BC80-8D968B297C7C}" dt="2023-07-03T13:46:53.047" v="178" actId="478"/>
          <ac:spMkLst>
            <pc:docMk/>
            <pc:sldMk cId="1691843698" sldId="1448944334"/>
            <ac:spMk id="25" creationId="{C7AD0DD6-B4A4-BD26-68BF-6660DFA7A6C2}"/>
          </ac:spMkLst>
        </pc:spChg>
        <pc:spChg chg="add del">
          <ac:chgData name="Clara BROC" userId="39889faa-1e3c-495e-8b99-5e6ec8d56c81" providerId="ADAL" clId="{9344DF5D-73B6-4D2A-BC80-8D968B297C7C}" dt="2023-07-03T14:47:09.673" v="189" actId="22"/>
          <ac:spMkLst>
            <pc:docMk/>
            <pc:sldMk cId="1691843698" sldId="1448944334"/>
            <ac:spMk id="27" creationId="{F2F4156B-735F-C59A-7946-751BD4F2B1BB}"/>
          </ac:spMkLst>
        </pc:spChg>
        <pc:spChg chg="del">
          <ac:chgData name="Clara BROC" userId="39889faa-1e3c-495e-8b99-5e6ec8d56c81" providerId="ADAL" clId="{9344DF5D-73B6-4D2A-BC80-8D968B297C7C}" dt="2023-07-03T13:46:53.047" v="178" actId="478"/>
          <ac:spMkLst>
            <pc:docMk/>
            <pc:sldMk cId="1691843698" sldId="1448944334"/>
            <ac:spMk id="32" creationId="{22EC8042-3683-A02A-57B0-A41A359D3640}"/>
          </ac:spMkLst>
        </pc:spChg>
        <pc:spChg chg="del">
          <ac:chgData name="Clara BROC" userId="39889faa-1e3c-495e-8b99-5e6ec8d56c81" providerId="ADAL" clId="{9344DF5D-73B6-4D2A-BC80-8D968B297C7C}" dt="2023-07-03T13:46:53.047" v="178" actId="478"/>
          <ac:spMkLst>
            <pc:docMk/>
            <pc:sldMk cId="1691843698" sldId="1448944334"/>
            <ac:spMk id="33" creationId="{CADCBF88-DCC0-3E06-3056-092B7DEA238D}"/>
          </ac:spMkLst>
        </pc:spChg>
        <pc:spChg chg="del">
          <ac:chgData name="Clara BROC" userId="39889faa-1e3c-495e-8b99-5e6ec8d56c81" providerId="ADAL" clId="{9344DF5D-73B6-4D2A-BC80-8D968B297C7C}" dt="2023-07-03T13:46:53.047" v="178" actId="478"/>
          <ac:spMkLst>
            <pc:docMk/>
            <pc:sldMk cId="1691843698" sldId="1448944334"/>
            <ac:spMk id="34" creationId="{4DE6BF86-D7E4-0787-7979-BA7569E78733}"/>
          </ac:spMkLst>
        </pc:spChg>
        <pc:spChg chg="del">
          <ac:chgData name="Clara BROC" userId="39889faa-1e3c-495e-8b99-5e6ec8d56c81" providerId="ADAL" clId="{9344DF5D-73B6-4D2A-BC80-8D968B297C7C}" dt="2023-07-03T13:46:53.047" v="178" actId="478"/>
          <ac:spMkLst>
            <pc:docMk/>
            <pc:sldMk cId="1691843698" sldId="1448944334"/>
            <ac:spMk id="35" creationId="{6CAD105F-AED6-0F8D-BADD-53168B7A7FCB}"/>
          </ac:spMkLst>
        </pc:spChg>
        <pc:grpChg chg="del">
          <ac:chgData name="Clara BROC" userId="39889faa-1e3c-495e-8b99-5e6ec8d56c81" providerId="ADAL" clId="{9344DF5D-73B6-4D2A-BC80-8D968B297C7C}" dt="2023-07-03T13:46:53.047" v="178" actId="478"/>
          <ac:grpSpMkLst>
            <pc:docMk/>
            <pc:sldMk cId="1691843698" sldId="1448944334"/>
            <ac:grpSpMk id="9" creationId="{57F515F7-EE8C-A183-D98A-C03792AFA2FE}"/>
          </ac:grpSpMkLst>
        </pc:grpChg>
        <pc:grpChg chg="del">
          <ac:chgData name="Clara BROC" userId="39889faa-1e3c-495e-8b99-5e6ec8d56c81" providerId="ADAL" clId="{9344DF5D-73B6-4D2A-BC80-8D968B297C7C}" dt="2023-07-03T13:46:53.047" v="178" actId="478"/>
          <ac:grpSpMkLst>
            <pc:docMk/>
            <pc:sldMk cId="1691843698" sldId="1448944334"/>
            <ac:grpSpMk id="37" creationId="{1A204074-533A-E64B-A68C-FFD52215C5BB}"/>
          </ac:grpSpMkLst>
        </pc:grpChg>
        <pc:graphicFrameChg chg="add del mod">
          <ac:chgData name="Clara BROC" userId="39889faa-1e3c-495e-8b99-5e6ec8d56c81" providerId="ADAL" clId="{9344DF5D-73B6-4D2A-BC80-8D968B297C7C}" dt="2023-07-03T14:47:06.361" v="186"/>
          <ac:graphicFrameMkLst>
            <pc:docMk/>
            <pc:sldMk cId="1691843698" sldId="1448944334"/>
            <ac:graphicFrameMk id="18" creationId="{4F02E13C-DCBC-5016-21AB-81BAE1807A9B}"/>
          </ac:graphicFrameMkLst>
        </pc:graphicFrameChg>
        <pc:graphicFrameChg chg="add del mod">
          <ac:chgData name="Clara BROC" userId="39889faa-1e3c-495e-8b99-5e6ec8d56c81" providerId="ADAL" clId="{9344DF5D-73B6-4D2A-BC80-8D968B297C7C}" dt="2023-07-03T14:47:50.842" v="192" actId="478"/>
          <ac:graphicFrameMkLst>
            <pc:docMk/>
            <pc:sldMk cId="1691843698" sldId="1448944334"/>
            <ac:graphicFrameMk id="28" creationId="{03B37700-900D-DC63-5353-FD1B0FC662A7}"/>
          </ac:graphicFrameMkLst>
        </pc:graphicFrameChg>
        <pc:graphicFrameChg chg="add mod">
          <ac:chgData name="Clara BROC" userId="39889faa-1e3c-495e-8b99-5e6ec8d56c81" providerId="ADAL" clId="{9344DF5D-73B6-4D2A-BC80-8D968B297C7C}" dt="2023-07-03T14:48:54.978" v="196"/>
          <ac:graphicFrameMkLst>
            <pc:docMk/>
            <pc:sldMk cId="1691843698" sldId="1448944334"/>
            <ac:graphicFrameMk id="29" creationId="{3BB8D422-EAD3-3F2F-DABF-C84521B86907}"/>
          </ac:graphicFrameMkLst>
        </pc:graphicFrameChg>
        <pc:picChg chg="add del mod">
          <ac:chgData name="Clara BROC" userId="39889faa-1e3c-495e-8b99-5e6ec8d56c81" providerId="ADAL" clId="{9344DF5D-73B6-4D2A-BC80-8D968B297C7C}" dt="2023-07-03T14:47:03.846" v="184" actId="478"/>
          <ac:picMkLst>
            <pc:docMk/>
            <pc:sldMk cId="1691843698" sldId="1448944334"/>
            <ac:picMk id="17" creationId="{B757847B-A222-48ED-492A-367D8A100B48}"/>
          </ac:picMkLst>
        </pc:picChg>
        <pc:picChg chg="add del mod">
          <ac:chgData name="Clara BROC" userId="39889faa-1e3c-495e-8b99-5e6ec8d56c81" providerId="ADAL" clId="{9344DF5D-73B6-4D2A-BC80-8D968B297C7C}" dt="2023-07-03T13:46:43.386" v="177" actId="21"/>
          <ac:picMkLst>
            <pc:docMk/>
            <pc:sldMk cId="1691843698" sldId="1448944334"/>
            <ac:picMk id="1026" creationId="{2B127FD7-49DF-44CB-1591-6C6456125CB0}"/>
          </ac:picMkLst>
        </pc:picChg>
      </pc:sldChg>
    </pc:docChg>
  </pc:docChgLst>
  <pc:docChgLst>
    <pc:chgData name="Aurélien DELCAMBRE" userId="03e80a7d-526b-45bd-9f51-5112794f7e53" providerId="ADAL" clId="{F181A391-485C-432C-B98E-1E0DC3412236}"/>
    <pc:docChg chg="undo custSel addSld delSld modSld sldOrd">
      <pc:chgData name="Aurélien DELCAMBRE" userId="03e80a7d-526b-45bd-9f51-5112794f7e53" providerId="ADAL" clId="{F181A391-485C-432C-B98E-1E0DC3412236}" dt="2023-07-03T08:00:36.163" v="777" actId="14100"/>
      <pc:docMkLst>
        <pc:docMk/>
      </pc:docMkLst>
      <pc:sldChg chg="addSp delSp modSp mod">
        <pc:chgData name="Aurélien DELCAMBRE" userId="03e80a7d-526b-45bd-9f51-5112794f7e53" providerId="ADAL" clId="{F181A391-485C-432C-B98E-1E0DC3412236}" dt="2023-06-28T14:50:42.220" v="30" actId="14100"/>
        <pc:sldMkLst>
          <pc:docMk/>
          <pc:sldMk cId="1437164524" sldId="1448944328"/>
        </pc:sldMkLst>
        <pc:picChg chg="add del mod">
          <ac:chgData name="Aurélien DELCAMBRE" userId="03e80a7d-526b-45bd-9f51-5112794f7e53" providerId="ADAL" clId="{F181A391-485C-432C-B98E-1E0DC3412236}" dt="2023-06-28T14:40:58.084" v="2" actId="478"/>
          <ac:picMkLst>
            <pc:docMk/>
            <pc:sldMk cId="1437164524" sldId="1448944328"/>
            <ac:picMk id="5" creationId="{A6E6DB94-CB93-28E8-F436-9D68D9EC41B2}"/>
          </ac:picMkLst>
        </pc:picChg>
        <pc:picChg chg="add mod">
          <ac:chgData name="Aurélien DELCAMBRE" userId="03e80a7d-526b-45bd-9f51-5112794f7e53" providerId="ADAL" clId="{F181A391-485C-432C-B98E-1E0DC3412236}" dt="2023-06-28T14:50:15.955" v="24" actId="1076"/>
          <ac:picMkLst>
            <pc:docMk/>
            <pc:sldMk cId="1437164524" sldId="1448944328"/>
            <ac:picMk id="7" creationId="{012FC5C5-28AA-109C-258E-ACB9A0C8854B}"/>
          </ac:picMkLst>
        </pc:picChg>
        <pc:picChg chg="add mod">
          <ac:chgData name="Aurélien DELCAMBRE" userId="03e80a7d-526b-45bd-9f51-5112794f7e53" providerId="ADAL" clId="{F181A391-485C-432C-B98E-1E0DC3412236}" dt="2023-06-28T14:50:10.490" v="23" actId="1076"/>
          <ac:picMkLst>
            <pc:docMk/>
            <pc:sldMk cId="1437164524" sldId="1448944328"/>
            <ac:picMk id="9" creationId="{1F3DE49A-A335-740C-D938-495851FBA632}"/>
          </ac:picMkLst>
        </pc:picChg>
        <pc:picChg chg="add mod">
          <ac:chgData name="Aurélien DELCAMBRE" userId="03e80a7d-526b-45bd-9f51-5112794f7e53" providerId="ADAL" clId="{F181A391-485C-432C-B98E-1E0DC3412236}" dt="2023-06-28T14:50:42.220" v="30" actId="14100"/>
          <ac:picMkLst>
            <pc:docMk/>
            <pc:sldMk cId="1437164524" sldId="1448944328"/>
            <ac:picMk id="11" creationId="{BA652FB3-CA69-F005-52F8-5758505E43AA}"/>
          </ac:picMkLst>
        </pc:picChg>
      </pc:sldChg>
      <pc:sldChg chg="addSp delSp modSp mod">
        <pc:chgData name="Aurélien DELCAMBRE" userId="03e80a7d-526b-45bd-9f51-5112794f7e53" providerId="ADAL" clId="{F181A391-485C-432C-B98E-1E0DC3412236}" dt="2023-07-03T07:22:51.187" v="613" actId="113"/>
        <pc:sldMkLst>
          <pc:docMk/>
          <pc:sldMk cId="3700085637" sldId="1448944329"/>
        </pc:sldMkLst>
        <pc:spChg chg="mod">
          <ac:chgData name="Aurélien DELCAMBRE" userId="03e80a7d-526b-45bd-9f51-5112794f7e53" providerId="ADAL" clId="{F181A391-485C-432C-B98E-1E0DC3412236}" dt="2023-07-03T07:22:51.187" v="613" actId="113"/>
          <ac:spMkLst>
            <pc:docMk/>
            <pc:sldMk cId="3700085637" sldId="1448944329"/>
            <ac:spMk id="4" creationId="{0DBA77B7-C97A-FAA1-65F2-D6B1236EF7A1}"/>
          </ac:spMkLst>
        </pc:spChg>
        <pc:spChg chg="mod">
          <ac:chgData name="Aurélien DELCAMBRE" userId="03e80a7d-526b-45bd-9f51-5112794f7e53" providerId="ADAL" clId="{F181A391-485C-432C-B98E-1E0DC3412236}" dt="2023-06-30T14:30:46.485" v="425"/>
          <ac:spMkLst>
            <pc:docMk/>
            <pc:sldMk cId="3700085637" sldId="1448944329"/>
            <ac:spMk id="5" creationId="{F77F1A1D-44C0-A896-045A-419C24037A87}"/>
          </ac:spMkLst>
        </pc:spChg>
        <pc:spChg chg="mod">
          <ac:chgData name="Aurélien DELCAMBRE" userId="03e80a7d-526b-45bd-9f51-5112794f7e53" providerId="ADAL" clId="{F181A391-485C-432C-B98E-1E0DC3412236}" dt="2023-06-30T14:27:28.425" v="396" actId="1076"/>
          <ac:spMkLst>
            <pc:docMk/>
            <pc:sldMk cId="3700085637" sldId="1448944329"/>
            <ac:spMk id="6" creationId="{B975A437-4BF3-CDE8-71EE-70131774C214}"/>
          </ac:spMkLst>
        </pc:spChg>
        <pc:spChg chg="mod">
          <ac:chgData name="Aurélien DELCAMBRE" userId="03e80a7d-526b-45bd-9f51-5112794f7e53" providerId="ADAL" clId="{F181A391-485C-432C-B98E-1E0DC3412236}" dt="2023-06-30T14:28:49.921" v="421" actId="20577"/>
          <ac:spMkLst>
            <pc:docMk/>
            <pc:sldMk cId="3700085637" sldId="1448944329"/>
            <ac:spMk id="7" creationId="{6ABFCE81-A5D3-08DB-5909-2DD087D80F8C}"/>
          </ac:spMkLst>
        </pc:spChg>
        <pc:spChg chg="mod">
          <ac:chgData name="Aurélien DELCAMBRE" userId="03e80a7d-526b-45bd-9f51-5112794f7e53" providerId="ADAL" clId="{F181A391-485C-432C-B98E-1E0DC3412236}" dt="2023-06-30T14:28:46.360" v="418" actId="1076"/>
          <ac:spMkLst>
            <pc:docMk/>
            <pc:sldMk cId="3700085637" sldId="1448944329"/>
            <ac:spMk id="8" creationId="{C19B5639-D665-8B66-ECEC-275E740D2830}"/>
          </ac:spMkLst>
        </pc:spChg>
        <pc:spChg chg="mod">
          <ac:chgData name="Aurélien DELCAMBRE" userId="03e80a7d-526b-45bd-9f51-5112794f7e53" providerId="ADAL" clId="{F181A391-485C-432C-B98E-1E0DC3412236}" dt="2023-06-30T14:25:20.630" v="391" actId="20577"/>
          <ac:spMkLst>
            <pc:docMk/>
            <pc:sldMk cId="3700085637" sldId="1448944329"/>
            <ac:spMk id="11" creationId="{1101B2B8-0216-8B4F-2DE4-386D51AD6C30}"/>
          </ac:spMkLst>
        </pc:spChg>
        <pc:spChg chg="mod">
          <ac:chgData name="Aurélien DELCAMBRE" userId="03e80a7d-526b-45bd-9f51-5112794f7e53" providerId="ADAL" clId="{F181A391-485C-432C-B98E-1E0DC3412236}" dt="2023-06-30T14:29:35.048" v="424" actId="1076"/>
          <ac:spMkLst>
            <pc:docMk/>
            <pc:sldMk cId="3700085637" sldId="1448944329"/>
            <ac:spMk id="12" creationId="{1518A6E4-0390-102A-20BC-3940B7BF00FA}"/>
          </ac:spMkLst>
        </pc:spChg>
        <pc:spChg chg="del">
          <ac:chgData name="Aurélien DELCAMBRE" userId="03e80a7d-526b-45bd-9f51-5112794f7e53" providerId="ADAL" clId="{F181A391-485C-432C-B98E-1E0DC3412236}" dt="2023-06-30T14:24:05.431" v="361" actId="478"/>
          <ac:spMkLst>
            <pc:docMk/>
            <pc:sldMk cId="3700085637" sldId="1448944329"/>
            <ac:spMk id="13" creationId="{BF9FF563-F567-6109-98D0-74E43F09110F}"/>
          </ac:spMkLst>
        </pc:spChg>
        <pc:spChg chg="mod">
          <ac:chgData name="Aurélien DELCAMBRE" userId="03e80a7d-526b-45bd-9f51-5112794f7e53" providerId="ADAL" clId="{F181A391-485C-432C-B98E-1E0DC3412236}" dt="2023-06-30T14:24:59.286" v="389" actId="113"/>
          <ac:spMkLst>
            <pc:docMk/>
            <pc:sldMk cId="3700085637" sldId="1448944329"/>
            <ac:spMk id="14" creationId="{52B426A4-E39A-40E2-969F-0F87701341B5}"/>
          </ac:spMkLst>
        </pc:spChg>
        <pc:spChg chg="add mod">
          <ac:chgData name="Aurélien DELCAMBRE" userId="03e80a7d-526b-45bd-9f51-5112794f7e53" providerId="ADAL" clId="{F181A391-485C-432C-B98E-1E0DC3412236}" dt="2023-06-30T14:24:28.731" v="380" actId="20577"/>
          <ac:spMkLst>
            <pc:docMk/>
            <pc:sldMk cId="3700085637" sldId="1448944329"/>
            <ac:spMk id="15" creationId="{C8868334-F3DE-7B9A-3165-E5236665F860}"/>
          </ac:spMkLst>
        </pc:spChg>
        <pc:spChg chg="mod">
          <ac:chgData name="Aurélien DELCAMBRE" userId="03e80a7d-526b-45bd-9f51-5112794f7e53" providerId="ADAL" clId="{F181A391-485C-432C-B98E-1E0DC3412236}" dt="2023-06-30T14:28:35.043" v="417" actId="20577"/>
          <ac:spMkLst>
            <pc:docMk/>
            <pc:sldMk cId="3700085637" sldId="1448944329"/>
            <ac:spMk id="19" creationId="{E6668C57-9ACC-EF0D-99F0-17CB1DC5F661}"/>
          </ac:spMkLst>
        </pc:spChg>
        <pc:spChg chg="mod">
          <ac:chgData name="Aurélien DELCAMBRE" userId="03e80a7d-526b-45bd-9f51-5112794f7e53" providerId="ADAL" clId="{F181A391-485C-432C-B98E-1E0DC3412236}" dt="2023-06-30T14:13:16.957" v="360" actId="1076"/>
          <ac:spMkLst>
            <pc:docMk/>
            <pc:sldMk cId="3700085637" sldId="1448944329"/>
            <ac:spMk id="20" creationId="{82ADEE68-7A09-1F01-BA7B-CB0B5334A086}"/>
          </ac:spMkLst>
        </pc:spChg>
        <pc:spChg chg="mod">
          <ac:chgData name="Aurélien DELCAMBRE" userId="03e80a7d-526b-45bd-9f51-5112794f7e53" providerId="ADAL" clId="{F181A391-485C-432C-B98E-1E0DC3412236}" dt="2023-06-30T14:13:16.957" v="360" actId="1076"/>
          <ac:spMkLst>
            <pc:docMk/>
            <pc:sldMk cId="3700085637" sldId="1448944329"/>
            <ac:spMk id="21" creationId="{F73B09EA-C01A-BC4F-4E23-4E886FC2A196}"/>
          </ac:spMkLst>
        </pc:spChg>
        <pc:spChg chg="mod">
          <ac:chgData name="Aurélien DELCAMBRE" userId="03e80a7d-526b-45bd-9f51-5112794f7e53" providerId="ADAL" clId="{F181A391-485C-432C-B98E-1E0DC3412236}" dt="2023-06-30T14:27:34.769" v="397" actId="1076"/>
          <ac:spMkLst>
            <pc:docMk/>
            <pc:sldMk cId="3700085637" sldId="1448944329"/>
            <ac:spMk id="22" creationId="{745BCC6F-4312-ED9E-B89F-324C9F4994EC}"/>
          </ac:spMkLst>
        </pc:spChg>
        <pc:spChg chg="mod">
          <ac:chgData name="Aurélien DELCAMBRE" userId="03e80a7d-526b-45bd-9f51-5112794f7e53" providerId="ADAL" clId="{F181A391-485C-432C-B98E-1E0DC3412236}" dt="2023-06-30T14:13:16.957" v="360" actId="1076"/>
          <ac:spMkLst>
            <pc:docMk/>
            <pc:sldMk cId="3700085637" sldId="1448944329"/>
            <ac:spMk id="23" creationId="{933357A6-F1A3-608F-5E9F-4E82C4864659}"/>
          </ac:spMkLst>
        </pc:spChg>
        <pc:spChg chg="mod">
          <ac:chgData name="Aurélien DELCAMBRE" userId="03e80a7d-526b-45bd-9f51-5112794f7e53" providerId="ADAL" clId="{F181A391-485C-432C-B98E-1E0DC3412236}" dt="2023-06-30T14:13:16.957" v="360" actId="1076"/>
          <ac:spMkLst>
            <pc:docMk/>
            <pc:sldMk cId="3700085637" sldId="1448944329"/>
            <ac:spMk id="24" creationId="{B0D50307-57A4-82E5-B94F-217A28A47B08}"/>
          </ac:spMkLst>
        </pc:spChg>
        <pc:spChg chg="mod">
          <ac:chgData name="Aurélien DELCAMBRE" userId="03e80a7d-526b-45bd-9f51-5112794f7e53" providerId="ADAL" clId="{F181A391-485C-432C-B98E-1E0DC3412236}" dt="2023-06-30T14:02:55.409" v="117" actId="20577"/>
          <ac:spMkLst>
            <pc:docMk/>
            <pc:sldMk cId="3700085637" sldId="1448944329"/>
            <ac:spMk id="30" creationId="{278F64E6-FCD0-3515-A3FB-D63E357C6A88}"/>
          </ac:spMkLst>
        </pc:spChg>
        <pc:spChg chg="mod">
          <ac:chgData name="Aurélien DELCAMBRE" userId="03e80a7d-526b-45bd-9f51-5112794f7e53" providerId="ADAL" clId="{F181A391-485C-432C-B98E-1E0DC3412236}" dt="2023-06-30T14:02:45.288" v="109" actId="14100"/>
          <ac:spMkLst>
            <pc:docMk/>
            <pc:sldMk cId="3700085637" sldId="1448944329"/>
            <ac:spMk id="33" creationId="{CADCBF88-DCC0-3E06-3056-092B7DEA238D}"/>
          </ac:spMkLst>
        </pc:spChg>
        <pc:spChg chg="mod">
          <ac:chgData name="Aurélien DELCAMBRE" userId="03e80a7d-526b-45bd-9f51-5112794f7e53" providerId="ADAL" clId="{F181A391-485C-432C-B98E-1E0DC3412236}" dt="2023-06-30T14:02:31.996" v="100" actId="20577"/>
          <ac:spMkLst>
            <pc:docMk/>
            <pc:sldMk cId="3700085637" sldId="1448944329"/>
            <ac:spMk id="34" creationId="{4DE6BF86-D7E4-0787-7979-BA7569E78733}"/>
          </ac:spMkLst>
        </pc:spChg>
        <pc:spChg chg="mod">
          <ac:chgData name="Aurélien DELCAMBRE" userId="03e80a7d-526b-45bd-9f51-5112794f7e53" providerId="ADAL" clId="{F181A391-485C-432C-B98E-1E0DC3412236}" dt="2023-06-30T14:06:12.345" v="200" actId="1076"/>
          <ac:spMkLst>
            <pc:docMk/>
            <pc:sldMk cId="3700085637" sldId="1448944329"/>
            <ac:spMk id="35" creationId="{6CAD105F-AED6-0F8D-BADD-53168B7A7FCB}"/>
          </ac:spMkLst>
        </pc:spChg>
      </pc:sldChg>
      <pc:sldChg chg="addSp delSp modSp new mod">
        <pc:chgData name="Aurélien DELCAMBRE" userId="03e80a7d-526b-45bd-9f51-5112794f7e53" providerId="ADAL" clId="{F181A391-485C-432C-B98E-1E0DC3412236}" dt="2023-06-30T14:07:36.720" v="220" actId="1076"/>
        <pc:sldMkLst>
          <pc:docMk/>
          <pc:sldMk cId="1979591205" sldId="1448944330"/>
        </pc:sldMkLst>
        <pc:spChg chg="del">
          <ac:chgData name="Aurélien DELCAMBRE" userId="03e80a7d-526b-45bd-9f51-5112794f7e53" providerId="ADAL" clId="{F181A391-485C-432C-B98E-1E0DC3412236}" dt="2023-06-30T14:01:55.528" v="82" actId="478"/>
          <ac:spMkLst>
            <pc:docMk/>
            <pc:sldMk cId="1979591205" sldId="1448944330"/>
            <ac:spMk id="3" creationId="{8DDFD75C-5F50-28F8-E548-D164D643884E}"/>
          </ac:spMkLst>
        </pc:spChg>
        <pc:spChg chg="del">
          <ac:chgData name="Aurélien DELCAMBRE" userId="03e80a7d-526b-45bd-9f51-5112794f7e53" providerId="ADAL" clId="{F181A391-485C-432C-B98E-1E0DC3412236}" dt="2023-06-30T14:01:57.907" v="83" actId="478"/>
          <ac:spMkLst>
            <pc:docMk/>
            <pc:sldMk cId="1979591205" sldId="1448944330"/>
            <ac:spMk id="4" creationId="{C6D1243D-20A3-CC4E-8DD0-F8F143B11C6E}"/>
          </ac:spMkLst>
        </pc:spChg>
        <pc:spChg chg="del">
          <ac:chgData name="Aurélien DELCAMBRE" userId="03e80a7d-526b-45bd-9f51-5112794f7e53" providerId="ADAL" clId="{F181A391-485C-432C-B98E-1E0DC3412236}" dt="2023-06-30T14:02:00.672" v="84" actId="478"/>
          <ac:spMkLst>
            <pc:docMk/>
            <pc:sldMk cId="1979591205" sldId="1448944330"/>
            <ac:spMk id="5" creationId="{F0F17A09-E9C5-8A5E-80A5-70CA74C50B3A}"/>
          </ac:spMkLst>
        </pc:spChg>
        <pc:spChg chg="add mod">
          <ac:chgData name="Aurélien DELCAMBRE" userId="03e80a7d-526b-45bd-9f51-5112794f7e53" providerId="ADAL" clId="{F181A391-485C-432C-B98E-1E0DC3412236}" dt="2023-06-30T14:02:01.186" v="85"/>
          <ac:spMkLst>
            <pc:docMk/>
            <pc:sldMk cId="1979591205" sldId="1448944330"/>
            <ac:spMk id="6" creationId="{2EAAC337-C6F0-5ED0-7F66-4B083F42B3ED}"/>
          </ac:spMkLst>
        </pc:spChg>
        <pc:spChg chg="add mod">
          <ac:chgData name="Aurélien DELCAMBRE" userId="03e80a7d-526b-45bd-9f51-5112794f7e53" providerId="ADAL" clId="{F181A391-485C-432C-B98E-1E0DC3412236}" dt="2023-06-30T14:02:01.186" v="85"/>
          <ac:spMkLst>
            <pc:docMk/>
            <pc:sldMk cId="1979591205" sldId="1448944330"/>
            <ac:spMk id="7" creationId="{9E226A76-2F73-2060-6434-F1B81E27E8B0}"/>
          </ac:spMkLst>
        </pc:spChg>
        <pc:spChg chg="add mod">
          <ac:chgData name="Aurélien DELCAMBRE" userId="03e80a7d-526b-45bd-9f51-5112794f7e53" providerId="ADAL" clId="{F181A391-485C-432C-B98E-1E0DC3412236}" dt="2023-06-30T14:02:01.186" v="85"/>
          <ac:spMkLst>
            <pc:docMk/>
            <pc:sldMk cId="1979591205" sldId="1448944330"/>
            <ac:spMk id="8" creationId="{996A9314-962A-5C6A-F7C1-E991F235B731}"/>
          </ac:spMkLst>
        </pc:spChg>
        <pc:spChg chg="add mod">
          <ac:chgData name="Aurélien DELCAMBRE" userId="03e80a7d-526b-45bd-9f51-5112794f7e53" providerId="ADAL" clId="{F181A391-485C-432C-B98E-1E0DC3412236}" dt="2023-06-30T14:02:01.186" v="85"/>
          <ac:spMkLst>
            <pc:docMk/>
            <pc:sldMk cId="1979591205" sldId="1448944330"/>
            <ac:spMk id="9" creationId="{547FCF4F-F6CC-A79A-151E-DCCCE49FC083}"/>
          </ac:spMkLst>
        </pc:spChg>
        <pc:spChg chg="add mod">
          <ac:chgData name="Aurélien DELCAMBRE" userId="03e80a7d-526b-45bd-9f51-5112794f7e53" providerId="ADAL" clId="{F181A391-485C-432C-B98E-1E0DC3412236}" dt="2023-06-30T14:02:01.186" v="85"/>
          <ac:spMkLst>
            <pc:docMk/>
            <pc:sldMk cId="1979591205" sldId="1448944330"/>
            <ac:spMk id="10" creationId="{BAB6EB37-3054-0901-C562-5BAEB381955A}"/>
          </ac:spMkLst>
        </pc:spChg>
        <pc:spChg chg="add mod">
          <ac:chgData name="Aurélien DELCAMBRE" userId="03e80a7d-526b-45bd-9f51-5112794f7e53" providerId="ADAL" clId="{F181A391-485C-432C-B98E-1E0DC3412236}" dt="2023-06-30T14:02:01.186" v="85"/>
          <ac:spMkLst>
            <pc:docMk/>
            <pc:sldMk cId="1979591205" sldId="1448944330"/>
            <ac:spMk id="11" creationId="{59C9A78F-FE8F-14E4-8922-3F3A102A224F}"/>
          </ac:spMkLst>
        </pc:spChg>
        <pc:spChg chg="add mod">
          <ac:chgData name="Aurélien DELCAMBRE" userId="03e80a7d-526b-45bd-9f51-5112794f7e53" providerId="ADAL" clId="{F181A391-485C-432C-B98E-1E0DC3412236}" dt="2023-06-30T14:02:01.186" v="85"/>
          <ac:spMkLst>
            <pc:docMk/>
            <pc:sldMk cId="1979591205" sldId="1448944330"/>
            <ac:spMk id="12" creationId="{E0E2BC3F-BD46-D86B-5B2D-CFC3270566B2}"/>
          </ac:spMkLst>
        </pc:spChg>
        <pc:spChg chg="add mod">
          <ac:chgData name="Aurélien DELCAMBRE" userId="03e80a7d-526b-45bd-9f51-5112794f7e53" providerId="ADAL" clId="{F181A391-485C-432C-B98E-1E0DC3412236}" dt="2023-06-30T14:02:01.186" v="85"/>
          <ac:spMkLst>
            <pc:docMk/>
            <pc:sldMk cId="1979591205" sldId="1448944330"/>
            <ac:spMk id="13" creationId="{A29FF1CD-1D71-23F0-F23F-286C1DD2D831}"/>
          </ac:spMkLst>
        </pc:spChg>
        <pc:spChg chg="mod">
          <ac:chgData name="Aurélien DELCAMBRE" userId="03e80a7d-526b-45bd-9f51-5112794f7e53" providerId="ADAL" clId="{F181A391-485C-432C-B98E-1E0DC3412236}" dt="2023-06-30T14:02:01.186" v="85"/>
          <ac:spMkLst>
            <pc:docMk/>
            <pc:sldMk cId="1979591205" sldId="1448944330"/>
            <ac:spMk id="15" creationId="{9B1EF8BB-CE84-D49A-055F-24C4F2FCD5E9}"/>
          </ac:spMkLst>
        </pc:spChg>
        <pc:spChg chg="mod">
          <ac:chgData name="Aurélien DELCAMBRE" userId="03e80a7d-526b-45bd-9f51-5112794f7e53" providerId="ADAL" clId="{F181A391-485C-432C-B98E-1E0DC3412236}" dt="2023-06-30T14:02:01.186" v="85"/>
          <ac:spMkLst>
            <pc:docMk/>
            <pc:sldMk cId="1979591205" sldId="1448944330"/>
            <ac:spMk id="16" creationId="{BB94902C-9372-D6AE-09A4-D281D3535F2B}"/>
          </ac:spMkLst>
        </pc:spChg>
        <pc:spChg chg="add mod">
          <ac:chgData name="Aurélien DELCAMBRE" userId="03e80a7d-526b-45bd-9f51-5112794f7e53" providerId="ADAL" clId="{F181A391-485C-432C-B98E-1E0DC3412236}" dt="2023-06-30T14:02:01.186" v="85"/>
          <ac:spMkLst>
            <pc:docMk/>
            <pc:sldMk cId="1979591205" sldId="1448944330"/>
            <ac:spMk id="17" creationId="{81197D14-6153-584B-2665-9B1FE6480D17}"/>
          </ac:spMkLst>
        </pc:spChg>
        <pc:spChg chg="add mod">
          <ac:chgData name="Aurélien DELCAMBRE" userId="03e80a7d-526b-45bd-9f51-5112794f7e53" providerId="ADAL" clId="{F181A391-485C-432C-B98E-1E0DC3412236}" dt="2023-06-30T14:02:01.186" v="85"/>
          <ac:spMkLst>
            <pc:docMk/>
            <pc:sldMk cId="1979591205" sldId="1448944330"/>
            <ac:spMk id="18" creationId="{CA1BE5A3-0FEA-98B4-6498-DE0C458C405A}"/>
          </ac:spMkLst>
        </pc:spChg>
        <pc:spChg chg="add mod">
          <ac:chgData name="Aurélien DELCAMBRE" userId="03e80a7d-526b-45bd-9f51-5112794f7e53" providerId="ADAL" clId="{F181A391-485C-432C-B98E-1E0DC3412236}" dt="2023-06-30T14:02:01.186" v="85"/>
          <ac:spMkLst>
            <pc:docMk/>
            <pc:sldMk cId="1979591205" sldId="1448944330"/>
            <ac:spMk id="19" creationId="{1EC1C36B-0B99-5281-025E-E9579905217A}"/>
          </ac:spMkLst>
        </pc:spChg>
        <pc:spChg chg="add mod">
          <ac:chgData name="Aurélien DELCAMBRE" userId="03e80a7d-526b-45bd-9f51-5112794f7e53" providerId="ADAL" clId="{F181A391-485C-432C-B98E-1E0DC3412236}" dt="2023-06-30T14:06:59.880" v="204"/>
          <ac:spMkLst>
            <pc:docMk/>
            <pc:sldMk cId="1979591205" sldId="1448944330"/>
            <ac:spMk id="20" creationId="{96D241F0-286B-41C2-D874-2DB3108F1918}"/>
          </ac:spMkLst>
        </pc:spChg>
        <pc:spChg chg="add mod">
          <ac:chgData name="Aurélien DELCAMBRE" userId="03e80a7d-526b-45bd-9f51-5112794f7e53" providerId="ADAL" clId="{F181A391-485C-432C-B98E-1E0DC3412236}" dt="2023-06-30T14:07:28.671" v="218" actId="1076"/>
          <ac:spMkLst>
            <pc:docMk/>
            <pc:sldMk cId="1979591205" sldId="1448944330"/>
            <ac:spMk id="21" creationId="{7100BA1E-C9B8-1031-8015-DDBFC189EF1F}"/>
          </ac:spMkLst>
        </pc:spChg>
        <pc:spChg chg="add mod">
          <ac:chgData name="Aurélien DELCAMBRE" userId="03e80a7d-526b-45bd-9f51-5112794f7e53" providerId="ADAL" clId="{F181A391-485C-432C-B98E-1E0DC3412236}" dt="2023-06-30T14:07:36.720" v="220" actId="1076"/>
          <ac:spMkLst>
            <pc:docMk/>
            <pc:sldMk cId="1979591205" sldId="1448944330"/>
            <ac:spMk id="22" creationId="{3D54C283-46D3-E7A2-B045-F15862B4C620}"/>
          </ac:spMkLst>
        </pc:spChg>
        <pc:grpChg chg="add mod">
          <ac:chgData name="Aurélien DELCAMBRE" userId="03e80a7d-526b-45bd-9f51-5112794f7e53" providerId="ADAL" clId="{F181A391-485C-432C-B98E-1E0DC3412236}" dt="2023-06-30T14:02:01.186" v="85"/>
          <ac:grpSpMkLst>
            <pc:docMk/>
            <pc:sldMk cId="1979591205" sldId="1448944330"/>
            <ac:grpSpMk id="14" creationId="{5B6AB703-B5E4-C98F-B6D8-3A07476FE768}"/>
          </ac:grpSpMkLst>
        </pc:grpChg>
      </pc:sldChg>
      <pc:sldChg chg="new del ord">
        <pc:chgData name="Aurélien DELCAMBRE" userId="03e80a7d-526b-45bd-9f51-5112794f7e53" providerId="ADAL" clId="{F181A391-485C-432C-B98E-1E0DC3412236}" dt="2023-07-03T06:58:32.423" v="457" actId="2696"/>
        <pc:sldMkLst>
          <pc:docMk/>
          <pc:sldMk cId="1443974841" sldId="1448944331"/>
        </pc:sldMkLst>
      </pc:sldChg>
      <pc:sldChg chg="addSp delSp modSp add mod">
        <pc:chgData name="Aurélien DELCAMBRE" userId="03e80a7d-526b-45bd-9f51-5112794f7e53" providerId="ADAL" clId="{F181A391-485C-432C-B98E-1E0DC3412236}" dt="2023-07-03T07:57:23.168" v="749" actId="1076"/>
        <pc:sldMkLst>
          <pc:docMk/>
          <pc:sldMk cId="3669389300" sldId="1448944332"/>
        </pc:sldMkLst>
        <pc:spChg chg="mod">
          <ac:chgData name="Aurélien DELCAMBRE" userId="03e80a7d-526b-45bd-9f51-5112794f7e53" providerId="ADAL" clId="{F181A391-485C-432C-B98E-1E0DC3412236}" dt="2023-07-03T07:55:48.433" v="740"/>
          <ac:spMkLst>
            <pc:docMk/>
            <pc:sldMk cId="3669389300" sldId="1448944332"/>
            <ac:spMk id="4" creationId="{0DBA77B7-C97A-FAA1-65F2-D6B1236EF7A1}"/>
          </ac:spMkLst>
        </pc:spChg>
        <pc:spChg chg="del">
          <ac:chgData name="Aurélien DELCAMBRE" userId="03e80a7d-526b-45bd-9f51-5112794f7e53" providerId="ADAL" clId="{F181A391-485C-432C-B98E-1E0DC3412236}" dt="2023-07-03T07:57:09.643" v="748" actId="478"/>
          <ac:spMkLst>
            <pc:docMk/>
            <pc:sldMk cId="3669389300" sldId="1448944332"/>
            <ac:spMk id="5" creationId="{F77F1A1D-44C0-A896-045A-419C24037A87}"/>
          </ac:spMkLst>
        </pc:spChg>
        <pc:spChg chg="mod">
          <ac:chgData name="Aurélien DELCAMBRE" userId="03e80a7d-526b-45bd-9f51-5112794f7e53" providerId="ADAL" clId="{F181A391-485C-432C-B98E-1E0DC3412236}" dt="2023-07-03T07:55:11.540" v="738" actId="20577"/>
          <ac:spMkLst>
            <pc:docMk/>
            <pc:sldMk cId="3669389300" sldId="1448944332"/>
            <ac:spMk id="11" creationId="{1101B2B8-0216-8B4F-2DE4-386D51AD6C30}"/>
          </ac:spMkLst>
        </pc:spChg>
        <pc:spChg chg="mod">
          <ac:chgData name="Aurélien DELCAMBRE" userId="03e80a7d-526b-45bd-9f51-5112794f7e53" providerId="ADAL" clId="{F181A391-485C-432C-B98E-1E0DC3412236}" dt="2023-07-03T07:54:50.678" v="731" actId="20577"/>
          <ac:spMkLst>
            <pc:docMk/>
            <pc:sldMk cId="3669389300" sldId="1448944332"/>
            <ac:spMk id="12" creationId="{1518A6E4-0390-102A-20BC-3940B7BF00FA}"/>
          </ac:spMkLst>
        </pc:spChg>
        <pc:spChg chg="add del mod">
          <ac:chgData name="Aurélien DELCAMBRE" userId="03e80a7d-526b-45bd-9f51-5112794f7e53" providerId="ADAL" clId="{F181A391-485C-432C-B98E-1E0DC3412236}" dt="2023-07-03T07:51:09.113" v="651"/>
          <ac:spMkLst>
            <pc:docMk/>
            <pc:sldMk cId="3669389300" sldId="1448944332"/>
            <ac:spMk id="13" creationId="{C400F30C-EB37-31CC-229C-4420AB6E295D}"/>
          </ac:spMkLst>
        </pc:spChg>
        <pc:spChg chg="mod">
          <ac:chgData name="Aurélien DELCAMBRE" userId="03e80a7d-526b-45bd-9f51-5112794f7e53" providerId="ADAL" clId="{F181A391-485C-432C-B98E-1E0DC3412236}" dt="2023-07-03T07:55:05.352" v="733" actId="1076"/>
          <ac:spMkLst>
            <pc:docMk/>
            <pc:sldMk cId="3669389300" sldId="1448944332"/>
            <ac:spMk id="14" creationId="{52B426A4-E39A-40E2-969F-0F87701341B5}"/>
          </ac:spMkLst>
        </pc:spChg>
        <pc:spChg chg="mod">
          <ac:chgData name="Aurélien DELCAMBRE" userId="03e80a7d-526b-45bd-9f51-5112794f7e53" providerId="ADAL" clId="{F181A391-485C-432C-B98E-1E0DC3412236}" dt="2023-07-03T07:54:38.632" v="723" actId="20577"/>
          <ac:spMkLst>
            <pc:docMk/>
            <pc:sldMk cId="3669389300" sldId="1448944332"/>
            <ac:spMk id="15" creationId="{C8868334-F3DE-7B9A-3165-E5236665F860}"/>
          </ac:spMkLst>
        </pc:spChg>
        <pc:spChg chg="add del mod">
          <ac:chgData name="Aurélien DELCAMBRE" userId="03e80a7d-526b-45bd-9f51-5112794f7e53" providerId="ADAL" clId="{F181A391-485C-432C-B98E-1E0DC3412236}" dt="2023-07-03T07:51:08.617" v="650"/>
          <ac:spMkLst>
            <pc:docMk/>
            <pc:sldMk cId="3669389300" sldId="1448944332"/>
            <ac:spMk id="16" creationId="{CD1EA8EE-63FC-93C1-CAAD-65FDAFCA6A86}"/>
          </ac:spMkLst>
        </pc:spChg>
        <pc:spChg chg="add mod">
          <ac:chgData name="Aurélien DELCAMBRE" userId="03e80a7d-526b-45bd-9f51-5112794f7e53" providerId="ADAL" clId="{F181A391-485C-432C-B98E-1E0DC3412236}" dt="2023-07-03T07:56:48.292" v="744" actId="1076"/>
          <ac:spMkLst>
            <pc:docMk/>
            <pc:sldMk cId="3669389300" sldId="1448944332"/>
            <ac:spMk id="17" creationId="{DAC73082-EF4F-C287-DD70-7AE4EA10FB65}"/>
          </ac:spMkLst>
        </pc:spChg>
        <pc:spChg chg="add mod">
          <ac:chgData name="Aurélien DELCAMBRE" userId="03e80a7d-526b-45bd-9f51-5112794f7e53" providerId="ADAL" clId="{F181A391-485C-432C-B98E-1E0DC3412236}" dt="2023-07-03T07:56:38.020" v="742" actId="1076"/>
          <ac:spMkLst>
            <pc:docMk/>
            <pc:sldMk cId="3669389300" sldId="1448944332"/>
            <ac:spMk id="18" creationId="{EF69F1CC-F2DA-A6E6-FCB8-9392BA5F97E5}"/>
          </ac:spMkLst>
        </pc:spChg>
        <pc:spChg chg="mod">
          <ac:chgData name="Aurélien DELCAMBRE" userId="03e80a7d-526b-45bd-9f51-5112794f7e53" providerId="ADAL" clId="{F181A391-485C-432C-B98E-1E0DC3412236}" dt="2023-07-03T07:54:08.530" v="708" actId="14100"/>
          <ac:spMkLst>
            <pc:docMk/>
            <pc:sldMk cId="3669389300" sldId="1448944332"/>
            <ac:spMk id="19" creationId="{E6668C57-9ACC-EF0D-99F0-17CB1DC5F661}"/>
          </ac:spMkLst>
        </pc:spChg>
        <pc:spChg chg="mod">
          <ac:chgData name="Aurélien DELCAMBRE" userId="03e80a7d-526b-45bd-9f51-5112794f7e53" providerId="ADAL" clId="{F181A391-485C-432C-B98E-1E0DC3412236}" dt="2023-07-03T07:56:45.193" v="743" actId="1076"/>
          <ac:spMkLst>
            <pc:docMk/>
            <pc:sldMk cId="3669389300" sldId="1448944332"/>
            <ac:spMk id="20" creationId="{82ADEE68-7A09-1F01-BA7B-CB0B5334A086}"/>
          </ac:spMkLst>
        </pc:spChg>
        <pc:spChg chg="del">
          <ac:chgData name="Aurélien DELCAMBRE" userId="03e80a7d-526b-45bd-9f51-5112794f7e53" providerId="ADAL" clId="{F181A391-485C-432C-B98E-1E0DC3412236}" dt="2023-07-03T07:57:07.972" v="747" actId="478"/>
          <ac:spMkLst>
            <pc:docMk/>
            <pc:sldMk cId="3669389300" sldId="1448944332"/>
            <ac:spMk id="22" creationId="{745BCC6F-4312-ED9E-B89F-324C9F4994EC}"/>
          </ac:spMkLst>
        </pc:spChg>
        <pc:spChg chg="add mod">
          <ac:chgData name="Aurélien DELCAMBRE" userId="03e80a7d-526b-45bd-9f51-5112794f7e53" providerId="ADAL" clId="{F181A391-485C-432C-B98E-1E0DC3412236}" dt="2023-07-03T07:57:23.168" v="749" actId="1076"/>
          <ac:spMkLst>
            <pc:docMk/>
            <pc:sldMk cId="3669389300" sldId="1448944332"/>
            <ac:spMk id="26" creationId="{A7A15D35-A139-2DB1-091D-1A5EB80735AE}"/>
          </ac:spMkLst>
        </pc:spChg>
        <pc:spChg chg="add mod">
          <ac:chgData name="Aurélien DELCAMBRE" userId="03e80a7d-526b-45bd-9f51-5112794f7e53" providerId="ADAL" clId="{F181A391-485C-432C-B98E-1E0DC3412236}" dt="2023-07-03T07:57:23.168" v="749" actId="1076"/>
          <ac:spMkLst>
            <pc:docMk/>
            <pc:sldMk cId="3669389300" sldId="1448944332"/>
            <ac:spMk id="27" creationId="{17420695-2EF0-6A54-8413-3B49C5B7EF27}"/>
          </ac:spMkLst>
        </pc:spChg>
        <pc:spChg chg="add mod">
          <ac:chgData name="Aurélien DELCAMBRE" userId="03e80a7d-526b-45bd-9f51-5112794f7e53" providerId="ADAL" clId="{F181A391-485C-432C-B98E-1E0DC3412236}" dt="2023-07-03T07:57:23.168" v="749" actId="1076"/>
          <ac:spMkLst>
            <pc:docMk/>
            <pc:sldMk cId="3669389300" sldId="1448944332"/>
            <ac:spMk id="28" creationId="{27FC5B56-19A8-D58D-5434-45B6DA700844}"/>
          </ac:spMkLst>
        </pc:spChg>
        <pc:spChg chg="mod">
          <ac:chgData name="Aurélien DELCAMBRE" userId="03e80a7d-526b-45bd-9f51-5112794f7e53" providerId="ADAL" clId="{F181A391-485C-432C-B98E-1E0DC3412236}" dt="2023-07-03T07:51:53.597" v="665" actId="20577"/>
          <ac:spMkLst>
            <pc:docMk/>
            <pc:sldMk cId="3669389300" sldId="1448944332"/>
            <ac:spMk id="30" creationId="{278F64E6-FCD0-3515-A3FB-D63E357C6A88}"/>
          </ac:spMkLst>
        </pc:spChg>
        <pc:spChg chg="mod">
          <ac:chgData name="Aurélien DELCAMBRE" userId="03e80a7d-526b-45bd-9f51-5112794f7e53" providerId="ADAL" clId="{F181A391-485C-432C-B98E-1E0DC3412236}" dt="2023-07-03T07:51:20.865" v="659" actId="20577"/>
          <ac:spMkLst>
            <pc:docMk/>
            <pc:sldMk cId="3669389300" sldId="1448944332"/>
            <ac:spMk id="33" creationId="{CADCBF88-DCC0-3E06-3056-092B7DEA238D}"/>
          </ac:spMkLst>
        </pc:spChg>
        <pc:spChg chg="mod">
          <ac:chgData name="Aurélien DELCAMBRE" userId="03e80a7d-526b-45bd-9f51-5112794f7e53" providerId="ADAL" clId="{F181A391-485C-432C-B98E-1E0DC3412236}" dt="2023-07-03T07:49:52.153" v="638" actId="20577"/>
          <ac:spMkLst>
            <pc:docMk/>
            <pc:sldMk cId="3669389300" sldId="1448944332"/>
            <ac:spMk id="34" creationId="{4DE6BF86-D7E4-0787-7979-BA7569E78733}"/>
          </ac:spMkLst>
        </pc:spChg>
        <pc:spChg chg="mod">
          <ac:chgData name="Aurélien DELCAMBRE" userId="03e80a7d-526b-45bd-9f51-5112794f7e53" providerId="ADAL" clId="{F181A391-485C-432C-B98E-1E0DC3412236}" dt="2023-07-03T07:51:42.387" v="661" actId="1076"/>
          <ac:spMkLst>
            <pc:docMk/>
            <pc:sldMk cId="3669389300" sldId="1448944332"/>
            <ac:spMk id="35" creationId="{6CAD105F-AED6-0F8D-BADD-53168B7A7FCB}"/>
          </ac:spMkLst>
        </pc:spChg>
      </pc:sldChg>
      <pc:sldChg chg="addSp delSp modSp add mod">
        <pc:chgData name="Aurélien DELCAMBRE" userId="03e80a7d-526b-45bd-9f51-5112794f7e53" providerId="ADAL" clId="{F181A391-485C-432C-B98E-1E0DC3412236}" dt="2023-07-03T08:00:36.163" v="777" actId="14100"/>
        <pc:sldMkLst>
          <pc:docMk/>
          <pc:sldMk cId="84406383" sldId="1448944333"/>
        </pc:sldMkLst>
        <pc:spChg chg="del">
          <ac:chgData name="Aurélien DELCAMBRE" userId="03e80a7d-526b-45bd-9f51-5112794f7e53" providerId="ADAL" clId="{F181A391-485C-432C-B98E-1E0DC3412236}" dt="2023-07-03T07:57:37.570" v="750" actId="478"/>
          <ac:spMkLst>
            <pc:docMk/>
            <pc:sldMk cId="84406383" sldId="1448944333"/>
            <ac:spMk id="4" creationId="{0DBA77B7-C97A-FAA1-65F2-D6B1236EF7A1}"/>
          </ac:spMkLst>
        </pc:spChg>
        <pc:spChg chg="del">
          <ac:chgData name="Aurélien DELCAMBRE" userId="03e80a7d-526b-45bd-9f51-5112794f7e53" providerId="ADAL" clId="{F181A391-485C-432C-B98E-1E0DC3412236}" dt="2023-07-03T07:57:37.570" v="750" actId="478"/>
          <ac:spMkLst>
            <pc:docMk/>
            <pc:sldMk cId="84406383" sldId="1448944333"/>
            <ac:spMk id="5" creationId="{F77F1A1D-44C0-A896-045A-419C24037A87}"/>
          </ac:spMkLst>
        </pc:spChg>
        <pc:spChg chg="del">
          <ac:chgData name="Aurélien DELCAMBRE" userId="03e80a7d-526b-45bd-9f51-5112794f7e53" providerId="ADAL" clId="{F181A391-485C-432C-B98E-1E0DC3412236}" dt="2023-07-03T07:57:37.570" v="750" actId="478"/>
          <ac:spMkLst>
            <pc:docMk/>
            <pc:sldMk cId="84406383" sldId="1448944333"/>
            <ac:spMk id="6" creationId="{B975A437-4BF3-CDE8-71EE-70131774C214}"/>
          </ac:spMkLst>
        </pc:spChg>
        <pc:spChg chg="del">
          <ac:chgData name="Aurélien DELCAMBRE" userId="03e80a7d-526b-45bd-9f51-5112794f7e53" providerId="ADAL" clId="{F181A391-485C-432C-B98E-1E0DC3412236}" dt="2023-07-03T07:57:37.570" v="750" actId="478"/>
          <ac:spMkLst>
            <pc:docMk/>
            <pc:sldMk cId="84406383" sldId="1448944333"/>
            <ac:spMk id="7" creationId="{6ABFCE81-A5D3-08DB-5909-2DD087D80F8C}"/>
          </ac:spMkLst>
        </pc:spChg>
        <pc:spChg chg="del">
          <ac:chgData name="Aurélien DELCAMBRE" userId="03e80a7d-526b-45bd-9f51-5112794f7e53" providerId="ADAL" clId="{F181A391-485C-432C-B98E-1E0DC3412236}" dt="2023-07-03T07:57:37.570" v="750" actId="478"/>
          <ac:spMkLst>
            <pc:docMk/>
            <pc:sldMk cId="84406383" sldId="1448944333"/>
            <ac:spMk id="8" creationId="{C19B5639-D665-8B66-ECEC-275E740D2830}"/>
          </ac:spMkLst>
        </pc:spChg>
        <pc:spChg chg="del">
          <ac:chgData name="Aurélien DELCAMBRE" userId="03e80a7d-526b-45bd-9f51-5112794f7e53" providerId="ADAL" clId="{F181A391-485C-432C-B98E-1E0DC3412236}" dt="2023-07-03T07:57:37.570" v="750" actId="478"/>
          <ac:spMkLst>
            <pc:docMk/>
            <pc:sldMk cId="84406383" sldId="1448944333"/>
            <ac:spMk id="12" creationId="{1518A6E4-0390-102A-20BC-3940B7BF00FA}"/>
          </ac:spMkLst>
        </pc:spChg>
        <pc:spChg chg="add mod">
          <ac:chgData name="Aurélien DELCAMBRE" userId="03e80a7d-526b-45bd-9f51-5112794f7e53" providerId="ADAL" clId="{F181A391-485C-432C-B98E-1E0DC3412236}" dt="2023-07-03T08:00:22.136" v="775" actId="1076"/>
          <ac:spMkLst>
            <pc:docMk/>
            <pc:sldMk cId="84406383" sldId="1448944333"/>
            <ac:spMk id="13" creationId="{5790F801-9E20-7885-A6B6-68C8255C8264}"/>
          </ac:spMkLst>
        </pc:spChg>
        <pc:spChg chg="del">
          <ac:chgData name="Aurélien DELCAMBRE" userId="03e80a7d-526b-45bd-9f51-5112794f7e53" providerId="ADAL" clId="{F181A391-485C-432C-B98E-1E0DC3412236}" dt="2023-07-03T07:57:37.570" v="750" actId="478"/>
          <ac:spMkLst>
            <pc:docMk/>
            <pc:sldMk cId="84406383" sldId="1448944333"/>
            <ac:spMk id="14" creationId="{52B426A4-E39A-40E2-969F-0F87701341B5}"/>
          </ac:spMkLst>
        </pc:spChg>
        <pc:spChg chg="del">
          <ac:chgData name="Aurélien DELCAMBRE" userId="03e80a7d-526b-45bd-9f51-5112794f7e53" providerId="ADAL" clId="{F181A391-485C-432C-B98E-1E0DC3412236}" dt="2023-07-03T07:57:37.570" v="750" actId="478"/>
          <ac:spMkLst>
            <pc:docMk/>
            <pc:sldMk cId="84406383" sldId="1448944333"/>
            <ac:spMk id="15" creationId="{C8868334-F3DE-7B9A-3165-E5236665F860}"/>
          </ac:spMkLst>
        </pc:spChg>
        <pc:spChg chg="add mod">
          <ac:chgData name="Aurélien DELCAMBRE" userId="03e80a7d-526b-45bd-9f51-5112794f7e53" providerId="ADAL" clId="{F181A391-485C-432C-B98E-1E0DC3412236}" dt="2023-07-03T08:00:22.136" v="775" actId="1076"/>
          <ac:spMkLst>
            <pc:docMk/>
            <pc:sldMk cId="84406383" sldId="1448944333"/>
            <ac:spMk id="16" creationId="{297CE5BC-1421-D0E0-1384-A1F35F2A6184}"/>
          </ac:spMkLst>
        </pc:spChg>
        <pc:spChg chg="add mod">
          <ac:chgData name="Aurélien DELCAMBRE" userId="03e80a7d-526b-45bd-9f51-5112794f7e53" providerId="ADAL" clId="{F181A391-485C-432C-B98E-1E0DC3412236}" dt="2023-07-03T08:00:22.136" v="775" actId="1076"/>
          <ac:spMkLst>
            <pc:docMk/>
            <pc:sldMk cId="84406383" sldId="1448944333"/>
            <ac:spMk id="17" creationId="{7002DDB9-811A-842C-ED54-CB29751DB6D2}"/>
          </ac:spMkLst>
        </pc:spChg>
        <pc:spChg chg="mod">
          <ac:chgData name="Aurélien DELCAMBRE" userId="03e80a7d-526b-45bd-9f51-5112794f7e53" providerId="ADAL" clId="{F181A391-485C-432C-B98E-1E0DC3412236}" dt="2023-07-03T08:00:36.163" v="777" actId="14100"/>
          <ac:spMkLst>
            <pc:docMk/>
            <pc:sldMk cId="84406383" sldId="1448944333"/>
            <ac:spMk id="19" creationId="{E6668C57-9ACC-EF0D-99F0-17CB1DC5F661}"/>
          </ac:spMkLst>
        </pc:spChg>
        <pc:spChg chg="del">
          <ac:chgData name="Aurélien DELCAMBRE" userId="03e80a7d-526b-45bd-9f51-5112794f7e53" providerId="ADAL" clId="{F181A391-485C-432C-B98E-1E0DC3412236}" dt="2023-07-03T08:00:17.716" v="774" actId="478"/>
          <ac:spMkLst>
            <pc:docMk/>
            <pc:sldMk cId="84406383" sldId="1448944333"/>
            <ac:spMk id="20" creationId="{82ADEE68-7A09-1F01-BA7B-CB0B5334A086}"/>
          </ac:spMkLst>
        </pc:spChg>
        <pc:spChg chg="del">
          <ac:chgData name="Aurélien DELCAMBRE" userId="03e80a7d-526b-45bd-9f51-5112794f7e53" providerId="ADAL" clId="{F181A391-485C-432C-B98E-1E0DC3412236}" dt="2023-07-03T07:57:37.570" v="750" actId="478"/>
          <ac:spMkLst>
            <pc:docMk/>
            <pc:sldMk cId="84406383" sldId="1448944333"/>
            <ac:spMk id="22" creationId="{745BCC6F-4312-ED9E-B89F-324C9F4994EC}"/>
          </ac:spMkLst>
        </pc:spChg>
        <pc:spChg chg="mod">
          <ac:chgData name="Aurélien DELCAMBRE" userId="03e80a7d-526b-45bd-9f51-5112794f7e53" providerId="ADAL" clId="{F181A391-485C-432C-B98E-1E0DC3412236}" dt="2023-07-03T07:59:50.407" v="772" actId="20577"/>
          <ac:spMkLst>
            <pc:docMk/>
            <pc:sldMk cId="84406383" sldId="1448944333"/>
            <ac:spMk id="30" creationId="{278F64E6-FCD0-3515-A3FB-D63E357C6A88}"/>
          </ac:spMkLst>
        </pc:spChg>
        <pc:spChg chg="mod">
          <ac:chgData name="Aurélien DELCAMBRE" userId="03e80a7d-526b-45bd-9f51-5112794f7e53" providerId="ADAL" clId="{F181A391-485C-432C-B98E-1E0DC3412236}" dt="2023-07-03T07:58:05.995" v="759" actId="20577"/>
          <ac:spMkLst>
            <pc:docMk/>
            <pc:sldMk cId="84406383" sldId="1448944333"/>
            <ac:spMk id="33" creationId="{CADCBF88-DCC0-3E06-3056-092B7DEA238D}"/>
          </ac:spMkLst>
        </pc:spChg>
        <pc:spChg chg="mod">
          <ac:chgData name="Aurélien DELCAMBRE" userId="03e80a7d-526b-45bd-9f51-5112794f7e53" providerId="ADAL" clId="{F181A391-485C-432C-B98E-1E0DC3412236}" dt="2023-07-03T07:58:21.600" v="761" actId="1076"/>
          <ac:spMkLst>
            <pc:docMk/>
            <pc:sldMk cId="84406383" sldId="1448944333"/>
            <ac:spMk id="35" creationId="{6CAD105F-AED6-0F8D-BADD-53168B7A7FCB}"/>
          </ac:spMkLst>
        </pc:spChg>
        <pc:grpChg chg="del">
          <ac:chgData name="Aurélien DELCAMBRE" userId="03e80a7d-526b-45bd-9f51-5112794f7e53" providerId="ADAL" clId="{F181A391-485C-432C-B98E-1E0DC3412236}" dt="2023-07-03T07:57:37.570" v="750" actId="478"/>
          <ac:grpSpMkLst>
            <pc:docMk/>
            <pc:sldMk cId="84406383" sldId="1448944333"/>
            <ac:grpSpMk id="9" creationId="{57F515F7-EE8C-A183-D98A-C03792AFA2FE}"/>
          </ac:grpSpMkLst>
        </pc:grpChg>
      </pc:sldChg>
      <pc:sldChg chg="add del">
        <pc:chgData name="Aurélien DELCAMBRE" userId="03e80a7d-526b-45bd-9f51-5112794f7e53" providerId="ADAL" clId="{F181A391-485C-432C-B98E-1E0DC3412236}" dt="2023-07-03T07:51:06.878" v="647" actId="2890"/>
        <pc:sldMkLst>
          <pc:docMk/>
          <pc:sldMk cId="1299326829" sldId="1448944333"/>
        </pc:sldMkLst>
      </pc:sldChg>
    </pc:docChg>
  </pc:docChgLst>
  <pc:docChgLst>
    <pc:chgData name="Jean-Rodolphe BOURRELIERE" userId="3360fc1c-7113-464d-a5b4-953aaea217b4" providerId="ADAL" clId="{9D160F0E-040F-4A80-945D-9401EF97E9F6}"/>
    <pc:docChg chg="modSld">
      <pc:chgData name="Jean-Rodolphe BOURRELIERE" userId="3360fc1c-7113-464d-a5b4-953aaea217b4" providerId="ADAL" clId="{9D160F0E-040F-4A80-945D-9401EF97E9F6}" dt="2023-07-06T11:33:04.805" v="2"/>
      <pc:docMkLst>
        <pc:docMk/>
      </pc:docMkLst>
      <pc:sldChg chg="modSp">
        <pc:chgData name="Jean-Rodolphe BOURRELIERE" userId="3360fc1c-7113-464d-a5b4-953aaea217b4" providerId="ADAL" clId="{9D160F0E-040F-4A80-945D-9401EF97E9F6}" dt="2023-07-06T11:32:47.463" v="1"/>
        <pc:sldMkLst>
          <pc:docMk/>
          <pc:sldMk cId="3926959099" sldId="1448944336"/>
        </pc:sldMkLst>
        <pc:graphicFrameChg chg="mod">
          <ac:chgData name="Jean-Rodolphe BOURRELIERE" userId="3360fc1c-7113-464d-a5b4-953aaea217b4" providerId="ADAL" clId="{9D160F0E-040F-4A80-945D-9401EF97E9F6}" dt="2023-07-06T11:32:47.463" v="1"/>
          <ac:graphicFrameMkLst>
            <pc:docMk/>
            <pc:sldMk cId="3926959099" sldId="1448944336"/>
            <ac:graphicFrameMk id="29" creationId="{3BB8D422-EAD3-3F2F-DABF-C84521B86907}"/>
          </ac:graphicFrameMkLst>
        </pc:graphicFrameChg>
      </pc:sldChg>
      <pc:sldChg chg="modSp">
        <pc:chgData name="Jean-Rodolphe BOURRELIERE" userId="3360fc1c-7113-464d-a5b4-953aaea217b4" providerId="ADAL" clId="{9D160F0E-040F-4A80-945D-9401EF97E9F6}" dt="2023-07-06T11:33:04.805" v="2"/>
        <pc:sldMkLst>
          <pc:docMk/>
          <pc:sldMk cId="3696009447" sldId="1448944338"/>
        </pc:sldMkLst>
        <pc:graphicFrameChg chg="mod">
          <ac:chgData name="Jean-Rodolphe BOURRELIERE" userId="3360fc1c-7113-464d-a5b4-953aaea217b4" providerId="ADAL" clId="{9D160F0E-040F-4A80-945D-9401EF97E9F6}" dt="2023-07-06T11:33:04.805" v="2"/>
          <ac:graphicFrameMkLst>
            <pc:docMk/>
            <pc:sldMk cId="3696009447" sldId="1448944338"/>
            <ac:graphicFrameMk id="29" creationId="{3BB8D422-EAD3-3F2F-DABF-C84521B86907}"/>
          </ac:graphicFrameMkLst>
        </pc:graphicFrameChg>
      </pc:sldChg>
    </pc:docChg>
  </pc:docChgLst>
  <pc:docChgLst>
    <pc:chgData name="Raphael URIOL" userId="S::r.uriol@groupeonepoint.com::319a25cb-207d-4f1a-af1a-181517071dd7" providerId="AD" clId="Web-{2845FEEB-3A9D-EA24-E954-E2452CAC2632}"/>
    <pc:docChg chg="modSld">
      <pc:chgData name="Raphael URIOL" userId="S::r.uriol@groupeonepoint.com::319a25cb-207d-4f1a-af1a-181517071dd7" providerId="AD" clId="Web-{2845FEEB-3A9D-EA24-E954-E2452CAC2632}" dt="2023-07-06T12:42:10.894" v="1"/>
      <pc:docMkLst>
        <pc:docMk/>
      </pc:docMkLst>
      <pc:sldChg chg="modSp">
        <pc:chgData name="Raphael URIOL" userId="S::r.uriol@groupeonepoint.com::319a25cb-207d-4f1a-af1a-181517071dd7" providerId="AD" clId="Web-{2845FEEB-3A9D-EA24-E954-E2452CAC2632}" dt="2023-07-06T12:42:10.894" v="1"/>
        <pc:sldMkLst>
          <pc:docMk/>
          <pc:sldMk cId="3926959099" sldId="1448944336"/>
        </pc:sldMkLst>
        <pc:graphicFrameChg chg="modGraphic">
          <ac:chgData name="Raphael URIOL" userId="S::r.uriol@groupeonepoint.com::319a25cb-207d-4f1a-af1a-181517071dd7" providerId="AD" clId="Web-{2845FEEB-3A9D-EA24-E954-E2452CAC2632}" dt="2023-07-06T12:42:10.894" v="1"/>
          <ac:graphicFrameMkLst>
            <pc:docMk/>
            <pc:sldMk cId="3926959099" sldId="1448944336"/>
            <ac:graphicFrameMk id="6" creationId="{9280C3A4-128B-E2E6-AEA5-56BC57B6D0EA}"/>
          </ac:graphicFrameMkLst>
        </pc:graphicFrameChg>
      </pc:sldChg>
    </pc:docChg>
  </pc:docChgLst>
  <pc:docChgLst>
    <pc:chgData name="Raphael URIOL" userId="319a25cb-207d-4f1a-af1a-181517071dd7" providerId="ADAL" clId="{1EB77E9C-266A-4C75-9BC8-6729D1044C53}"/>
    <pc:docChg chg="modSld">
      <pc:chgData name="Raphael URIOL" userId="319a25cb-207d-4f1a-af1a-181517071dd7" providerId="ADAL" clId="{1EB77E9C-266A-4C75-9BC8-6729D1044C53}" dt="2023-07-06T09:55:16.257" v="43"/>
      <pc:docMkLst>
        <pc:docMk/>
      </pc:docMkLst>
      <pc:sldChg chg="addSp delSp modSp">
        <pc:chgData name="Raphael URIOL" userId="319a25cb-207d-4f1a-af1a-181517071dd7" providerId="ADAL" clId="{1EB77E9C-266A-4C75-9BC8-6729D1044C53}" dt="2023-07-06T09:10:42.529" v="4"/>
        <pc:sldMkLst>
          <pc:docMk/>
          <pc:sldMk cId="1691843698" sldId="1448944334"/>
        </pc:sldMkLst>
        <pc:graphicFrameChg chg="add del mod">
          <ac:chgData name="Raphael URIOL" userId="319a25cb-207d-4f1a-af1a-181517071dd7" providerId="ADAL" clId="{1EB77E9C-266A-4C75-9BC8-6729D1044C53}" dt="2023-07-06T09:10:21.054" v="2"/>
          <ac:graphicFrameMkLst>
            <pc:docMk/>
            <pc:sldMk cId="1691843698" sldId="1448944334"/>
            <ac:graphicFrameMk id="4" creationId="{0D0C349A-F361-32C1-2FAD-6E3DC957102B}"/>
          </ac:graphicFrameMkLst>
        </pc:graphicFrameChg>
        <pc:graphicFrameChg chg="mod">
          <ac:chgData name="Raphael URIOL" userId="319a25cb-207d-4f1a-af1a-181517071dd7" providerId="ADAL" clId="{1EB77E9C-266A-4C75-9BC8-6729D1044C53}" dt="2023-07-06T09:10:42.529" v="4"/>
          <ac:graphicFrameMkLst>
            <pc:docMk/>
            <pc:sldMk cId="1691843698" sldId="1448944334"/>
            <ac:graphicFrameMk id="29" creationId="{3BB8D422-EAD3-3F2F-DABF-C84521B86907}"/>
          </ac:graphicFrameMkLst>
        </pc:graphicFrameChg>
      </pc:sldChg>
      <pc:sldChg chg="modSp">
        <pc:chgData name="Raphael URIOL" userId="319a25cb-207d-4f1a-af1a-181517071dd7" providerId="ADAL" clId="{1EB77E9C-266A-4C75-9BC8-6729D1044C53}" dt="2023-07-06T09:51:52.200" v="40"/>
        <pc:sldMkLst>
          <pc:docMk/>
          <pc:sldMk cId="3926959099" sldId="1448944336"/>
        </pc:sldMkLst>
        <pc:graphicFrameChg chg="mod">
          <ac:chgData name="Raphael URIOL" userId="319a25cb-207d-4f1a-af1a-181517071dd7" providerId="ADAL" clId="{1EB77E9C-266A-4C75-9BC8-6729D1044C53}" dt="2023-07-06T09:51:52.200" v="40"/>
          <ac:graphicFrameMkLst>
            <pc:docMk/>
            <pc:sldMk cId="3926959099" sldId="1448944336"/>
            <ac:graphicFrameMk id="29" creationId="{3BB8D422-EAD3-3F2F-DABF-C84521B86907}"/>
          </ac:graphicFrameMkLst>
        </pc:graphicFrameChg>
      </pc:sldChg>
      <pc:sldChg chg="modSp">
        <pc:chgData name="Raphael URIOL" userId="319a25cb-207d-4f1a-af1a-181517071dd7" providerId="ADAL" clId="{1EB77E9C-266A-4C75-9BC8-6729D1044C53}" dt="2023-07-06T09:51:41.421" v="39"/>
        <pc:sldMkLst>
          <pc:docMk/>
          <pc:sldMk cId="1802128126" sldId="1448944337"/>
        </pc:sldMkLst>
        <pc:graphicFrameChg chg="mod">
          <ac:chgData name="Raphael URIOL" userId="319a25cb-207d-4f1a-af1a-181517071dd7" providerId="ADAL" clId="{1EB77E9C-266A-4C75-9BC8-6729D1044C53}" dt="2023-07-06T09:51:41.421" v="39"/>
          <ac:graphicFrameMkLst>
            <pc:docMk/>
            <pc:sldMk cId="1802128126" sldId="1448944337"/>
            <ac:graphicFrameMk id="29" creationId="{3BB8D422-EAD3-3F2F-DABF-C84521B86907}"/>
          </ac:graphicFrameMkLst>
        </pc:graphicFrameChg>
      </pc:sldChg>
      <pc:sldChg chg="modSp">
        <pc:chgData name="Raphael URIOL" userId="319a25cb-207d-4f1a-af1a-181517071dd7" providerId="ADAL" clId="{1EB77E9C-266A-4C75-9BC8-6729D1044C53}" dt="2023-07-06T09:51:26.387" v="38"/>
        <pc:sldMkLst>
          <pc:docMk/>
          <pc:sldMk cId="3696009447" sldId="1448944338"/>
        </pc:sldMkLst>
        <pc:graphicFrameChg chg="mod">
          <ac:chgData name="Raphael URIOL" userId="319a25cb-207d-4f1a-af1a-181517071dd7" providerId="ADAL" clId="{1EB77E9C-266A-4C75-9BC8-6729D1044C53}" dt="2023-07-06T09:51:26.387" v="38"/>
          <ac:graphicFrameMkLst>
            <pc:docMk/>
            <pc:sldMk cId="3696009447" sldId="1448944338"/>
            <ac:graphicFrameMk id="29" creationId="{3BB8D422-EAD3-3F2F-DABF-C84521B86907}"/>
          </ac:graphicFrameMkLst>
        </pc:graphicFrameChg>
      </pc:sldChg>
      <pc:sldChg chg="modSp">
        <pc:chgData name="Raphael URIOL" userId="319a25cb-207d-4f1a-af1a-181517071dd7" providerId="ADAL" clId="{1EB77E9C-266A-4C75-9BC8-6729D1044C53}" dt="2023-07-06T09:51:19.673" v="37"/>
        <pc:sldMkLst>
          <pc:docMk/>
          <pc:sldMk cId="55541173" sldId="1448944339"/>
        </pc:sldMkLst>
        <pc:graphicFrameChg chg="mod">
          <ac:chgData name="Raphael URIOL" userId="319a25cb-207d-4f1a-af1a-181517071dd7" providerId="ADAL" clId="{1EB77E9C-266A-4C75-9BC8-6729D1044C53}" dt="2023-07-06T09:51:19.673" v="37"/>
          <ac:graphicFrameMkLst>
            <pc:docMk/>
            <pc:sldMk cId="55541173" sldId="1448944339"/>
            <ac:graphicFrameMk id="29" creationId="{3BB8D422-EAD3-3F2F-DABF-C84521B86907}"/>
          </ac:graphicFrameMkLst>
        </pc:graphicFrameChg>
      </pc:sldChg>
      <pc:sldChg chg="modSp">
        <pc:chgData name="Raphael URIOL" userId="319a25cb-207d-4f1a-af1a-181517071dd7" providerId="ADAL" clId="{1EB77E9C-266A-4C75-9BC8-6729D1044C53}" dt="2023-07-06T09:55:16.257" v="43"/>
        <pc:sldMkLst>
          <pc:docMk/>
          <pc:sldMk cId="3166555782" sldId="1448944340"/>
        </pc:sldMkLst>
        <pc:graphicFrameChg chg="mod">
          <ac:chgData name="Raphael URIOL" userId="319a25cb-207d-4f1a-af1a-181517071dd7" providerId="ADAL" clId="{1EB77E9C-266A-4C75-9BC8-6729D1044C53}" dt="2023-07-06T09:55:16.257" v="43"/>
          <ac:graphicFrameMkLst>
            <pc:docMk/>
            <pc:sldMk cId="3166555782" sldId="1448944340"/>
            <ac:graphicFrameMk id="29" creationId="{3BB8D422-EAD3-3F2F-DABF-C84521B86907}"/>
          </ac:graphicFrameMkLst>
        </pc:graphicFrameChg>
      </pc:sldChg>
      <pc:sldChg chg="modSp">
        <pc:chgData name="Raphael URIOL" userId="319a25cb-207d-4f1a-af1a-181517071dd7" providerId="ADAL" clId="{1EB77E9C-266A-4C75-9BC8-6729D1044C53}" dt="2023-07-06T09:52:54.776" v="42"/>
        <pc:sldMkLst>
          <pc:docMk/>
          <pc:sldMk cId="862180106" sldId="1448944341"/>
        </pc:sldMkLst>
        <pc:graphicFrameChg chg="mod">
          <ac:chgData name="Raphael URIOL" userId="319a25cb-207d-4f1a-af1a-181517071dd7" providerId="ADAL" clId="{1EB77E9C-266A-4C75-9BC8-6729D1044C53}" dt="2023-07-06T09:52:54.776" v="42"/>
          <ac:graphicFrameMkLst>
            <pc:docMk/>
            <pc:sldMk cId="862180106" sldId="1448944341"/>
            <ac:graphicFrameMk id="29" creationId="{3BB8D422-EAD3-3F2F-DABF-C84521B86907}"/>
          </ac:graphicFrameMkLst>
        </pc:graphicFrameChg>
      </pc:sldChg>
      <pc:sldChg chg="modSp">
        <pc:chgData name="Raphael URIOL" userId="319a25cb-207d-4f1a-af1a-181517071dd7" providerId="ADAL" clId="{1EB77E9C-266A-4C75-9BC8-6729D1044C53}" dt="2023-07-06T09:52:43.641" v="41"/>
        <pc:sldMkLst>
          <pc:docMk/>
          <pc:sldMk cId="1481844890" sldId="1448944342"/>
        </pc:sldMkLst>
        <pc:graphicFrameChg chg="mod">
          <ac:chgData name="Raphael URIOL" userId="319a25cb-207d-4f1a-af1a-181517071dd7" providerId="ADAL" clId="{1EB77E9C-266A-4C75-9BC8-6729D1044C53}" dt="2023-07-06T09:52:43.641" v="41"/>
          <ac:graphicFrameMkLst>
            <pc:docMk/>
            <pc:sldMk cId="1481844890" sldId="1448944342"/>
            <ac:graphicFrameMk id="29" creationId="{3BB8D422-EAD3-3F2F-DABF-C84521B86907}"/>
          </ac:graphicFrameMkLst>
        </pc:graphicFrameChg>
      </pc:sldChg>
      <pc:sldChg chg="modSp">
        <pc:chgData name="Raphael URIOL" userId="319a25cb-207d-4f1a-af1a-181517071dd7" providerId="ADAL" clId="{1EB77E9C-266A-4C75-9BC8-6729D1044C53}" dt="2023-07-06T09:50:29.683" v="31"/>
        <pc:sldMkLst>
          <pc:docMk/>
          <pc:sldMk cId="1886725575" sldId="1448944343"/>
        </pc:sldMkLst>
        <pc:graphicFrameChg chg="mod">
          <ac:chgData name="Raphael URIOL" userId="319a25cb-207d-4f1a-af1a-181517071dd7" providerId="ADAL" clId="{1EB77E9C-266A-4C75-9BC8-6729D1044C53}" dt="2023-07-06T09:50:29.683" v="31"/>
          <ac:graphicFrameMkLst>
            <pc:docMk/>
            <pc:sldMk cId="1886725575" sldId="1448944343"/>
            <ac:graphicFrameMk id="29" creationId="{3BB8D422-EAD3-3F2F-DABF-C84521B86907}"/>
          </ac:graphicFrameMkLst>
        </pc:graphicFrameChg>
      </pc:sldChg>
    </pc:docChg>
  </pc:docChgLst>
  <pc:docChgLst>
    <pc:chgData name="Clara BROC" userId="39889faa-1e3c-495e-8b99-5e6ec8d56c81" providerId="ADAL" clId="{4A833F16-79F8-43B7-8578-C4E4A7C0B663}"/>
    <pc:docChg chg="undo custSel addSld delSld modSld">
      <pc:chgData name="Clara BROC" userId="39889faa-1e3c-495e-8b99-5e6ec8d56c81" providerId="ADAL" clId="{4A833F16-79F8-43B7-8578-C4E4A7C0B663}" dt="2023-07-06T10:19:41.296" v="229"/>
      <pc:docMkLst>
        <pc:docMk/>
      </pc:docMkLst>
      <pc:sldChg chg="del">
        <pc:chgData name="Clara BROC" userId="39889faa-1e3c-495e-8b99-5e6ec8d56c81" providerId="ADAL" clId="{4A833F16-79F8-43B7-8578-C4E4A7C0B663}" dt="2023-07-06T09:09:26.151" v="57" actId="2696"/>
        <pc:sldMkLst>
          <pc:docMk/>
          <pc:sldMk cId="3700085637" sldId="1448944329"/>
        </pc:sldMkLst>
      </pc:sldChg>
      <pc:sldChg chg="del">
        <pc:chgData name="Clara BROC" userId="39889faa-1e3c-495e-8b99-5e6ec8d56c81" providerId="ADAL" clId="{4A833F16-79F8-43B7-8578-C4E4A7C0B663}" dt="2023-07-06T09:09:26.151" v="57" actId="2696"/>
        <pc:sldMkLst>
          <pc:docMk/>
          <pc:sldMk cId="1979591205" sldId="1448944330"/>
        </pc:sldMkLst>
      </pc:sldChg>
      <pc:sldChg chg="del">
        <pc:chgData name="Clara BROC" userId="39889faa-1e3c-495e-8b99-5e6ec8d56c81" providerId="ADAL" clId="{4A833F16-79F8-43B7-8578-C4E4A7C0B663}" dt="2023-07-06T09:09:26.151" v="57" actId="2696"/>
        <pc:sldMkLst>
          <pc:docMk/>
          <pc:sldMk cId="3669389300" sldId="1448944332"/>
        </pc:sldMkLst>
      </pc:sldChg>
      <pc:sldChg chg="del">
        <pc:chgData name="Clara BROC" userId="39889faa-1e3c-495e-8b99-5e6ec8d56c81" providerId="ADAL" clId="{4A833F16-79F8-43B7-8578-C4E4A7C0B663}" dt="2023-07-06T09:09:26.151" v="57" actId="2696"/>
        <pc:sldMkLst>
          <pc:docMk/>
          <pc:sldMk cId="84406383" sldId="1448944333"/>
        </pc:sldMkLst>
      </pc:sldChg>
      <pc:sldChg chg="modSp del mod modShow">
        <pc:chgData name="Clara BROC" userId="39889faa-1e3c-495e-8b99-5e6ec8d56c81" providerId="ADAL" clId="{4A833F16-79F8-43B7-8578-C4E4A7C0B663}" dt="2023-07-06T09:30:39.105" v="58" actId="2696"/>
        <pc:sldMkLst>
          <pc:docMk/>
          <pc:sldMk cId="1691843698" sldId="1448944334"/>
        </pc:sldMkLst>
        <pc:graphicFrameChg chg="mod">
          <ac:chgData name="Clara BROC" userId="39889faa-1e3c-495e-8b99-5e6ec8d56c81" providerId="ADAL" clId="{4A833F16-79F8-43B7-8578-C4E4A7C0B663}" dt="2023-07-06T08:02:17.534" v="0"/>
          <ac:graphicFrameMkLst>
            <pc:docMk/>
            <pc:sldMk cId="1691843698" sldId="1448944334"/>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9:09:26.151" v="57" actId="2696"/>
        <pc:sldMkLst>
          <pc:docMk/>
          <pc:sldMk cId="3850260259" sldId="1448944335"/>
        </pc:sldMkLst>
        <pc:spChg chg="mod">
          <ac:chgData name="Clara BROC" userId="39889faa-1e3c-495e-8b99-5e6ec8d56c81" providerId="ADAL" clId="{4A833F16-79F8-43B7-8578-C4E4A7C0B663}" dt="2023-07-06T08:04:44.117" v="43" actId="20577"/>
          <ac:spMkLst>
            <pc:docMk/>
            <pc:sldMk cId="3850260259" sldId="1448944335"/>
            <ac:spMk id="2" creationId="{42E89E30-5C31-1E45-E060-ED4F847D8B5C}"/>
          </ac:spMkLst>
        </pc:spChg>
        <pc:spChg chg="add del">
          <ac:chgData name="Clara BROC" userId="39889faa-1e3c-495e-8b99-5e6ec8d56c81" providerId="ADAL" clId="{4A833F16-79F8-43B7-8578-C4E4A7C0B663}" dt="2023-07-06T08:04:38.468" v="40"/>
          <ac:spMkLst>
            <pc:docMk/>
            <pc:sldMk cId="3850260259" sldId="1448944335"/>
            <ac:spMk id="4" creationId="{B1CC458E-2C47-E4B6-DD70-A3C1C0A00339}"/>
          </ac:spMkLst>
        </pc:spChg>
        <pc:graphicFrameChg chg="mod">
          <ac:chgData name="Clara BROC" userId="39889faa-1e3c-495e-8b99-5e6ec8d56c81" providerId="ADAL" clId="{4A833F16-79F8-43B7-8578-C4E4A7C0B663}" dt="2023-07-06T08:07:30.105" v="45"/>
          <ac:graphicFrameMkLst>
            <pc:docMk/>
            <pc:sldMk cId="3850260259" sldId="1448944335"/>
            <ac:graphicFrameMk id="29" creationId="{3BB8D422-EAD3-3F2F-DABF-C84521B86907}"/>
          </ac:graphicFrameMkLst>
        </pc:graphicFrameChg>
      </pc:sldChg>
      <pc:sldChg chg="addSp modSp add mod">
        <pc:chgData name="Clara BROC" userId="39889faa-1e3c-495e-8b99-5e6ec8d56c81" providerId="ADAL" clId="{4A833F16-79F8-43B7-8578-C4E4A7C0B663}" dt="2023-07-06T09:59:02.372" v="186"/>
        <pc:sldMkLst>
          <pc:docMk/>
          <pc:sldMk cId="3926959099" sldId="1448944336"/>
        </pc:sldMkLst>
        <pc:spChg chg="add mod">
          <ac:chgData name="Clara BROC" userId="39889faa-1e3c-495e-8b99-5e6ec8d56c81" providerId="ADAL" clId="{4A833F16-79F8-43B7-8578-C4E4A7C0B663}" dt="2023-07-06T09:31:51.221" v="135" actId="1076"/>
          <ac:spMkLst>
            <pc:docMk/>
            <pc:sldMk cId="3926959099" sldId="1448944336"/>
            <ac:spMk id="4" creationId="{21DC91A5-B645-8F62-F920-DD4B01E7D984}"/>
          </ac:spMkLst>
        </pc:spChg>
        <pc:graphicFrameChg chg="mod">
          <ac:chgData name="Clara BROC" userId="39889faa-1e3c-495e-8b99-5e6ec8d56c81" providerId="ADAL" clId="{4A833F16-79F8-43B7-8578-C4E4A7C0B663}" dt="2023-07-06T09:59:02.372" v="186"/>
          <ac:graphicFrameMkLst>
            <pc:docMk/>
            <pc:sldMk cId="3926959099" sldId="1448944336"/>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8:08:34.034" v="55" actId="2696"/>
        <pc:sldMkLst>
          <pc:docMk/>
          <pc:sldMk cId="4121294370" sldId="1448944336"/>
        </pc:sldMkLst>
        <pc:graphicFrameChg chg="add del mod">
          <ac:chgData name="Clara BROC" userId="39889faa-1e3c-495e-8b99-5e6ec8d56c81" providerId="ADAL" clId="{4A833F16-79F8-43B7-8578-C4E4A7C0B663}" dt="2023-07-06T08:07:57.137" v="52" actId="478"/>
          <ac:graphicFrameMkLst>
            <pc:docMk/>
            <pc:sldMk cId="4121294370" sldId="1448944336"/>
            <ac:graphicFrameMk id="4" creationId="{005F0656-74A4-3E77-55B6-9C7994E2D802}"/>
          </ac:graphicFrameMkLst>
        </pc:graphicFrameChg>
        <pc:graphicFrameChg chg="add mod">
          <ac:chgData name="Clara BROC" userId="39889faa-1e3c-495e-8b99-5e6ec8d56c81" providerId="ADAL" clId="{4A833F16-79F8-43B7-8578-C4E4A7C0B663}" dt="2023-07-06T08:08:06.269" v="54"/>
          <ac:graphicFrameMkLst>
            <pc:docMk/>
            <pc:sldMk cId="4121294370" sldId="1448944336"/>
            <ac:graphicFrameMk id="5" creationId="{A2A359FF-EA5A-45CF-024E-F064050D2593}"/>
          </ac:graphicFrameMkLst>
        </pc:graphicFrameChg>
        <pc:graphicFrameChg chg="del">
          <ac:chgData name="Clara BROC" userId="39889faa-1e3c-495e-8b99-5e6ec8d56c81" providerId="ADAL" clId="{4A833F16-79F8-43B7-8578-C4E4A7C0B663}" dt="2023-07-06T08:07:39.921" v="47" actId="478"/>
          <ac:graphicFrameMkLst>
            <pc:docMk/>
            <pc:sldMk cId="4121294370" sldId="1448944336"/>
            <ac:graphicFrameMk id="29" creationId="{3BB8D422-EAD3-3F2F-DABF-C84521B86907}"/>
          </ac:graphicFrameMkLst>
        </pc:graphicFrameChg>
      </pc:sldChg>
      <pc:sldChg chg="addSp modSp add mod">
        <pc:chgData name="Clara BROC" userId="39889faa-1e3c-495e-8b99-5e6ec8d56c81" providerId="ADAL" clId="{4A833F16-79F8-43B7-8578-C4E4A7C0B663}" dt="2023-07-06T09:58:57.137" v="185" actId="1076"/>
        <pc:sldMkLst>
          <pc:docMk/>
          <pc:sldMk cId="1802128126" sldId="1448944337"/>
        </pc:sldMkLst>
        <pc:spChg chg="add mod">
          <ac:chgData name="Clara BROC" userId="39889faa-1e3c-495e-8b99-5e6ec8d56c81" providerId="ADAL" clId="{4A833F16-79F8-43B7-8578-C4E4A7C0B663}" dt="2023-07-06T09:31:53.314" v="136"/>
          <ac:spMkLst>
            <pc:docMk/>
            <pc:sldMk cId="1802128126" sldId="1448944337"/>
            <ac:spMk id="4" creationId="{D0EAD33D-1A9F-8404-72CA-8FAC86AE00AB}"/>
          </ac:spMkLst>
        </pc:spChg>
        <pc:graphicFrameChg chg="mod">
          <ac:chgData name="Clara BROC" userId="39889faa-1e3c-495e-8b99-5e6ec8d56c81" providerId="ADAL" clId="{4A833F16-79F8-43B7-8578-C4E4A7C0B663}" dt="2023-07-06T09:58:57.137" v="185" actId="1076"/>
          <ac:graphicFrameMkLst>
            <pc:docMk/>
            <pc:sldMk cId="1802128126" sldId="1448944337"/>
            <ac:graphicFrameMk id="29" creationId="{3BB8D422-EAD3-3F2F-DABF-C84521B86907}"/>
          </ac:graphicFrameMkLst>
        </pc:graphicFrameChg>
      </pc:sldChg>
      <pc:sldChg chg="addSp modSp add">
        <pc:chgData name="Clara BROC" userId="39889faa-1e3c-495e-8b99-5e6ec8d56c81" providerId="ADAL" clId="{4A833F16-79F8-43B7-8578-C4E4A7C0B663}" dt="2023-07-06T10:00:47.057" v="189"/>
        <pc:sldMkLst>
          <pc:docMk/>
          <pc:sldMk cId="3696009447" sldId="1448944338"/>
        </pc:sldMkLst>
        <pc:spChg chg="add mod">
          <ac:chgData name="Clara BROC" userId="39889faa-1e3c-495e-8b99-5e6ec8d56c81" providerId="ADAL" clId="{4A833F16-79F8-43B7-8578-C4E4A7C0B663}" dt="2023-07-06T09:31:57.170" v="137"/>
          <ac:spMkLst>
            <pc:docMk/>
            <pc:sldMk cId="3696009447" sldId="1448944338"/>
            <ac:spMk id="4" creationId="{005A6660-7868-D992-D1ED-730A98C32A77}"/>
          </ac:spMkLst>
        </pc:spChg>
        <pc:graphicFrameChg chg="mod">
          <ac:chgData name="Clara BROC" userId="39889faa-1e3c-495e-8b99-5e6ec8d56c81" providerId="ADAL" clId="{4A833F16-79F8-43B7-8578-C4E4A7C0B663}" dt="2023-07-06T10:00:47.057" v="189"/>
          <ac:graphicFrameMkLst>
            <pc:docMk/>
            <pc:sldMk cId="3696009447" sldId="1448944338"/>
            <ac:graphicFrameMk id="29" creationId="{3BB8D422-EAD3-3F2F-DABF-C84521B86907}"/>
          </ac:graphicFrameMkLst>
        </pc:graphicFrameChg>
      </pc:sldChg>
      <pc:sldChg chg="addSp modSp add">
        <pc:chgData name="Clara BROC" userId="39889faa-1e3c-495e-8b99-5e6ec8d56c81" providerId="ADAL" clId="{4A833F16-79F8-43B7-8578-C4E4A7C0B663}" dt="2023-07-06T10:00:52.707" v="190"/>
        <pc:sldMkLst>
          <pc:docMk/>
          <pc:sldMk cId="55541173" sldId="1448944339"/>
        </pc:sldMkLst>
        <pc:spChg chg="add mod">
          <ac:chgData name="Clara BROC" userId="39889faa-1e3c-495e-8b99-5e6ec8d56c81" providerId="ADAL" clId="{4A833F16-79F8-43B7-8578-C4E4A7C0B663}" dt="2023-07-06T09:31:58.248" v="138"/>
          <ac:spMkLst>
            <pc:docMk/>
            <pc:sldMk cId="55541173" sldId="1448944339"/>
            <ac:spMk id="4" creationId="{7F9D9E3D-1700-5F2A-3012-0238A7276C0F}"/>
          </ac:spMkLst>
        </pc:spChg>
        <pc:graphicFrameChg chg="mod">
          <ac:chgData name="Clara BROC" userId="39889faa-1e3c-495e-8b99-5e6ec8d56c81" providerId="ADAL" clId="{4A833F16-79F8-43B7-8578-C4E4A7C0B663}" dt="2023-07-06T10:00:52.707" v="190"/>
          <ac:graphicFrameMkLst>
            <pc:docMk/>
            <pc:sldMk cId="55541173" sldId="1448944339"/>
            <ac:graphicFrameMk id="29" creationId="{3BB8D422-EAD3-3F2F-DABF-C84521B86907}"/>
          </ac:graphicFrameMkLst>
        </pc:graphicFrameChg>
      </pc:sldChg>
      <pc:sldChg chg="addSp delSp modSp add mod">
        <pc:chgData name="Clara BROC" userId="39889faa-1e3c-495e-8b99-5e6ec8d56c81" providerId="ADAL" clId="{4A833F16-79F8-43B7-8578-C4E4A7C0B663}" dt="2023-07-06T10:02:51.679" v="192"/>
        <pc:sldMkLst>
          <pc:docMk/>
          <pc:sldMk cId="3166555782" sldId="1448944340"/>
        </pc:sldMkLst>
        <pc:graphicFrameChg chg="mod">
          <ac:chgData name="Clara BROC" userId="39889faa-1e3c-495e-8b99-5e6ec8d56c81" providerId="ADAL" clId="{4A833F16-79F8-43B7-8578-C4E4A7C0B663}" dt="2023-07-06T10:02:51.679" v="192"/>
          <ac:graphicFrameMkLst>
            <pc:docMk/>
            <pc:sldMk cId="3166555782" sldId="1448944340"/>
            <ac:graphicFrameMk id="29" creationId="{3BB8D422-EAD3-3F2F-DABF-C84521B86907}"/>
          </ac:graphicFrameMkLst>
        </pc:graphicFrameChg>
        <pc:picChg chg="add del mod">
          <ac:chgData name="Clara BROC" userId="39889faa-1e3c-495e-8b99-5e6ec8d56c81" providerId="ADAL" clId="{4A833F16-79F8-43B7-8578-C4E4A7C0B663}" dt="2023-07-06T09:46:15.355" v="168" actId="478"/>
          <ac:picMkLst>
            <pc:docMk/>
            <pc:sldMk cId="3166555782" sldId="1448944340"/>
            <ac:picMk id="4" creationId="{4E421100-50B4-B6BF-50E4-ECCAB8C6FEEB}"/>
          </ac:picMkLst>
        </pc:picChg>
      </pc:sldChg>
      <pc:sldChg chg="addSp delSp modSp add mod">
        <pc:chgData name="Clara BROC" userId="39889faa-1e3c-495e-8b99-5e6ec8d56c81" providerId="ADAL" clId="{4A833F16-79F8-43B7-8578-C4E4A7C0B663}" dt="2023-07-06T10:19:35.049" v="228"/>
        <pc:sldMkLst>
          <pc:docMk/>
          <pc:sldMk cId="862180106" sldId="1448944341"/>
        </pc:sldMkLst>
        <pc:graphicFrameChg chg="add del mod">
          <ac:chgData name="Clara BROC" userId="39889faa-1e3c-495e-8b99-5e6ec8d56c81" providerId="ADAL" clId="{4A833F16-79F8-43B7-8578-C4E4A7C0B663}" dt="2023-07-06T09:44:17.879" v="156"/>
          <ac:graphicFrameMkLst>
            <pc:docMk/>
            <pc:sldMk cId="862180106" sldId="1448944341"/>
            <ac:graphicFrameMk id="4" creationId="{7088A06E-518F-0EA2-F126-954994EDB3F4}"/>
          </ac:graphicFrameMkLst>
        </pc:graphicFrameChg>
        <pc:graphicFrameChg chg="mod">
          <ac:chgData name="Clara BROC" userId="39889faa-1e3c-495e-8b99-5e6ec8d56c81" providerId="ADAL" clId="{4A833F16-79F8-43B7-8578-C4E4A7C0B663}" dt="2023-07-06T10:19:35.049" v="228"/>
          <ac:graphicFrameMkLst>
            <pc:docMk/>
            <pc:sldMk cId="862180106" sldId="1448944341"/>
            <ac:graphicFrameMk id="29" creationId="{3BB8D422-EAD3-3F2F-DABF-C84521B86907}"/>
          </ac:graphicFrameMkLst>
        </pc:graphicFrameChg>
        <pc:picChg chg="add del mod">
          <ac:chgData name="Clara BROC" userId="39889faa-1e3c-495e-8b99-5e6ec8d56c81" providerId="ADAL" clId="{4A833F16-79F8-43B7-8578-C4E4A7C0B663}" dt="2023-07-06T09:44:28.353" v="160" actId="21"/>
          <ac:picMkLst>
            <pc:docMk/>
            <pc:sldMk cId="862180106" sldId="1448944341"/>
            <ac:picMk id="5" creationId="{20E3916B-D271-43ED-14C5-A6C8D66231CD}"/>
          </ac:picMkLst>
        </pc:picChg>
      </pc:sldChg>
      <pc:sldChg chg="modSp add">
        <pc:chgData name="Clara BROC" userId="39889faa-1e3c-495e-8b99-5e6ec8d56c81" providerId="ADAL" clId="{4A833F16-79F8-43B7-8578-C4E4A7C0B663}" dt="2023-07-06T10:19:41.296" v="229"/>
        <pc:sldMkLst>
          <pc:docMk/>
          <pc:sldMk cId="1481844890" sldId="1448944342"/>
        </pc:sldMkLst>
        <pc:graphicFrameChg chg="mod">
          <ac:chgData name="Clara BROC" userId="39889faa-1e3c-495e-8b99-5e6ec8d56c81" providerId="ADAL" clId="{4A833F16-79F8-43B7-8578-C4E4A7C0B663}" dt="2023-07-06T10:19:41.296" v="229"/>
          <ac:graphicFrameMkLst>
            <pc:docMk/>
            <pc:sldMk cId="1481844890" sldId="1448944342"/>
            <ac:graphicFrameMk id="29" creationId="{3BB8D422-EAD3-3F2F-DABF-C84521B86907}"/>
          </ac:graphicFrameMkLst>
        </pc:graphicFrameChg>
      </pc:sldChg>
      <pc:sldChg chg="modSp add">
        <pc:chgData name="Clara BROC" userId="39889faa-1e3c-495e-8b99-5e6ec8d56c81" providerId="ADAL" clId="{4A833F16-79F8-43B7-8578-C4E4A7C0B663}" dt="2023-07-06T10:17:41.041" v="227"/>
        <pc:sldMkLst>
          <pc:docMk/>
          <pc:sldMk cId="1886725575" sldId="1448944343"/>
        </pc:sldMkLst>
        <pc:graphicFrameChg chg="mod">
          <ac:chgData name="Clara BROC" userId="39889faa-1e3c-495e-8b99-5e6ec8d56c81" providerId="ADAL" clId="{4A833F16-79F8-43B7-8578-C4E4A7C0B663}" dt="2023-07-06T10:17:41.041" v="227"/>
          <ac:graphicFrameMkLst>
            <pc:docMk/>
            <pc:sldMk cId="1886725575" sldId="1448944343"/>
            <ac:graphicFrameMk id="29" creationId="{3BB8D422-EAD3-3F2F-DABF-C84521B86907}"/>
          </ac:graphicFrameMkLst>
        </pc:graphicFrameChg>
      </pc:sldChg>
      <pc:sldChg chg="modSp add del mod">
        <pc:chgData name="Clara BROC" userId="39889faa-1e3c-495e-8b99-5e6ec8d56c81" providerId="ADAL" clId="{4A833F16-79F8-43B7-8578-C4E4A7C0B663}" dt="2023-07-06T10:16:49.260" v="225" actId="2696"/>
        <pc:sldMkLst>
          <pc:docMk/>
          <pc:sldMk cId="2333747940" sldId="1448944344"/>
        </pc:sldMkLst>
        <pc:spChg chg="mod">
          <ac:chgData name="Clara BROC" userId="39889faa-1e3c-495e-8b99-5e6ec8d56c81" providerId="ADAL" clId="{4A833F16-79F8-43B7-8578-C4E4A7C0B663}" dt="2023-07-06T10:13:31.424" v="223" actId="20577"/>
          <ac:spMkLst>
            <pc:docMk/>
            <pc:sldMk cId="2333747940" sldId="1448944344"/>
            <ac:spMk id="2" creationId="{42E89E30-5C31-1E45-E060-ED4F847D8B5C}"/>
          </ac:spMkLst>
        </pc:spChg>
        <pc:graphicFrameChg chg="mod">
          <ac:chgData name="Clara BROC" userId="39889faa-1e3c-495e-8b99-5e6ec8d56c81" providerId="ADAL" clId="{4A833F16-79F8-43B7-8578-C4E4A7C0B663}" dt="2023-07-06T10:14:13.101" v="224"/>
          <ac:graphicFrameMkLst>
            <pc:docMk/>
            <pc:sldMk cId="2333747940" sldId="1448944344"/>
            <ac:graphicFrameMk id="29" creationId="{3BB8D422-EAD3-3F2F-DABF-C84521B86907}"/>
          </ac:graphicFrameMkLst>
        </pc:graphicFrameChg>
      </pc:sldChg>
    </pc:docChg>
  </pc:docChgLst>
  <pc:docChgLst>
    <pc:chgData name="Clara BROC" userId="39889faa-1e3c-495e-8b99-5e6ec8d56c81" providerId="ADAL" clId="{629396DF-E508-46B2-9858-71FA28B1DDE5}"/>
    <pc:docChg chg="undo custSel addSld delSld modSld">
      <pc:chgData name="Clara BROC" userId="39889faa-1e3c-495e-8b99-5e6ec8d56c81" providerId="ADAL" clId="{629396DF-E508-46B2-9858-71FA28B1DDE5}" dt="2023-07-11T06:57:03.843" v="164" actId="255"/>
      <pc:docMkLst>
        <pc:docMk/>
      </pc:docMkLst>
      <pc:sldChg chg="addSp delSp modSp mod">
        <pc:chgData name="Clara BROC" userId="39889faa-1e3c-495e-8b99-5e6ec8d56c81" providerId="ADAL" clId="{629396DF-E508-46B2-9858-71FA28B1DDE5}" dt="2023-07-11T06:57:03.843" v="164" actId="255"/>
        <pc:sldMkLst>
          <pc:docMk/>
          <pc:sldMk cId="3926959099" sldId="1448944336"/>
        </pc:sldMkLst>
        <pc:spChg chg="mod">
          <ac:chgData name="Clara BROC" userId="39889faa-1e3c-495e-8b99-5e6ec8d56c81" providerId="ADAL" clId="{629396DF-E508-46B2-9858-71FA28B1DDE5}" dt="2023-07-06T12:38:29.443" v="73" actId="20577"/>
          <ac:spMkLst>
            <pc:docMk/>
            <pc:sldMk cId="3926959099" sldId="1448944336"/>
            <ac:spMk id="2" creationId="{42E89E30-5C31-1E45-E060-ED4F847D8B5C}"/>
          </ac:spMkLst>
        </pc:spChg>
        <pc:spChg chg="del">
          <ac:chgData name="Clara BROC" userId="39889faa-1e3c-495e-8b99-5e6ec8d56c81" providerId="ADAL" clId="{629396DF-E508-46B2-9858-71FA28B1DDE5}" dt="2023-07-06T12:38:33.897" v="74" actId="478"/>
          <ac:spMkLst>
            <pc:docMk/>
            <pc:sldMk cId="3926959099" sldId="1448944336"/>
            <ac:spMk id="4" creationId="{21DC91A5-B645-8F62-F920-DD4B01E7D984}"/>
          </ac:spMkLst>
        </pc:spChg>
        <pc:graphicFrameChg chg="add del">
          <ac:chgData name="Clara BROC" userId="39889faa-1e3c-495e-8b99-5e6ec8d56c81" providerId="ADAL" clId="{629396DF-E508-46B2-9858-71FA28B1DDE5}" dt="2023-07-10T07:31:31.564" v="150"/>
          <ac:graphicFrameMkLst>
            <pc:docMk/>
            <pc:sldMk cId="3926959099" sldId="1448944336"/>
            <ac:graphicFrameMk id="4" creationId="{1F68A397-6E40-4B2E-6726-1B50CFEF0BD3}"/>
          </ac:graphicFrameMkLst>
        </pc:graphicFrameChg>
        <pc:graphicFrameChg chg="add del mod">
          <ac:chgData name="Clara BROC" userId="39889faa-1e3c-495e-8b99-5e6ec8d56c81" providerId="ADAL" clId="{629396DF-E508-46B2-9858-71FA28B1DDE5}" dt="2023-07-10T07:32:45.976" v="157" actId="478"/>
          <ac:graphicFrameMkLst>
            <pc:docMk/>
            <pc:sldMk cId="3926959099" sldId="1448944336"/>
            <ac:graphicFrameMk id="5" creationId="{CE3175E8-59B0-9BD2-C9A4-4FF1C78DBC92}"/>
          </ac:graphicFrameMkLst>
        </pc:graphicFrameChg>
        <pc:graphicFrameChg chg="add del mod">
          <ac:chgData name="Clara BROC" userId="39889faa-1e3c-495e-8b99-5e6ec8d56c81" providerId="ADAL" clId="{629396DF-E508-46B2-9858-71FA28B1DDE5}" dt="2023-07-06T12:30:41.077" v="2"/>
          <ac:graphicFrameMkLst>
            <pc:docMk/>
            <pc:sldMk cId="3926959099" sldId="1448944336"/>
            <ac:graphicFrameMk id="5" creationId="{EA6D8FB1-BC2F-329C-F223-E83F2A306EEF}"/>
          </ac:graphicFrameMkLst>
        </pc:graphicFrameChg>
        <pc:graphicFrameChg chg="add mod modGraphic">
          <ac:chgData name="Clara BROC" userId="39889faa-1e3c-495e-8b99-5e6ec8d56c81" providerId="ADAL" clId="{629396DF-E508-46B2-9858-71FA28B1DDE5}" dt="2023-07-11T06:57:03.843" v="164" actId="255"/>
          <ac:graphicFrameMkLst>
            <pc:docMk/>
            <pc:sldMk cId="3926959099" sldId="1448944336"/>
            <ac:graphicFrameMk id="6" creationId="{9280C3A4-128B-E2E6-AEA5-56BC57B6D0EA}"/>
          </ac:graphicFrameMkLst>
        </pc:graphicFrameChg>
        <pc:graphicFrameChg chg="del">
          <ac:chgData name="Clara BROC" userId="39889faa-1e3c-495e-8b99-5e6ec8d56c81" providerId="ADAL" clId="{629396DF-E508-46B2-9858-71FA28B1DDE5}" dt="2023-07-06T12:30:38.581" v="0" actId="478"/>
          <ac:graphicFrameMkLst>
            <pc:docMk/>
            <pc:sldMk cId="3926959099" sldId="1448944336"/>
            <ac:graphicFrameMk id="29" creationId="{3BB8D422-EAD3-3F2F-DABF-C84521B86907}"/>
          </ac:graphicFrameMkLst>
        </pc:graphicFrameChg>
      </pc:sldChg>
      <pc:sldChg chg="new del">
        <pc:chgData name="Clara BROC" userId="39889faa-1e3c-495e-8b99-5e6ec8d56c81" providerId="ADAL" clId="{629396DF-E508-46B2-9858-71FA28B1DDE5}" dt="2023-07-06T12:38:38.202" v="75" actId="2696"/>
        <pc:sldMkLst>
          <pc:docMk/>
          <pc:sldMk cId="383117324" sldId="1448944337"/>
        </pc:sldMkLst>
      </pc:sldChg>
      <pc:sldChg chg="modSp del">
        <pc:chgData name="Clara BROC" userId="39889faa-1e3c-495e-8b99-5e6ec8d56c81" providerId="ADAL" clId="{629396DF-E508-46B2-9858-71FA28B1DDE5}" dt="2023-07-06T12:38:06.297" v="43" actId="2696"/>
        <pc:sldMkLst>
          <pc:docMk/>
          <pc:sldMk cId="1802128126" sldId="1448944337"/>
        </pc:sldMkLst>
        <pc:graphicFrameChg chg="mod">
          <ac:chgData name="Clara BROC" userId="39889faa-1e3c-495e-8b99-5e6ec8d56c81" providerId="ADAL" clId="{629396DF-E508-46B2-9858-71FA28B1DDE5}" dt="2023-07-06T12:31:44.165" v="13"/>
          <ac:graphicFrameMkLst>
            <pc:docMk/>
            <pc:sldMk cId="1802128126" sldId="1448944337"/>
            <ac:graphicFrameMk id="29" creationId="{3BB8D422-EAD3-3F2F-DABF-C84521B86907}"/>
          </ac:graphicFrameMkLst>
        </pc:graphicFrameChg>
      </pc:sldChg>
      <pc:sldChg chg="addSp delSp modSp add del mod modShow">
        <pc:chgData name="Clara BROC" userId="39889faa-1e3c-495e-8b99-5e6ec8d56c81" providerId="ADAL" clId="{629396DF-E508-46B2-9858-71FA28B1DDE5}" dt="2023-07-10T07:32:07.019" v="152" actId="2696"/>
        <pc:sldMkLst>
          <pc:docMk/>
          <pc:sldMk cId="3135965274" sldId="1448944337"/>
        </pc:sldMkLst>
        <pc:spChg chg="mod">
          <ac:chgData name="Clara BROC" userId="39889faa-1e3c-495e-8b99-5e6ec8d56c81" providerId="ADAL" clId="{629396DF-E508-46B2-9858-71FA28B1DDE5}" dt="2023-07-06T12:39:07.290" v="88" actId="20577"/>
          <ac:spMkLst>
            <pc:docMk/>
            <pc:sldMk cId="3135965274" sldId="1448944337"/>
            <ac:spMk id="2" creationId="{42E89E30-5C31-1E45-E060-ED4F847D8B5C}"/>
          </ac:spMkLst>
        </pc:spChg>
        <pc:spChg chg="add mod">
          <ac:chgData name="Clara BROC" userId="39889faa-1e3c-495e-8b99-5e6ec8d56c81" providerId="ADAL" clId="{629396DF-E508-46B2-9858-71FA28B1DDE5}" dt="2023-07-06T12:40:37.440" v="135" actId="20577"/>
          <ac:spMkLst>
            <pc:docMk/>
            <pc:sldMk cId="3135965274" sldId="1448944337"/>
            <ac:spMk id="8" creationId="{EB5CF4E9-D890-897D-CD9F-8A0BE0432EE1}"/>
          </ac:spMkLst>
        </pc:spChg>
        <pc:graphicFrameChg chg="add del mod">
          <ac:chgData name="Clara BROC" userId="39889faa-1e3c-495e-8b99-5e6ec8d56c81" providerId="ADAL" clId="{629396DF-E508-46B2-9858-71FA28B1DDE5}" dt="2023-07-06T12:38:56.434" v="79"/>
          <ac:graphicFrameMkLst>
            <pc:docMk/>
            <pc:sldMk cId="3135965274" sldId="1448944337"/>
            <ac:graphicFrameMk id="4" creationId="{A994AD42-53CD-2922-8731-183729FF02A3}"/>
          </ac:graphicFrameMkLst>
        </pc:graphicFrameChg>
        <pc:graphicFrameChg chg="add mod">
          <ac:chgData name="Clara BROC" userId="39889faa-1e3c-495e-8b99-5e6ec8d56c81" providerId="ADAL" clId="{629396DF-E508-46B2-9858-71FA28B1DDE5}" dt="2023-07-06T12:39:03.292" v="80"/>
          <ac:graphicFrameMkLst>
            <pc:docMk/>
            <pc:sldMk cId="3135965274" sldId="1448944337"/>
            <ac:graphicFrameMk id="5" creationId="{7DB46B5F-79B9-8F4B-6F6A-4821EF0753B0}"/>
          </ac:graphicFrameMkLst>
        </pc:graphicFrameChg>
        <pc:graphicFrameChg chg="del">
          <ac:chgData name="Clara BROC" userId="39889faa-1e3c-495e-8b99-5e6ec8d56c81" providerId="ADAL" clId="{629396DF-E508-46B2-9858-71FA28B1DDE5}" dt="2023-07-06T12:38:54.634" v="77" actId="478"/>
          <ac:graphicFrameMkLst>
            <pc:docMk/>
            <pc:sldMk cId="3135965274" sldId="1448944337"/>
            <ac:graphicFrameMk id="6" creationId="{9280C3A4-128B-E2E6-AEA5-56BC57B6D0EA}"/>
          </ac:graphicFrameMkLst>
        </pc:graphicFrameChg>
      </pc:sldChg>
      <pc:sldChg chg="add del">
        <pc:chgData name="Clara BROC" userId="39889faa-1e3c-495e-8b99-5e6ec8d56c81" providerId="ADAL" clId="{629396DF-E508-46B2-9858-71FA28B1DDE5}" dt="2023-07-10T07:33:54.603" v="158" actId="2696"/>
        <pc:sldMkLst>
          <pc:docMk/>
          <pc:sldMk cId="1166296794" sldId="1448944338"/>
        </pc:sldMkLst>
      </pc:sldChg>
      <pc:sldChg chg="del">
        <pc:chgData name="Clara BROC" userId="39889faa-1e3c-495e-8b99-5e6ec8d56c81" providerId="ADAL" clId="{629396DF-E508-46B2-9858-71FA28B1DDE5}" dt="2023-07-06T12:38:06.297" v="43" actId="2696"/>
        <pc:sldMkLst>
          <pc:docMk/>
          <pc:sldMk cId="3696009447" sldId="1448944338"/>
        </pc:sldMkLst>
      </pc:sldChg>
      <pc:sldChg chg="del">
        <pc:chgData name="Clara BROC" userId="39889faa-1e3c-495e-8b99-5e6ec8d56c81" providerId="ADAL" clId="{629396DF-E508-46B2-9858-71FA28B1DDE5}" dt="2023-07-06T12:38:06.297" v="43" actId="2696"/>
        <pc:sldMkLst>
          <pc:docMk/>
          <pc:sldMk cId="55541173" sldId="1448944339"/>
        </pc:sldMkLst>
      </pc:sldChg>
      <pc:sldChg chg="add">
        <pc:chgData name="Clara BROC" userId="39889faa-1e3c-495e-8b99-5e6ec8d56c81" providerId="ADAL" clId="{629396DF-E508-46B2-9858-71FA28B1DDE5}" dt="2023-07-10T07:32:04.019" v="151"/>
        <pc:sldMkLst>
          <pc:docMk/>
          <pc:sldMk cId="2169929944" sldId="1448944339"/>
        </pc:sldMkLst>
      </pc:sldChg>
      <pc:sldChg chg="del">
        <pc:chgData name="Clara BROC" userId="39889faa-1e3c-495e-8b99-5e6ec8d56c81" providerId="ADAL" clId="{629396DF-E508-46B2-9858-71FA28B1DDE5}" dt="2023-07-06T12:38:06.297" v="43" actId="2696"/>
        <pc:sldMkLst>
          <pc:docMk/>
          <pc:sldMk cId="3166555782" sldId="1448944340"/>
        </pc:sldMkLst>
      </pc:sldChg>
      <pc:sldChg chg="del">
        <pc:chgData name="Clara BROC" userId="39889faa-1e3c-495e-8b99-5e6ec8d56c81" providerId="ADAL" clId="{629396DF-E508-46B2-9858-71FA28B1DDE5}" dt="2023-07-06T12:38:06.297" v="43" actId="2696"/>
        <pc:sldMkLst>
          <pc:docMk/>
          <pc:sldMk cId="862180106" sldId="1448944341"/>
        </pc:sldMkLst>
      </pc:sldChg>
      <pc:sldChg chg="del">
        <pc:chgData name="Clara BROC" userId="39889faa-1e3c-495e-8b99-5e6ec8d56c81" providerId="ADAL" clId="{629396DF-E508-46B2-9858-71FA28B1DDE5}" dt="2023-07-06T12:38:06.297" v="43" actId="2696"/>
        <pc:sldMkLst>
          <pc:docMk/>
          <pc:sldMk cId="1481844890" sldId="1448944342"/>
        </pc:sldMkLst>
      </pc:sldChg>
      <pc:sldChg chg="del">
        <pc:chgData name="Clara BROC" userId="39889faa-1e3c-495e-8b99-5e6ec8d56c81" providerId="ADAL" clId="{629396DF-E508-46B2-9858-71FA28B1DDE5}" dt="2023-07-06T12:38:06.297" v="43" actId="2696"/>
        <pc:sldMkLst>
          <pc:docMk/>
          <pc:sldMk cId="1886725575" sldId="1448944343"/>
        </pc:sldMkLst>
      </pc:sldChg>
    </pc:docChg>
  </pc:docChgLst>
  <pc:docChgLst>
    <pc:chgData name="Aurélien DELCAMBRE" userId="S::a.delcambre@groupeonepoint.com::03e80a7d-526b-45bd-9f51-5112794f7e53" providerId="AD" clId="Web-{F6FE2E1F-12E8-A7A0-C704-218FAD4D9819}"/>
    <pc:docChg chg="modSld">
      <pc:chgData name="Aurélien DELCAMBRE" userId="S::a.delcambre@groupeonepoint.com::03e80a7d-526b-45bd-9f51-5112794f7e53" providerId="AD" clId="Web-{F6FE2E1F-12E8-A7A0-C704-218FAD4D9819}" dt="2023-06-30T13:56:05.169" v="50" actId="14100"/>
      <pc:docMkLst>
        <pc:docMk/>
      </pc:docMkLst>
      <pc:sldChg chg="addSp modSp">
        <pc:chgData name="Aurélien DELCAMBRE" userId="S::a.delcambre@groupeonepoint.com::03e80a7d-526b-45bd-9f51-5112794f7e53" providerId="AD" clId="Web-{F6FE2E1F-12E8-A7A0-C704-218FAD4D9819}" dt="2023-06-30T13:56:05.169" v="50" actId="14100"/>
        <pc:sldMkLst>
          <pc:docMk/>
          <pc:sldMk cId="3700085637" sldId="1448944329"/>
        </pc:sldMkLst>
        <pc:spChg chg="add mod">
          <ac:chgData name="Aurélien DELCAMBRE" userId="S::a.delcambre@groupeonepoint.com::03e80a7d-526b-45bd-9f51-5112794f7e53" providerId="AD" clId="Web-{F6FE2E1F-12E8-A7A0-C704-218FAD4D9819}" dt="2023-06-30T13:54:34.632" v="9" actId="1076"/>
          <ac:spMkLst>
            <pc:docMk/>
            <pc:sldMk cId="3700085637" sldId="1448944329"/>
            <ac:spMk id="4" creationId="{0DBA77B7-C97A-FAA1-65F2-D6B1236EF7A1}"/>
          </ac:spMkLst>
        </pc:spChg>
        <pc:spChg chg="add mod">
          <ac:chgData name="Aurélien DELCAMBRE" userId="S::a.delcambre@groupeonepoint.com::03e80a7d-526b-45bd-9f51-5112794f7e53" providerId="AD" clId="Web-{F6FE2E1F-12E8-A7A0-C704-218FAD4D9819}" dt="2023-06-30T13:54:34.663" v="10" actId="1076"/>
          <ac:spMkLst>
            <pc:docMk/>
            <pc:sldMk cId="3700085637" sldId="1448944329"/>
            <ac:spMk id="5" creationId="{F77F1A1D-44C0-A896-045A-419C24037A87}"/>
          </ac:spMkLst>
        </pc:spChg>
        <pc:spChg chg="add mod">
          <ac:chgData name="Aurélien DELCAMBRE" userId="S::a.delcambre@groupeonepoint.com::03e80a7d-526b-45bd-9f51-5112794f7e53" providerId="AD" clId="Web-{F6FE2E1F-12E8-A7A0-C704-218FAD4D9819}" dt="2023-06-30T13:54:34.679" v="11" actId="1076"/>
          <ac:spMkLst>
            <pc:docMk/>
            <pc:sldMk cId="3700085637" sldId="1448944329"/>
            <ac:spMk id="6" creationId="{B975A437-4BF3-CDE8-71EE-70131774C214}"/>
          </ac:spMkLst>
        </pc:spChg>
        <pc:spChg chg="add mod">
          <ac:chgData name="Aurélien DELCAMBRE" userId="S::a.delcambre@groupeonepoint.com::03e80a7d-526b-45bd-9f51-5112794f7e53" providerId="AD" clId="Web-{F6FE2E1F-12E8-A7A0-C704-218FAD4D9819}" dt="2023-06-30T13:54:34.710" v="12" actId="1076"/>
          <ac:spMkLst>
            <pc:docMk/>
            <pc:sldMk cId="3700085637" sldId="1448944329"/>
            <ac:spMk id="7" creationId="{6ABFCE81-A5D3-08DB-5909-2DD087D80F8C}"/>
          </ac:spMkLst>
        </pc:spChg>
        <pc:spChg chg="add mod">
          <ac:chgData name="Aurélien DELCAMBRE" userId="S::a.delcambre@groupeonepoint.com::03e80a7d-526b-45bd-9f51-5112794f7e53" providerId="AD" clId="Web-{F6FE2E1F-12E8-A7A0-C704-218FAD4D9819}" dt="2023-06-30T13:54:34.741" v="13" actId="1076"/>
          <ac:spMkLst>
            <pc:docMk/>
            <pc:sldMk cId="3700085637" sldId="1448944329"/>
            <ac:spMk id="8" creationId="{C19B5639-D665-8B66-ECEC-275E740D2830}"/>
          </ac:spMkLst>
        </pc:spChg>
        <pc:spChg chg="add mod">
          <ac:chgData name="Aurélien DELCAMBRE" userId="S::a.delcambre@groupeonepoint.com::03e80a7d-526b-45bd-9f51-5112794f7e53" providerId="AD" clId="Web-{F6FE2E1F-12E8-A7A0-C704-218FAD4D9819}" dt="2023-06-30T13:54:34.788" v="15" actId="1076"/>
          <ac:spMkLst>
            <pc:docMk/>
            <pc:sldMk cId="3700085637" sldId="1448944329"/>
            <ac:spMk id="12" creationId="{1518A6E4-0390-102A-20BC-3940B7BF00FA}"/>
          </ac:spMkLst>
        </pc:spChg>
        <pc:spChg chg="add mod">
          <ac:chgData name="Aurélien DELCAMBRE" userId="S::a.delcambre@groupeonepoint.com::03e80a7d-526b-45bd-9f51-5112794f7e53" providerId="AD" clId="Web-{F6FE2E1F-12E8-A7A0-C704-218FAD4D9819}" dt="2023-06-30T13:56:05.169" v="50" actId="14100"/>
          <ac:spMkLst>
            <pc:docMk/>
            <pc:sldMk cId="3700085637" sldId="1448944329"/>
            <ac:spMk id="13" creationId="{BF9FF563-F567-6109-98D0-74E43F09110F}"/>
          </ac:spMkLst>
        </pc:spChg>
        <pc:spChg chg="add mod">
          <ac:chgData name="Aurélien DELCAMBRE" userId="S::a.delcambre@groupeonepoint.com::03e80a7d-526b-45bd-9f51-5112794f7e53" providerId="AD" clId="Web-{F6FE2E1F-12E8-A7A0-C704-218FAD4D9819}" dt="2023-06-30T13:54:34.835" v="17" actId="1076"/>
          <ac:spMkLst>
            <pc:docMk/>
            <pc:sldMk cId="3700085637" sldId="1448944329"/>
            <ac:spMk id="14" creationId="{52B426A4-E39A-40E2-969F-0F87701341B5}"/>
          </ac:spMkLst>
        </pc:spChg>
        <pc:grpChg chg="add mod">
          <ac:chgData name="Aurélien DELCAMBRE" userId="S::a.delcambre@groupeonepoint.com::03e80a7d-526b-45bd-9f51-5112794f7e53" providerId="AD" clId="Web-{F6FE2E1F-12E8-A7A0-C704-218FAD4D9819}" dt="2023-06-30T13:54:34.757" v="14" actId="1076"/>
          <ac:grpSpMkLst>
            <pc:docMk/>
            <pc:sldMk cId="3700085637" sldId="1448944329"/>
            <ac:grpSpMk id="9" creationId="{57F515F7-EE8C-A183-D98A-C03792AFA2FE}"/>
          </ac:grpSpMkLst>
        </pc:grpChg>
      </pc:sldChg>
    </pc:docChg>
  </pc:docChgLst>
  <pc:docChgLst>
    <pc:chgData name="Sébastien DUPUIS" userId="5f8024bd-85a3-4c0d-9875-3e988400b110" providerId="ADAL" clId="{199956D7-0D5A-4BAC-99DE-FB563033BF7F}"/>
    <pc:docChg chg="undo custSel modSld">
      <pc:chgData name="Sébastien DUPUIS" userId="5f8024bd-85a3-4c0d-9875-3e988400b110" providerId="ADAL" clId="{199956D7-0D5A-4BAC-99DE-FB563033BF7F}" dt="2023-06-05T09:18:14.316" v="49" actId="20577"/>
      <pc:docMkLst>
        <pc:docMk/>
      </pc:docMkLst>
      <pc:sldChg chg="addSp delSp modSp mod">
        <pc:chgData name="Sébastien DUPUIS" userId="5f8024bd-85a3-4c0d-9875-3e988400b110" providerId="ADAL" clId="{199956D7-0D5A-4BAC-99DE-FB563033BF7F}" dt="2023-06-05T09:18:14.316" v="49" actId="20577"/>
        <pc:sldMkLst>
          <pc:docMk/>
          <pc:sldMk cId="626772758" sldId="1448944320"/>
        </pc:sldMkLst>
        <pc:spChg chg="mod">
          <ac:chgData name="Sébastien DUPUIS" userId="5f8024bd-85a3-4c0d-9875-3e988400b110" providerId="ADAL" clId="{199956D7-0D5A-4BAC-99DE-FB563033BF7F}" dt="2023-06-05T09:15:50.608" v="42" actId="20577"/>
          <ac:spMkLst>
            <pc:docMk/>
            <pc:sldMk cId="626772758" sldId="1448944320"/>
            <ac:spMk id="4" creationId="{7F036F73-011B-3475-8FFB-EFFFCB729C17}"/>
          </ac:spMkLst>
        </pc:spChg>
        <pc:spChg chg="mod">
          <ac:chgData name="Sébastien DUPUIS" userId="5f8024bd-85a3-4c0d-9875-3e988400b110" providerId="ADAL" clId="{199956D7-0D5A-4BAC-99DE-FB563033BF7F}" dt="2023-06-05T09:16:59.467" v="48" actId="20577"/>
          <ac:spMkLst>
            <pc:docMk/>
            <pc:sldMk cId="626772758" sldId="1448944320"/>
            <ac:spMk id="16" creationId="{A617C568-ECC4-2DAC-C9D2-C641A5AA2B7D}"/>
          </ac:spMkLst>
        </pc:spChg>
        <pc:spChg chg="mod">
          <ac:chgData name="Sébastien DUPUIS" userId="5f8024bd-85a3-4c0d-9875-3e988400b110" providerId="ADAL" clId="{199956D7-0D5A-4BAC-99DE-FB563033BF7F}" dt="2023-06-05T09:18:14.316" v="49" actId="20577"/>
          <ac:spMkLst>
            <pc:docMk/>
            <pc:sldMk cId="626772758" sldId="1448944320"/>
            <ac:spMk id="18" creationId="{4DB39E86-3B1D-8088-13F4-C8E4723EB6B8}"/>
          </ac:spMkLst>
        </pc:spChg>
        <pc:spChg chg="mod">
          <ac:chgData name="Sébastien DUPUIS" userId="5f8024bd-85a3-4c0d-9875-3e988400b110" providerId="ADAL" clId="{199956D7-0D5A-4BAC-99DE-FB563033BF7F}" dt="2023-06-05T09:16:53.790" v="46" actId="20577"/>
          <ac:spMkLst>
            <pc:docMk/>
            <pc:sldMk cId="626772758" sldId="1448944320"/>
            <ac:spMk id="19" creationId="{B78BD641-A1C4-F511-19C5-60CA1096BAE6}"/>
          </ac:spMkLst>
        </pc:spChg>
        <pc:picChg chg="add mod">
          <ac:chgData name="Sébastien DUPUIS" userId="5f8024bd-85a3-4c0d-9875-3e988400b110" providerId="ADAL" clId="{199956D7-0D5A-4BAC-99DE-FB563033BF7F}" dt="2023-06-05T09:15:59.150" v="44" actId="1076"/>
          <ac:picMkLst>
            <pc:docMk/>
            <pc:sldMk cId="626772758" sldId="1448944320"/>
            <ac:picMk id="7" creationId="{62790E29-54DC-1368-B5D0-939F80940498}"/>
          </ac:picMkLst>
        </pc:picChg>
        <pc:picChg chg="del">
          <ac:chgData name="Sébastien DUPUIS" userId="5f8024bd-85a3-4c0d-9875-3e988400b110" providerId="ADAL" clId="{199956D7-0D5A-4BAC-99DE-FB563033BF7F}" dt="2023-06-05T09:15:37.896" v="36" actId="478"/>
          <ac:picMkLst>
            <pc:docMk/>
            <pc:sldMk cId="626772758" sldId="1448944320"/>
            <ac:picMk id="10" creationId="{EF44A5A7-F375-1FC2-FB4F-853773FF9903}"/>
          </ac:picMkLst>
        </pc:picChg>
      </pc:sldChg>
      <pc:sldChg chg="modSp mod">
        <pc:chgData name="Sébastien DUPUIS" userId="5f8024bd-85a3-4c0d-9875-3e988400b110" providerId="ADAL" clId="{199956D7-0D5A-4BAC-99DE-FB563033BF7F}" dt="2023-06-05T09:14:16.038" v="25" actId="27918"/>
        <pc:sldMkLst>
          <pc:docMk/>
          <pc:sldMk cId="2685412182" sldId="1448944325"/>
        </pc:sldMkLst>
        <pc:spChg chg="mod">
          <ac:chgData name="Sébastien DUPUIS" userId="5f8024bd-85a3-4c0d-9875-3e988400b110" providerId="ADAL" clId="{199956D7-0D5A-4BAC-99DE-FB563033BF7F}" dt="2023-06-05T09:13:14.422" v="15" actId="20577"/>
          <ac:spMkLst>
            <pc:docMk/>
            <pc:sldMk cId="2685412182" sldId="1448944325"/>
            <ac:spMk id="13" creationId="{429AF48E-5B86-32E4-B5DF-94C595FA9B24}"/>
          </ac:spMkLst>
        </pc:spChg>
      </pc:sldChg>
    </pc:docChg>
  </pc:docChgLst>
  <pc:docChgLst>
    <pc:chgData name="Sébastien DUPUIS" userId="5f8024bd-85a3-4c0d-9875-3e988400b110" providerId="ADAL" clId="{E2330362-DDFD-490B-B4CE-0E872DA6E121}"/>
    <pc:docChg chg="undo custSel addSld delSld modSld sldOrd">
      <pc:chgData name="Sébastien DUPUIS" userId="5f8024bd-85a3-4c0d-9875-3e988400b110" providerId="ADAL" clId="{E2330362-DDFD-490B-B4CE-0E872DA6E121}" dt="2023-06-26T16:20:59.076" v="4799" actId="20577"/>
      <pc:docMkLst>
        <pc:docMk/>
      </pc:docMkLst>
      <pc:sldChg chg="modSp mod">
        <pc:chgData name="Sébastien DUPUIS" userId="5f8024bd-85a3-4c0d-9875-3e988400b110" providerId="ADAL" clId="{E2330362-DDFD-490B-B4CE-0E872DA6E121}" dt="2023-06-23T08:55:37.570" v="6" actId="14100"/>
        <pc:sldMkLst>
          <pc:docMk/>
          <pc:sldMk cId="2861070061" sldId="327"/>
        </pc:sldMkLst>
        <pc:spChg chg="mod">
          <ac:chgData name="Sébastien DUPUIS" userId="5f8024bd-85a3-4c0d-9875-3e988400b110" providerId="ADAL" clId="{E2330362-DDFD-490B-B4CE-0E872DA6E121}" dt="2023-06-23T08:55:37.570" v="6" actId="14100"/>
          <ac:spMkLst>
            <pc:docMk/>
            <pc:sldMk cId="2861070061" sldId="327"/>
            <ac:spMk id="2" creationId="{35B97A73-7FCD-76BA-496C-43D4095261B2}"/>
          </ac:spMkLst>
        </pc:spChg>
      </pc:sldChg>
      <pc:sldChg chg="addSp delSp modSp mod">
        <pc:chgData name="Sébastien DUPUIS" userId="5f8024bd-85a3-4c0d-9875-3e988400b110" providerId="ADAL" clId="{E2330362-DDFD-490B-B4CE-0E872DA6E121}" dt="2023-06-26T07:34:01.443" v="393" actId="1076"/>
        <pc:sldMkLst>
          <pc:docMk/>
          <pc:sldMk cId="626772758" sldId="1448944320"/>
        </pc:sldMkLst>
        <pc:spChg chg="mod">
          <ac:chgData name="Sébastien DUPUIS" userId="5f8024bd-85a3-4c0d-9875-3e988400b110" providerId="ADAL" clId="{E2330362-DDFD-490B-B4CE-0E872DA6E121}" dt="2023-06-26T07:34:01.443" v="393" actId="1076"/>
          <ac:spMkLst>
            <pc:docMk/>
            <pc:sldMk cId="626772758" sldId="1448944320"/>
            <ac:spMk id="7" creationId="{71804F0E-8CB2-E0EE-A4F4-A62CD9A217FB}"/>
          </ac:spMkLst>
        </pc:spChg>
        <pc:picChg chg="del">
          <ac:chgData name="Sébastien DUPUIS" userId="5f8024bd-85a3-4c0d-9875-3e988400b110" providerId="ADAL" clId="{E2330362-DDFD-490B-B4CE-0E872DA6E121}" dt="2023-06-26T06:22:03.465" v="265" actId="478"/>
          <ac:picMkLst>
            <pc:docMk/>
            <pc:sldMk cId="626772758" sldId="1448944320"/>
            <ac:picMk id="8" creationId="{39EAC37F-04BE-8912-98A8-9EEAF4CD62AC}"/>
          </ac:picMkLst>
        </pc:picChg>
        <pc:picChg chg="add mod">
          <ac:chgData name="Sébastien DUPUIS" userId="5f8024bd-85a3-4c0d-9875-3e988400b110" providerId="ADAL" clId="{E2330362-DDFD-490B-B4CE-0E872DA6E121}" dt="2023-06-26T06:22:06.965" v="267" actId="1076"/>
          <ac:picMkLst>
            <pc:docMk/>
            <pc:sldMk cId="626772758" sldId="1448944320"/>
            <ac:picMk id="11" creationId="{8AA63CD4-C80F-BFEA-389F-66502ECE039D}"/>
          </ac:picMkLst>
        </pc:picChg>
      </pc:sldChg>
      <pc:sldChg chg="addSp delSp modSp del mod">
        <pc:chgData name="Sébastien DUPUIS" userId="5f8024bd-85a3-4c0d-9875-3e988400b110" providerId="ADAL" clId="{E2330362-DDFD-490B-B4CE-0E872DA6E121}" dt="2023-06-26T14:59:09.064" v="4229" actId="2696"/>
        <pc:sldMkLst>
          <pc:docMk/>
          <pc:sldMk cId="3847570049" sldId="1448944323"/>
        </pc:sldMkLst>
        <pc:spChg chg="del">
          <ac:chgData name="Sébastien DUPUIS" userId="5f8024bd-85a3-4c0d-9875-3e988400b110" providerId="ADAL" clId="{E2330362-DDFD-490B-B4CE-0E872DA6E121}" dt="2023-06-26T14:38:54.276" v="3505" actId="478"/>
          <ac:spMkLst>
            <pc:docMk/>
            <pc:sldMk cId="3847570049" sldId="1448944323"/>
            <ac:spMk id="5" creationId="{6A2F85D3-7D37-606D-8D6B-223BDB4404DF}"/>
          </ac:spMkLst>
        </pc:spChg>
        <pc:spChg chg="mod">
          <ac:chgData name="Sébastien DUPUIS" userId="5f8024bd-85a3-4c0d-9875-3e988400b110" providerId="ADAL" clId="{E2330362-DDFD-490B-B4CE-0E872DA6E121}" dt="2023-06-23T09:10:34.491" v="14" actId="20577"/>
          <ac:spMkLst>
            <pc:docMk/>
            <pc:sldMk cId="3847570049" sldId="1448944323"/>
            <ac:spMk id="6" creationId="{0B6E9C54-8B6F-ECF7-9408-09D983B074C2}"/>
          </ac:spMkLst>
        </pc:spChg>
        <pc:spChg chg="mod">
          <ac:chgData name="Sébastien DUPUIS" userId="5f8024bd-85a3-4c0d-9875-3e988400b110" providerId="ADAL" clId="{E2330362-DDFD-490B-B4CE-0E872DA6E121}" dt="2023-06-26T09:33:55.335" v="2792" actId="6549"/>
          <ac:spMkLst>
            <pc:docMk/>
            <pc:sldMk cId="3847570049" sldId="1448944323"/>
            <ac:spMk id="7" creationId="{99AC9673-C48D-C1A2-E06D-19C677C3CDED}"/>
          </ac:spMkLst>
        </pc:spChg>
        <pc:spChg chg="del mod">
          <ac:chgData name="Sébastien DUPUIS" userId="5f8024bd-85a3-4c0d-9875-3e988400b110" providerId="ADAL" clId="{E2330362-DDFD-490B-B4CE-0E872DA6E121}" dt="2023-06-23T09:10:39.252" v="16" actId="478"/>
          <ac:spMkLst>
            <pc:docMk/>
            <pc:sldMk cId="3847570049" sldId="1448944323"/>
            <ac:spMk id="13" creationId="{84B555F0-C361-722D-22E5-16E93D370B8D}"/>
          </ac:spMkLst>
        </pc:spChg>
        <pc:picChg chg="add mod">
          <ac:chgData name="Sébastien DUPUIS" userId="5f8024bd-85a3-4c0d-9875-3e988400b110" providerId="ADAL" clId="{E2330362-DDFD-490B-B4CE-0E872DA6E121}" dt="2023-06-23T09:13:44.951" v="138" actId="1076"/>
          <ac:picMkLst>
            <pc:docMk/>
            <pc:sldMk cId="3847570049" sldId="1448944323"/>
            <ac:picMk id="10" creationId="{6D3E4309-B00D-A538-FFD0-E590BA3E21AB}"/>
          </ac:picMkLst>
        </pc:picChg>
        <pc:picChg chg="add mod">
          <ac:chgData name="Sébastien DUPUIS" userId="5f8024bd-85a3-4c0d-9875-3e988400b110" providerId="ADAL" clId="{E2330362-DDFD-490B-B4CE-0E872DA6E121}" dt="2023-06-23T09:15:49.187" v="144" actId="14100"/>
          <ac:picMkLst>
            <pc:docMk/>
            <pc:sldMk cId="3847570049" sldId="1448944323"/>
            <ac:picMk id="14" creationId="{6D3B8E3F-DF6B-3E9A-EE44-E111E51C10CE}"/>
          </ac:picMkLst>
        </pc:picChg>
        <pc:picChg chg="add mod">
          <ac:chgData name="Sébastien DUPUIS" userId="5f8024bd-85a3-4c0d-9875-3e988400b110" providerId="ADAL" clId="{E2330362-DDFD-490B-B4CE-0E872DA6E121}" dt="2023-06-23T09:16:56.826" v="206" actId="1076"/>
          <ac:picMkLst>
            <pc:docMk/>
            <pc:sldMk cId="3847570049" sldId="1448944323"/>
            <ac:picMk id="16" creationId="{DFCA7661-20E7-FA71-287A-2457A0AC2AC7}"/>
          </ac:picMkLst>
        </pc:picChg>
      </pc:sldChg>
      <pc:sldChg chg="addSp delSp modSp mod">
        <pc:chgData name="Sébastien DUPUIS" userId="5f8024bd-85a3-4c0d-9875-3e988400b110" providerId="ADAL" clId="{E2330362-DDFD-490B-B4CE-0E872DA6E121}" dt="2023-06-26T07:34:14.102" v="395"/>
        <pc:sldMkLst>
          <pc:docMk/>
          <pc:sldMk cId="2685412182" sldId="1448944325"/>
        </pc:sldMkLst>
        <pc:spChg chg="del">
          <ac:chgData name="Sébastien DUPUIS" userId="5f8024bd-85a3-4c0d-9875-3e988400b110" providerId="ADAL" clId="{E2330362-DDFD-490B-B4CE-0E872DA6E121}" dt="2023-06-26T07:34:13.896" v="394" actId="478"/>
          <ac:spMkLst>
            <pc:docMk/>
            <pc:sldMk cId="2685412182" sldId="1448944325"/>
            <ac:spMk id="7" creationId="{27165080-AE59-FCFB-467A-F22B2E945FE4}"/>
          </ac:spMkLst>
        </pc:spChg>
        <pc:spChg chg="mod">
          <ac:chgData name="Sébastien DUPUIS" userId="5f8024bd-85a3-4c0d-9875-3e988400b110" providerId="ADAL" clId="{E2330362-DDFD-490B-B4CE-0E872DA6E121}" dt="2023-06-26T06:30:58.515" v="281" actId="20577"/>
          <ac:spMkLst>
            <pc:docMk/>
            <pc:sldMk cId="2685412182" sldId="1448944325"/>
            <ac:spMk id="13" creationId="{429AF48E-5B86-32E4-B5DF-94C595FA9B24}"/>
          </ac:spMkLst>
        </pc:spChg>
        <pc:spChg chg="add mod">
          <ac:chgData name="Sébastien DUPUIS" userId="5f8024bd-85a3-4c0d-9875-3e988400b110" providerId="ADAL" clId="{E2330362-DDFD-490B-B4CE-0E872DA6E121}" dt="2023-06-26T07:34:14.102" v="395"/>
          <ac:spMkLst>
            <pc:docMk/>
            <pc:sldMk cId="2685412182" sldId="1448944325"/>
            <ac:spMk id="14" creationId="{A1E49815-2272-7C3C-2229-923A9ECBEF39}"/>
          </ac:spMkLst>
        </pc:spChg>
      </pc:sldChg>
      <pc:sldChg chg="modSp mod">
        <pc:chgData name="Sébastien DUPUIS" userId="5f8024bd-85a3-4c0d-9875-3e988400b110" providerId="ADAL" clId="{E2330362-DDFD-490B-B4CE-0E872DA6E121}" dt="2023-06-26T09:33:18.860" v="2787" actId="20577"/>
        <pc:sldMkLst>
          <pc:docMk/>
          <pc:sldMk cId="1832013441" sldId="1448944329"/>
        </pc:sldMkLst>
        <pc:spChg chg="mod">
          <ac:chgData name="Sébastien DUPUIS" userId="5f8024bd-85a3-4c0d-9875-3e988400b110" providerId="ADAL" clId="{E2330362-DDFD-490B-B4CE-0E872DA6E121}" dt="2023-06-26T09:33:18.860" v="2787" actId="20577"/>
          <ac:spMkLst>
            <pc:docMk/>
            <pc:sldMk cId="1832013441" sldId="1448944329"/>
            <ac:spMk id="15" creationId="{1D4CD394-F847-8767-09D0-35027154AA4D}"/>
          </ac:spMkLst>
        </pc:spChg>
      </pc:sldChg>
      <pc:sldChg chg="modSp mod">
        <pc:chgData name="Sébastien DUPUIS" userId="5f8024bd-85a3-4c0d-9875-3e988400b110" providerId="ADAL" clId="{E2330362-DDFD-490B-B4CE-0E872DA6E121}" dt="2023-06-26T15:05:49.387" v="4772" actId="20577"/>
        <pc:sldMkLst>
          <pc:docMk/>
          <pc:sldMk cId="3988906689" sldId="1448944330"/>
        </pc:sldMkLst>
        <pc:spChg chg="mod">
          <ac:chgData name="Sébastien DUPUIS" userId="5f8024bd-85a3-4c0d-9875-3e988400b110" providerId="ADAL" clId="{E2330362-DDFD-490B-B4CE-0E872DA6E121}" dt="2023-06-26T15:05:43.900" v="4763" actId="20577"/>
          <ac:spMkLst>
            <pc:docMk/>
            <pc:sldMk cId="3988906689" sldId="1448944330"/>
            <ac:spMk id="25" creationId="{985B4354-8E19-D14B-E462-287447318E0B}"/>
          </ac:spMkLst>
        </pc:spChg>
        <pc:graphicFrameChg chg="modGraphic">
          <ac:chgData name="Sébastien DUPUIS" userId="5f8024bd-85a3-4c0d-9875-3e988400b110" providerId="ADAL" clId="{E2330362-DDFD-490B-B4CE-0E872DA6E121}" dt="2023-06-26T15:05:49.387" v="4772" actId="20577"/>
          <ac:graphicFrameMkLst>
            <pc:docMk/>
            <pc:sldMk cId="3988906689" sldId="1448944330"/>
            <ac:graphicFrameMk id="23" creationId="{08A10344-974A-EC29-CA21-A910E02AA353}"/>
          </ac:graphicFrameMkLst>
        </pc:graphicFrameChg>
      </pc:sldChg>
      <pc:sldChg chg="del">
        <pc:chgData name="Sébastien DUPUIS" userId="5f8024bd-85a3-4c0d-9875-3e988400b110" providerId="ADAL" clId="{E2330362-DDFD-490B-B4CE-0E872DA6E121}" dt="2023-06-26T09:32:37.562" v="2668" actId="2696"/>
        <pc:sldMkLst>
          <pc:docMk/>
          <pc:sldMk cId="1554737768" sldId="1448944333"/>
        </pc:sldMkLst>
      </pc:sldChg>
      <pc:sldChg chg="modSp mod">
        <pc:chgData name="Sébastien DUPUIS" userId="5f8024bd-85a3-4c0d-9875-3e988400b110" providerId="ADAL" clId="{E2330362-DDFD-490B-B4CE-0E872DA6E121}" dt="2023-06-26T14:57:57.792" v="4228" actId="20577"/>
        <pc:sldMkLst>
          <pc:docMk/>
          <pc:sldMk cId="449599231" sldId="1448944334"/>
        </pc:sldMkLst>
        <pc:spChg chg="mod">
          <ac:chgData name="Sébastien DUPUIS" userId="5f8024bd-85a3-4c0d-9875-3e988400b110" providerId="ADAL" clId="{E2330362-DDFD-490B-B4CE-0E872DA6E121}" dt="2023-06-26T14:57:57.792" v="4228" actId="20577"/>
          <ac:spMkLst>
            <pc:docMk/>
            <pc:sldMk cId="449599231" sldId="1448944334"/>
            <ac:spMk id="7" creationId="{C6A02C74-C1E0-4E93-F3E0-500A1F7DD41E}"/>
          </ac:spMkLst>
        </pc:spChg>
      </pc:sldChg>
      <pc:sldChg chg="modSp mod ord">
        <pc:chgData name="Sébastien DUPUIS" userId="5f8024bd-85a3-4c0d-9875-3e988400b110" providerId="ADAL" clId="{E2330362-DDFD-490B-B4CE-0E872DA6E121}" dt="2023-06-26T10:00:55.127" v="3469"/>
        <pc:sldMkLst>
          <pc:docMk/>
          <pc:sldMk cId="12542695" sldId="1448944335"/>
        </pc:sldMkLst>
        <pc:spChg chg="mod">
          <ac:chgData name="Sébastien DUPUIS" userId="5f8024bd-85a3-4c0d-9875-3e988400b110" providerId="ADAL" clId="{E2330362-DDFD-490B-B4CE-0E872DA6E121}" dt="2023-06-26T09:21:21.896" v="2667" actId="6549"/>
          <ac:spMkLst>
            <pc:docMk/>
            <pc:sldMk cId="12542695" sldId="1448944335"/>
            <ac:spMk id="7" creationId="{C6A02C74-C1E0-4E93-F3E0-500A1F7DD41E}"/>
          </ac:spMkLst>
        </pc:spChg>
      </pc:sldChg>
      <pc:sldChg chg="del">
        <pc:chgData name="Sébastien DUPUIS" userId="5f8024bd-85a3-4c0d-9875-3e988400b110" providerId="ADAL" clId="{E2330362-DDFD-490B-B4CE-0E872DA6E121}" dt="2023-06-26T09:33:39.723" v="2788" actId="2696"/>
        <pc:sldMkLst>
          <pc:docMk/>
          <pc:sldMk cId="4135281289" sldId="1448944336"/>
        </pc:sldMkLst>
      </pc:sldChg>
      <pc:sldChg chg="addSp delSp modSp mod ord">
        <pc:chgData name="Sébastien DUPUIS" userId="5f8024bd-85a3-4c0d-9875-3e988400b110" providerId="ADAL" clId="{E2330362-DDFD-490B-B4CE-0E872DA6E121}" dt="2023-06-26T08:41:32.142" v="909" actId="313"/>
        <pc:sldMkLst>
          <pc:docMk/>
          <pc:sldMk cId="1715971956" sldId="1448944337"/>
        </pc:sldMkLst>
        <pc:spChg chg="mod">
          <ac:chgData name="Sébastien DUPUIS" userId="5f8024bd-85a3-4c0d-9875-3e988400b110" providerId="ADAL" clId="{E2330362-DDFD-490B-B4CE-0E872DA6E121}" dt="2023-06-26T08:41:32.142" v="909" actId="313"/>
          <ac:spMkLst>
            <pc:docMk/>
            <pc:sldMk cId="1715971956" sldId="1448944337"/>
            <ac:spMk id="5" creationId="{6A2F85D3-7D37-606D-8D6B-223BDB4404DF}"/>
          </ac:spMkLst>
        </pc:spChg>
        <pc:spChg chg="add mod">
          <ac:chgData name="Sébastien DUPUIS" userId="5f8024bd-85a3-4c0d-9875-3e988400b110" providerId="ADAL" clId="{E2330362-DDFD-490B-B4CE-0E872DA6E121}" dt="2023-06-26T08:05:29.946" v="511" actId="1076"/>
          <ac:spMkLst>
            <pc:docMk/>
            <pc:sldMk cId="1715971956" sldId="1448944337"/>
            <ac:spMk id="7" creationId="{C786CA45-0507-4F6C-D642-6DD5A2477786}"/>
          </ac:spMkLst>
        </pc:spChg>
        <pc:spChg chg="del">
          <ac:chgData name="Sébastien DUPUIS" userId="5f8024bd-85a3-4c0d-9875-3e988400b110" providerId="ADAL" clId="{E2330362-DDFD-490B-B4CE-0E872DA6E121}" dt="2023-06-26T08:08:50.553" v="592" actId="478"/>
          <ac:spMkLst>
            <pc:docMk/>
            <pc:sldMk cId="1715971956" sldId="1448944337"/>
            <ac:spMk id="8" creationId="{0DEB11DF-CD7C-ADCF-87B3-D08415BD6B76}"/>
          </ac:spMkLst>
        </pc:spChg>
        <pc:spChg chg="mod">
          <ac:chgData name="Sébastien DUPUIS" userId="5f8024bd-85a3-4c0d-9875-3e988400b110" providerId="ADAL" clId="{E2330362-DDFD-490B-B4CE-0E872DA6E121}" dt="2023-06-26T08:10:01.184" v="613" actId="1076"/>
          <ac:spMkLst>
            <pc:docMk/>
            <pc:sldMk cId="1715971956" sldId="1448944337"/>
            <ac:spMk id="9" creationId="{8A079853-80AE-9B21-C896-37728ECECCEC}"/>
          </ac:spMkLst>
        </pc:spChg>
        <pc:spChg chg="del">
          <ac:chgData name="Sébastien DUPUIS" userId="5f8024bd-85a3-4c0d-9875-3e988400b110" providerId="ADAL" clId="{E2330362-DDFD-490B-B4CE-0E872DA6E121}" dt="2023-06-26T08:08:51.916" v="593" actId="478"/>
          <ac:spMkLst>
            <pc:docMk/>
            <pc:sldMk cId="1715971956" sldId="1448944337"/>
            <ac:spMk id="10" creationId="{C01FFDBD-33E3-D4AF-15DB-E71DD1278D3E}"/>
          </ac:spMkLst>
        </pc:spChg>
        <pc:spChg chg="del">
          <ac:chgData name="Sébastien DUPUIS" userId="5f8024bd-85a3-4c0d-9875-3e988400b110" providerId="ADAL" clId="{E2330362-DDFD-490B-B4CE-0E872DA6E121}" dt="2023-06-26T08:09:12.444" v="597" actId="478"/>
          <ac:spMkLst>
            <pc:docMk/>
            <pc:sldMk cId="1715971956" sldId="1448944337"/>
            <ac:spMk id="11" creationId="{E2659846-FDE1-CD19-8BF5-4F5F9A07E3C5}"/>
          </ac:spMkLst>
        </pc:spChg>
        <pc:spChg chg="add mod">
          <ac:chgData name="Sébastien DUPUIS" userId="5f8024bd-85a3-4c0d-9875-3e988400b110" providerId="ADAL" clId="{E2330362-DDFD-490B-B4CE-0E872DA6E121}" dt="2023-06-26T08:41:26.771" v="908" actId="20577"/>
          <ac:spMkLst>
            <pc:docMk/>
            <pc:sldMk cId="1715971956" sldId="1448944337"/>
            <ac:spMk id="12" creationId="{7A790BE7-23D7-F620-6263-198642672168}"/>
          </ac:spMkLst>
        </pc:spChg>
        <pc:spChg chg="del mod">
          <ac:chgData name="Sébastien DUPUIS" userId="5f8024bd-85a3-4c0d-9875-3e988400b110" providerId="ADAL" clId="{E2330362-DDFD-490B-B4CE-0E872DA6E121}" dt="2023-06-26T08:09:43.335" v="604" actId="478"/>
          <ac:spMkLst>
            <pc:docMk/>
            <pc:sldMk cId="1715971956" sldId="1448944337"/>
            <ac:spMk id="13" creationId="{84B555F0-C361-722D-22E5-16E93D370B8D}"/>
          </ac:spMkLst>
        </pc:spChg>
        <pc:spChg chg="mod">
          <ac:chgData name="Sébastien DUPUIS" userId="5f8024bd-85a3-4c0d-9875-3e988400b110" providerId="ADAL" clId="{E2330362-DDFD-490B-B4CE-0E872DA6E121}" dt="2023-06-26T08:10:04.616" v="614" actId="1076"/>
          <ac:spMkLst>
            <pc:docMk/>
            <pc:sldMk cId="1715971956" sldId="1448944337"/>
            <ac:spMk id="15" creationId="{1D4CD394-F847-8767-09D0-35027154AA4D}"/>
          </ac:spMkLst>
        </pc:spChg>
      </pc:sldChg>
      <pc:sldChg chg="addSp delSp modSp add del mod ord">
        <pc:chgData name="Sébastien DUPUIS" userId="5f8024bd-85a3-4c0d-9875-3e988400b110" providerId="ADAL" clId="{E2330362-DDFD-490B-B4CE-0E872DA6E121}" dt="2023-06-26T08:40:09.404" v="889" actId="2696"/>
        <pc:sldMkLst>
          <pc:docMk/>
          <pc:sldMk cId="2574142804" sldId="1448944338"/>
        </pc:sldMkLst>
        <pc:spChg chg="add del mod">
          <ac:chgData name="Sébastien DUPUIS" userId="5f8024bd-85a3-4c0d-9875-3e988400b110" providerId="ADAL" clId="{E2330362-DDFD-490B-B4CE-0E872DA6E121}" dt="2023-06-26T07:34:27.920" v="399" actId="478"/>
          <ac:spMkLst>
            <pc:docMk/>
            <pc:sldMk cId="2574142804" sldId="1448944338"/>
            <ac:spMk id="5" creationId="{6A2F85D3-7D37-606D-8D6B-223BDB4404DF}"/>
          </ac:spMkLst>
        </pc:spChg>
        <pc:spChg chg="add mod">
          <ac:chgData name="Sébastien DUPUIS" userId="5f8024bd-85a3-4c0d-9875-3e988400b110" providerId="ADAL" clId="{E2330362-DDFD-490B-B4CE-0E872DA6E121}" dt="2023-06-26T07:33:16.453" v="378" actId="1076"/>
          <ac:spMkLst>
            <pc:docMk/>
            <pc:sldMk cId="2574142804" sldId="1448944338"/>
            <ac:spMk id="8" creationId="{CC767162-F692-57B4-6D93-D415FBF34C78}"/>
          </ac:spMkLst>
        </pc:spChg>
        <pc:spChg chg="add mod">
          <ac:chgData name="Sébastien DUPUIS" userId="5f8024bd-85a3-4c0d-9875-3e988400b110" providerId="ADAL" clId="{E2330362-DDFD-490B-B4CE-0E872DA6E121}" dt="2023-06-26T07:33:16.453" v="378" actId="1076"/>
          <ac:spMkLst>
            <pc:docMk/>
            <pc:sldMk cId="2574142804" sldId="1448944338"/>
            <ac:spMk id="10" creationId="{1CAC7111-33D7-0E7F-F3A8-DFCF8E27355B}"/>
          </ac:spMkLst>
        </pc:spChg>
        <pc:spChg chg="add del mod">
          <ac:chgData name="Sébastien DUPUIS" userId="5f8024bd-85a3-4c0d-9875-3e988400b110" providerId="ADAL" clId="{E2330362-DDFD-490B-B4CE-0E872DA6E121}" dt="2023-06-26T07:34:27.279" v="398"/>
          <ac:spMkLst>
            <pc:docMk/>
            <pc:sldMk cId="2574142804" sldId="1448944338"/>
            <ac:spMk id="12" creationId="{E7B02050-8EE8-F7FA-79A2-4335AD66421A}"/>
          </ac:spMkLst>
        </pc:spChg>
        <pc:spChg chg="mod">
          <ac:chgData name="Sébastien DUPUIS" userId="5f8024bd-85a3-4c0d-9875-3e988400b110" providerId="ADAL" clId="{E2330362-DDFD-490B-B4CE-0E872DA6E121}" dt="2023-06-26T07:35:03.628" v="403" actId="207"/>
          <ac:spMkLst>
            <pc:docMk/>
            <pc:sldMk cId="2574142804" sldId="1448944338"/>
            <ac:spMk id="13" creationId="{84B555F0-C361-722D-22E5-16E93D370B8D}"/>
          </ac:spMkLst>
        </pc:spChg>
      </pc:sldChg>
      <pc:sldChg chg="modSp add del mod">
        <pc:chgData name="Sébastien DUPUIS" userId="5f8024bd-85a3-4c0d-9875-3e988400b110" providerId="ADAL" clId="{E2330362-DDFD-490B-B4CE-0E872DA6E121}" dt="2023-06-26T08:48:05.835" v="1061" actId="2696"/>
        <pc:sldMkLst>
          <pc:docMk/>
          <pc:sldMk cId="1417556199" sldId="1448944339"/>
        </pc:sldMkLst>
        <pc:spChg chg="mod">
          <ac:chgData name="Sébastien DUPUIS" userId="5f8024bd-85a3-4c0d-9875-3e988400b110" providerId="ADAL" clId="{E2330362-DDFD-490B-B4CE-0E872DA6E121}" dt="2023-06-26T08:37:30.971" v="853" actId="113"/>
          <ac:spMkLst>
            <pc:docMk/>
            <pc:sldMk cId="1417556199" sldId="1448944339"/>
            <ac:spMk id="5" creationId="{6A2F85D3-7D37-606D-8D6B-223BDB4404DF}"/>
          </ac:spMkLst>
        </pc:spChg>
        <pc:spChg chg="mod">
          <ac:chgData name="Sébastien DUPUIS" userId="5f8024bd-85a3-4c0d-9875-3e988400b110" providerId="ADAL" clId="{E2330362-DDFD-490B-B4CE-0E872DA6E121}" dt="2023-06-26T08:34:03.784" v="847" actId="1076"/>
          <ac:spMkLst>
            <pc:docMk/>
            <pc:sldMk cId="1417556199" sldId="1448944339"/>
            <ac:spMk id="9" creationId="{8A079853-80AE-9B21-C896-37728ECECCEC}"/>
          </ac:spMkLst>
        </pc:spChg>
        <pc:spChg chg="mod">
          <ac:chgData name="Sébastien DUPUIS" userId="5f8024bd-85a3-4c0d-9875-3e988400b110" providerId="ADAL" clId="{E2330362-DDFD-490B-B4CE-0E872DA6E121}" dt="2023-06-26T08:32:23.368" v="841" actId="1076"/>
          <ac:spMkLst>
            <pc:docMk/>
            <pc:sldMk cId="1417556199" sldId="1448944339"/>
            <ac:spMk id="12" creationId="{7A790BE7-23D7-F620-6263-198642672168}"/>
          </ac:spMkLst>
        </pc:spChg>
        <pc:spChg chg="mod">
          <ac:chgData name="Sébastien DUPUIS" userId="5f8024bd-85a3-4c0d-9875-3e988400b110" providerId="ADAL" clId="{E2330362-DDFD-490B-B4CE-0E872DA6E121}" dt="2023-06-26T08:47:52.994" v="1060" actId="20577"/>
          <ac:spMkLst>
            <pc:docMk/>
            <pc:sldMk cId="1417556199" sldId="1448944339"/>
            <ac:spMk id="15" creationId="{1D4CD394-F847-8767-09D0-35027154AA4D}"/>
          </ac:spMkLst>
        </pc:spChg>
      </pc:sldChg>
      <pc:sldChg chg="modSp add mod ord">
        <pc:chgData name="Sébastien DUPUIS" userId="5f8024bd-85a3-4c0d-9875-3e988400b110" providerId="ADAL" clId="{E2330362-DDFD-490B-B4CE-0E872DA6E121}" dt="2023-06-26T16:20:59.076" v="4799" actId="20577"/>
        <pc:sldMkLst>
          <pc:docMk/>
          <pc:sldMk cId="4003721466" sldId="1448944340"/>
        </pc:sldMkLst>
        <pc:spChg chg="mod">
          <ac:chgData name="Sébastien DUPUIS" userId="5f8024bd-85a3-4c0d-9875-3e988400b110" providerId="ADAL" clId="{E2330362-DDFD-490B-B4CE-0E872DA6E121}" dt="2023-06-26T08:40:29.249" v="902" actId="1037"/>
          <ac:spMkLst>
            <pc:docMk/>
            <pc:sldMk cId="4003721466" sldId="1448944340"/>
            <ac:spMk id="5" creationId="{6A2F85D3-7D37-606D-8D6B-223BDB4404DF}"/>
          </ac:spMkLst>
        </pc:spChg>
        <pc:spChg chg="mod">
          <ac:chgData name="Sébastien DUPUIS" userId="5f8024bd-85a3-4c0d-9875-3e988400b110" providerId="ADAL" clId="{E2330362-DDFD-490B-B4CE-0E872DA6E121}" dt="2023-06-26T16:20:59.076" v="4799" actId="20577"/>
          <ac:spMkLst>
            <pc:docMk/>
            <pc:sldMk cId="4003721466" sldId="1448944340"/>
            <ac:spMk id="15" creationId="{1D4CD394-F847-8767-09D0-35027154AA4D}"/>
          </ac:spMkLst>
        </pc:spChg>
      </pc:sldChg>
      <pc:sldChg chg="addSp delSp modSp add mod ord">
        <pc:chgData name="Sébastien DUPUIS" userId="5f8024bd-85a3-4c0d-9875-3e988400b110" providerId="ADAL" clId="{E2330362-DDFD-490B-B4CE-0E872DA6E121}" dt="2023-06-26T10:00:38.941" v="3467" actId="1076"/>
        <pc:sldMkLst>
          <pc:docMk/>
          <pc:sldMk cId="3408664832" sldId="1448944341"/>
        </pc:sldMkLst>
        <pc:spChg chg="mod">
          <ac:chgData name="Sébastien DUPUIS" userId="5f8024bd-85a3-4c0d-9875-3e988400b110" providerId="ADAL" clId="{E2330362-DDFD-490B-B4CE-0E872DA6E121}" dt="2023-06-26T09:34:24.102" v="2813" actId="20577"/>
          <ac:spMkLst>
            <pc:docMk/>
            <pc:sldMk cId="3408664832" sldId="1448944341"/>
            <ac:spMk id="5" creationId="{912DF43F-9327-0FA1-3254-D68DAAB794B3}"/>
          </ac:spMkLst>
        </pc:spChg>
        <pc:spChg chg="mod">
          <ac:chgData name="Sébastien DUPUIS" userId="5f8024bd-85a3-4c0d-9875-3e988400b110" providerId="ADAL" clId="{E2330362-DDFD-490B-B4CE-0E872DA6E121}" dt="2023-06-26T09:59:56.048" v="3461" actId="6549"/>
          <ac:spMkLst>
            <pc:docMk/>
            <pc:sldMk cId="3408664832" sldId="1448944341"/>
            <ac:spMk id="7" creationId="{C6A02C74-C1E0-4E93-F3E0-500A1F7DD41E}"/>
          </ac:spMkLst>
        </pc:spChg>
        <pc:spChg chg="add mod topLvl">
          <ac:chgData name="Sébastien DUPUIS" userId="5f8024bd-85a3-4c0d-9875-3e988400b110" providerId="ADAL" clId="{E2330362-DDFD-490B-B4CE-0E872DA6E121}" dt="2023-06-26T10:00:33.224" v="3466" actId="164"/>
          <ac:spMkLst>
            <pc:docMk/>
            <pc:sldMk cId="3408664832" sldId="1448944341"/>
            <ac:spMk id="11" creationId="{9C8BDB93-FD6A-F328-0C16-B813BBFED24D}"/>
          </ac:spMkLst>
        </pc:spChg>
        <pc:spChg chg="add mod topLvl">
          <ac:chgData name="Sébastien DUPUIS" userId="5f8024bd-85a3-4c0d-9875-3e988400b110" providerId="ADAL" clId="{E2330362-DDFD-490B-B4CE-0E872DA6E121}" dt="2023-06-26T10:00:33.224" v="3466" actId="164"/>
          <ac:spMkLst>
            <pc:docMk/>
            <pc:sldMk cId="3408664832" sldId="1448944341"/>
            <ac:spMk id="13" creationId="{AC05D579-39BA-CA2F-29CB-98736678DA66}"/>
          </ac:spMkLst>
        </pc:spChg>
        <pc:spChg chg="add mod topLvl">
          <ac:chgData name="Sébastien DUPUIS" userId="5f8024bd-85a3-4c0d-9875-3e988400b110" providerId="ADAL" clId="{E2330362-DDFD-490B-B4CE-0E872DA6E121}" dt="2023-06-26T10:00:33.224" v="3466" actId="164"/>
          <ac:spMkLst>
            <pc:docMk/>
            <pc:sldMk cId="3408664832" sldId="1448944341"/>
            <ac:spMk id="14" creationId="{7C6F5D3A-B86E-9779-927C-64DE67A076BE}"/>
          </ac:spMkLst>
        </pc:spChg>
        <pc:spChg chg="add mod topLvl">
          <ac:chgData name="Sébastien DUPUIS" userId="5f8024bd-85a3-4c0d-9875-3e988400b110" providerId="ADAL" clId="{E2330362-DDFD-490B-B4CE-0E872DA6E121}" dt="2023-06-26T10:00:33.224" v="3466" actId="164"/>
          <ac:spMkLst>
            <pc:docMk/>
            <pc:sldMk cId="3408664832" sldId="1448944341"/>
            <ac:spMk id="15" creationId="{549FD478-F934-426E-0EC1-673ECD602822}"/>
          </ac:spMkLst>
        </pc:spChg>
        <pc:spChg chg="add mod">
          <ac:chgData name="Sébastien DUPUIS" userId="5f8024bd-85a3-4c0d-9875-3e988400b110" providerId="ADAL" clId="{E2330362-DDFD-490B-B4CE-0E872DA6E121}" dt="2023-06-26T10:00:33.224" v="3466" actId="164"/>
          <ac:spMkLst>
            <pc:docMk/>
            <pc:sldMk cId="3408664832" sldId="1448944341"/>
            <ac:spMk id="17" creationId="{E448D892-49CE-A7E8-DDC8-6FAD92FA1436}"/>
          </ac:spMkLst>
        </pc:spChg>
        <pc:grpChg chg="add del mod">
          <ac:chgData name="Sébastien DUPUIS" userId="5f8024bd-85a3-4c0d-9875-3e988400b110" providerId="ADAL" clId="{E2330362-DDFD-490B-B4CE-0E872DA6E121}" dt="2023-06-26T10:00:09.314" v="3462" actId="165"/>
          <ac:grpSpMkLst>
            <pc:docMk/>
            <pc:sldMk cId="3408664832" sldId="1448944341"/>
            <ac:grpSpMk id="16" creationId="{CC6DEE7F-3B08-F5B9-D549-650D0D350E5D}"/>
          </ac:grpSpMkLst>
        </pc:grpChg>
        <pc:grpChg chg="add mod">
          <ac:chgData name="Sébastien DUPUIS" userId="5f8024bd-85a3-4c0d-9875-3e988400b110" providerId="ADAL" clId="{E2330362-DDFD-490B-B4CE-0E872DA6E121}" dt="2023-06-26T10:00:38.941" v="3467" actId="1076"/>
          <ac:grpSpMkLst>
            <pc:docMk/>
            <pc:sldMk cId="3408664832" sldId="1448944341"/>
            <ac:grpSpMk id="18" creationId="{82D9EA11-2F09-3AAC-E9FE-7BACFB4FC73F}"/>
          </ac:grpSpMkLst>
        </pc:grpChg>
        <pc:picChg chg="add del mod">
          <ac:chgData name="Sébastien DUPUIS" userId="5f8024bd-85a3-4c0d-9875-3e988400b110" providerId="ADAL" clId="{E2330362-DDFD-490B-B4CE-0E872DA6E121}" dt="2023-06-26T09:54:50.487" v="3046" actId="478"/>
          <ac:picMkLst>
            <pc:docMk/>
            <pc:sldMk cId="3408664832" sldId="1448944341"/>
            <ac:picMk id="8" creationId="{FA88CF09-6D5D-5A57-282B-D4BB6E7379A3}"/>
          </ac:picMkLst>
        </pc:picChg>
        <pc:picChg chg="add mod topLvl">
          <ac:chgData name="Sébastien DUPUIS" userId="5f8024bd-85a3-4c0d-9875-3e988400b110" providerId="ADAL" clId="{E2330362-DDFD-490B-B4CE-0E872DA6E121}" dt="2023-06-26T10:00:33.224" v="3466" actId="164"/>
          <ac:picMkLst>
            <pc:docMk/>
            <pc:sldMk cId="3408664832" sldId="1448944341"/>
            <ac:picMk id="10" creationId="{46B65B3A-2AE1-7EB6-B359-3FBB1A802646}"/>
          </ac:picMkLst>
        </pc:picChg>
      </pc:sldChg>
      <pc:sldChg chg="delSp modSp add del mod">
        <pc:chgData name="Sébastien DUPUIS" userId="5f8024bd-85a3-4c0d-9875-3e988400b110" providerId="ADAL" clId="{E2330362-DDFD-490B-B4CE-0E872DA6E121}" dt="2023-06-26T15:05:53" v="4773" actId="2696"/>
        <pc:sldMkLst>
          <pc:docMk/>
          <pc:sldMk cId="2716338727" sldId="1448944342"/>
        </pc:sldMkLst>
        <pc:spChg chg="del mod">
          <ac:chgData name="Sébastien DUPUIS" userId="5f8024bd-85a3-4c0d-9875-3e988400b110" providerId="ADAL" clId="{E2330362-DDFD-490B-B4CE-0E872DA6E121}" dt="2023-06-26T15:05:22.364" v="4725" actId="21"/>
          <ac:spMkLst>
            <pc:docMk/>
            <pc:sldMk cId="2716338727" sldId="1448944342"/>
            <ac:spMk id="7" creationId="{C6A02C74-C1E0-4E93-F3E0-500A1F7DD41E}"/>
          </ac:spMkLst>
        </pc:spChg>
        <pc:picChg chg="del">
          <ac:chgData name="Sébastien DUPUIS" userId="5f8024bd-85a3-4c0d-9875-3e988400b110" providerId="ADAL" clId="{E2330362-DDFD-490B-B4CE-0E872DA6E121}" dt="2023-06-26T15:05:09.018" v="4721" actId="478"/>
          <ac:picMkLst>
            <pc:docMk/>
            <pc:sldMk cId="2716338727" sldId="1448944342"/>
            <ac:picMk id="8" creationId="{D50433BF-960E-44A3-3173-67C6F473BFF5}"/>
          </ac:picMkLst>
        </pc:picChg>
        <pc:picChg chg="del">
          <ac:chgData name="Sébastien DUPUIS" userId="5f8024bd-85a3-4c0d-9875-3e988400b110" providerId="ADAL" clId="{E2330362-DDFD-490B-B4CE-0E872DA6E121}" dt="2023-06-26T15:05:10.969" v="4722" actId="478"/>
          <ac:picMkLst>
            <pc:docMk/>
            <pc:sldMk cId="2716338727" sldId="1448944342"/>
            <ac:picMk id="9" creationId="{93635C9B-5ABD-9BFD-04B5-C0C3E8E627DA}"/>
          </ac:picMkLst>
        </pc:picChg>
        <pc:picChg chg="del">
          <ac:chgData name="Sébastien DUPUIS" userId="5f8024bd-85a3-4c0d-9875-3e988400b110" providerId="ADAL" clId="{E2330362-DDFD-490B-B4CE-0E872DA6E121}" dt="2023-06-26T15:05:12.671" v="4723" actId="478"/>
          <ac:picMkLst>
            <pc:docMk/>
            <pc:sldMk cId="2716338727" sldId="1448944342"/>
            <ac:picMk id="10" creationId="{859BA5B1-DEB1-8AD0-1ED9-C5A673B2BF4F}"/>
          </ac:picMkLst>
        </pc:picChg>
      </pc:sldChg>
    </pc:docChg>
  </pc:docChgLst>
  <pc:docChgLst>
    <pc:chgData name="Sébastien DUPUIS" userId="5f8024bd-85a3-4c0d-9875-3e988400b110" providerId="ADAL" clId="{D68C5C29-6ACF-4FFB-9860-D3219CA38719}"/>
    <pc:docChg chg="undo custSel addSld delSld modSld sldOrd modMainMaster">
      <pc:chgData name="Sébastien DUPUIS" userId="5f8024bd-85a3-4c0d-9875-3e988400b110" providerId="ADAL" clId="{D68C5C29-6ACF-4FFB-9860-D3219CA38719}" dt="2023-06-19T15:56:48.325" v="3623" actId="20577"/>
      <pc:docMkLst>
        <pc:docMk/>
      </pc:docMkLst>
      <pc:sldChg chg="addSp delSp modSp mod">
        <pc:chgData name="Sébastien DUPUIS" userId="5f8024bd-85a3-4c0d-9875-3e988400b110" providerId="ADAL" clId="{D68C5C29-6ACF-4FFB-9860-D3219CA38719}" dt="2023-06-19T15:39:06.758" v="3432" actId="14100"/>
        <pc:sldMkLst>
          <pc:docMk/>
          <pc:sldMk cId="2861070061" sldId="327"/>
        </pc:sldMkLst>
        <pc:spChg chg="add mod">
          <ac:chgData name="Sébastien DUPUIS" userId="5f8024bd-85a3-4c0d-9875-3e988400b110" providerId="ADAL" clId="{D68C5C29-6ACF-4FFB-9860-D3219CA38719}" dt="2023-06-19T15:38:50.789" v="3427" actId="207"/>
          <ac:spMkLst>
            <pc:docMk/>
            <pc:sldMk cId="2861070061" sldId="327"/>
            <ac:spMk id="2" creationId="{35B97A73-7FCD-76BA-496C-43D4095261B2}"/>
          </ac:spMkLst>
        </pc:spChg>
        <pc:spChg chg="del mod">
          <ac:chgData name="Sébastien DUPUIS" userId="5f8024bd-85a3-4c0d-9875-3e988400b110" providerId="ADAL" clId="{D68C5C29-6ACF-4FFB-9860-D3219CA38719}" dt="2023-06-19T15:38:39.648" v="3425" actId="478"/>
          <ac:spMkLst>
            <pc:docMk/>
            <pc:sldMk cId="2861070061" sldId="327"/>
            <ac:spMk id="3" creationId="{A91FBD3C-C361-3203-CD62-BABDE1B20DF6}"/>
          </ac:spMkLst>
        </pc:spChg>
        <pc:spChg chg="add mod">
          <ac:chgData name="Sébastien DUPUIS" userId="5f8024bd-85a3-4c0d-9875-3e988400b110" providerId="ADAL" clId="{D68C5C29-6ACF-4FFB-9860-D3219CA38719}" dt="2023-06-19T15:38:31.032" v="3424" actId="207"/>
          <ac:spMkLst>
            <pc:docMk/>
            <pc:sldMk cId="2861070061" sldId="327"/>
            <ac:spMk id="4" creationId="{52A86A0C-2EC6-9208-EEAC-DBBDE7225A47}"/>
          </ac:spMkLst>
        </pc:spChg>
        <pc:spChg chg="mod">
          <ac:chgData name="Sébastien DUPUIS" userId="5f8024bd-85a3-4c0d-9875-3e988400b110" providerId="ADAL" clId="{D68C5C29-6ACF-4FFB-9860-D3219CA38719}" dt="2023-06-19T15:39:06.758" v="3432" actId="14100"/>
          <ac:spMkLst>
            <pc:docMk/>
            <pc:sldMk cId="2861070061" sldId="327"/>
            <ac:spMk id="68" creationId="{868879DD-0001-64BE-A7FD-AE58529F5CAF}"/>
          </ac:spMkLst>
        </pc:spChg>
        <pc:picChg chg="mod">
          <ac:chgData name="Sébastien DUPUIS" userId="5f8024bd-85a3-4c0d-9875-3e988400b110" providerId="ADAL" clId="{D68C5C29-6ACF-4FFB-9860-D3219CA38719}" dt="2023-06-14T15:29:40.480" v="44"/>
          <ac:picMkLst>
            <pc:docMk/>
            <pc:sldMk cId="2861070061" sldId="327"/>
            <ac:picMk id="6" creationId="{7F5B0374-0B44-7C75-340D-196AA20A1C9B}"/>
          </ac:picMkLst>
        </pc:picChg>
      </pc:sldChg>
      <pc:sldChg chg="addSp delSp modSp mod">
        <pc:chgData name="Sébastien DUPUIS" userId="5f8024bd-85a3-4c0d-9875-3e988400b110" providerId="ADAL" clId="{D68C5C29-6ACF-4FFB-9860-D3219CA38719}" dt="2023-06-19T15:37:56.180" v="3419" actId="207"/>
        <pc:sldMkLst>
          <pc:docMk/>
          <pc:sldMk cId="626772758" sldId="1448944320"/>
        </pc:sldMkLst>
        <pc:spChg chg="mod">
          <ac:chgData name="Sébastien DUPUIS" userId="5f8024bd-85a3-4c0d-9875-3e988400b110" providerId="ADAL" clId="{D68C5C29-6ACF-4FFB-9860-D3219CA38719}" dt="2023-06-14T15:29:40.480" v="44"/>
          <ac:spMkLst>
            <pc:docMk/>
            <pc:sldMk cId="626772758" sldId="1448944320"/>
            <ac:spMk id="3" creationId="{CCE6B315-7221-5348-B421-3DAD317FA364}"/>
          </ac:spMkLst>
        </pc:spChg>
        <pc:spChg chg="mod">
          <ac:chgData name="Sébastien DUPUIS" userId="5f8024bd-85a3-4c0d-9875-3e988400b110" providerId="ADAL" clId="{D68C5C29-6ACF-4FFB-9860-D3219CA38719}" dt="2023-06-19T07:03:58.824" v="139" actId="20577"/>
          <ac:spMkLst>
            <pc:docMk/>
            <pc:sldMk cId="626772758" sldId="1448944320"/>
            <ac:spMk id="4" creationId="{7F036F73-011B-3475-8FFB-EFFFCB729C17}"/>
          </ac:spMkLst>
        </pc:spChg>
        <pc:spChg chg="add mod">
          <ac:chgData name="Sébastien DUPUIS" userId="5f8024bd-85a3-4c0d-9875-3e988400b110" providerId="ADAL" clId="{D68C5C29-6ACF-4FFB-9860-D3219CA38719}" dt="2023-06-19T15:37:56.180" v="3419" actId="207"/>
          <ac:spMkLst>
            <pc:docMk/>
            <pc:sldMk cId="626772758" sldId="1448944320"/>
            <ac:spMk id="7" creationId="{71804F0E-8CB2-E0EE-A4F4-A62CD9A217FB}"/>
          </ac:spMkLst>
        </pc:spChg>
        <pc:spChg chg="add mod">
          <ac:chgData name="Sébastien DUPUIS" userId="5f8024bd-85a3-4c0d-9875-3e988400b110" providerId="ADAL" clId="{D68C5C29-6ACF-4FFB-9860-D3219CA38719}" dt="2023-06-19T15:37:43.733" v="3418" actId="1076"/>
          <ac:spMkLst>
            <pc:docMk/>
            <pc:sldMk cId="626772758" sldId="1448944320"/>
            <ac:spMk id="9" creationId="{B9B45A5E-A104-E475-8D6B-A258D50E4666}"/>
          </ac:spMkLst>
        </pc:spChg>
        <pc:picChg chg="add mod">
          <ac:chgData name="Sébastien DUPUIS" userId="5f8024bd-85a3-4c0d-9875-3e988400b110" providerId="ADAL" clId="{D68C5C29-6ACF-4FFB-9860-D3219CA38719}" dt="2023-06-19T07:04:21.811" v="144" actId="1076"/>
          <ac:picMkLst>
            <pc:docMk/>
            <pc:sldMk cId="626772758" sldId="1448944320"/>
            <ac:picMk id="8" creationId="{39EAC37F-04BE-8912-98A8-9EEAF4CD62AC}"/>
          </ac:picMkLst>
        </pc:picChg>
        <pc:picChg chg="del">
          <ac:chgData name="Sébastien DUPUIS" userId="5f8024bd-85a3-4c0d-9875-3e988400b110" providerId="ADAL" clId="{D68C5C29-6ACF-4FFB-9860-D3219CA38719}" dt="2023-06-19T07:04:15.630" v="140" actId="478"/>
          <ac:picMkLst>
            <pc:docMk/>
            <pc:sldMk cId="626772758" sldId="1448944320"/>
            <ac:picMk id="9" creationId="{A6BBB6FA-9C8F-1396-B313-EF7C6225DA9B}"/>
          </ac:picMkLst>
        </pc:picChg>
      </pc:sldChg>
      <pc:sldChg chg="delSp modSp mod">
        <pc:chgData name="Sébastien DUPUIS" userId="5f8024bd-85a3-4c0d-9875-3e988400b110" providerId="ADAL" clId="{D68C5C29-6ACF-4FFB-9860-D3219CA38719}" dt="2023-06-19T15:56:48.325" v="3623" actId="20577"/>
        <pc:sldMkLst>
          <pc:docMk/>
          <pc:sldMk cId="3847570049" sldId="1448944323"/>
        </pc:sldMkLst>
        <pc:spChg chg="mod">
          <ac:chgData name="Sébastien DUPUIS" userId="5f8024bd-85a3-4c0d-9875-3e988400b110" providerId="ADAL" clId="{D68C5C29-6ACF-4FFB-9860-D3219CA38719}" dt="2023-06-14T15:29:40.480" v="44"/>
          <ac:spMkLst>
            <pc:docMk/>
            <pc:sldMk cId="3847570049" sldId="1448944323"/>
            <ac:spMk id="3" creationId="{CCE6B315-7221-5348-B421-3DAD317FA364}"/>
          </ac:spMkLst>
        </pc:spChg>
        <pc:spChg chg="mod">
          <ac:chgData name="Sébastien DUPUIS" userId="5f8024bd-85a3-4c0d-9875-3e988400b110" providerId="ADAL" clId="{D68C5C29-6ACF-4FFB-9860-D3219CA38719}" dt="2023-06-19T12:44:06.002" v="1982" actId="6549"/>
          <ac:spMkLst>
            <pc:docMk/>
            <pc:sldMk cId="3847570049" sldId="1448944323"/>
            <ac:spMk id="5" creationId="{6A2F85D3-7D37-606D-8D6B-223BDB4404DF}"/>
          </ac:spMkLst>
        </pc:spChg>
        <pc:spChg chg="mod">
          <ac:chgData name="Sébastien DUPUIS" userId="5f8024bd-85a3-4c0d-9875-3e988400b110" providerId="ADAL" clId="{D68C5C29-6ACF-4FFB-9860-D3219CA38719}" dt="2023-06-19T15:56:48.325" v="3623" actId="20577"/>
          <ac:spMkLst>
            <pc:docMk/>
            <pc:sldMk cId="3847570049" sldId="1448944323"/>
            <ac:spMk id="7" creationId="{99AC9673-C48D-C1A2-E06D-19C677C3CDED}"/>
          </ac:spMkLst>
        </pc:spChg>
        <pc:spChg chg="del">
          <ac:chgData name="Sébastien DUPUIS" userId="5f8024bd-85a3-4c0d-9875-3e988400b110" providerId="ADAL" clId="{D68C5C29-6ACF-4FFB-9860-D3219CA38719}" dt="2023-06-19T12:43:01.891" v="1960" actId="478"/>
          <ac:spMkLst>
            <pc:docMk/>
            <pc:sldMk cId="3847570049" sldId="1448944323"/>
            <ac:spMk id="8" creationId="{0DEB11DF-CD7C-ADCF-87B3-D08415BD6B76}"/>
          </ac:spMkLst>
        </pc:spChg>
        <pc:spChg chg="mod">
          <ac:chgData name="Sébastien DUPUIS" userId="5f8024bd-85a3-4c0d-9875-3e988400b110" providerId="ADAL" clId="{D68C5C29-6ACF-4FFB-9860-D3219CA38719}" dt="2023-06-19T13:15:59.678" v="3360" actId="1076"/>
          <ac:spMkLst>
            <pc:docMk/>
            <pc:sldMk cId="3847570049" sldId="1448944323"/>
            <ac:spMk id="9" creationId="{8A079853-80AE-9B21-C896-37728ECECCEC}"/>
          </ac:spMkLst>
        </pc:spChg>
        <pc:spChg chg="mod">
          <ac:chgData name="Sébastien DUPUIS" userId="5f8024bd-85a3-4c0d-9875-3e988400b110" providerId="ADAL" clId="{D68C5C29-6ACF-4FFB-9860-D3219CA38719}" dt="2023-06-19T12:09:16.649" v="1883" actId="20577"/>
          <ac:spMkLst>
            <pc:docMk/>
            <pc:sldMk cId="3847570049" sldId="1448944323"/>
            <ac:spMk id="13" creationId="{84B555F0-C361-722D-22E5-16E93D370B8D}"/>
          </ac:spMkLst>
        </pc:spChg>
        <pc:spChg chg="del mod">
          <ac:chgData name="Sébastien DUPUIS" userId="5f8024bd-85a3-4c0d-9875-3e988400b110" providerId="ADAL" clId="{D68C5C29-6ACF-4FFB-9860-D3219CA38719}" dt="2023-06-19T12:41:11.013" v="1884" actId="478"/>
          <ac:spMkLst>
            <pc:docMk/>
            <pc:sldMk cId="3847570049" sldId="1448944323"/>
            <ac:spMk id="15" creationId="{1D4CD394-F847-8767-09D0-35027154AA4D}"/>
          </ac:spMkLst>
        </pc:spChg>
      </pc:sldChg>
      <pc:sldChg chg="addSp modSp mod">
        <pc:chgData name="Sébastien DUPUIS" userId="5f8024bd-85a3-4c0d-9875-3e988400b110" providerId="ADAL" clId="{D68C5C29-6ACF-4FFB-9860-D3219CA38719}" dt="2023-06-19T15:38:02.766" v="3420"/>
        <pc:sldMkLst>
          <pc:docMk/>
          <pc:sldMk cId="2685412182" sldId="1448944325"/>
        </pc:sldMkLst>
        <pc:spChg chg="mod">
          <ac:chgData name="Sébastien DUPUIS" userId="5f8024bd-85a3-4c0d-9875-3e988400b110" providerId="ADAL" clId="{D68C5C29-6ACF-4FFB-9860-D3219CA38719}" dt="2023-06-14T15:29:40.480" v="44"/>
          <ac:spMkLst>
            <pc:docMk/>
            <pc:sldMk cId="2685412182" sldId="1448944325"/>
            <ac:spMk id="3" creationId="{CCE6B315-7221-5348-B421-3DAD317FA364}"/>
          </ac:spMkLst>
        </pc:spChg>
        <pc:spChg chg="add mod">
          <ac:chgData name="Sébastien DUPUIS" userId="5f8024bd-85a3-4c0d-9875-3e988400b110" providerId="ADAL" clId="{D68C5C29-6ACF-4FFB-9860-D3219CA38719}" dt="2023-06-19T12:04:03.456" v="1872" actId="1076"/>
          <ac:spMkLst>
            <pc:docMk/>
            <pc:sldMk cId="2685412182" sldId="1448944325"/>
            <ac:spMk id="5" creationId="{9F9F2D30-33DE-B1CD-B868-3C6245A904EE}"/>
          </ac:spMkLst>
        </pc:spChg>
        <pc:spChg chg="add mod">
          <ac:chgData name="Sébastien DUPUIS" userId="5f8024bd-85a3-4c0d-9875-3e988400b110" providerId="ADAL" clId="{D68C5C29-6ACF-4FFB-9860-D3219CA38719}" dt="2023-06-19T15:38:02.766" v="3420"/>
          <ac:spMkLst>
            <pc:docMk/>
            <pc:sldMk cId="2685412182" sldId="1448944325"/>
            <ac:spMk id="7" creationId="{27165080-AE59-FCFB-467A-F22B2E945FE4}"/>
          </ac:spMkLst>
        </pc:spChg>
        <pc:spChg chg="add mod">
          <ac:chgData name="Sébastien DUPUIS" userId="5f8024bd-85a3-4c0d-9875-3e988400b110" providerId="ADAL" clId="{D68C5C29-6ACF-4FFB-9860-D3219CA38719}" dt="2023-06-19T15:38:02.766" v="3420"/>
          <ac:spMkLst>
            <pc:docMk/>
            <pc:sldMk cId="2685412182" sldId="1448944325"/>
            <ac:spMk id="8" creationId="{BC2B6C7D-20D0-1BD2-DAB6-60C28AA29B14}"/>
          </ac:spMkLst>
        </pc:spChg>
        <pc:spChg chg="mod">
          <ac:chgData name="Sébastien DUPUIS" userId="5f8024bd-85a3-4c0d-9875-3e988400b110" providerId="ADAL" clId="{D68C5C29-6ACF-4FFB-9860-D3219CA38719}" dt="2023-06-19T11:59:13.053" v="1821" actId="1076"/>
          <ac:spMkLst>
            <pc:docMk/>
            <pc:sldMk cId="2685412182" sldId="1448944325"/>
            <ac:spMk id="10" creationId="{DDEFD099-1012-8EE6-AC1D-3695010B3A88}"/>
          </ac:spMkLst>
        </pc:spChg>
        <pc:spChg chg="mod">
          <ac:chgData name="Sébastien DUPUIS" userId="5f8024bd-85a3-4c0d-9875-3e988400b110" providerId="ADAL" clId="{D68C5C29-6ACF-4FFB-9860-D3219CA38719}" dt="2023-06-19T12:03:59.659" v="1871" actId="1076"/>
          <ac:spMkLst>
            <pc:docMk/>
            <pc:sldMk cId="2685412182" sldId="1448944325"/>
            <ac:spMk id="12" creationId="{32D551E0-9B4D-5F42-A8C1-A467ECEE6F76}"/>
          </ac:spMkLst>
        </pc:spChg>
        <pc:spChg chg="mod">
          <ac:chgData name="Sébastien DUPUIS" userId="5f8024bd-85a3-4c0d-9875-3e988400b110" providerId="ADAL" clId="{D68C5C29-6ACF-4FFB-9860-D3219CA38719}" dt="2023-06-19T11:59:04.001" v="1820" actId="1076"/>
          <ac:spMkLst>
            <pc:docMk/>
            <pc:sldMk cId="2685412182" sldId="1448944325"/>
            <ac:spMk id="13" creationId="{429AF48E-5B86-32E4-B5DF-94C595FA9B24}"/>
          </ac:spMkLst>
        </pc:spChg>
        <pc:graphicFrameChg chg="add mod">
          <ac:chgData name="Sébastien DUPUIS" userId="5f8024bd-85a3-4c0d-9875-3e988400b110" providerId="ADAL" clId="{D68C5C29-6ACF-4FFB-9860-D3219CA38719}" dt="2023-06-19T12:03:46.687" v="1869" actId="1076"/>
          <ac:graphicFrameMkLst>
            <pc:docMk/>
            <pc:sldMk cId="2685412182" sldId="1448944325"/>
            <ac:graphicFrameMk id="4" creationId="{7E407B3F-63ED-6592-D7C9-6E5B60FBA6F0}"/>
          </ac:graphicFrameMkLst>
        </pc:graphicFrameChg>
        <pc:graphicFrameChg chg="mod">
          <ac:chgData name="Sébastien DUPUIS" userId="5f8024bd-85a3-4c0d-9875-3e988400b110" providerId="ADAL" clId="{D68C5C29-6ACF-4FFB-9860-D3219CA38719}" dt="2023-06-19T11:59:13.053" v="1821" actId="1076"/>
          <ac:graphicFrameMkLst>
            <pc:docMk/>
            <pc:sldMk cId="2685412182" sldId="1448944325"/>
            <ac:graphicFrameMk id="9" creationId="{7B2939DD-7348-EA09-50F3-39B3033C7169}"/>
          </ac:graphicFrameMkLst>
        </pc:graphicFrameChg>
        <pc:graphicFrameChg chg="mod">
          <ac:chgData name="Sébastien DUPUIS" userId="5f8024bd-85a3-4c0d-9875-3e988400b110" providerId="ADAL" clId="{D68C5C29-6ACF-4FFB-9860-D3219CA38719}" dt="2023-06-19T12:05:26.655" v="1873"/>
          <ac:graphicFrameMkLst>
            <pc:docMk/>
            <pc:sldMk cId="2685412182" sldId="1448944325"/>
            <ac:graphicFrameMk id="11" creationId="{D301B73D-5BD2-F79C-A70A-3C71D50EA323}"/>
          </ac:graphicFrameMkLst>
        </pc:graphicFrameChg>
      </pc:sldChg>
      <pc:sldChg chg="modSp mod">
        <pc:chgData name="Sébastien DUPUIS" userId="5f8024bd-85a3-4c0d-9875-3e988400b110" providerId="ADAL" clId="{D68C5C29-6ACF-4FFB-9860-D3219CA38719}" dt="2023-06-19T15:47:30.597" v="3458" actId="1076"/>
        <pc:sldMkLst>
          <pc:docMk/>
          <pc:sldMk cId="1437164524" sldId="1448944328"/>
        </pc:sldMkLst>
        <pc:spChg chg="mod">
          <ac:chgData name="Sébastien DUPUIS" userId="5f8024bd-85a3-4c0d-9875-3e988400b110" providerId="ADAL" clId="{D68C5C29-6ACF-4FFB-9860-D3219CA38719}" dt="2023-06-19T15:47:30.597" v="3458" actId="1076"/>
          <ac:spMkLst>
            <pc:docMk/>
            <pc:sldMk cId="1437164524" sldId="1448944328"/>
            <ac:spMk id="2" creationId="{B71C6A08-5822-1690-9F42-48CDF92B316A}"/>
          </ac:spMkLst>
        </pc:spChg>
        <pc:spChg chg="mod">
          <ac:chgData name="Sébastien DUPUIS" userId="5f8024bd-85a3-4c0d-9875-3e988400b110" providerId="ADAL" clId="{D68C5C29-6ACF-4FFB-9860-D3219CA38719}" dt="2023-06-14T15:29:40.480" v="44"/>
          <ac:spMkLst>
            <pc:docMk/>
            <pc:sldMk cId="1437164524" sldId="1448944328"/>
            <ac:spMk id="3" creationId="{CCE6B315-7221-5348-B421-3DAD317FA364}"/>
          </ac:spMkLst>
        </pc:spChg>
        <pc:spChg chg="mod">
          <ac:chgData name="Sébastien DUPUIS" userId="5f8024bd-85a3-4c0d-9875-3e988400b110" providerId="ADAL" clId="{D68C5C29-6ACF-4FFB-9860-D3219CA38719}" dt="2023-06-19T09:52:44.411" v="1729" actId="1076"/>
          <ac:spMkLst>
            <pc:docMk/>
            <pc:sldMk cId="1437164524" sldId="1448944328"/>
            <ac:spMk id="4" creationId="{6EF90132-C63F-78E6-C97A-2E5280392BA5}"/>
          </ac:spMkLst>
        </pc:spChg>
        <pc:spChg chg="mod">
          <ac:chgData name="Sébastien DUPUIS" userId="5f8024bd-85a3-4c0d-9875-3e988400b110" providerId="ADAL" clId="{D68C5C29-6ACF-4FFB-9860-D3219CA38719}" dt="2023-06-19T15:46:33.748" v="3455" actId="14100"/>
          <ac:spMkLst>
            <pc:docMk/>
            <pc:sldMk cId="1437164524" sldId="1448944328"/>
            <ac:spMk id="12" creationId="{934F3D28-C405-B5C8-DA95-71242C9C3FF1}"/>
          </ac:spMkLst>
        </pc:spChg>
        <pc:spChg chg="mod">
          <ac:chgData name="Sébastien DUPUIS" userId="5f8024bd-85a3-4c0d-9875-3e988400b110" providerId="ADAL" clId="{D68C5C29-6ACF-4FFB-9860-D3219CA38719}" dt="2023-06-19T15:45:10.923" v="3437" actId="1076"/>
          <ac:spMkLst>
            <pc:docMk/>
            <pc:sldMk cId="1437164524" sldId="1448944328"/>
            <ac:spMk id="17" creationId="{0867D987-7F99-7ACA-963D-0FC109571866}"/>
          </ac:spMkLst>
        </pc:spChg>
        <pc:spChg chg="mod">
          <ac:chgData name="Sébastien DUPUIS" userId="5f8024bd-85a3-4c0d-9875-3e988400b110" providerId="ADAL" clId="{D68C5C29-6ACF-4FFB-9860-D3219CA38719}" dt="2023-06-19T15:46:06.052" v="3438" actId="14100"/>
          <ac:spMkLst>
            <pc:docMk/>
            <pc:sldMk cId="1437164524" sldId="1448944328"/>
            <ac:spMk id="20" creationId="{D9CD36C8-BAF3-2D4D-8187-F3B5841F58FF}"/>
          </ac:spMkLst>
        </pc:spChg>
        <pc:spChg chg="mod">
          <ac:chgData name="Sébastien DUPUIS" userId="5f8024bd-85a3-4c0d-9875-3e988400b110" providerId="ADAL" clId="{D68C5C29-6ACF-4FFB-9860-D3219CA38719}" dt="2023-06-19T09:52:27.314" v="1727" actId="20577"/>
          <ac:spMkLst>
            <pc:docMk/>
            <pc:sldMk cId="1437164524" sldId="1448944328"/>
            <ac:spMk id="39" creationId="{3CBB46A8-EA1F-5C6D-3C33-A8E904C8B209}"/>
          </ac:spMkLst>
        </pc:spChg>
        <pc:picChg chg="mod">
          <ac:chgData name="Sébastien DUPUIS" userId="5f8024bd-85a3-4c0d-9875-3e988400b110" providerId="ADAL" clId="{D68C5C29-6ACF-4FFB-9860-D3219CA38719}" dt="2023-06-19T09:52:44.411" v="1729" actId="1076"/>
          <ac:picMkLst>
            <pc:docMk/>
            <pc:sldMk cId="1437164524" sldId="1448944328"/>
            <ac:picMk id="10" creationId="{723D18DE-56F0-F7E7-5801-3EA7E86F759B}"/>
          </ac:picMkLst>
        </pc:picChg>
        <pc:picChg chg="mod">
          <ac:chgData name="Sébastien DUPUIS" userId="5f8024bd-85a3-4c0d-9875-3e988400b110" providerId="ADAL" clId="{D68C5C29-6ACF-4FFB-9860-D3219CA38719}" dt="2023-06-19T15:47:23.527" v="3456" actId="1076"/>
          <ac:picMkLst>
            <pc:docMk/>
            <pc:sldMk cId="1437164524" sldId="1448944328"/>
            <ac:picMk id="26" creationId="{0BECCAB3-A53A-5D57-54C6-49918BD6E974}"/>
          </ac:picMkLst>
        </pc:picChg>
      </pc:sldChg>
      <pc:sldChg chg="modSp mod">
        <pc:chgData name="Sébastien DUPUIS" userId="5f8024bd-85a3-4c0d-9875-3e988400b110" providerId="ADAL" clId="{D68C5C29-6ACF-4FFB-9860-D3219CA38719}" dt="2023-06-19T08:22:51.809" v="597" actId="20577"/>
        <pc:sldMkLst>
          <pc:docMk/>
          <pc:sldMk cId="1832013441" sldId="1448944329"/>
        </pc:sldMkLst>
        <pc:spChg chg="mod">
          <ac:chgData name="Sébastien DUPUIS" userId="5f8024bd-85a3-4c0d-9875-3e988400b110" providerId="ADAL" clId="{D68C5C29-6ACF-4FFB-9860-D3219CA38719}" dt="2023-06-14T15:29:40.480" v="44"/>
          <ac:spMkLst>
            <pc:docMk/>
            <pc:sldMk cId="1832013441" sldId="1448944329"/>
            <ac:spMk id="3" creationId="{CCE6B315-7221-5348-B421-3DAD317FA364}"/>
          </ac:spMkLst>
        </pc:spChg>
        <pc:spChg chg="mod">
          <ac:chgData name="Sébastien DUPUIS" userId="5f8024bd-85a3-4c0d-9875-3e988400b110" providerId="ADAL" clId="{D68C5C29-6ACF-4FFB-9860-D3219CA38719}" dt="2023-06-19T08:22:51.809" v="597" actId="20577"/>
          <ac:spMkLst>
            <pc:docMk/>
            <pc:sldMk cId="1832013441" sldId="1448944329"/>
            <ac:spMk id="15" creationId="{1D4CD394-F847-8767-09D0-35027154AA4D}"/>
          </ac:spMkLst>
        </pc:spChg>
      </pc:sldChg>
      <pc:sldChg chg="modSp mod">
        <pc:chgData name="Sébastien DUPUIS" userId="5f8024bd-85a3-4c0d-9875-3e988400b110" providerId="ADAL" clId="{D68C5C29-6ACF-4FFB-9860-D3219CA38719}" dt="2023-06-19T12:58:39.698" v="2537" actId="20577"/>
        <pc:sldMkLst>
          <pc:docMk/>
          <pc:sldMk cId="3988906689" sldId="1448944330"/>
        </pc:sldMkLst>
        <pc:spChg chg="mod">
          <ac:chgData name="Sébastien DUPUIS" userId="5f8024bd-85a3-4c0d-9875-3e988400b110" providerId="ADAL" clId="{D68C5C29-6ACF-4FFB-9860-D3219CA38719}" dt="2023-06-14T15:29:40.480" v="44"/>
          <ac:spMkLst>
            <pc:docMk/>
            <pc:sldMk cId="3988906689" sldId="1448944330"/>
            <ac:spMk id="3" creationId="{CCE6B315-7221-5348-B421-3DAD317FA364}"/>
          </ac:spMkLst>
        </pc:spChg>
        <pc:graphicFrameChg chg="mod modGraphic">
          <ac:chgData name="Sébastien DUPUIS" userId="5f8024bd-85a3-4c0d-9875-3e988400b110" providerId="ADAL" clId="{D68C5C29-6ACF-4FFB-9860-D3219CA38719}" dt="2023-06-19T12:58:39.698" v="2537" actId="20577"/>
          <ac:graphicFrameMkLst>
            <pc:docMk/>
            <pc:sldMk cId="3988906689" sldId="1448944330"/>
            <ac:graphicFrameMk id="23" creationId="{08A10344-974A-EC29-CA21-A910E02AA353}"/>
          </ac:graphicFrameMkLst>
        </pc:graphicFrameChg>
      </pc:sldChg>
      <pc:sldChg chg="modSp mod ord">
        <pc:chgData name="Sébastien DUPUIS" userId="5f8024bd-85a3-4c0d-9875-3e988400b110" providerId="ADAL" clId="{D68C5C29-6ACF-4FFB-9860-D3219CA38719}" dt="2023-06-19T12:55:40.614" v="2413" actId="20577"/>
        <pc:sldMkLst>
          <pc:docMk/>
          <pc:sldMk cId="1554737768" sldId="1448944333"/>
        </pc:sldMkLst>
        <pc:spChg chg="mod">
          <ac:chgData name="Sébastien DUPUIS" userId="5f8024bd-85a3-4c0d-9875-3e988400b110" providerId="ADAL" clId="{D68C5C29-6ACF-4FFB-9860-D3219CA38719}" dt="2023-06-14T15:29:40.480" v="44"/>
          <ac:spMkLst>
            <pc:docMk/>
            <pc:sldMk cId="1554737768" sldId="1448944333"/>
            <ac:spMk id="3" creationId="{CCE6B315-7221-5348-B421-3DAD317FA364}"/>
          </ac:spMkLst>
        </pc:spChg>
        <pc:spChg chg="mod">
          <ac:chgData name="Sébastien DUPUIS" userId="5f8024bd-85a3-4c0d-9875-3e988400b110" providerId="ADAL" clId="{D68C5C29-6ACF-4FFB-9860-D3219CA38719}" dt="2023-06-19T08:23:36.022" v="604" actId="20577"/>
          <ac:spMkLst>
            <pc:docMk/>
            <pc:sldMk cId="1554737768" sldId="1448944333"/>
            <ac:spMk id="4" creationId="{E31A3642-93DF-D7C5-B6E0-24AAC35063C3}"/>
          </ac:spMkLst>
        </pc:spChg>
        <pc:spChg chg="mod">
          <ac:chgData name="Sébastien DUPUIS" userId="5f8024bd-85a3-4c0d-9875-3e988400b110" providerId="ADAL" clId="{D68C5C29-6ACF-4FFB-9860-D3219CA38719}" dt="2023-06-19T12:55:40.614" v="2413" actId="20577"/>
          <ac:spMkLst>
            <pc:docMk/>
            <pc:sldMk cId="1554737768" sldId="1448944333"/>
            <ac:spMk id="5" creationId="{08E78298-6E82-804D-0DF3-AF66DC522F24}"/>
          </ac:spMkLst>
        </pc:spChg>
      </pc:sldChg>
      <pc:sldChg chg="modSp mod">
        <pc:chgData name="Sébastien DUPUIS" userId="5f8024bd-85a3-4c0d-9875-3e988400b110" providerId="ADAL" clId="{D68C5C29-6ACF-4FFB-9860-D3219CA38719}" dt="2023-06-19T08:26:31.137" v="977" actId="113"/>
        <pc:sldMkLst>
          <pc:docMk/>
          <pc:sldMk cId="449599231" sldId="1448944334"/>
        </pc:sldMkLst>
        <pc:spChg chg="mod">
          <ac:chgData name="Sébastien DUPUIS" userId="5f8024bd-85a3-4c0d-9875-3e988400b110" providerId="ADAL" clId="{D68C5C29-6ACF-4FFB-9860-D3219CA38719}" dt="2023-06-14T15:29:40.480" v="44"/>
          <ac:spMkLst>
            <pc:docMk/>
            <pc:sldMk cId="449599231" sldId="1448944334"/>
            <ac:spMk id="3" creationId="{CCE6B315-7221-5348-B421-3DAD317FA364}"/>
          </ac:spMkLst>
        </pc:spChg>
        <pc:spChg chg="mod">
          <ac:chgData name="Sébastien DUPUIS" userId="5f8024bd-85a3-4c0d-9875-3e988400b110" providerId="ADAL" clId="{D68C5C29-6ACF-4FFB-9860-D3219CA38719}" dt="2023-06-19T08:26:31.137" v="977" actId="113"/>
          <ac:spMkLst>
            <pc:docMk/>
            <pc:sldMk cId="449599231" sldId="1448944334"/>
            <ac:spMk id="7" creationId="{C6A02C74-C1E0-4E93-F3E0-500A1F7DD41E}"/>
          </ac:spMkLst>
        </pc:spChg>
      </pc:sldChg>
      <pc:sldChg chg="modSp mod">
        <pc:chgData name="Sébastien DUPUIS" userId="5f8024bd-85a3-4c0d-9875-3e988400b110" providerId="ADAL" clId="{D68C5C29-6ACF-4FFB-9860-D3219CA38719}" dt="2023-06-19T15:52:24.303" v="3521" actId="20577"/>
        <pc:sldMkLst>
          <pc:docMk/>
          <pc:sldMk cId="12542695" sldId="1448944335"/>
        </pc:sldMkLst>
        <pc:spChg chg="mod">
          <ac:chgData name="Sébastien DUPUIS" userId="5f8024bd-85a3-4c0d-9875-3e988400b110" providerId="ADAL" clId="{D68C5C29-6ACF-4FFB-9860-D3219CA38719}" dt="2023-06-14T15:29:40.480" v="44"/>
          <ac:spMkLst>
            <pc:docMk/>
            <pc:sldMk cId="12542695" sldId="1448944335"/>
            <ac:spMk id="3" creationId="{CCE6B315-7221-5348-B421-3DAD317FA364}"/>
          </ac:spMkLst>
        </pc:spChg>
        <pc:spChg chg="mod">
          <ac:chgData name="Sébastien DUPUIS" userId="5f8024bd-85a3-4c0d-9875-3e988400b110" providerId="ADAL" clId="{D68C5C29-6ACF-4FFB-9860-D3219CA38719}" dt="2023-06-19T15:52:24.303" v="3521" actId="20577"/>
          <ac:spMkLst>
            <pc:docMk/>
            <pc:sldMk cId="12542695" sldId="1448944335"/>
            <ac:spMk id="7" creationId="{C6A02C74-C1E0-4E93-F3E0-500A1F7DD41E}"/>
          </ac:spMkLst>
        </pc:spChg>
      </pc:sldChg>
      <pc:sldChg chg="addSp modSp mod">
        <pc:chgData name="Sébastien DUPUIS" userId="5f8024bd-85a3-4c0d-9875-3e988400b110" providerId="ADAL" clId="{D68C5C29-6ACF-4FFB-9860-D3219CA38719}" dt="2023-06-19T15:55:45.066" v="3582" actId="20577"/>
        <pc:sldMkLst>
          <pc:docMk/>
          <pc:sldMk cId="4135281289" sldId="1448944336"/>
        </pc:sldMkLst>
        <pc:spChg chg="mod">
          <ac:chgData name="Sébastien DUPUIS" userId="5f8024bd-85a3-4c0d-9875-3e988400b110" providerId="ADAL" clId="{D68C5C29-6ACF-4FFB-9860-D3219CA38719}" dt="2023-06-14T15:29:40.480" v="44"/>
          <ac:spMkLst>
            <pc:docMk/>
            <pc:sldMk cId="4135281289" sldId="1448944336"/>
            <ac:spMk id="3" creationId="{CCE6B315-7221-5348-B421-3DAD317FA364}"/>
          </ac:spMkLst>
        </pc:spChg>
        <pc:spChg chg="mod">
          <ac:chgData name="Sébastien DUPUIS" userId="5f8024bd-85a3-4c0d-9875-3e988400b110" providerId="ADAL" clId="{D68C5C29-6ACF-4FFB-9860-D3219CA38719}" dt="2023-06-19T15:55:45.066" v="3582" actId="20577"/>
          <ac:spMkLst>
            <pc:docMk/>
            <pc:sldMk cId="4135281289" sldId="1448944336"/>
            <ac:spMk id="4" creationId="{1E4D02AF-DDA0-FD89-4D13-F96622DA6471}"/>
          </ac:spMkLst>
        </pc:spChg>
        <pc:spChg chg="mod">
          <ac:chgData name="Sébastien DUPUIS" userId="5f8024bd-85a3-4c0d-9875-3e988400b110" providerId="ADAL" clId="{D68C5C29-6ACF-4FFB-9860-D3219CA38719}" dt="2023-06-19T13:20:18.161" v="3362" actId="1076"/>
          <ac:spMkLst>
            <pc:docMk/>
            <pc:sldMk cId="4135281289" sldId="1448944336"/>
            <ac:spMk id="25" creationId="{985B4354-8E19-D14B-E462-287447318E0B}"/>
          </ac:spMkLst>
        </pc:spChg>
        <pc:picChg chg="add mod">
          <ac:chgData name="Sébastien DUPUIS" userId="5f8024bd-85a3-4c0d-9875-3e988400b110" providerId="ADAL" clId="{D68C5C29-6ACF-4FFB-9860-D3219CA38719}" dt="2023-06-19T13:14:48.292" v="3358" actId="1076"/>
          <ac:picMkLst>
            <pc:docMk/>
            <pc:sldMk cId="4135281289" sldId="1448944336"/>
            <ac:picMk id="7" creationId="{ADB423B5-6159-4C8D-1367-FFAEE78CE2E1}"/>
          </ac:picMkLst>
        </pc:picChg>
        <pc:picChg chg="add mod">
          <ac:chgData name="Sébastien DUPUIS" userId="5f8024bd-85a3-4c0d-9875-3e988400b110" providerId="ADAL" clId="{D68C5C29-6ACF-4FFB-9860-D3219CA38719}" dt="2023-06-19T13:20:52.704" v="3365" actId="1036"/>
          <ac:picMkLst>
            <pc:docMk/>
            <pc:sldMk cId="4135281289" sldId="1448944336"/>
            <ac:picMk id="9" creationId="{36E0FD40-52F4-E5BF-2C90-AB580178E87A}"/>
          </ac:picMkLst>
        </pc:picChg>
      </pc:sldChg>
      <pc:sldChg chg="modSp add del mod ord">
        <pc:chgData name="Sébastien DUPUIS" userId="5f8024bd-85a3-4c0d-9875-3e988400b110" providerId="ADAL" clId="{D68C5C29-6ACF-4FFB-9860-D3219CA38719}" dt="2023-06-19T08:29:07.867" v="1133" actId="2696"/>
        <pc:sldMkLst>
          <pc:docMk/>
          <pc:sldMk cId="339966664" sldId="1448944337"/>
        </pc:sldMkLst>
        <pc:spChg chg="mod">
          <ac:chgData name="Sébastien DUPUIS" userId="5f8024bd-85a3-4c0d-9875-3e988400b110" providerId="ADAL" clId="{D68C5C29-6ACF-4FFB-9860-D3219CA38719}" dt="2023-06-19T08:28:00.746" v="1051" actId="20577"/>
          <ac:spMkLst>
            <pc:docMk/>
            <pc:sldMk cId="339966664" sldId="1448944337"/>
            <ac:spMk id="5" creationId="{912DF43F-9327-0FA1-3254-D68DAAB794B3}"/>
          </ac:spMkLst>
        </pc:spChg>
        <pc:spChg chg="mod">
          <ac:chgData name="Sébastien DUPUIS" userId="5f8024bd-85a3-4c0d-9875-3e988400b110" providerId="ADAL" clId="{D68C5C29-6ACF-4FFB-9860-D3219CA38719}" dt="2023-06-19T08:28:47.457" v="1132" actId="20577"/>
          <ac:spMkLst>
            <pc:docMk/>
            <pc:sldMk cId="339966664" sldId="1448944337"/>
            <ac:spMk id="7" creationId="{C6A02C74-C1E0-4E93-F3E0-500A1F7DD41E}"/>
          </ac:spMkLst>
        </pc:spChg>
      </pc:sldChg>
      <pc:sldChg chg="addSp delSp modSp add mod">
        <pc:chgData name="Sébastien DUPUIS" userId="5f8024bd-85a3-4c0d-9875-3e988400b110" providerId="ADAL" clId="{D68C5C29-6ACF-4FFB-9860-D3219CA38719}" dt="2023-06-19T12:50:24.826" v="2347" actId="20577"/>
        <pc:sldMkLst>
          <pc:docMk/>
          <pc:sldMk cId="1715971956" sldId="1448944337"/>
        </pc:sldMkLst>
        <pc:spChg chg="del">
          <ac:chgData name="Sébastien DUPUIS" userId="5f8024bd-85a3-4c0d-9875-3e988400b110" providerId="ADAL" clId="{D68C5C29-6ACF-4FFB-9860-D3219CA38719}" dt="2023-06-19T12:44:17.603" v="1983" actId="478"/>
          <ac:spMkLst>
            <pc:docMk/>
            <pc:sldMk cId="1715971956" sldId="1448944337"/>
            <ac:spMk id="7" creationId="{99AC9673-C48D-C1A2-E06D-19C677C3CDED}"/>
          </ac:spMkLst>
        </pc:spChg>
        <pc:spChg chg="mod">
          <ac:chgData name="Sébastien DUPUIS" userId="5f8024bd-85a3-4c0d-9875-3e988400b110" providerId="ADAL" clId="{D68C5C29-6ACF-4FFB-9860-D3219CA38719}" dt="2023-06-19T12:50:04.258" v="2333" actId="1076"/>
          <ac:spMkLst>
            <pc:docMk/>
            <pc:sldMk cId="1715971956" sldId="1448944337"/>
            <ac:spMk id="8" creationId="{0DEB11DF-CD7C-ADCF-87B3-D08415BD6B76}"/>
          </ac:spMkLst>
        </pc:spChg>
        <pc:spChg chg="mod">
          <ac:chgData name="Sébastien DUPUIS" userId="5f8024bd-85a3-4c0d-9875-3e988400b110" providerId="ADAL" clId="{D68C5C29-6ACF-4FFB-9860-D3219CA38719}" dt="2023-06-19T12:49:51.683" v="2329" actId="1076"/>
          <ac:spMkLst>
            <pc:docMk/>
            <pc:sldMk cId="1715971956" sldId="1448944337"/>
            <ac:spMk id="9" creationId="{8A079853-80AE-9B21-C896-37728ECECCEC}"/>
          </ac:spMkLst>
        </pc:spChg>
        <pc:spChg chg="add mod">
          <ac:chgData name="Sébastien DUPUIS" userId="5f8024bd-85a3-4c0d-9875-3e988400b110" providerId="ADAL" clId="{D68C5C29-6ACF-4FFB-9860-D3219CA38719}" dt="2023-06-19T12:50:01.454" v="2332" actId="1076"/>
          <ac:spMkLst>
            <pc:docMk/>
            <pc:sldMk cId="1715971956" sldId="1448944337"/>
            <ac:spMk id="10" creationId="{C01FFDBD-33E3-D4AF-15DB-E71DD1278D3E}"/>
          </ac:spMkLst>
        </pc:spChg>
        <pc:spChg chg="mod">
          <ac:chgData name="Sébastien DUPUIS" userId="5f8024bd-85a3-4c0d-9875-3e988400b110" providerId="ADAL" clId="{D68C5C29-6ACF-4FFB-9860-D3219CA38719}" dt="2023-06-19T12:50:24.826" v="2347" actId="20577"/>
          <ac:spMkLst>
            <pc:docMk/>
            <pc:sldMk cId="1715971956" sldId="1448944337"/>
            <ac:spMk id="15" creationId="{1D4CD394-F847-8767-09D0-35027154AA4D}"/>
          </ac:spMkLst>
        </pc:spChg>
      </pc:sldChg>
      <pc:sldMasterChg chg="delSp mod modSldLayout">
        <pc:chgData name="Sébastien DUPUIS" userId="5f8024bd-85a3-4c0d-9875-3e988400b110" providerId="ADAL" clId="{D68C5C29-6ACF-4FFB-9860-D3219CA38719}" dt="2023-06-14T15:29:37.748" v="43" actId="6013"/>
        <pc:sldMasterMkLst>
          <pc:docMk/>
          <pc:sldMasterMk cId="91531977" sldId="2147483660"/>
        </pc:sldMasterMkLst>
        <pc:spChg chg="del">
          <ac:chgData name="Sébastien DUPUIS" userId="5f8024bd-85a3-4c0d-9875-3e988400b110" providerId="ADAL" clId="{D68C5C29-6ACF-4FFB-9860-D3219CA38719}" dt="2023-06-14T15:25:35.646" v="38" actId="478"/>
          <ac:spMkLst>
            <pc:docMk/>
            <pc:sldMasterMk cId="91531977" sldId="2147483660"/>
            <ac:spMk id="12" creationId="{00000000-0000-0000-0000-000000000000}"/>
          </ac:spMkLst>
        </pc:spChg>
        <pc:spChg chg="del">
          <ac:chgData name="Sébastien DUPUIS" userId="5f8024bd-85a3-4c0d-9875-3e988400b110" providerId="ADAL" clId="{D68C5C29-6ACF-4FFB-9860-D3219CA38719}" dt="2023-06-14T15:25:37.293" v="40" actId="478"/>
          <ac:spMkLst>
            <pc:docMk/>
            <pc:sldMasterMk cId="91531977" sldId="2147483660"/>
            <ac:spMk id="13" creationId="{00000000-0000-0000-0000-000000000000}"/>
          </ac:spMkLst>
        </pc:spChg>
        <pc:spChg chg="del">
          <ac:chgData name="Sébastien DUPUIS" userId="5f8024bd-85a3-4c0d-9875-3e988400b110" providerId="ADAL" clId="{D68C5C29-6ACF-4FFB-9860-D3219CA38719}" dt="2023-06-14T15:26:35.590" v="42" actId="478"/>
          <ac:spMkLst>
            <pc:docMk/>
            <pc:sldMasterMk cId="91531977" sldId="2147483660"/>
            <ac:spMk id="20" creationId="{00000000-0000-0000-0000-000000000000}"/>
          </ac:spMkLst>
        </pc:spChg>
        <pc:picChg chg="del">
          <ac:chgData name="Sébastien DUPUIS" userId="5f8024bd-85a3-4c0d-9875-3e988400b110" providerId="ADAL" clId="{D68C5C29-6ACF-4FFB-9860-D3219CA38719}" dt="2023-06-14T15:25:36.441" v="39" actId="478"/>
          <ac:picMkLst>
            <pc:docMk/>
            <pc:sldMasterMk cId="91531977" sldId="2147483660"/>
            <ac:picMk id="7" creationId="{345E4C29-5A29-E947-9F2B-C171D4446FA6}"/>
          </ac:picMkLst>
        </pc:picChg>
        <pc:sldLayoutChg chg="delSp mod">
          <pc:chgData name="Sébastien DUPUIS" userId="5f8024bd-85a3-4c0d-9875-3e988400b110" providerId="ADAL" clId="{D68C5C29-6ACF-4FFB-9860-D3219CA38719}" dt="2023-06-14T15:26:24.406" v="41" actId="478"/>
          <pc:sldLayoutMkLst>
            <pc:docMk/>
            <pc:sldMasterMk cId="91531977" sldId="2147483660"/>
            <pc:sldLayoutMk cId="2502406652" sldId="2147483683"/>
          </pc:sldLayoutMkLst>
          <pc:spChg chg="del">
            <ac:chgData name="Sébastien DUPUIS" userId="5f8024bd-85a3-4c0d-9875-3e988400b110" providerId="ADAL" clId="{D68C5C29-6ACF-4FFB-9860-D3219CA38719}" dt="2023-06-14T15:26:24.406" v="41" actId="478"/>
            <ac:spMkLst>
              <pc:docMk/>
              <pc:sldMasterMk cId="91531977" sldId="2147483660"/>
              <pc:sldLayoutMk cId="2502406652" sldId="2147483683"/>
              <ac:spMk id="3" creationId="{72938A79-8570-4731-A01A-6C9C27210461}"/>
            </ac:spMkLst>
          </pc:spChg>
        </pc:sldLayoutChg>
        <pc:sldLayoutChg chg="delSp mod">
          <pc:chgData name="Sébastien DUPUIS" userId="5f8024bd-85a3-4c0d-9875-3e988400b110" providerId="ADAL" clId="{D68C5C29-6ACF-4FFB-9860-D3219CA38719}" dt="2023-06-14T15:23:55.950" v="37" actId="478"/>
          <pc:sldLayoutMkLst>
            <pc:docMk/>
            <pc:sldMasterMk cId="759146756" sldId="2147484013"/>
            <pc:sldLayoutMk cId="808024636" sldId="2147483783"/>
          </pc:sldLayoutMkLst>
          <pc:picChg chg="del">
            <ac:chgData name="Sébastien DUPUIS" userId="5f8024bd-85a3-4c0d-9875-3e988400b110" providerId="ADAL" clId="{D68C5C29-6ACF-4FFB-9860-D3219CA38719}" dt="2023-06-14T15:23:55.950" v="37" actId="478"/>
            <ac:picMkLst>
              <pc:docMk/>
              <pc:sldMasterMk cId="759146756" sldId="2147484013"/>
              <pc:sldLayoutMk cId="808024636" sldId="2147483783"/>
              <ac:picMk id="5" creationId="{A73828C7-CEDF-4199-8B1E-D333962704BF}"/>
            </ac:picMkLst>
          </pc:picChg>
        </pc:sldLayoutChg>
      </pc:sldMasterChg>
      <pc:sldMasterChg chg="delSp mod delSldLayout">
        <pc:chgData name="Sébastien DUPUIS" userId="5f8024bd-85a3-4c0d-9875-3e988400b110" providerId="ADAL" clId="{D68C5C29-6ACF-4FFB-9860-D3219CA38719}" dt="2023-06-14T15:30:24.844" v="120" actId="2696"/>
        <pc:sldMasterMkLst>
          <pc:docMk/>
          <pc:sldMasterMk cId="759146756" sldId="2147484013"/>
        </pc:sldMasterMkLst>
        <pc:spChg chg="del">
          <ac:chgData name="Sébastien DUPUIS" userId="5f8024bd-85a3-4c0d-9875-3e988400b110" providerId="ADAL" clId="{D68C5C29-6ACF-4FFB-9860-D3219CA38719}" dt="2023-06-14T15:23:30.514" v="36" actId="478"/>
          <ac:spMkLst>
            <pc:docMk/>
            <pc:sldMasterMk cId="759146756" sldId="2147484013"/>
            <ac:spMk id="8" creationId="{9B007242-7388-44C3-ACD1-D7A29E364CAA}"/>
          </ac:spMkLst>
        </pc:spChg>
        <pc:spChg chg="del">
          <ac:chgData name="Sébastien DUPUIS" userId="5f8024bd-85a3-4c0d-9875-3e988400b110" providerId="ADAL" clId="{D68C5C29-6ACF-4FFB-9860-D3219CA38719}" dt="2023-06-14T15:23:23.505" v="32" actId="478"/>
          <ac:spMkLst>
            <pc:docMk/>
            <pc:sldMasterMk cId="759146756" sldId="2147484013"/>
            <ac:spMk id="12" creationId="{00000000-0000-0000-0000-000000000000}"/>
          </ac:spMkLst>
        </pc:spChg>
        <pc:spChg chg="del">
          <ac:chgData name="Sébastien DUPUIS" userId="5f8024bd-85a3-4c0d-9875-3e988400b110" providerId="ADAL" clId="{D68C5C29-6ACF-4FFB-9860-D3219CA38719}" dt="2023-06-14T15:23:26.353" v="34" actId="478"/>
          <ac:spMkLst>
            <pc:docMk/>
            <pc:sldMasterMk cId="759146756" sldId="2147484013"/>
            <ac:spMk id="13" creationId="{00000000-0000-0000-0000-000000000000}"/>
          </ac:spMkLst>
        </pc:spChg>
        <pc:spChg chg="del">
          <ac:chgData name="Sébastien DUPUIS" userId="5f8024bd-85a3-4c0d-9875-3e988400b110" providerId="ADAL" clId="{D68C5C29-6ACF-4FFB-9860-D3219CA38719}" dt="2023-06-14T15:23:28.527" v="35" actId="478"/>
          <ac:spMkLst>
            <pc:docMk/>
            <pc:sldMasterMk cId="759146756" sldId="2147484013"/>
            <ac:spMk id="20" creationId="{00000000-0000-0000-0000-000000000000}"/>
          </ac:spMkLst>
        </pc:spChg>
        <pc:picChg chg="del">
          <ac:chgData name="Sébastien DUPUIS" userId="5f8024bd-85a3-4c0d-9875-3e988400b110" providerId="ADAL" clId="{D68C5C29-6ACF-4FFB-9860-D3219CA38719}" dt="2023-06-14T15:23:25.163" v="33" actId="478"/>
          <ac:picMkLst>
            <pc:docMk/>
            <pc:sldMasterMk cId="759146756" sldId="2147484013"/>
            <ac:picMk id="7" creationId="{345E4C29-5A29-E947-9F2B-C171D4446FA6}"/>
          </ac:picMkLst>
        </pc:picChg>
        <pc:sldLayoutChg chg="del">
          <pc:chgData name="Sébastien DUPUIS" userId="5f8024bd-85a3-4c0d-9875-3e988400b110" providerId="ADAL" clId="{D68C5C29-6ACF-4FFB-9860-D3219CA38719}" dt="2023-06-14T15:29:50.770" v="45" actId="2696"/>
          <pc:sldLayoutMkLst>
            <pc:docMk/>
            <pc:sldMasterMk cId="759146756" sldId="2147484013"/>
            <pc:sldLayoutMk cId="573896031" sldId="2147483672"/>
          </pc:sldLayoutMkLst>
        </pc:sldLayoutChg>
        <pc:sldLayoutChg chg="del">
          <pc:chgData name="Sébastien DUPUIS" userId="5f8024bd-85a3-4c0d-9875-3e988400b110" providerId="ADAL" clId="{D68C5C29-6ACF-4FFB-9860-D3219CA38719}" dt="2023-06-14T15:30:22.910" v="116" actId="2696"/>
          <pc:sldLayoutMkLst>
            <pc:docMk/>
            <pc:sldMasterMk cId="759146756" sldId="2147484013"/>
            <pc:sldLayoutMk cId="522262582" sldId="2147483781"/>
          </pc:sldLayoutMkLst>
        </pc:sldLayoutChg>
        <pc:sldLayoutChg chg="del">
          <pc:chgData name="Sébastien DUPUIS" userId="5f8024bd-85a3-4c0d-9875-3e988400b110" providerId="ADAL" clId="{D68C5C29-6ACF-4FFB-9860-D3219CA38719}" dt="2023-06-14T15:30:24.451" v="118" actId="2696"/>
          <pc:sldLayoutMkLst>
            <pc:docMk/>
            <pc:sldMasterMk cId="759146756" sldId="2147484013"/>
            <pc:sldLayoutMk cId="808024636" sldId="2147483783"/>
          </pc:sldLayoutMkLst>
        </pc:sldLayoutChg>
        <pc:sldLayoutChg chg="del">
          <pc:chgData name="Sébastien DUPUIS" userId="5f8024bd-85a3-4c0d-9875-3e988400b110" providerId="ADAL" clId="{D68C5C29-6ACF-4FFB-9860-D3219CA38719}" dt="2023-06-14T15:30:24.657" v="119" actId="2696"/>
          <pc:sldLayoutMkLst>
            <pc:docMk/>
            <pc:sldMasterMk cId="759146756" sldId="2147484013"/>
            <pc:sldLayoutMk cId="2424106391" sldId="2147483785"/>
          </pc:sldLayoutMkLst>
        </pc:sldLayoutChg>
        <pc:sldLayoutChg chg="del">
          <pc:chgData name="Sébastien DUPUIS" userId="5f8024bd-85a3-4c0d-9875-3e988400b110" providerId="ADAL" clId="{D68C5C29-6ACF-4FFB-9860-D3219CA38719}" dt="2023-06-14T15:30:24.169" v="117" actId="2696"/>
          <pc:sldLayoutMkLst>
            <pc:docMk/>
            <pc:sldMasterMk cId="759146756" sldId="2147484013"/>
            <pc:sldLayoutMk cId="3585327111" sldId="2147483801"/>
          </pc:sldLayoutMkLst>
        </pc:sldLayoutChg>
        <pc:sldLayoutChg chg="del">
          <pc:chgData name="Sébastien DUPUIS" userId="5f8024bd-85a3-4c0d-9875-3e988400b110" providerId="ADAL" clId="{D68C5C29-6ACF-4FFB-9860-D3219CA38719}" dt="2023-06-14T15:30:24.844" v="120" actId="2696"/>
          <pc:sldLayoutMkLst>
            <pc:docMk/>
            <pc:sldMasterMk cId="759146756" sldId="2147484013"/>
            <pc:sldLayoutMk cId="1787055422" sldId="2147484012"/>
          </pc:sldLayoutMkLst>
        </pc:sldLayoutChg>
        <pc:sldLayoutChg chg="del">
          <pc:chgData name="Sébastien DUPUIS" userId="5f8024bd-85a3-4c0d-9875-3e988400b110" providerId="ADAL" clId="{D68C5C29-6ACF-4FFB-9860-D3219CA38719}" dt="2023-06-14T15:30:09.981" v="46" actId="2696"/>
          <pc:sldLayoutMkLst>
            <pc:docMk/>
            <pc:sldMasterMk cId="759146756" sldId="2147484013"/>
            <pc:sldLayoutMk cId="1405848562" sldId="2147484014"/>
          </pc:sldLayoutMkLst>
        </pc:sldLayoutChg>
        <pc:sldLayoutChg chg="del">
          <pc:chgData name="Sébastien DUPUIS" userId="5f8024bd-85a3-4c0d-9875-3e988400b110" providerId="ADAL" clId="{D68C5C29-6ACF-4FFB-9860-D3219CA38719}" dt="2023-06-14T15:30:12.494" v="47" actId="2696"/>
          <pc:sldLayoutMkLst>
            <pc:docMk/>
            <pc:sldMasterMk cId="759146756" sldId="2147484013"/>
            <pc:sldLayoutMk cId="3842644066" sldId="2147484015"/>
          </pc:sldLayoutMkLst>
        </pc:sldLayoutChg>
        <pc:sldLayoutChg chg="del">
          <pc:chgData name="Sébastien DUPUIS" userId="5f8024bd-85a3-4c0d-9875-3e988400b110" providerId="ADAL" clId="{D68C5C29-6ACF-4FFB-9860-D3219CA38719}" dt="2023-06-14T15:30:13.401" v="48" actId="2696"/>
          <pc:sldLayoutMkLst>
            <pc:docMk/>
            <pc:sldMasterMk cId="759146756" sldId="2147484013"/>
            <pc:sldLayoutMk cId="2252381039" sldId="2147484016"/>
          </pc:sldLayoutMkLst>
        </pc:sldLayoutChg>
        <pc:sldLayoutChg chg="del">
          <pc:chgData name="Sébastien DUPUIS" userId="5f8024bd-85a3-4c0d-9875-3e988400b110" providerId="ADAL" clId="{D68C5C29-6ACF-4FFB-9860-D3219CA38719}" dt="2023-06-14T15:30:13.773" v="49" actId="2696"/>
          <pc:sldLayoutMkLst>
            <pc:docMk/>
            <pc:sldMasterMk cId="759146756" sldId="2147484013"/>
            <pc:sldLayoutMk cId="1498178769" sldId="2147484017"/>
          </pc:sldLayoutMkLst>
        </pc:sldLayoutChg>
        <pc:sldLayoutChg chg="del">
          <pc:chgData name="Sébastien DUPUIS" userId="5f8024bd-85a3-4c0d-9875-3e988400b110" providerId="ADAL" clId="{D68C5C29-6ACF-4FFB-9860-D3219CA38719}" dt="2023-06-14T15:30:14.085" v="50" actId="2696"/>
          <pc:sldLayoutMkLst>
            <pc:docMk/>
            <pc:sldMasterMk cId="759146756" sldId="2147484013"/>
            <pc:sldLayoutMk cId="110204080" sldId="2147484018"/>
          </pc:sldLayoutMkLst>
        </pc:sldLayoutChg>
        <pc:sldLayoutChg chg="del">
          <pc:chgData name="Sébastien DUPUIS" userId="5f8024bd-85a3-4c0d-9875-3e988400b110" providerId="ADAL" clId="{D68C5C29-6ACF-4FFB-9860-D3219CA38719}" dt="2023-06-14T15:30:14.321" v="51" actId="2696"/>
          <pc:sldLayoutMkLst>
            <pc:docMk/>
            <pc:sldMasterMk cId="759146756" sldId="2147484013"/>
            <pc:sldLayoutMk cId="3041449865" sldId="2147484019"/>
          </pc:sldLayoutMkLst>
        </pc:sldLayoutChg>
        <pc:sldLayoutChg chg="del">
          <pc:chgData name="Sébastien DUPUIS" userId="5f8024bd-85a3-4c0d-9875-3e988400b110" providerId="ADAL" clId="{D68C5C29-6ACF-4FFB-9860-D3219CA38719}" dt="2023-06-14T15:30:14.537" v="52" actId="2696"/>
          <pc:sldLayoutMkLst>
            <pc:docMk/>
            <pc:sldMasterMk cId="759146756" sldId="2147484013"/>
            <pc:sldLayoutMk cId="525740898" sldId="2147484020"/>
          </pc:sldLayoutMkLst>
        </pc:sldLayoutChg>
        <pc:sldLayoutChg chg="del">
          <pc:chgData name="Sébastien DUPUIS" userId="5f8024bd-85a3-4c0d-9875-3e988400b110" providerId="ADAL" clId="{D68C5C29-6ACF-4FFB-9860-D3219CA38719}" dt="2023-06-14T15:30:14.734" v="53" actId="2696"/>
          <pc:sldLayoutMkLst>
            <pc:docMk/>
            <pc:sldMasterMk cId="759146756" sldId="2147484013"/>
            <pc:sldLayoutMk cId="2195067934" sldId="2147484021"/>
          </pc:sldLayoutMkLst>
        </pc:sldLayoutChg>
        <pc:sldLayoutChg chg="del">
          <pc:chgData name="Sébastien DUPUIS" userId="5f8024bd-85a3-4c0d-9875-3e988400b110" providerId="ADAL" clId="{D68C5C29-6ACF-4FFB-9860-D3219CA38719}" dt="2023-06-14T15:30:14.919" v="54" actId="2696"/>
          <pc:sldLayoutMkLst>
            <pc:docMk/>
            <pc:sldMasterMk cId="759146756" sldId="2147484013"/>
            <pc:sldLayoutMk cId="3528689909" sldId="2147484022"/>
          </pc:sldLayoutMkLst>
        </pc:sldLayoutChg>
        <pc:sldLayoutChg chg="del">
          <pc:chgData name="Sébastien DUPUIS" userId="5f8024bd-85a3-4c0d-9875-3e988400b110" providerId="ADAL" clId="{D68C5C29-6ACF-4FFB-9860-D3219CA38719}" dt="2023-06-14T15:30:15.137" v="55" actId="2696"/>
          <pc:sldLayoutMkLst>
            <pc:docMk/>
            <pc:sldMasterMk cId="759146756" sldId="2147484013"/>
            <pc:sldLayoutMk cId="3493212282" sldId="2147484023"/>
          </pc:sldLayoutMkLst>
        </pc:sldLayoutChg>
        <pc:sldLayoutChg chg="del">
          <pc:chgData name="Sébastien DUPUIS" userId="5f8024bd-85a3-4c0d-9875-3e988400b110" providerId="ADAL" clId="{D68C5C29-6ACF-4FFB-9860-D3219CA38719}" dt="2023-06-14T15:30:15.289" v="56" actId="2696"/>
          <pc:sldLayoutMkLst>
            <pc:docMk/>
            <pc:sldMasterMk cId="759146756" sldId="2147484013"/>
            <pc:sldLayoutMk cId="1401430096" sldId="2147484024"/>
          </pc:sldLayoutMkLst>
        </pc:sldLayoutChg>
        <pc:sldLayoutChg chg="del">
          <pc:chgData name="Sébastien DUPUIS" userId="5f8024bd-85a3-4c0d-9875-3e988400b110" providerId="ADAL" clId="{D68C5C29-6ACF-4FFB-9860-D3219CA38719}" dt="2023-06-14T15:30:15.486" v="57" actId="2696"/>
          <pc:sldLayoutMkLst>
            <pc:docMk/>
            <pc:sldMasterMk cId="759146756" sldId="2147484013"/>
            <pc:sldLayoutMk cId="3071542927" sldId="2147484025"/>
          </pc:sldLayoutMkLst>
        </pc:sldLayoutChg>
        <pc:sldLayoutChg chg="del">
          <pc:chgData name="Sébastien DUPUIS" userId="5f8024bd-85a3-4c0d-9875-3e988400b110" providerId="ADAL" clId="{D68C5C29-6ACF-4FFB-9860-D3219CA38719}" dt="2023-06-14T15:30:15.665" v="58" actId="2696"/>
          <pc:sldLayoutMkLst>
            <pc:docMk/>
            <pc:sldMasterMk cId="759146756" sldId="2147484013"/>
            <pc:sldLayoutMk cId="2440564089" sldId="2147484026"/>
          </pc:sldLayoutMkLst>
        </pc:sldLayoutChg>
        <pc:sldLayoutChg chg="del">
          <pc:chgData name="Sébastien DUPUIS" userId="5f8024bd-85a3-4c0d-9875-3e988400b110" providerId="ADAL" clId="{D68C5C29-6ACF-4FFB-9860-D3219CA38719}" dt="2023-06-14T15:30:15.841" v="59" actId="2696"/>
          <pc:sldLayoutMkLst>
            <pc:docMk/>
            <pc:sldMasterMk cId="759146756" sldId="2147484013"/>
            <pc:sldLayoutMk cId="341728601" sldId="2147484027"/>
          </pc:sldLayoutMkLst>
        </pc:sldLayoutChg>
        <pc:sldLayoutChg chg="del">
          <pc:chgData name="Sébastien DUPUIS" userId="5f8024bd-85a3-4c0d-9875-3e988400b110" providerId="ADAL" clId="{D68C5C29-6ACF-4FFB-9860-D3219CA38719}" dt="2023-06-14T15:30:16.006" v="60" actId="2696"/>
          <pc:sldLayoutMkLst>
            <pc:docMk/>
            <pc:sldMasterMk cId="759146756" sldId="2147484013"/>
            <pc:sldLayoutMk cId="806355911" sldId="2147484028"/>
          </pc:sldLayoutMkLst>
        </pc:sldLayoutChg>
        <pc:sldLayoutChg chg="del">
          <pc:chgData name="Sébastien DUPUIS" userId="5f8024bd-85a3-4c0d-9875-3e988400b110" providerId="ADAL" clId="{D68C5C29-6ACF-4FFB-9860-D3219CA38719}" dt="2023-06-14T15:30:16.184" v="61" actId="2696"/>
          <pc:sldLayoutMkLst>
            <pc:docMk/>
            <pc:sldMasterMk cId="759146756" sldId="2147484013"/>
            <pc:sldLayoutMk cId="3154749113" sldId="2147484029"/>
          </pc:sldLayoutMkLst>
        </pc:sldLayoutChg>
        <pc:sldLayoutChg chg="del">
          <pc:chgData name="Sébastien DUPUIS" userId="5f8024bd-85a3-4c0d-9875-3e988400b110" providerId="ADAL" clId="{D68C5C29-6ACF-4FFB-9860-D3219CA38719}" dt="2023-06-14T15:30:16.349" v="62" actId="2696"/>
          <pc:sldLayoutMkLst>
            <pc:docMk/>
            <pc:sldMasterMk cId="759146756" sldId="2147484013"/>
            <pc:sldLayoutMk cId="4202781756" sldId="2147484030"/>
          </pc:sldLayoutMkLst>
        </pc:sldLayoutChg>
        <pc:sldLayoutChg chg="del">
          <pc:chgData name="Sébastien DUPUIS" userId="5f8024bd-85a3-4c0d-9875-3e988400b110" providerId="ADAL" clId="{D68C5C29-6ACF-4FFB-9860-D3219CA38719}" dt="2023-06-14T15:30:16.567" v="63" actId="2696"/>
          <pc:sldLayoutMkLst>
            <pc:docMk/>
            <pc:sldMasterMk cId="759146756" sldId="2147484013"/>
            <pc:sldLayoutMk cId="3364127889" sldId="2147484031"/>
          </pc:sldLayoutMkLst>
        </pc:sldLayoutChg>
        <pc:sldLayoutChg chg="del">
          <pc:chgData name="Sébastien DUPUIS" userId="5f8024bd-85a3-4c0d-9875-3e988400b110" providerId="ADAL" clId="{D68C5C29-6ACF-4FFB-9860-D3219CA38719}" dt="2023-06-14T15:30:16.674" v="64" actId="2696"/>
          <pc:sldLayoutMkLst>
            <pc:docMk/>
            <pc:sldMasterMk cId="759146756" sldId="2147484013"/>
            <pc:sldLayoutMk cId="2488154553" sldId="2147484032"/>
          </pc:sldLayoutMkLst>
        </pc:sldLayoutChg>
        <pc:sldLayoutChg chg="del">
          <pc:chgData name="Sébastien DUPUIS" userId="5f8024bd-85a3-4c0d-9875-3e988400b110" providerId="ADAL" clId="{D68C5C29-6ACF-4FFB-9860-D3219CA38719}" dt="2023-06-14T15:30:16.831" v="65" actId="2696"/>
          <pc:sldLayoutMkLst>
            <pc:docMk/>
            <pc:sldMasterMk cId="759146756" sldId="2147484013"/>
            <pc:sldLayoutMk cId="46914573" sldId="2147484033"/>
          </pc:sldLayoutMkLst>
        </pc:sldLayoutChg>
        <pc:sldLayoutChg chg="del">
          <pc:chgData name="Sébastien DUPUIS" userId="5f8024bd-85a3-4c0d-9875-3e988400b110" providerId="ADAL" clId="{D68C5C29-6ACF-4FFB-9860-D3219CA38719}" dt="2023-06-14T15:30:16.994" v="66" actId="2696"/>
          <pc:sldLayoutMkLst>
            <pc:docMk/>
            <pc:sldMasterMk cId="759146756" sldId="2147484013"/>
            <pc:sldLayoutMk cId="3774641147" sldId="2147484034"/>
          </pc:sldLayoutMkLst>
        </pc:sldLayoutChg>
        <pc:sldLayoutChg chg="del">
          <pc:chgData name="Sébastien DUPUIS" userId="5f8024bd-85a3-4c0d-9875-3e988400b110" providerId="ADAL" clId="{D68C5C29-6ACF-4FFB-9860-D3219CA38719}" dt="2023-06-14T15:30:17.139" v="67" actId="2696"/>
          <pc:sldLayoutMkLst>
            <pc:docMk/>
            <pc:sldMasterMk cId="759146756" sldId="2147484013"/>
            <pc:sldLayoutMk cId="754090338" sldId="2147484035"/>
          </pc:sldLayoutMkLst>
        </pc:sldLayoutChg>
        <pc:sldLayoutChg chg="del">
          <pc:chgData name="Sébastien DUPUIS" userId="5f8024bd-85a3-4c0d-9875-3e988400b110" providerId="ADAL" clId="{D68C5C29-6ACF-4FFB-9860-D3219CA38719}" dt="2023-06-14T15:30:17.311" v="68" actId="2696"/>
          <pc:sldLayoutMkLst>
            <pc:docMk/>
            <pc:sldMasterMk cId="759146756" sldId="2147484013"/>
            <pc:sldLayoutMk cId="928590296" sldId="2147484036"/>
          </pc:sldLayoutMkLst>
        </pc:sldLayoutChg>
        <pc:sldLayoutChg chg="del">
          <pc:chgData name="Sébastien DUPUIS" userId="5f8024bd-85a3-4c0d-9875-3e988400b110" providerId="ADAL" clId="{D68C5C29-6ACF-4FFB-9860-D3219CA38719}" dt="2023-06-14T15:30:17.458" v="69" actId="2696"/>
          <pc:sldLayoutMkLst>
            <pc:docMk/>
            <pc:sldMasterMk cId="759146756" sldId="2147484013"/>
            <pc:sldLayoutMk cId="3864924701" sldId="2147484037"/>
          </pc:sldLayoutMkLst>
        </pc:sldLayoutChg>
        <pc:sldLayoutChg chg="del">
          <pc:chgData name="Sébastien DUPUIS" userId="5f8024bd-85a3-4c0d-9875-3e988400b110" providerId="ADAL" clId="{D68C5C29-6ACF-4FFB-9860-D3219CA38719}" dt="2023-06-14T15:30:17.645" v="70" actId="2696"/>
          <pc:sldLayoutMkLst>
            <pc:docMk/>
            <pc:sldMasterMk cId="759146756" sldId="2147484013"/>
            <pc:sldLayoutMk cId="1138337520" sldId="2147484038"/>
          </pc:sldLayoutMkLst>
        </pc:sldLayoutChg>
        <pc:sldLayoutChg chg="del">
          <pc:chgData name="Sébastien DUPUIS" userId="5f8024bd-85a3-4c0d-9875-3e988400b110" providerId="ADAL" clId="{D68C5C29-6ACF-4FFB-9860-D3219CA38719}" dt="2023-06-14T15:30:18.219" v="71" actId="2696"/>
          <pc:sldLayoutMkLst>
            <pc:docMk/>
            <pc:sldMasterMk cId="759146756" sldId="2147484013"/>
            <pc:sldLayoutMk cId="3224621233" sldId="2147484039"/>
          </pc:sldLayoutMkLst>
        </pc:sldLayoutChg>
        <pc:sldLayoutChg chg="del">
          <pc:chgData name="Sébastien DUPUIS" userId="5f8024bd-85a3-4c0d-9875-3e988400b110" providerId="ADAL" clId="{D68C5C29-6ACF-4FFB-9860-D3219CA38719}" dt="2023-06-14T15:30:18.268" v="72" actId="2696"/>
          <pc:sldLayoutMkLst>
            <pc:docMk/>
            <pc:sldMasterMk cId="759146756" sldId="2147484013"/>
            <pc:sldLayoutMk cId="1907952548" sldId="2147484040"/>
          </pc:sldLayoutMkLst>
        </pc:sldLayoutChg>
        <pc:sldLayoutChg chg="del">
          <pc:chgData name="Sébastien DUPUIS" userId="5f8024bd-85a3-4c0d-9875-3e988400b110" providerId="ADAL" clId="{D68C5C29-6ACF-4FFB-9860-D3219CA38719}" dt="2023-06-14T15:30:18.287" v="73" actId="2696"/>
          <pc:sldLayoutMkLst>
            <pc:docMk/>
            <pc:sldMasterMk cId="759146756" sldId="2147484013"/>
            <pc:sldLayoutMk cId="3685601020" sldId="2147484041"/>
          </pc:sldLayoutMkLst>
        </pc:sldLayoutChg>
        <pc:sldLayoutChg chg="del">
          <pc:chgData name="Sébastien DUPUIS" userId="5f8024bd-85a3-4c0d-9875-3e988400b110" providerId="ADAL" clId="{D68C5C29-6ACF-4FFB-9860-D3219CA38719}" dt="2023-06-14T15:30:18.328" v="74" actId="2696"/>
          <pc:sldLayoutMkLst>
            <pc:docMk/>
            <pc:sldMasterMk cId="759146756" sldId="2147484013"/>
            <pc:sldLayoutMk cId="3181918340" sldId="2147484042"/>
          </pc:sldLayoutMkLst>
        </pc:sldLayoutChg>
        <pc:sldLayoutChg chg="del">
          <pc:chgData name="Sébastien DUPUIS" userId="5f8024bd-85a3-4c0d-9875-3e988400b110" providerId="ADAL" clId="{D68C5C29-6ACF-4FFB-9860-D3219CA38719}" dt="2023-06-14T15:30:18.345" v="75" actId="2696"/>
          <pc:sldLayoutMkLst>
            <pc:docMk/>
            <pc:sldMasterMk cId="759146756" sldId="2147484013"/>
            <pc:sldLayoutMk cId="2403403719" sldId="2147484043"/>
          </pc:sldLayoutMkLst>
        </pc:sldLayoutChg>
        <pc:sldLayoutChg chg="del">
          <pc:chgData name="Sébastien DUPUIS" userId="5f8024bd-85a3-4c0d-9875-3e988400b110" providerId="ADAL" clId="{D68C5C29-6ACF-4FFB-9860-D3219CA38719}" dt="2023-06-14T15:30:18.473" v="76" actId="2696"/>
          <pc:sldLayoutMkLst>
            <pc:docMk/>
            <pc:sldMasterMk cId="759146756" sldId="2147484013"/>
            <pc:sldLayoutMk cId="1937963219" sldId="2147484044"/>
          </pc:sldLayoutMkLst>
        </pc:sldLayoutChg>
        <pc:sldLayoutChg chg="del">
          <pc:chgData name="Sébastien DUPUIS" userId="5f8024bd-85a3-4c0d-9875-3e988400b110" providerId="ADAL" clId="{D68C5C29-6ACF-4FFB-9860-D3219CA38719}" dt="2023-06-14T15:30:18.510" v="77" actId="2696"/>
          <pc:sldLayoutMkLst>
            <pc:docMk/>
            <pc:sldMasterMk cId="759146756" sldId="2147484013"/>
            <pc:sldLayoutMk cId="2335112324" sldId="2147484045"/>
          </pc:sldLayoutMkLst>
        </pc:sldLayoutChg>
        <pc:sldLayoutChg chg="del">
          <pc:chgData name="Sébastien DUPUIS" userId="5f8024bd-85a3-4c0d-9875-3e988400b110" providerId="ADAL" clId="{D68C5C29-6ACF-4FFB-9860-D3219CA38719}" dt="2023-06-14T15:30:18.557" v="78" actId="2696"/>
          <pc:sldLayoutMkLst>
            <pc:docMk/>
            <pc:sldMasterMk cId="759146756" sldId="2147484013"/>
            <pc:sldLayoutMk cId="1566227426" sldId="2147484046"/>
          </pc:sldLayoutMkLst>
        </pc:sldLayoutChg>
        <pc:sldLayoutChg chg="del">
          <pc:chgData name="Sébastien DUPUIS" userId="5f8024bd-85a3-4c0d-9875-3e988400b110" providerId="ADAL" clId="{D68C5C29-6ACF-4FFB-9860-D3219CA38719}" dt="2023-06-14T15:30:18.586" v="79" actId="2696"/>
          <pc:sldLayoutMkLst>
            <pc:docMk/>
            <pc:sldMasterMk cId="759146756" sldId="2147484013"/>
            <pc:sldLayoutMk cId="3916133758" sldId="2147484047"/>
          </pc:sldLayoutMkLst>
        </pc:sldLayoutChg>
        <pc:sldLayoutChg chg="del">
          <pc:chgData name="Sébastien DUPUIS" userId="5f8024bd-85a3-4c0d-9875-3e988400b110" providerId="ADAL" clId="{D68C5C29-6ACF-4FFB-9860-D3219CA38719}" dt="2023-06-14T15:30:18.627" v="80" actId="2696"/>
          <pc:sldLayoutMkLst>
            <pc:docMk/>
            <pc:sldMasterMk cId="759146756" sldId="2147484013"/>
            <pc:sldLayoutMk cId="4190073480" sldId="2147484048"/>
          </pc:sldLayoutMkLst>
        </pc:sldLayoutChg>
        <pc:sldLayoutChg chg="del">
          <pc:chgData name="Sébastien DUPUIS" userId="5f8024bd-85a3-4c0d-9875-3e988400b110" providerId="ADAL" clId="{D68C5C29-6ACF-4FFB-9860-D3219CA38719}" dt="2023-06-14T15:30:18.647" v="81" actId="2696"/>
          <pc:sldLayoutMkLst>
            <pc:docMk/>
            <pc:sldMasterMk cId="759146756" sldId="2147484013"/>
            <pc:sldLayoutMk cId="3785744243" sldId="2147484049"/>
          </pc:sldLayoutMkLst>
        </pc:sldLayoutChg>
        <pc:sldLayoutChg chg="del">
          <pc:chgData name="Sébastien DUPUIS" userId="5f8024bd-85a3-4c0d-9875-3e988400b110" providerId="ADAL" clId="{D68C5C29-6ACF-4FFB-9860-D3219CA38719}" dt="2023-06-14T15:30:18.676" v="82" actId="2696"/>
          <pc:sldLayoutMkLst>
            <pc:docMk/>
            <pc:sldMasterMk cId="759146756" sldId="2147484013"/>
            <pc:sldLayoutMk cId="1711472555" sldId="2147484050"/>
          </pc:sldLayoutMkLst>
        </pc:sldLayoutChg>
        <pc:sldLayoutChg chg="del">
          <pc:chgData name="Sébastien DUPUIS" userId="5f8024bd-85a3-4c0d-9875-3e988400b110" providerId="ADAL" clId="{D68C5C29-6ACF-4FFB-9860-D3219CA38719}" dt="2023-06-14T15:30:18.709" v="83" actId="2696"/>
          <pc:sldLayoutMkLst>
            <pc:docMk/>
            <pc:sldMasterMk cId="759146756" sldId="2147484013"/>
            <pc:sldLayoutMk cId="386398729" sldId="2147484051"/>
          </pc:sldLayoutMkLst>
        </pc:sldLayoutChg>
        <pc:sldLayoutChg chg="del">
          <pc:chgData name="Sébastien DUPUIS" userId="5f8024bd-85a3-4c0d-9875-3e988400b110" providerId="ADAL" clId="{D68C5C29-6ACF-4FFB-9860-D3219CA38719}" dt="2023-06-14T15:30:18.750" v="84" actId="2696"/>
          <pc:sldLayoutMkLst>
            <pc:docMk/>
            <pc:sldMasterMk cId="759146756" sldId="2147484013"/>
            <pc:sldLayoutMk cId="3396669367" sldId="2147484052"/>
          </pc:sldLayoutMkLst>
        </pc:sldLayoutChg>
        <pc:sldLayoutChg chg="del">
          <pc:chgData name="Sébastien DUPUIS" userId="5f8024bd-85a3-4c0d-9875-3e988400b110" providerId="ADAL" clId="{D68C5C29-6ACF-4FFB-9860-D3219CA38719}" dt="2023-06-14T15:30:18.777" v="85" actId="2696"/>
          <pc:sldLayoutMkLst>
            <pc:docMk/>
            <pc:sldMasterMk cId="759146756" sldId="2147484013"/>
            <pc:sldLayoutMk cId="2652743745" sldId="2147484053"/>
          </pc:sldLayoutMkLst>
        </pc:sldLayoutChg>
        <pc:sldLayoutChg chg="del">
          <pc:chgData name="Sébastien DUPUIS" userId="5f8024bd-85a3-4c0d-9875-3e988400b110" providerId="ADAL" clId="{D68C5C29-6ACF-4FFB-9860-D3219CA38719}" dt="2023-06-14T15:30:18.809" v="86" actId="2696"/>
          <pc:sldLayoutMkLst>
            <pc:docMk/>
            <pc:sldMasterMk cId="759146756" sldId="2147484013"/>
            <pc:sldLayoutMk cId="721918735" sldId="2147484054"/>
          </pc:sldLayoutMkLst>
        </pc:sldLayoutChg>
        <pc:sldLayoutChg chg="del">
          <pc:chgData name="Sébastien DUPUIS" userId="5f8024bd-85a3-4c0d-9875-3e988400b110" providerId="ADAL" clId="{D68C5C29-6ACF-4FFB-9860-D3219CA38719}" dt="2023-06-14T15:30:18.913" v="87" actId="2696"/>
          <pc:sldLayoutMkLst>
            <pc:docMk/>
            <pc:sldMasterMk cId="759146756" sldId="2147484013"/>
            <pc:sldLayoutMk cId="2207135676" sldId="2147484055"/>
          </pc:sldLayoutMkLst>
        </pc:sldLayoutChg>
        <pc:sldLayoutChg chg="del">
          <pc:chgData name="Sébastien DUPUIS" userId="5f8024bd-85a3-4c0d-9875-3e988400b110" providerId="ADAL" clId="{D68C5C29-6ACF-4FFB-9860-D3219CA38719}" dt="2023-06-14T15:30:18.953" v="88" actId="2696"/>
          <pc:sldLayoutMkLst>
            <pc:docMk/>
            <pc:sldMasterMk cId="759146756" sldId="2147484013"/>
            <pc:sldLayoutMk cId="1624363296" sldId="2147484056"/>
          </pc:sldLayoutMkLst>
        </pc:sldLayoutChg>
        <pc:sldLayoutChg chg="del">
          <pc:chgData name="Sébastien DUPUIS" userId="5f8024bd-85a3-4c0d-9875-3e988400b110" providerId="ADAL" clId="{D68C5C29-6ACF-4FFB-9860-D3219CA38719}" dt="2023-06-14T15:30:18.970" v="89" actId="2696"/>
          <pc:sldLayoutMkLst>
            <pc:docMk/>
            <pc:sldMasterMk cId="759146756" sldId="2147484013"/>
            <pc:sldLayoutMk cId="518273566" sldId="2147484057"/>
          </pc:sldLayoutMkLst>
        </pc:sldLayoutChg>
        <pc:sldLayoutChg chg="del">
          <pc:chgData name="Sébastien DUPUIS" userId="5f8024bd-85a3-4c0d-9875-3e988400b110" providerId="ADAL" clId="{D68C5C29-6ACF-4FFB-9860-D3219CA38719}" dt="2023-06-14T15:30:19.004" v="90" actId="2696"/>
          <pc:sldLayoutMkLst>
            <pc:docMk/>
            <pc:sldMasterMk cId="759146756" sldId="2147484013"/>
            <pc:sldLayoutMk cId="278568469" sldId="2147484058"/>
          </pc:sldLayoutMkLst>
        </pc:sldLayoutChg>
        <pc:sldLayoutChg chg="del">
          <pc:chgData name="Sébastien DUPUIS" userId="5f8024bd-85a3-4c0d-9875-3e988400b110" providerId="ADAL" clId="{D68C5C29-6ACF-4FFB-9860-D3219CA38719}" dt="2023-06-14T15:30:19.043" v="91" actId="2696"/>
          <pc:sldLayoutMkLst>
            <pc:docMk/>
            <pc:sldMasterMk cId="759146756" sldId="2147484013"/>
            <pc:sldLayoutMk cId="1770175639" sldId="2147484059"/>
          </pc:sldLayoutMkLst>
        </pc:sldLayoutChg>
        <pc:sldLayoutChg chg="del">
          <pc:chgData name="Sébastien DUPUIS" userId="5f8024bd-85a3-4c0d-9875-3e988400b110" providerId="ADAL" clId="{D68C5C29-6ACF-4FFB-9860-D3219CA38719}" dt="2023-06-14T15:30:19.081" v="92" actId="2696"/>
          <pc:sldLayoutMkLst>
            <pc:docMk/>
            <pc:sldMasterMk cId="759146756" sldId="2147484013"/>
            <pc:sldLayoutMk cId="3695934288" sldId="2147484060"/>
          </pc:sldLayoutMkLst>
        </pc:sldLayoutChg>
        <pc:sldLayoutChg chg="del">
          <pc:chgData name="Sébastien DUPUIS" userId="5f8024bd-85a3-4c0d-9875-3e988400b110" providerId="ADAL" clId="{D68C5C29-6ACF-4FFB-9860-D3219CA38719}" dt="2023-06-14T15:30:19.120" v="93" actId="2696"/>
          <pc:sldLayoutMkLst>
            <pc:docMk/>
            <pc:sldMasterMk cId="759146756" sldId="2147484013"/>
            <pc:sldLayoutMk cId="3771763732" sldId="2147484061"/>
          </pc:sldLayoutMkLst>
        </pc:sldLayoutChg>
        <pc:sldLayoutChg chg="del">
          <pc:chgData name="Sébastien DUPUIS" userId="5f8024bd-85a3-4c0d-9875-3e988400b110" providerId="ADAL" clId="{D68C5C29-6ACF-4FFB-9860-D3219CA38719}" dt="2023-06-14T15:30:19.147" v="94" actId="2696"/>
          <pc:sldLayoutMkLst>
            <pc:docMk/>
            <pc:sldMasterMk cId="759146756" sldId="2147484013"/>
            <pc:sldLayoutMk cId="2884951068" sldId="2147484062"/>
          </pc:sldLayoutMkLst>
        </pc:sldLayoutChg>
        <pc:sldLayoutChg chg="del">
          <pc:chgData name="Sébastien DUPUIS" userId="5f8024bd-85a3-4c0d-9875-3e988400b110" providerId="ADAL" clId="{D68C5C29-6ACF-4FFB-9860-D3219CA38719}" dt="2023-06-14T15:30:19.182" v="95" actId="2696"/>
          <pc:sldLayoutMkLst>
            <pc:docMk/>
            <pc:sldMasterMk cId="759146756" sldId="2147484013"/>
            <pc:sldLayoutMk cId="33094752" sldId="2147484063"/>
          </pc:sldLayoutMkLst>
        </pc:sldLayoutChg>
        <pc:sldLayoutChg chg="del">
          <pc:chgData name="Sébastien DUPUIS" userId="5f8024bd-85a3-4c0d-9875-3e988400b110" providerId="ADAL" clId="{D68C5C29-6ACF-4FFB-9860-D3219CA38719}" dt="2023-06-14T15:30:19.307" v="96" actId="2696"/>
          <pc:sldLayoutMkLst>
            <pc:docMk/>
            <pc:sldMasterMk cId="759146756" sldId="2147484013"/>
            <pc:sldLayoutMk cId="2609814208" sldId="2147484064"/>
          </pc:sldLayoutMkLst>
        </pc:sldLayoutChg>
        <pc:sldLayoutChg chg="del">
          <pc:chgData name="Sébastien DUPUIS" userId="5f8024bd-85a3-4c0d-9875-3e988400b110" providerId="ADAL" clId="{D68C5C29-6ACF-4FFB-9860-D3219CA38719}" dt="2023-06-14T15:30:19.320" v="97" actId="2696"/>
          <pc:sldLayoutMkLst>
            <pc:docMk/>
            <pc:sldMasterMk cId="759146756" sldId="2147484013"/>
            <pc:sldLayoutMk cId="3028359943" sldId="2147484065"/>
          </pc:sldLayoutMkLst>
        </pc:sldLayoutChg>
        <pc:sldLayoutChg chg="del">
          <pc:chgData name="Sébastien DUPUIS" userId="5f8024bd-85a3-4c0d-9875-3e988400b110" providerId="ADAL" clId="{D68C5C29-6ACF-4FFB-9860-D3219CA38719}" dt="2023-06-14T15:30:19.329" v="98" actId="2696"/>
          <pc:sldLayoutMkLst>
            <pc:docMk/>
            <pc:sldMasterMk cId="759146756" sldId="2147484013"/>
            <pc:sldLayoutMk cId="900223108" sldId="2147484066"/>
          </pc:sldLayoutMkLst>
        </pc:sldLayoutChg>
        <pc:sldLayoutChg chg="del">
          <pc:chgData name="Sébastien DUPUIS" userId="5f8024bd-85a3-4c0d-9875-3e988400b110" providerId="ADAL" clId="{D68C5C29-6ACF-4FFB-9860-D3219CA38719}" dt="2023-06-14T15:30:19.345" v="99" actId="2696"/>
          <pc:sldLayoutMkLst>
            <pc:docMk/>
            <pc:sldMasterMk cId="759146756" sldId="2147484013"/>
            <pc:sldLayoutMk cId="3971997603" sldId="2147484067"/>
          </pc:sldLayoutMkLst>
        </pc:sldLayoutChg>
        <pc:sldLayoutChg chg="del">
          <pc:chgData name="Sébastien DUPUIS" userId="5f8024bd-85a3-4c0d-9875-3e988400b110" providerId="ADAL" clId="{D68C5C29-6ACF-4FFB-9860-D3219CA38719}" dt="2023-06-14T15:30:19.372" v="100" actId="2696"/>
          <pc:sldLayoutMkLst>
            <pc:docMk/>
            <pc:sldMasterMk cId="759146756" sldId="2147484013"/>
            <pc:sldLayoutMk cId="3061231606" sldId="2147484068"/>
          </pc:sldLayoutMkLst>
        </pc:sldLayoutChg>
        <pc:sldLayoutChg chg="del">
          <pc:chgData name="Sébastien DUPUIS" userId="5f8024bd-85a3-4c0d-9875-3e988400b110" providerId="ADAL" clId="{D68C5C29-6ACF-4FFB-9860-D3219CA38719}" dt="2023-06-14T15:30:19.415" v="101" actId="2696"/>
          <pc:sldLayoutMkLst>
            <pc:docMk/>
            <pc:sldMasterMk cId="759146756" sldId="2147484013"/>
            <pc:sldLayoutMk cId="1364586093" sldId="2147484069"/>
          </pc:sldLayoutMkLst>
        </pc:sldLayoutChg>
        <pc:sldLayoutChg chg="del">
          <pc:chgData name="Sébastien DUPUIS" userId="5f8024bd-85a3-4c0d-9875-3e988400b110" providerId="ADAL" clId="{D68C5C29-6ACF-4FFB-9860-D3219CA38719}" dt="2023-06-14T15:30:19.430" v="102" actId="2696"/>
          <pc:sldLayoutMkLst>
            <pc:docMk/>
            <pc:sldMasterMk cId="759146756" sldId="2147484013"/>
            <pc:sldLayoutMk cId="2428742880" sldId="2147484070"/>
          </pc:sldLayoutMkLst>
        </pc:sldLayoutChg>
        <pc:sldLayoutChg chg="del">
          <pc:chgData name="Sébastien DUPUIS" userId="5f8024bd-85a3-4c0d-9875-3e988400b110" providerId="ADAL" clId="{D68C5C29-6ACF-4FFB-9860-D3219CA38719}" dt="2023-06-14T15:30:19.467" v="103" actId="2696"/>
          <pc:sldLayoutMkLst>
            <pc:docMk/>
            <pc:sldMasterMk cId="759146756" sldId="2147484013"/>
            <pc:sldLayoutMk cId="2363589719" sldId="2147484071"/>
          </pc:sldLayoutMkLst>
        </pc:sldLayoutChg>
        <pc:sldLayoutChg chg="del">
          <pc:chgData name="Sébastien DUPUIS" userId="5f8024bd-85a3-4c0d-9875-3e988400b110" providerId="ADAL" clId="{D68C5C29-6ACF-4FFB-9860-D3219CA38719}" dt="2023-06-14T15:30:19.500" v="104" actId="2696"/>
          <pc:sldLayoutMkLst>
            <pc:docMk/>
            <pc:sldMasterMk cId="759146756" sldId="2147484013"/>
            <pc:sldLayoutMk cId="140296693" sldId="2147484072"/>
          </pc:sldLayoutMkLst>
        </pc:sldLayoutChg>
        <pc:sldLayoutChg chg="del">
          <pc:chgData name="Sébastien DUPUIS" userId="5f8024bd-85a3-4c0d-9875-3e988400b110" providerId="ADAL" clId="{D68C5C29-6ACF-4FFB-9860-D3219CA38719}" dt="2023-06-14T15:30:19.531" v="105" actId="2696"/>
          <pc:sldLayoutMkLst>
            <pc:docMk/>
            <pc:sldMasterMk cId="759146756" sldId="2147484013"/>
            <pc:sldLayoutMk cId="2710163677" sldId="2147484073"/>
          </pc:sldLayoutMkLst>
        </pc:sldLayoutChg>
        <pc:sldLayoutChg chg="del">
          <pc:chgData name="Sébastien DUPUIS" userId="5f8024bd-85a3-4c0d-9875-3e988400b110" providerId="ADAL" clId="{D68C5C29-6ACF-4FFB-9860-D3219CA38719}" dt="2023-06-14T15:30:19.658" v="106" actId="2696"/>
          <pc:sldLayoutMkLst>
            <pc:docMk/>
            <pc:sldMasterMk cId="759146756" sldId="2147484013"/>
            <pc:sldLayoutMk cId="2249038320" sldId="2147484074"/>
          </pc:sldLayoutMkLst>
        </pc:sldLayoutChg>
        <pc:sldLayoutChg chg="del">
          <pc:chgData name="Sébastien DUPUIS" userId="5f8024bd-85a3-4c0d-9875-3e988400b110" providerId="ADAL" clId="{D68C5C29-6ACF-4FFB-9860-D3219CA38719}" dt="2023-06-14T15:30:19.664" v="107" actId="2696"/>
          <pc:sldLayoutMkLst>
            <pc:docMk/>
            <pc:sldMasterMk cId="759146756" sldId="2147484013"/>
            <pc:sldLayoutMk cId="471192491" sldId="2147484075"/>
          </pc:sldLayoutMkLst>
        </pc:sldLayoutChg>
        <pc:sldLayoutChg chg="del">
          <pc:chgData name="Sébastien DUPUIS" userId="5f8024bd-85a3-4c0d-9875-3e988400b110" providerId="ADAL" clId="{D68C5C29-6ACF-4FFB-9860-D3219CA38719}" dt="2023-06-14T15:30:19.704" v="108" actId="2696"/>
          <pc:sldLayoutMkLst>
            <pc:docMk/>
            <pc:sldMasterMk cId="759146756" sldId="2147484013"/>
            <pc:sldLayoutMk cId="1152640764" sldId="2147484076"/>
          </pc:sldLayoutMkLst>
        </pc:sldLayoutChg>
        <pc:sldLayoutChg chg="del">
          <pc:chgData name="Sébastien DUPUIS" userId="5f8024bd-85a3-4c0d-9875-3e988400b110" providerId="ADAL" clId="{D68C5C29-6ACF-4FFB-9860-D3219CA38719}" dt="2023-06-14T15:30:19.732" v="109" actId="2696"/>
          <pc:sldLayoutMkLst>
            <pc:docMk/>
            <pc:sldMasterMk cId="759146756" sldId="2147484013"/>
            <pc:sldLayoutMk cId="722030675" sldId="2147484077"/>
          </pc:sldLayoutMkLst>
        </pc:sldLayoutChg>
        <pc:sldLayoutChg chg="del">
          <pc:chgData name="Sébastien DUPUIS" userId="5f8024bd-85a3-4c0d-9875-3e988400b110" providerId="ADAL" clId="{D68C5C29-6ACF-4FFB-9860-D3219CA38719}" dt="2023-06-14T15:30:19.762" v="110" actId="2696"/>
          <pc:sldLayoutMkLst>
            <pc:docMk/>
            <pc:sldMasterMk cId="759146756" sldId="2147484013"/>
            <pc:sldLayoutMk cId="945357040" sldId="2147484078"/>
          </pc:sldLayoutMkLst>
        </pc:sldLayoutChg>
        <pc:sldLayoutChg chg="del">
          <pc:chgData name="Sébastien DUPUIS" userId="5f8024bd-85a3-4c0d-9875-3e988400b110" providerId="ADAL" clId="{D68C5C29-6ACF-4FFB-9860-D3219CA38719}" dt="2023-06-14T15:30:19.794" v="111" actId="2696"/>
          <pc:sldLayoutMkLst>
            <pc:docMk/>
            <pc:sldMasterMk cId="759146756" sldId="2147484013"/>
            <pc:sldLayoutMk cId="3037692539" sldId="2147484079"/>
          </pc:sldLayoutMkLst>
        </pc:sldLayoutChg>
        <pc:sldLayoutChg chg="del">
          <pc:chgData name="Sébastien DUPUIS" userId="5f8024bd-85a3-4c0d-9875-3e988400b110" providerId="ADAL" clId="{D68C5C29-6ACF-4FFB-9860-D3219CA38719}" dt="2023-06-14T15:30:19.822" v="112" actId="2696"/>
          <pc:sldLayoutMkLst>
            <pc:docMk/>
            <pc:sldMasterMk cId="759146756" sldId="2147484013"/>
            <pc:sldLayoutMk cId="834430814" sldId="2147484080"/>
          </pc:sldLayoutMkLst>
        </pc:sldLayoutChg>
        <pc:sldLayoutChg chg="del">
          <pc:chgData name="Sébastien DUPUIS" userId="5f8024bd-85a3-4c0d-9875-3e988400b110" providerId="ADAL" clId="{D68C5C29-6ACF-4FFB-9860-D3219CA38719}" dt="2023-06-14T15:30:19.855" v="113" actId="2696"/>
          <pc:sldLayoutMkLst>
            <pc:docMk/>
            <pc:sldMasterMk cId="759146756" sldId="2147484013"/>
            <pc:sldLayoutMk cId="3529055193" sldId="2147484081"/>
          </pc:sldLayoutMkLst>
        </pc:sldLayoutChg>
        <pc:sldLayoutChg chg="del">
          <pc:chgData name="Sébastien DUPUIS" userId="5f8024bd-85a3-4c0d-9875-3e988400b110" providerId="ADAL" clId="{D68C5C29-6ACF-4FFB-9860-D3219CA38719}" dt="2023-06-14T15:30:19.904" v="114" actId="2696"/>
          <pc:sldLayoutMkLst>
            <pc:docMk/>
            <pc:sldMasterMk cId="759146756" sldId="2147484013"/>
            <pc:sldLayoutMk cId="4099258588" sldId="2147484082"/>
          </pc:sldLayoutMkLst>
        </pc:sldLayoutChg>
        <pc:sldLayoutChg chg="del">
          <pc:chgData name="Sébastien DUPUIS" userId="5f8024bd-85a3-4c0d-9875-3e988400b110" providerId="ADAL" clId="{D68C5C29-6ACF-4FFB-9860-D3219CA38719}" dt="2023-06-14T15:30:19.933" v="115" actId="2696"/>
          <pc:sldLayoutMkLst>
            <pc:docMk/>
            <pc:sldMasterMk cId="759146756" sldId="2147484013"/>
            <pc:sldLayoutMk cId="1848815783" sldId="2147484083"/>
          </pc:sldLayoutMkLst>
        </pc:sldLayoutChg>
      </pc:sldMasterChg>
    </pc:docChg>
  </pc:docChgLst>
  <pc:docChgLst>
    <pc:chgData name="Luigi CANNAROZZO" userId="3b7cd067-69d7-4713-b8e2-467d046a459b" providerId="ADAL" clId="{C38BCE85-ED72-42E3-898E-B16EA53CD378}"/>
    <pc:docChg chg="modSld">
      <pc:chgData name="Luigi CANNAROZZO" userId="3b7cd067-69d7-4713-b8e2-467d046a459b" providerId="ADAL" clId="{C38BCE85-ED72-42E3-898E-B16EA53CD378}" dt="2023-06-30T14:36:28.301" v="2" actId="20577"/>
      <pc:docMkLst>
        <pc:docMk/>
      </pc:docMkLst>
      <pc:sldChg chg="modSp mod">
        <pc:chgData name="Luigi CANNAROZZO" userId="3b7cd067-69d7-4713-b8e2-467d046a459b" providerId="ADAL" clId="{C38BCE85-ED72-42E3-898E-B16EA53CD378}" dt="2023-06-30T14:36:28.301" v="2" actId="20577"/>
        <pc:sldMkLst>
          <pc:docMk/>
          <pc:sldMk cId="3700085637" sldId="1448944329"/>
        </pc:sldMkLst>
        <pc:spChg chg="mod">
          <ac:chgData name="Luigi CANNAROZZO" userId="3b7cd067-69d7-4713-b8e2-467d046a459b" providerId="ADAL" clId="{C38BCE85-ED72-42E3-898E-B16EA53CD378}" dt="2023-06-30T14:36:28.301" v="2" actId="20577"/>
          <ac:spMkLst>
            <pc:docMk/>
            <pc:sldMk cId="3700085637" sldId="1448944329"/>
            <ac:spMk id="4" creationId="{0DBA77B7-C97A-FAA1-65F2-D6B1236EF7A1}"/>
          </ac:spMkLst>
        </pc:spChg>
      </pc:sldChg>
    </pc:docChg>
  </pc:docChgLst>
  <pc:docChgLst>
    <pc:chgData name="Sébastien DUPUIS" userId="5f8024bd-85a3-4c0d-9875-3e988400b110" providerId="ADAL" clId="{F6D61E60-25A3-42A1-B037-0109AC06E7E2}"/>
    <pc:docChg chg="undo custSel addSld delSld modSld sldOrd">
      <pc:chgData name="Sébastien DUPUIS" userId="5f8024bd-85a3-4c0d-9875-3e988400b110" providerId="ADAL" clId="{F6D61E60-25A3-42A1-B037-0109AC06E7E2}" dt="2023-07-05T12:17:08.865" v="1988"/>
      <pc:docMkLst>
        <pc:docMk/>
      </pc:docMkLst>
      <pc:sldChg chg="delSp modSp mod">
        <pc:chgData name="Sébastien DUPUIS" userId="5f8024bd-85a3-4c0d-9875-3e988400b110" providerId="ADAL" clId="{F6D61E60-25A3-42A1-B037-0109AC06E7E2}" dt="2023-06-29T07:20:56.689" v="453" actId="478"/>
        <pc:sldMkLst>
          <pc:docMk/>
          <pc:sldMk cId="2861070061" sldId="327"/>
        </pc:sldMkLst>
        <pc:spChg chg="del">
          <ac:chgData name="Sébastien DUPUIS" userId="5f8024bd-85a3-4c0d-9875-3e988400b110" providerId="ADAL" clId="{F6D61E60-25A3-42A1-B037-0109AC06E7E2}" dt="2023-06-29T07:20:56.689" v="453" actId="478"/>
          <ac:spMkLst>
            <pc:docMk/>
            <pc:sldMk cId="2861070061" sldId="327"/>
            <ac:spMk id="2" creationId="{35B97A73-7FCD-76BA-496C-43D4095261B2}"/>
          </ac:spMkLst>
        </pc:spChg>
        <pc:spChg chg="mod">
          <ac:chgData name="Sébastien DUPUIS" userId="5f8024bd-85a3-4c0d-9875-3e988400b110" providerId="ADAL" clId="{F6D61E60-25A3-42A1-B037-0109AC06E7E2}" dt="2023-06-28T10:03:04.150" v="26" actId="20577"/>
          <ac:spMkLst>
            <pc:docMk/>
            <pc:sldMk cId="2861070061" sldId="327"/>
            <ac:spMk id="68" creationId="{868879DD-0001-64BE-A7FD-AE58529F5CAF}"/>
          </ac:spMkLst>
        </pc:spChg>
        <pc:picChg chg="mod">
          <ac:chgData name="Sébastien DUPUIS" userId="5f8024bd-85a3-4c0d-9875-3e988400b110" providerId="ADAL" clId="{F6D61E60-25A3-42A1-B037-0109AC06E7E2}" dt="2023-06-28T09:17:28.891" v="7" actId="14826"/>
          <ac:picMkLst>
            <pc:docMk/>
            <pc:sldMk cId="2861070061" sldId="327"/>
            <ac:picMk id="6" creationId="{7F5B0374-0B44-7C75-340D-196AA20A1C9B}"/>
          </ac:picMkLst>
        </pc:picChg>
      </pc:sldChg>
      <pc:sldChg chg="addSp modSp del mod">
        <pc:chgData name="Sébastien DUPUIS" userId="5f8024bd-85a3-4c0d-9875-3e988400b110" providerId="ADAL" clId="{F6D61E60-25A3-42A1-B037-0109AC06E7E2}" dt="2023-06-30T07:39:11.807" v="1791" actId="2696"/>
        <pc:sldMkLst>
          <pc:docMk/>
          <pc:sldMk cId="1437164524" sldId="1448944328"/>
        </pc:sldMkLst>
        <pc:picChg chg="add mod">
          <ac:chgData name="Sébastien DUPUIS" userId="5f8024bd-85a3-4c0d-9875-3e988400b110" providerId="ADAL" clId="{F6D61E60-25A3-42A1-B037-0109AC06E7E2}" dt="2023-06-29T07:36:31.947" v="457" actId="1076"/>
          <ac:picMkLst>
            <pc:docMk/>
            <pc:sldMk cId="1437164524" sldId="1448944328"/>
            <ac:picMk id="4" creationId="{BA951DE4-3234-97CB-A3EA-EB1A0D00C4B5}"/>
          </ac:picMkLst>
        </pc:picChg>
        <pc:picChg chg="mod">
          <ac:chgData name="Sébastien DUPUIS" userId="5f8024bd-85a3-4c0d-9875-3e988400b110" providerId="ADAL" clId="{F6D61E60-25A3-42A1-B037-0109AC06E7E2}" dt="2023-06-30T07:25:26.145" v="1784" actId="1076"/>
          <ac:picMkLst>
            <pc:docMk/>
            <pc:sldMk cId="1437164524" sldId="1448944328"/>
            <ac:picMk id="9" creationId="{1F3DE49A-A335-740C-D938-495851FBA632}"/>
          </ac:picMkLst>
        </pc:picChg>
        <pc:picChg chg="mod">
          <ac:chgData name="Sébastien DUPUIS" userId="5f8024bd-85a3-4c0d-9875-3e988400b110" providerId="ADAL" clId="{F6D61E60-25A3-42A1-B037-0109AC06E7E2}" dt="2023-06-30T07:25:26.521" v="1785" actId="1076"/>
          <ac:picMkLst>
            <pc:docMk/>
            <pc:sldMk cId="1437164524" sldId="1448944328"/>
            <ac:picMk id="11" creationId="{BA652FB3-CA69-F005-52F8-5758505E43AA}"/>
          </ac:picMkLst>
        </pc:picChg>
      </pc:sldChg>
      <pc:sldChg chg="addSp delSp modSp add mod">
        <pc:chgData name="Sébastien DUPUIS" userId="5f8024bd-85a3-4c0d-9875-3e988400b110" providerId="ADAL" clId="{F6D61E60-25A3-42A1-B037-0109AC06E7E2}" dt="2023-07-03T13:24:13.529" v="1867" actId="20577"/>
        <pc:sldMkLst>
          <pc:docMk/>
          <pc:sldMk cId="3700085637" sldId="1448944329"/>
        </pc:sldMkLst>
        <pc:spChg chg="add mod">
          <ac:chgData name="Sébastien DUPUIS" userId="5f8024bd-85a3-4c0d-9875-3e988400b110" providerId="ADAL" clId="{F6D61E60-25A3-42A1-B037-0109AC06E7E2}" dt="2023-06-30T07:26:17.601" v="1788" actId="1076"/>
          <ac:spMkLst>
            <pc:docMk/>
            <pc:sldMk cId="3700085637" sldId="1448944329"/>
            <ac:spMk id="2" creationId="{42E89E30-5C31-1E45-E060-ED4F847D8B5C}"/>
          </ac:spMkLst>
        </pc:spChg>
        <pc:spChg chg="add mod">
          <ac:chgData name="Sébastien DUPUIS" userId="5f8024bd-85a3-4c0d-9875-3e988400b110" providerId="ADAL" clId="{F6D61E60-25A3-42A1-B037-0109AC06E7E2}" dt="2023-06-29T07:39:12.634" v="480" actId="165"/>
          <ac:spMkLst>
            <pc:docMk/>
            <pc:sldMk cId="3700085637" sldId="1448944329"/>
            <ac:spMk id="4" creationId="{3694DBAB-50B8-99E7-7760-D94D18F3DD5E}"/>
          </ac:spMkLst>
        </pc:spChg>
        <pc:spChg chg="add del mod">
          <ac:chgData name="Sébastien DUPUIS" userId="5f8024bd-85a3-4c0d-9875-3e988400b110" providerId="ADAL" clId="{F6D61E60-25A3-42A1-B037-0109AC06E7E2}" dt="2023-06-29T07:38:01.733" v="473" actId="478"/>
          <ac:spMkLst>
            <pc:docMk/>
            <pc:sldMk cId="3700085637" sldId="1448944329"/>
            <ac:spMk id="5" creationId="{8C5F621B-0D46-A0A2-7397-12F5F2A61184}"/>
          </ac:spMkLst>
        </pc:spChg>
        <pc:spChg chg="add del mod">
          <ac:chgData name="Sébastien DUPUIS" userId="5f8024bd-85a3-4c0d-9875-3e988400b110" providerId="ADAL" clId="{F6D61E60-25A3-42A1-B037-0109AC06E7E2}" dt="2023-06-28T15:39:44.703" v="375" actId="478"/>
          <ac:spMkLst>
            <pc:docMk/>
            <pc:sldMk cId="3700085637" sldId="1448944329"/>
            <ac:spMk id="6" creationId="{AA06DEA2-BD84-9058-F270-CC9EB00FA203}"/>
          </ac:spMkLst>
        </pc:spChg>
        <pc:spChg chg="add del mod">
          <ac:chgData name="Sébastien DUPUIS" userId="5f8024bd-85a3-4c0d-9875-3e988400b110" providerId="ADAL" clId="{F6D61E60-25A3-42A1-B037-0109AC06E7E2}" dt="2023-06-29T07:12:58.510" v="438" actId="478"/>
          <ac:spMkLst>
            <pc:docMk/>
            <pc:sldMk cId="3700085637" sldId="1448944329"/>
            <ac:spMk id="7" creationId="{24436DFC-0BB5-A264-2323-714EB7FCEAC7}"/>
          </ac:spMkLst>
        </pc:spChg>
        <pc:spChg chg="mod">
          <ac:chgData name="Sébastien DUPUIS" userId="5f8024bd-85a3-4c0d-9875-3e988400b110" providerId="ADAL" clId="{F6D61E60-25A3-42A1-B037-0109AC06E7E2}" dt="2023-07-03T07:55:42.746" v="1838" actId="1076"/>
          <ac:spMkLst>
            <pc:docMk/>
            <pc:sldMk cId="3700085637" sldId="1448944329"/>
            <ac:spMk id="7" creationId="{6ABFCE81-A5D3-08DB-5909-2DD087D80F8C}"/>
          </ac:spMkLst>
        </pc:spChg>
        <pc:spChg chg="mod">
          <ac:chgData name="Sébastien DUPUIS" userId="5f8024bd-85a3-4c0d-9875-3e988400b110" providerId="ADAL" clId="{F6D61E60-25A3-42A1-B037-0109AC06E7E2}" dt="2023-07-03T07:55:40.446" v="1837" actId="1076"/>
          <ac:spMkLst>
            <pc:docMk/>
            <pc:sldMk cId="3700085637" sldId="1448944329"/>
            <ac:spMk id="8" creationId="{C19B5639-D665-8B66-ECEC-275E740D2830}"/>
          </ac:spMkLst>
        </pc:spChg>
        <pc:spChg chg="add mod">
          <ac:chgData name="Sébastien DUPUIS" userId="5f8024bd-85a3-4c0d-9875-3e988400b110" providerId="ADAL" clId="{F6D61E60-25A3-42A1-B037-0109AC06E7E2}" dt="2023-06-29T07:41:13.055" v="503" actId="688"/>
          <ac:spMkLst>
            <pc:docMk/>
            <pc:sldMk cId="3700085637" sldId="1448944329"/>
            <ac:spMk id="9" creationId="{0F91B278-D734-5B6A-82D9-774F1AD0F514}"/>
          </ac:spMkLst>
        </pc:spChg>
        <pc:spChg chg="add del mod topLvl">
          <ac:chgData name="Sébastien DUPUIS" userId="5f8024bd-85a3-4c0d-9875-3e988400b110" providerId="ADAL" clId="{F6D61E60-25A3-42A1-B037-0109AC06E7E2}" dt="2023-06-29T09:19:39.848" v="1776" actId="478"/>
          <ac:spMkLst>
            <pc:docMk/>
            <pc:sldMk cId="3700085637" sldId="1448944329"/>
            <ac:spMk id="10" creationId="{C9D67471-EDDB-DE99-B69B-373007348616}"/>
          </ac:spMkLst>
        </pc:spChg>
        <pc:spChg chg="add del mod">
          <ac:chgData name="Sébastien DUPUIS" userId="5f8024bd-85a3-4c0d-9875-3e988400b110" providerId="ADAL" clId="{F6D61E60-25A3-42A1-B037-0109AC06E7E2}" dt="2023-06-29T09:04:26.930" v="1671" actId="478"/>
          <ac:spMkLst>
            <pc:docMk/>
            <pc:sldMk cId="3700085637" sldId="1448944329"/>
            <ac:spMk id="13" creationId="{0A6BCF0A-8D09-5E5E-09B7-EFF4FC452952}"/>
          </ac:spMkLst>
        </pc:spChg>
        <pc:spChg chg="add mod">
          <ac:chgData name="Sébastien DUPUIS" userId="5f8024bd-85a3-4c0d-9875-3e988400b110" providerId="ADAL" clId="{F6D61E60-25A3-42A1-B037-0109AC06E7E2}" dt="2023-07-03T07:53:51.534" v="1814" actId="1076"/>
          <ac:spMkLst>
            <pc:docMk/>
            <pc:sldMk cId="3700085637" sldId="1448944329"/>
            <ac:spMk id="13" creationId="{E2AFB18B-BC33-92CB-D512-B12458EB0DF9}"/>
          </ac:spMkLst>
        </pc:spChg>
        <pc:spChg chg="add del mod">
          <ac:chgData name="Sébastien DUPUIS" userId="5f8024bd-85a3-4c0d-9875-3e988400b110" providerId="ADAL" clId="{F6D61E60-25A3-42A1-B037-0109AC06E7E2}" dt="2023-06-29T08:34:00.626" v="1124" actId="478"/>
          <ac:spMkLst>
            <pc:docMk/>
            <pc:sldMk cId="3700085637" sldId="1448944329"/>
            <ac:spMk id="15" creationId="{48230A33-E742-CFF1-6220-EB1466969737}"/>
          </ac:spMkLst>
        </pc:spChg>
        <pc:spChg chg="add mod">
          <ac:chgData name="Sébastien DUPUIS" userId="5f8024bd-85a3-4c0d-9875-3e988400b110" providerId="ADAL" clId="{F6D61E60-25A3-42A1-B037-0109AC06E7E2}" dt="2023-07-03T13:24:13.529" v="1867" actId="20577"/>
          <ac:spMkLst>
            <pc:docMk/>
            <pc:sldMk cId="3700085637" sldId="1448944329"/>
            <ac:spMk id="16" creationId="{9659B080-F878-EAB6-37FF-1EEE63A1C684}"/>
          </ac:spMkLst>
        </pc:spChg>
        <pc:spChg chg="add mod">
          <ac:chgData name="Sébastien DUPUIS" userId="5f8024bd-85a3-4c0d-9875-3e988400b110" providerId="ADAL" clId="{F6D61E60-25A3-42A1-B037-0109AC06E7E2}" dt="2023-07-03T08:00:08.066" v="1843" actId="1076"/>
          <ac:spMkLst>
            <pc:docMk/>
            <pc:sldMk cId="3700085637" sldId="1448944329"/>
            <ac:spMk id="16" creationId="{C9D7E1D6-A8DA-B8E4-3380-5990357F8AA2}"/>
          </ac:spMkLst>
        </pc:spChg>
        <pc:spChg chg="add del mod">
          <ac:chgData name="Sébastien DUPUIS" userId="5f8024bd-85a3-4c0d-9875-3e988400b110" providerId="ADAL" clId="{F6D61E60-25A3-42A1-B037-0109AC06E7E2}" dt="2023-06-29T08:36:37.741" v="1150" actId="478"/>
          <ac:spMkLst>
            <pc:docMk/>
            <pc:sldMk cId="3700085637" sldId="1448944329"/>
            <ac:spMk id="16" creationId="{FAF16A55-8EB9-38F9-09E2-BCD40AB5ED3E}"/>
          </ac:spMkLst>
        </pc:spChg>
        <pc:spChg chg="add mod">
          <ac:chgData name="Sébastien DUPUIS" userId="5f8024bd-85a3-4c0d-9875-3e988400b110" providerId="ADAL" clId="{F6D61E60-25A3-42A1-B037-0109AC06E7E2}" dt="2023-07-03T07:55:54.325" v="1840" actId="1076"/>
          <ac:spMkLst>
            <pc:docMk/>
            <pc:sldMk cId="3700085637" sldId="1448944329"/>
            <ac:spMk id="17" creationId="{1E673B4F-6AE9-AC75-A4C6-A4C32A73ECA9}"/>
          </ac:spMkLst>
        </pc:spChg>
        <pc:spChg chg="add del mod">
          <ac:chgData name="Sébastien DUPUIS" userId="5f8024bd-85a3-4c0d-9875-3e988400b110" providerId="ADAL" clId="{F6D61E60-25A3-42A1-B037-0109AC06E7E2}" dt="2023-06-29T07:59:19.355" v="607" actId="478"/>
          <ac:spMkLst>
            <pc:docMk/>
            <pc:sldMk cId="3700085637" sldId="1448944329"/>
            <ac:spMk id="17" creationId="{D05513C3-90AC-4A2E-6754-7755F06FFA9D}"/>
          </ac:spMkLst>
        </pc:spChg>
        <pc:spChg chg="add del mod">
          <ac:chgData name="Sébastien DUPUIS" userId="5f8024bd-85a3-4c0d-9875-3e988400b110" providerId="ADAL" clId="{F6D61E60-25A3-42A1-B037-0109AC06E7E2}" dt="2023-06-29T07:59:47.075" v="645" actId="478"/>
          <ac:spMkLst>
            <pc:docMk/>
            <pc:sldMk cId="3700085637" sldId="1448944329"/>
            <ac:spMk id="18" creationId="{C7C10112-DCA2-741D-99BE-3B5D6388B0F4}"/>
          </ac:spMkLst>
        </pc:spChg>
        <pc:spChg chg="add mod">
          <ac:chgData name="Sébastien DUPUIS" userId="5f8024bd-85a3-4c0d-9875-3e988400b110" providerId="ADAL" clId="{F6D61E60-25A3-42A1-B037-0109AC06E7E2}" dt="2023-06-29T09:12:53.777" v="1739" actId="1036"/>
          <ac:spMkLst>
            <pc:docMk/>
            <pc:sldMk cId="3700085637" sldId="1448944329"/>
            <ac:spMk id="19" creationId="{E6668C57-9ACC-EF0D-99F0-17CB1DC5F661}"/>
          </ac:spMkLst>
        </pc:spChg>
        <pc:spChg chg="add mod">
          <ac:chgData name="Sébastien DUPUIS" userId="5f8024bd-85a3-4c0d-9875-3e988400b110" providerId="ADAL" clId="{F6D61E60-25A3-42A1-B037-0109AC06E7E2}" dt="2023-07-03T07:53:55.524" v="1815" actId="1076"/>
          <ac:spMkLst>
            <pc:docMk/>
            <pc:sldMk cId="3700085637" sldId="1448944329"/>
            <ac:spMk id="20" creationId="{82ADEE68-7A09-1F01-BA7B-CB0B5334A086}"/>
          </ac:spMkLst>
        </pc:spChg>
        <pc:spChg chg="add mod">
          <ac:chgData name="Sébastien DUPUIS" userId="5f8024bd-85a3-4c0d-9875-3e988400b110" providerId="ADAL" clId="{F6D61E60-25A3-42A1-B037-0109AC06E7E2}" dt="2023-06-29T09:12:53.777" v="1739" actId="1036"/>
          <ac:spMkLst>
            <pc:docMk/>
            <pc:sldMk cId="3700085637" sldId="1448944329"/>
            <ac:spMk id="21" creationId="{F73B09EA-C01A-BC4F-4E23-4E886FC2A196}"/>
          </ac:spMkLst>
        </pc:spChg>
        <pc:spChg chg="add mod">
          <ac:chgData name="Sébastien DUPUIS" userId="5f8024bd-85a3-4c0d-9875-3e988400b110" providerId="ADAL" clId="{F6D61E60-25A3-42A1-B037-0109AC06E7E2}" dt="2023-06-29T09:12:53.777" v="1739" actId="1036"/>
          <ac:spMkLst>
            <pc:docMk/>
            <pc:sldMk cId="3700085637" sldId="1448944329"/>
            <ac:spMk id="22" creationId="{745BCC6F-4312-ED9E-B89F-324C9F4994EC}"/>
          </ac:spMkLst>
        </pc:spChg>
        <pc:spChg chg="add mod">
          <ac:chgData name="Sébastien DUPUIS" userId="5f8024bd-85a3-4c0d-9875-3e988400b110" providerId="ADAL" clId="{F6D61E60-25A3-42A1-B037-0109AC06E7E2}" dt="2023-06-29T09:12:40.693" v="1711" actId="404"/>
          <ac:spMkLst>
            <pc:docMk/>
            <pc:sldMk cId="3700085637" sldId="1448944329"/>
            <ac:spMk id="23" creationId="{933357A6-F1A3-608F-5E9F-4E82C4864659}"/>
          </ac:spMkLst>
        </pc:spChg>
        <pc:spChg chg="add mod">
          <ac:chgData name="Sébastien DUPUIS" userId="5f8024bd-85a3-4c0d-9875-3e988400b110" providerId="ADAL" clId="{F6D61E60-25A3-42A1-B037-0109AC06E7E2}" dt="2023-07-03T13:23:18.615" v="1859" actId="14100"/>
          <ac:spMkLst>
            <pc:docMk/>
            <pc:sldMk cId="3700085637" sldId="1448944329"/>
            <ac:spMk id="24" creationId="{B0D50307-57A4-82E5-B94F-217A28A47B08}"/>
          </ac:spMkLst>
        </pc:spChg>
        <pc:spChg chg="add mod">
          <ac:chgData name="Sébastien DUPUIS" userId="5f8024bd-85a3-4c0d-9875-3e988400b110" providerId="ADAL" clId="{F6D61E60-25A3-42A1-B037-0109AC06E7E2}" dt="2023-07-03T07:56:26.846" v="1841" actId="1076"/>
          <ac:spMkLst>
            <pc:docMk/>
            <pc:sldMk cId="3700085637" sldId="1448944329"/>
            <ac:spMk id="25" creationId="{C7AD0DD6-B4A4-BD26-68BF-6660DFA7A6C2}"/>
          </ac:spMkLst>
        </pc:spChg>
        <pc:spChg chg="add del mod">
          <ac:chgData name="Sébastien DUPUIS" userId="5f8024bd-85a3-4c0d-9875-3e988400b110" providerId="ADAL" clId="{F6D61E60-25A3-42A1-B037-0109AC06E7E2}" dt="2023-06-29T08:32:09.297" v="1100" actId="478"/>
          <ac:spMkLst>
            <pc:docMk/>
            <pc:sldMk cId="3700085637" sldId="1448944329"/>
            <ac:spMk id="26" creationId="{C237D0AE-51BB-6A71-BDBE-067581AE374D}"/>
          </ac:spMkLst>
        </pc:spChg>
        <pc:spChg chg="add del mod">
          <ac:chgData name="Sébastien DUPUIS" userId="5f8024bd-85a3-4c0d-9875-3e988400b110" providerId="ADAL" clId="{F6D61E60-25A3-42A1-B037-0109AC06E7E2}" dt="2023-06-29T08:35:28.446" v="1146" actId="478"/>
          <ac:spMkLst>
            <pc:docMk/>
            <pc:sldMk cId="3700085637" sldId="1448944329"/>
            <ac:spMk id="27" creationId="{D98F174C-4F8F-E68B-B17C-1F5928ECDECB}"/>
          </ac:spMkLst>
        </pc:spChg>
        <pc:spChg chg="add del mod">
          <ac:chgData name="Sébastien DUPUIS" userId="5f8024bd-85a3-4c0d-9875-3e988400b110" providerId="ADAL" clId="{F6D61E60-25A3-42A1-B037-0109AC06E7E2}" dt="2023-06-29T08:56:16.903" v="1392" actId="478"/>
          <ac:spMkLst>
            <pc:docMk/>
            <pc:sldMk cId="3700085637" sldId="1448944329"/>
            <ac:spMk id="28" creationId="{9BF19CFA-D965-9B9C-7E99-46AFAC285D77}"/>
          </ac:spMkLst>
        </pc:spChg>
        <pc:spChg chg="add del">
          <ac:chgData name="Sébastien DUPUIS" userId="5f8024bd-85a3-4c0d-9875-3e988400b110" providerId="ADAL" clId="{F6D61E60-25A3-42A1-B037-0109AC06E7E2}" dt="2023-06-29T08:36:51.237" v="1152" actId="478"/>
          <ac:spMkLst>
            <pc:docMk/>
            <pc:sldMk cId="3700085637" sldId="1448944329"/>
            <ac:spMk id="29" creationId="{E71259DD-8E34-B672-EC0D-0CAE261561F0}"/>
          </ac:spMkLst>
        </pc:spChg>
        <pc:spChg chg="add mod">
          <ac:chgData name="Sébastien DUPUIS" userId="5f8024bd-85a3-4c0d-9875-3e988400b110" providerId="ADAL" clId="{F6D61E60-25A3-42A1-B037-0109AC06E7E2}" dt="2023-06-29T09:15:05.482" v="1769" actId="164"/>
          <ac:spMkLst>
            <pc:docMk/>
            <pc:sldMk cId="3700085637" sldId="1448944329"/>
            <ac:spMk id="30" creationId="{278F64E6-FCD0-3515-A3FB-D63E357C6A88}"/>
          </ac:spMkLst>
        </pc:spChg>
        <pc:spChg chg="add del mod">
          <ac:chgData name="Sébastien DUPUIS" userId="5f8024bd-85a3-4c0d-9875-3e988400b110" providerId="ADAL" clId="{F6D61E60-25A3-42A1-B037-0109AC06E7E2}" dt="2023-06-29T08:50:19.994" v="1371" actId="478"/>
          <ac:spMkLst>
            <pc:docMk/>
            <pc:sldMk cId="3700085637" sldId="1448944329"/>
            <ac:spMk id="31" creationId="{4B1D62CB-8166-45F6-8623-14DC19F51189}"/>
          </ac:spMkLst>
        </pc:spChg>
        <pc:spChg chg="add mod ord">
          <ac:chgData name="Sébastien DUPUIS" userId="5f8024bd-85a3-4c0d-9875-3e988400b110" providerId="ADAL" clId="{F6D61E60-25A3-42A1-B037-0109AC06E7E2}" dt="2023-06-29T09:03:56.288" v="1649" actId="207"/>
          <ac:spMkLst>
            <pc:docMk/>
            <pc:sldMk cId="3700085637" sldId="1448944329"/>
            <ac:spMk id="32" creationId="{22EC8042-3683-A02A-57B0-A41A359D3640}"/>
          </ac:spMkLst>
        </pc:spChg>
        <pc:spChg chg="add mod">
          <ac:chgData name="Sébastien DUPUIS" userId="5f8024bd-85a3-4c0d-9875-3e988400b110" providerId="ADAL" clId="{F6D61E60-25A3-42A1-B037-0109AC06E7E2}" dt="2023-06-30T07:26:27.319" v="1790" actId="1076"/>
          <ac:spMkLst>
            <pc:docMk/>
            <pc:sldMk cId="3700085637" sldId="1448944329"/>
            <ac:spMk id="33" creationId="{CADCBF88-DCC0-3E06-3056-092B7DEA238D}"/>
          </ac:spMkLst>
        </pc:spChg>
        <pc:spChg chg="add mod">
          <ac:chgData name="Sébastien DUPUIS" userId="5f8024bd-85a3-4c0d-9875-3e988400b110" providerId="ADAL" clId="{F6D61E60-25A3-42A1-B037-0109AC06E7E2}" dt="2023-06-30T07:41:58.271" v="1802" actId="20577"/>
          <ac:spMkLst>
            <pc:docMk/>
            <pc:sldMk cId="3700085637" sldId="1448944329"/>
            <ac:spMk id="34" creationId="{4DE6BF86-D7E4-0787-7979-BA7569E78733}"/>
          </ac:spMkLst>
        </pc:spChg>
        <pc:spChg chg="add mod">
          <ac:chgData name="Sébastien DUPUIS" userId="5f8024bd-85a3-4c0d-9875-3e988400b110" providerId="ADAL" clId="{F6D61E60-25A3-42A1-B037-0109AC06E7E2}" dt="2023-06-30T07:39:19.976" v="1792" actId="14100"/>
          <ac:spMkLst>
            <pc:docMk/>
            <pc:sldMk cId="3700085637" sldId="1448944329"/>
            <ac:spMk id="35" creationId="{6CAD105F-AED6-0F8D-BADD-53168B7A7FCB}"/>
          </ac:spMkLst>
        </pc:spChg>
        <pc:spChg chg="add mod ord">
          <ac:chgData name="Sébastien DUPUIS" userId="5f8024bd-85a3-4c0d-9875-3e988400b110" providerId="ADAL" clId="{F6D61E60-25A3-42A1-B037-0109AC06E7E2}" dt="2023-06-29T09:15:05.482" v="1769" actId="164"/>
          <ac:spMkLst>
            <pc:docMk/>
            <pc:sldMk cId="3700085637" sldId="1448944329"/>
            <ac:spMk id="36" creationId="{7644F5F6-0452-08E7-1A62-1BCC84A22A22}"/>
          </ac:spMkLst>
        </pc:spChg>
        <pc:grpChg chg="add mod topLvl">
          <ac:chgData name="Sébastien DUPUIS" userId="5f8024bd-85a3-4c0d-9875-3e988400b110" providerId="ADAL" clId="{F6D61E60-25A3-42A1-B037-0109AC06E7E2}" dt="2023-06-29T07:39:16.197" v="481" actId="164"/>
          <ac:grpSpMkLst>
            <pc:docMk/>
            <pc:sldMk cId="3700085637" sldId="1448944329"/>
            <ac:grpSpMk id="11" creationId="{00FB942B-B455-53DF-BDB3-9A961FEEE34C}"/>
          </ac:grpSpMkLst>
        </pc:grpChg>
        <pc:grpChg chg="add del mod">
          <ac:chgData name="Sébastien DUPUIS" userId="5f8024bd-85a3-4c0d-9875-3e988400b110" providerId="ADAL" clId="{F6D61E60-25A3-42A1-B037-0109AC06E7E2}" dt="2023-06-29T07:39:12.634" v="480" actId="165"/>
          <ac:grpSpMkLst>
            <pc:docMk/>
            <pc:sldMk cId="3700085637" sldId="1448944329"/>
            <ac:grpSpMk id="12" creationId="{E90F78C2-07C4-14BD-A33F-477EEF4333AC}"/>
          </ac:grpSpMkLst>
        </pc:grpChg>
        <pc:grpChg chg="add del mod ord">
          <ac:chgData name="Sébastien DUPUIS" userId="5f8024bd-85a3-4c0d-9875-3e988400b110" providerId="ADAL" clId="{F6D61E60-25A3-42A1-B037-0109AC06E7E2}" dt="2023-06-30T07:25:39.183" v="1786" actId="478"/>
          <ac:grpSpMkLst>
            <pc:docMk/>
            <pc:sldMk cId="3700085637" sldId="1448944329"/>
            <ac:grpSpMk id="14" creationId="{E2F538BF-AC2E-C359-0C0E-AE45E73258B8}"/>
          </ac:grpSpMkLst>
        </pc:grpChg>
        <pc:grpChg chg="add mod">
          <ac:chgData name="Sébastien DUPUIS" userId="5f8024bd-85a3-4c0d-9875-3e988400b110" providerId="ADAL" clId="{F6D61E60-25A3-42A1-B037-0109AC06E7E2}" dt="2023-06-30T07:39:26.551" v="1793" actId="1076"/>
          <ac:grpSpMkLst>
            <pc:docMk/>
            <pc:sldMk cId="3700085637" sldId="1448944329"/>
            <ac:grpSpMk id="37" creationId="{1A204074-533A-E64B-A68C-FFD52215C5BB}"/>
          </ac:grpSpMkLst>
        </pc:grpChg>
        <pc:graphicFrameChg chg="add mod topLvl">
          <ac:chgData name="Sébastien DUPUIS" userId="5f8024bd-85a3-4c0d-9875-3e988400b110" providerId="ADAL" clId="{F6D61E60-25A3-42A1-B037-0109AC06E7E2}" dt="2023-06-29T07:39:16.197" v="481" actId="164"/>
          <ac:graphicFrameMkLst>
            <pc:docMk/>
            <pc:sldMk cId="3700085637" sldId="1448944329"/>
            <ac:graphicFrameMk id="8" creationId="{EAFA2C6C-B31E-9FF3-9E1B-A98F25A32B5D}"/>
          </ac:graphicFrameMkLst>
        </pc:graphicFrameChg>
        <pc:picChg chg="del">
          <ac:chgData name="Sébastien DUPUIS" userId="5f8024bd-85a3-4c0d-9875-3e988400b110" providerId="ADAL" clId="{F6D61E60-25A3-42A1-B037-0109AC06E7E2}" dt="2023-06-28T15:10:58.783" v="40" actId="478"/>
          <ac:picMkLst>
            <pc:docMk/>
            <pc:sldMk cId="3700085637" sldId="1448944329"/>
            <ac:picMk id="4" creationId="{BA951DE4-3234-97CB-A3EA-EB1A0D00C4B5}"/>
          </ac:picMkLst>
        </pc:picChg>
        <pc:picChg chg="del">
          <ac:chgData name="Sébastien DUPUIS" userId="5f8024bd-85a3-4c0d-9875-3e988400b110" providerId="ADAL" clId="{F6D61E60-25A3-42A1-B037-0109AC06E7E2}" dt="2023-06-28T15:11:00.371" v="41" actId="478"/>
          <ac:picMkLst>
            <pc:docMk/>
            <pc:sldMk cId="3700085637" sldId="1448944329"/>
            <ac:picMk id="7" creationId="{012FC5C5-28AA-109C-258E-ACB9A0C8854B}"/>
          </ac:picMkLst>
        </pc:picChg>
        <pc:picChg chg="del">
          <ac:chgData name="Sébastien DUPUIS" userId="5f8024bd-85a3-4c0d-9875-3e988400b110" providerId="ADAL" clId="{F6D61E60-25A3-42A1-B037-0109AC06E7E2}" dt="2023-06-28T15:11:03.570" v="43" actId="478"/>
          <ac:picMkLst>
            <pc:docMk/>
            <pc:sldMk cId="3700085637" sldId="1448944329"/>
            <ac:picMk id="9" creationId="{1F3DE49A-A335-740C-D938-495851FBA632}"/>
          </ac:picMkLst>
        </pc:picChg>
        <pc:picChg chg="del">
          <ac:chgData name="Sébastien DUPUIS" userId="5f8024bd-85a3-4c0d-9875-3e988400b110" providerId="ADAL" clId="{F6D61E60-25A3-42A1-B037-0109AC06E7E2}" dt="2023-06-28T15:11:01.914" v="42" actId="478"/>
          <ac:picMkLst>
            <pc:docMk/>
            <pc:sldMk cId="3700085637" sldId="1448944329"/>
            <ac:picMk id="11" creationId="{BA652FB3-CA69-F005-52F8-5758505E43AA}"/>
          </ac:picMkLst>
        </pc:picChg>
      </pc:sldChg>
      <pc:sldChg chg="mod modShow">
        <pc:chgData name="Sébastien DUPUIS" userId="5f8024bd-85a3-4c0d-9875-3e988400b110" providerId="ADAL" clId="{F6D61E60-25A3-42A1-B037-0109AC06E7E2}" dt="2023-07-03T07:58:50.666" v="1842" actId="729"/>
        <pc:sldMkLst>
          <pc:docMk/>
          <pc:sldMk cId="1979591205" sldId="1448944330"/>
        </pc:sldMkLst>
      </pc:sldChg>
      <pc:sldChg chg="addSp delSp modSp mod ord">
        <pc:chgData name="Sébastien DUPUIS" userId="5f8024bd-85a3-4c0d-9875-3e988400b110" providerId="ADAL" clId="{F6D61E60-25A3-42A1-B037-0109AC06E7E2}" dt="2023-07-05T12:17:08.865" v="1988"/>
        <pc:sldMkLst>
          <pc:docMk/>
          <pc:sldMk cId="1691843698" sldId="1448944334"/>
        </pc:sldMkLst>
        <pc:spChg chg="mod">
          <ac:chgData name="Sébastien DUPUIS" userId="5f8024bd-85a3-4c0d-9875-3e988400b110" providerId="ADAL" clId="{F6D61E60-25A3-42A1-B037-0109AC06E7E2}" dt="2023-07-05T12:14:40.948" v="1987" actId="1076"/>
          <ac:spMkLst>
            <pc:docMk/>
            <pc:sldMk cId="1691843698" sldId="1448944334"/>
            <ac:spMk id="2" creationId="{42E89E30-5C31-1E45-E060-ED4F847D8B5C}"/>
          </ac:spMkLst>
        </pc:spChg>
        <pc:spChg chg="add del mod">
          <ac:chgData name="Sébastien DUPUIS" userId="5f8024bd-85a3-4c0d-9875-3e988400b110" providerId="ADAL" clId="{F6D61E60-25A3-42A1-B037-0109AC06E7E2}" dt="2023-07-05T12:11:12.623" v="1896" actId="478"/>
          <ac:spMkLst>
            <pc:docMk/>
            <pc:sldMk cId="1691843698" sldId="1448944334"/>
            <ac:spMk id="4" creationId="{5C1BBE44-DEDE-CD7F-F533-A9BE6B46EBDF}"/>
          </ac:spMkLst>
        </pc:spChg>
        <pc:spChg chg="add del mod">
          <ac:chgData name="Sébastien DUPUIS" userId="5f8024bd-85a3-4c0d-9875-3e988400b110" providerId="ADAL" clId="{F6D61E60-25A3-42A1-B037-0109AC06E7E2}" dt="2023-07-05T12:11:13.695" v="1897" actId="478"/>
          <ac:spMkLst>
            <pc:docMk/>
            <pc:sldMk cId="1691843698" sldId="1448944334"/>
            <ac:spMk id="5" creationId="{C9F06DE3-7592-4F69-BCD0-24A1BF975167}"/>
          </ac:spMkLst>
        </pc:spChg>
        <pc:spChg chg="add del mod">
          <ac:chgData name="Sébastien DUPUIS" userId="5f8024bd-85a3-4c0d-9875-3e988400b110" providerId="ADAL" clId="{F6D61E60-25A3-42A1-B037-0109AC06E7E2}" dt="2023-07-05T12:12:49.116" v="1944" actId="478"/>
          <ac:spMkLst>
            <pc:docMk/>
            <pc:sldMk cId="1691843698" sldId="1448944334"/>
            <ac:spMk id="6" creationId="{BCFD021E-DAD4-082F-7B3B-69759C6CABB6}"/>
          </ac:spMkLst>
        </pc:spChg>
        <pc:graphicFrameChg chg="mod">
          <ac:chgData name="Sébastien DUPUIS" userId="5f8024bd-85a3-4c0d-9875-3e988400b110" providerId="ADAL" clId="{F6D61E60-25A3-42A1-B037-0109AC06E7E2}" dt="2023-07-05T12:17:08.865" v="1988"/>
          <ac:graphicFrameMkLst>
            <pc:docMk/>
            <pc:sldMk cId="1691843698" sldId="1448944334"/>
            <ac:graphicFrameMk id="29" creationId="{3BB8D422-EAD3-3F2F-DABF-C84521B86907}"/>
          </ac:graphicFrameMkLst>
        </pc:graphicFrameChg>
      </pc:sldChg>
    </pc:docChg>
  </pc:docChgLst>
  <pc:docChgLst>
    <pc:chgData name="Clara BROC" userId="39889faa-1e3c-495e-8b99-5e6ec8d56c81" providerId="ADAL" clId="{26CDEC95-C014-48AC-9C2E-2AA0C78C712F}"/>
    <pc:docChg chg="custSel addSld delSld modSld modMainMaster">
      <pc:chgData name="Clara BROC" userId="39889faa-1e3c-495e-8b99-5e6ec8d56c81" providerId="ADAL" clId="{26CDEC95-C014-48AC-9C2E-2AA0C78C712F}" dt="2023-06-14T15:39:17.622" v="137" actId="20577"/>
      <pc:docMkLst>
        <pc:docMk/>
      </pc:docMkLst>
      <pc:sldChg chg="add del">
        <pc:chgData name="Clara BROC" userId="39889faa-1e3c-495e-8b99-5e6ec8d56c81" providerId="ADAL" clId="{26CDEC95-C014-48AC-9C2E-2AA0C78C712F}" dt="2023-06-14T15:20:58.380" v="15"/>
        <pc:sldMkLst>
          <pc:docMk/>
          <pc:sldMk cId="1738091260" sldId="326"/>
        </pc:sldMkLst>
      </pc:sldChg>
      <pc:sldChg chg="add del">
        <pc:chgData name="Clara BROC" userId="39889faa-1e3c-495e-8b99-5e6ec8d56c81" providerId="ADAL" clId="{26CDEC95-C014-48AC-9C2E-2AA0C78C712F}" dt="2023-06-14T15:21:07.307" v="17"/>
        <pc:sldMkLst>
          <pc:docMk/>
          <pc:sldMk cId="3835810343" sldId="410"/>
        </pc:sldMkLst>
      </pc:sldChg>
      <pc:sldChg chg="addSp delSp modSp add mod">
        <pc:chgData name="Clara BROC" userId="39889faa-1e3c-495e-8b99-5e6ec8d56c81" providerId="ADAL" clId="{26CDEC95-C014-48AC-9C2E-2AA0C78C712F}" dt="2023-06-14T15:39:17.622" v="137" actId="20577"/>
        <pc:sldMkLst>
          <pc:docMk/>
          <pc:sldMk cId="4135281289" sldId="1448944336"/>
        </pc:sldMkLst>
        <pc:spChg chg="mod">
          <ac:chgData name="Clara BROC" userId="39889faa-1e3c-495e-8b99-5e6ec8d56c81" providerId="ADAL" clId="{26CDEC95-C014-48AC-9C2E-2AA0C78C712F}" dt="2023-06-14T15:14:35.189" v="2" actId="20577"/>
          <ac:spMkLst>
            <pc:docMk/>
            <pc:sldMk cId="4135281289" sldId="1448944336"/>
            <ac:spMk id="2" creationId="{FE2F59B7-5104-E58B-2943-290F9A231956}"/>
          </ac:spMkLst>
        </pc:spChg>
        <pc:spChg chg="add mod">
          <ac:chgData name="Clara BROC" userId="39889faa-1e3c-495e-8b99-5e6ec8d56c81" providerId="ADAL" clId="{26CDEC95-C014-48AC-9C2E-2AA0C78C712F}" dt="2023-06-14T15:39:17.622" v="137" actId="20577"/>
          <ac:spMkLst>
            <pc:docMk/>
            <pc:sldMk cId="4135281289" sldId="1448944336"/>
            <ac:spMk id="4" creationId="{1E4D02AF-DDA0-FD89-4D13-F96622DA6471}"/>
          </ac:spMkLst>
        </pc:spChg>
        <pc:spChg chg="mod">
          <ac:chgData name="Clara BROC" userId="39889faa-1e3c-495e-8b99-5e6ec8d56c81" providerId="ADAL" clId="{26CDEC95-C014-48AC-9C2E-2AA0C78C712F}" dt="2023-06-14T15:14:38.305" v="9" actId="20577"/>
          <ac:spMkLst>
            <pc:docMk/>
            <pc:sldMk cId="4135281289" sldId="1448944336"/>
            <ac:spMk id="6" creationId="{0B6E9C54-8B6F-ECF7-9408-09D983B074C2}"/>
          </ac:spMkLst>
        </pc:spChg>
        <pc:spChg chg="mod">
          <ac:chgData name="Clara BROC" userId="39889faa-1e3c-495e-8b99-5e6ec8d56c81" providerId="ADAL" clId="{26CDEC95-C014-48AC-9C2E-2AA0C78C712F}" dt="2023-06-14T15:28:02.708" v="41" actId="20577"/>
          <ac:spMkLst>
            <pc:docMk/>
            <pc:sldMk cId="4135281289" sldId="1448944336"/>
            <ac:spMk id="25" creationId="{985B4354-8E19-D14B-E462-287447318E0B}"/>
          </ac:spMkLst>
        </pc:spChg>
        <pc:graphicFrameChg chg="del">
          <ac:chgData name="Clara BROC" userId="39889faa-1e3c-495e-8b99-5e6ec8d56c81" providerId="ADAL" clId="{26CDEC95-C014-48AC-9C2E-2AA0C78C712F}" dt="2023-06-14T15:14:47.012" v="10" actId="478"/>
          <ac:graphicFrameMkLst>
            <pc:docMk/>
            <pc:sldMk cId="4135281289" sldId="1448944336"/>
            <ac:graphicFrameMk id="23" creationId="{08A10344-974A-EC29-CA21-A910E02AA353}"/>
          </ac:graphicFrameMkLst>
        </pc:graphicFrameChg>
      </pc:sldChg>
      <pc:sldChg chg="add del">
        <pc:chgData name="Clara BROC" userId="39889faa-1e3c-495e-8b99-5e6ec8d56c81" providerId="ADAL" clId="{26CDEC95-C014-48AC-9C2E-2AA0C78C712F}" dt="2023-06-14T15:25:41.108" v="23"/>
        <pc:sldMkLst>
          <pc:docMk/>
          <pc:sldMk cId="359157425" sldId="1448944337"/>
        </pc:sldMkLst>
      </pc:sldChg>
      <pc:sldChg chg="add del">
        <pc:chgData name="Clara BROC" userId="39889faa-1e3c-495e-8b99-5e6ec8d56c81" providerId="ADAL" clId="{26CDEC95-C014-48AC-9C2E-2AA0C78C712F}" dt="2023-06-14T15:20:49.211" v="13"/>
        <pc:sldMkLst>
          <pc:docMk/>
          <pc:sldMk cId="1232869301" sldId="1448944337"/>
        </pc:sldMkLst>
      </pc:sldChg>
      <pc:sldChg chg="add del">
        <pc:chgData name="Clara BROC" userId="39889faa-1e3c-495e-8b99-5e6ec8d56c81" providerId="ADAL" clId="{26CDEC95-C014-48AC-9C2E-2AA0C78C712F}" dt="2023-06-14T15:20:58.380" v="15"/>
        <pc:sldMkLst>
          <pc:docMk/>
          <pc:sldMk cId="1986882936" sldId="1448944337"/>
        </pc:sldMkLst>
      </pc:sldChg>
      <pc:sldChg chg="add del">
        <pc:chgData name="Clara BROC" userId="39889faa-1e3c-495e-8b99-5e6ec8d56c81" providerId="ADAL" clId="{26CDEC95-C014-48AC-9C2E-2AA0C78C712F}" dt="2023-06-14T15:25:17.305" v="19" actId="2696"/>
        <pc:sldMkLst>
          <pc:docMk/>
          <pc:sldMk cId="3554837152" sldId="1448944337"/>
        </pc:sldMkLst>
      </pc:sldChg>
      <pc:sldChg chg="new del">
        <pc:chgData name="Clara BROC" userId="39889faa-1e3c-495e-8b99-5e6ec8d56c81" providerId="ADAL" clId="{26CDEC95-C014-48AC-9C2E-2AA0C78C712F}" dt="2023-06-14T15:25:38.101" v="21" actId="2696"/>
        <pc:sldMkLst>
          <pc:docMk/>
          <pc:sldMk cId="3686885233" sldId="1448944337"/>
        </pc:sldMkLst>
      </pc:sldChg>
      <pc:sldMasterChg chg="delSldLayout">
        <pc:chgData name="Clara BROC" userId="39889faa-1e3c-495e-8b99-5e6ec8d56c81" providerId="ADAL" clId="{26CDEC95-C014-48AC-9C2E-2AA0C78C712F}" dt="2023-06-14T15:25:38.101" v="21" actId="2696"/>
        <pc:sldMasterMkLst>
          <pc:docMk/>
          <pc:sldMasterMk cId="91531977" sldId="2147483660"/>
        </pc:sldMasterMkLst>
        <pc:sldLayoutChg chg="del">
          <pc:chgData name="Clara BROC" userId="39889faa-1e3c-495e-8b99-5e6ec8d56c81" providerId="ADAL" clId="{26CDEC95-C014-48AC-9C2E-2AA0C78C712F}" dt="2023-06-14T15:25:38.101" v="21" actId="2696"/>
          <pc:sldLayoutMkLst>
            <pc:docMk/>
            <pc:sldMasterMk cId="91531977" sldId="2147483660"/>
            <pc:sldLayoutMk cId="594518878" sldId="2147483661"/>
          </pc:sldLayoutMkLst>
        </pc:sldLayoutChg>
      </pc:sldMasterChg>
      <pc:sldMasterChg chg="modSldLayout sldLayoutOrd">
        <pc:chgData name="Clara BROC" userId="39889faa-1e3c-495e-8b99-5e6ec8d56c81" providerId="ADAL" clId="{26CDEC95-C014-48AC-9C2E-2AA0C78C712F}" dt="2023-06-14T15:18:28.551" v="11" actId="20578"/>
        <pc:sldMasterMkLst>
          <pc:docMk/>
          <pc:sldMasterMk cId="759146756" sldId="2147484013"/>
        </pc:sldMasterMkLst>
        <pc:sldLayoutChg chg="ord">
          <pc:chgData name="Clara BROC" userId="39889faa-1e3c-495e-8b99-5e6ec8d56c81" providerId="ADAL" clId="{26CDEC95-C014-48AC-9C2E-2AA0C78C712F}" dt="2023-06-14T15:18:28.551" v="11" actId="20578"/>
          <pc:sldLayoutMkLst>
            <pc:docMk/>
            <pc:sldMasterMk cId="759146756" sldId="2147484013"/>
            <pc:sldLayoutMk cId="1405848562" sldId="2147484014"/>
          </pc:sldLayoutMkLst>
        </pc:sldLayoutChg>
      </pc:sldMasterChg>
    </pc:docChg>
  </pc:docChgLst>
  <pc:docChgLst>
    <pc:chgData name="Sébastien DUPUIS" userId="5f8024bd-85a3-4c0d-9875-3e988400b110" providerId="ADAL" clId="{551CE1E7-8BFC-46BA-922E-0AA55A053C79}"/>
    <pc:docChg chg="undo custSel addSld modSld">
      <pc:chgData name="Sébastien DUPUIS" userId="5f8024bd-85a3-4c0d-9875-3e988400b110" providerId="ADAL" clId="{551CE1E7-8BFC-46BA-922E-0AA55A053C79}" dt="2023-06-12T12:07:15.569" v="3934" actId="20577"/>
      <pc:docMkLst>
        <pc:docMk/>
      </pc:docMkLst>
      <pc:sldChg chg="modSp">
        <pc:chgData name="Sébastien DUPUIS" userId="5f8024bd-85a3-4c0d-9875-3e988400b110" providerId="ADAL" clId="{551CE1E7-8BFC-46BA-922E-0AA55A053C79}" dt="2023-06-12T07:03:57.605" v="0" actId="14826"/>
        <pc:sldMkLst>
          <pc:docMk/>
          <pc:sldMk cId="2861070061" sldId="327"/>
        </pc:sldMkLst>
        <pc:picChg chg="mod">
          <ac:chgData name="Sébastien DUPUIS" userId="5f8024bd-85a3-4c0d-9875-3e988400b110" providerId="ADAL" clId="{551CE1E7-8BFC-46BA-922E-0AA55A053C79}" dt="2023-06-12T07:03:57.605" v="0" actId="14826"/>
          <ac:picMkLst>
            <pc:docMk/>
            <pc:sldMk cId="2861070061" sldId="327"/>
            <ac:picMk id="6" creationId="{7F5B0374-0B44-7C75-340D-196AA20A1C9B}"/>
          </ac:picMkLst>
        </pc:picChg>
      </pc:sldChg>
      <pc:sldChg chg="addSp delSp modSp mod">
        <pc:chgData name="Sébastien DUPUIS" userId="5f8024bd-85a3-4c0d-9875-3e988400b110" providerId="ADAL" clId="{551CE1E7-8BFC-46BA-922E-0AA55A053C79}" dt="2023-06-12T09:28:57.137" v="2716" actId="1076"/>
        <pc:sldMkLst>
          <pc:docMk/>
          <pc:sldMk cId="626772758" sldId="1448944320"/>
        </pc:sldMkLst>
        <pc:spChg chg="mod">
          <ac:chgData name="Sébastien DUPUIS" userId="5f8024bd-85a3-4c0d-9875-3e988400b110" providerId="ADAL" clId="{551CE1E7-8BFC-46BA-922E-0AA55A053C79}" dt="2023-06-12T09:28:42.819" v="2715" actId="20577"/>
          <ac:spMkLst>
            <pc:docMk/>
            <pc:sldMk cId="626772758" sldId="1448944320"/>
            <ac:spMk id="4" creationId="{7F036F73-011B-3475-8FFB-EFFFCB729C17}"/>
          </ac:spMkLst>
        </pc:spChg>
        <pc:spChg chg="add mod">
          <ac:chgData name="Sébastien DUPUIS" userId="5f8024bd-85a3-4c0d-9875-3e988400b110" providerId="ADAL" clId="{551CE1E7-8BFC-46BA-922E-0AA55A053C79}" dt="2023-06-12T08:58:02.413" v="2704" actId="20577"/>
          <ac:spMkLst>
            <pc:docMk/>
            <pc:sldMk cId="626772758" sldId="1448944320"/>
            <ac:spMk id="5" creationId="{E881DA5C-1B7D-9CF5-432F-A39FB1F2C32B}"/>
          </ac:spMkLst>
        </pc:spChg>
        <pc:spChg chg="mod">
          <ac:chgData name="Sébastien DUPUIS" userId="5f8024bd-85a3-4c0d-9875-3e988400b110" providerId="ADAL" clId="{551CE1E7-8BFC-46BA-922E-0AA55A053C79}" dt="2023-06-12T08:50:45.947" v="2697" actId="207"/>
          <ac:spMkLst>
            <pc:docMk/>
            <pc:sldMk cId="626772758" sldId="1448944320"/>
            <ac:spMk id="16" creationId="{A617C568-ECC4-2DAC-C9D2-C641A5AA2B7D}"/>
          </ac:spMkLst>
        </pc:spChg>
        <pc:spChg chg="mod">
          <ac:chgData name="Sébastien DUPUIS" userId="5f8024bd-85a3-4c0d-9875-3e988400b110" providerId="ADAL" clId="{551CE1E7-8BFC-46BA-922E-0AA55A053C79}" dt="2023-06-12T08:50:32.477" v="2694" actId="1076"/>
          <ac:spMkLst>
            <pc:docMk/>
            <pc:sldMk cId="626772758" sldId="1448944320"/>
            <ac:spMk id="17" creationId="{E2AC0EF3-2438-0719-46F3-90E43DD6C5EE}"/>
          </ac:spMkLst>
        </pc:spChg>
        <pc:spChg chg="mod">
          <ac:chgData name="Sébastien DUPUIS" userId="5f8024bd-85a3-4c0d-9875-3e988400b110" providerId="ADAL" clId="{551CE1E7-8BFC-46BA-922E-0AA55A053C79}" dt="2023-06-12T08:50:32.477" v="2694" actId="1076"/>
          <ac:spMkLst>
            <pc:docMk/>
            <pc:sldMk cId="626772758" sldId="1448944320"/>
            <ac:spMk id="18" creationId="{4DB39E86-3B1D-8088-13F4-C8E4723EB6B8}"/>
          </ac:spMkLst>
        </pc:spChg>
        <pc:spChg chg="mod">
          <ac:chgData name="Sébastien DUPUIS" userId="5f8024bd-85a3-4c0d-9875-3e988400b110" providerId="ADAL" clId="{551CE1E7-8BFC-46BA-922E-0AA55A053C79}" dt="2023-06-12T08:58:17.926" v="2707" actId="20577"/>
          <ac:spMkLst>
            <pc:docMk/>
            <pc:sldMk cId="626772758" sldId="1448944320"/>
            <ac:spMk id="19" creationId="{B78BD641-A1C4-F511-19C5-60CA1096BAE6}"/>
          </ac:spMkLst>
        </pc:spChg>
        <pc:picChg chg="del">
          <ac:chgData name="Sébastien DUPUIS" userId="5f8024bd-85a3-4c0d-9875-3e988400b110" providerId="ADAL" clId="{551CE1E7-8BFC-46BA-922E-0AA55A053C79}" dt="2023-06-12T09:28:32.358" v="2708" actId="478"/>
          <ac:picMkLst>
            <pc:docMk/>
            <pc:sldMk cId="626772758" sldId="1448944320"/>
            <ac:picMk id="7" creationId="{62790E29-54DC-1368-B5D0-939F80940498}"/>
          </ac:picMkLst>
        </pc:picChg>
        <pc:picChg chg="add mod">
          <ac:chgData name="Sébastien DUPUIS" userId="5f8024bd-85a3-4c0d-9875-3e988400b110" providerId="ADAL" clId="{551CE1E7-8BFC-46BA-922E-0AA55A053C79}" dt="2023-06-12T09:28:57.137" v="2716" actId="1076"/>
          <ac:picMkLst>
            <pc:docMk/>
            <pc:sldMk cId="626772758" sldId="1448944320"/>
            <ac:picMk id="9" creationId="{A6BBB6FA-9C8F-1396-B313-EF7C6225DA9B}"/>
          </ac:picMkLst>
        </pc:picChg>
      </pc:sldChg>
      <pc:sldChg chg="addSp modSp add mod">
        <pc:chgData name="Sébastien DUPUIS" userId="5f8024bd-85a3-4c0d-9875-3e988400b110" providerId="ADAL" clId="{551CE1E7-8BFC-46BA-922E-0AA55A053C79}" dt="2023-06-12T11:39:41.489" v="3932" actId="6549"/>
        <pc:sldMkLst>
          <pc:docMk/>
          <pc:sldMk cId="3847570049" sldId="1448944323"/>
        </pc:sldMkLst>
        <pc:spChg chg="add mod">
          <ac:chgData name="Sébastien DUPUIS" userId="5f8024bd-85a3-4c0d-9875-3e988400b110" providerId="ADAL" clId="{551CE1E7-8BFC-46BA-922E-0AA55A053C79}" dt="2023-06-12T07:55:21.291" v="404" actId="14100"/>
          <ac:spMkLst>
            <pc:docMk/>
            <pc:sldMk cId="3847570049" sldId="1448944323"/>
            <ac:spMk id="4" creationId="{5F71004B-D376-49D0-03CF-F7FC68770D7A}"/>
          </ac:spMkLst>
        </pc:spChg>
        <pc:spChg chg="add mod">
          <ac:chgData name="Sébastien DUPUIS" userId="5f8024bd-85a3-4c0d-9875-3e988400b110" providerId="ADAL" clId="{551CE1E7-8BFC-46BA-922E-0AA55A053C79}" dt="2023-06-12T07:55:31.384" v="408" actId="113"/>
          <ac:spMkLst>
            <pc:docMk/>
            <pc:sldMk cId="3847570049" sldId="1448944323"/>
            <ac:spMk id="5" creationId="{6A2F85D3-7D37-606D-8D6B-223BDB4404DF}"/>
          </ac:spMkLst>
        </pc:spChg>
        <pc:spChg chg="mod">
          <ac:chgData name="Sébastien DUPUIS" userId="5f8024bd-85a3-4c0d-9875-3e988400b110" providerId="ADAL" clId="{551CE1E7-8BFC-46BA-922E-0AA55A053C79}" dt="2023-06-12T07:46:09.791" v="139" actId="20577"/>
          <ac:spMkLst>
            <pc:docMk/>
            <pc:sldMk cId="3847570049" sldId="1448944323"/>
            <ac:spMk id="6" creationId="{0B6E9C54-8B6F-ECF7-9408-09D983B074C2}"/>
          </ac:spMkLst>
        </pc:spChg>
        <pc:spChg chg="add mod">
          <ac:chgData name="Sébastien DUPUIS" userId="5f8024bd-85a3-4c0d-9875-3e988400b110" providerId="ADAL" clId="{551CE1E7-8BFC-46BA-922E-0AA55A053C79}" dt="2023-06-12T11:39:35.892" v="3931" actId="6549"/>
          <ac:spMkLst>
            <pc:docMk/>
            <pc:sldMk cId="3847570049" sldId="1448944323"/>
            <ac:spMk id="7" creationId="{99AC9673-C48D-C1A2-E06D-19C677C3CDED}"/>
          </ac:spMkLst>
        </pc:spChg>
        <pc:spChg chg="add mod">
          <ac:chgData name="Sébastien DUPUIS" userId="5f8024bd-85a3-4c0d-9875-3e988400b110" providerId="ADAL" clId="{551CE1E7-8BFC-46BA-922E-0AA55A053C79}" dt="2023-06-12T08:09:01.181" v="661" actId="14100"/>
          <ac:spMkLst>
            <pc:docMk/>
            <pc:sldMk cId="3847570049" sldId="1448944323"/>
            <ac:spMk id="8" creationId="{0DEB11DF-CD7C-ADCF-87B3-D08415BD6B76}"/>
          </ac:spMkLst>
        </pc:spChg>
        <pc:spChg chg="add mod">
          <ac:chgData name="Sébastien DUPUIS" userId="5f8024bd-85a3-4c0d-9875-3e988400b110" providerId="ADAL" clId="{551CE1E7-8BFC-46BA-922E-0AA55A053C79}" dt="2023-06-12T08:09:13.039" v="663" actId="1076"/>
          <ac:spMkLst>
            <pc:docMk/>
            <pc:sldMk cId="3847570049" sldId="1448944323"/>
            <ac:spMk id="9" creationId="{8A079853-80AE-9B21-C896-37728ECECCEC}"/>
          </ac:spMkLst>
        </pc:spChg>
        <pc:spChg chg="mod">
          <ac:chgData name="Sébastien DUPUIS" userId="5f8024bd-85a3-4c0d-9875-3e988400b110" providerId="ADAL" clId="{551CE1E7-8BFC-46BA-922E-0AA55A053C79}" dt="2023-06-12T08:10:03.056" v="669" actId="1076"/>
          <ac:spMkLst>
            <pc:docMk/>
            <pc:sldMk cId="3847570049" sldId="1448944323"/>
            <ac:spMk id="13" creationId="{84B555F0-C361-722D-22E5-16E93D370B8D}"/>
          </ac:spMkLst>
        </pc:spChg>
        <pc:spChg chg="mod">
          <ac:chgData name="Sébastien DUPUIS" userId="5f8024bd-85a3-4c0d-9875-3e988400b110" providerId="ADAL" clId="{551CE1E7-8BFC-46BA-922E-0AA55A053C79}" dt="2023-06-12T11:39:41.489" v="3932" actId="6549"/>
          <ac:spMkLst>
            <pc:docMk/>
            <pc:sldMk cId="3847570049" sldId="1448944323"/>
            <ac:spMk id="15" creationId="{1D4CD394-F847-8767-09D0-35027154AA4D}"/>
          </ac:spMkLst>
        </pc:spChg>
      </pc:sldChg>
      <pc:sldChg chg="modSp mod">
        <pc:chgData name="Sébastien DUPUIS" userId="5f8024bd-85a3-4c0d-9875-3e988400b110" providerId="ADAL" clId="{551CE1E7-8BFC-46BA-922E-0AA55A053C79}" dt="2023-06-12T07:27:48.922" v="29" actId="20577"/>
        <pc:sldMkLst>
          <pc:docMk/>
          <pc:sldMk cId="2685412182" sldId="1448944325"/>
        </pc:sldMkLst>
        <pc:spChg chg="mod">
          <ac:chgData name="Sébastien DUPUIS" userId="5f8024bd-85a3-4c0d-9875-3e988400b110" providerId="ADAL" clId="{551CE1E7-8BFC-46BA-922E-0AA55A053C79}" dt="2023-06-12T07:10:10.267" v="4" actId="20577"/>
          <ac:spMkLst>
            <pc:docMk/>
            <pc:sldMk cId="2685412182" sldId="1448944325"/>
            <ac:spMk id="13" creationId="{429AF48E-5B86-32E4-B5DF-94C595FA9B24}"/>
          </ac:spMkLst>
        </pc:spChg>
        <pc:graphicFrameChg chg="mod">
          <ac:chgData name="Sébastien DUPUIS" userId="5f8024bd-85a3-4c0d-9875-3e988400b110" providerId="ADAL" clId="{551CE1E7-8BFC-46BA-922E-0AA55A053C79}" dt="2023-06-12T07:27:48.922" v="29" actId="20577"/>
          <ac:graphicFrameMkLst>
            <pc:docMk/>
            <pc:sldMk cId="2685412182" sldId="1448944325"/>
            <ac:graphicFrameMk id="11" creationId="{D301B73D-5BD2-F79C-A70A-3C71D50EA323}"/>
          </ac:graphicFrameMkLst>
        </pc:graphicFrameChg>
      </pc:sldChg>
      <pc:sldChg chg="addSp delSp modSp mod">
        <pc:chgData name="Sébastien DUPUIS" userId="5f8024bd-85a3-4c0d-9875-3e988400b110" providerId="ADAL" clId="{551CE1E7-8BFC-46BA-922E-0AA55A053C79}" dt="2023-06-12T10:02:05.605" v="3925" actId="1076"/>
        <pc:sldMkLst>
          <pc:docMk/>
          <pc:sldMk cId="1437164524" sldId="1448944328"/>
        </pc:sldMkLst>
        <pc:spChg chg="mod">
          <ac:chgData name="Sébastien DUPUIS" userId="5f8024bd-85a3-4c0d-9875-3e988400b110" providerId="ADAL" clId="{551CE1E7-8BFC-46BA-922E-0AA55A053C79}" dt="2023-06-12T08:47:33.877" v="2670" actId="1076"/>
          <ac:spMkLst>
            <pc:docMk/>
            <pc:sldMk cId="1437164524" sldId="1448944328"/>
            <ac:spMk id="2" creationId="{B71C6A08-5822-1690-9F42-48CDF92B316A}"/>
          </ac:spMkLst>
        </pc:spChg>
        <pc:spChg chg="add mod">
          <ac:chgData name="Sébastien DUPUIS" userId="5f8024bd-85a3-4c0d-9875-3e988400b110" providerId="ADAL" clId="{551CE1E7-8BFC-46BA-922E-0AA55A053C79}" dt="2023-06-12T08:49:42.692" v="2693" actId="207"/>
          <ac:spMkLst>
            <pc:docMk/>
            <pc:sldMk cId="1437164524" sldId="1448944328"/>
            <ac:spMk id="4" creationId="{6EF90132-C63F-78E6-C97A-2E5280392BA5}"/>
          </ac:spMkLst>
        </pc:spChg>
        <pc:spChg chg="add del mod ord">
          <ac:chgData name="Sébastien DUPUIS" userId="5f8024bd-85a3-4c0d-9875-3e988400b110" providerId="ADAL" clId="{551CE1E7-8BFC-46BA-922E-0AA55A053C79}" dt="2023-06-12T08:48:23.338" v="2679" actId="478"/>
          <ac:spMkLst>
            <pc:docMk/>
            <pc:sldMk cId="1437164524" sldId="1448944328"/>
            <ac:spMk id="11" creationId="{9A2654FD-E9FD-F0FE-82D1-D9EFBAAD6667}"/>
          </ac:spMkLst>
        </pc:spChg>
        <pc:spChg chg="add mod">
          <ac:chgData name="Sébastien DUPUIS" userId="5f8024bd-85a3-4c0d-9875-3e988400b110" providerId="ADAL" clId="{551CE1E7-8BFC-46BA-922E-0AA55A053C79}" dt="2023-06-12T08:49:14.980" v="2690" actId="12789"/>
          <ac:spMkLst>
            <pc:docMk/>
            <pc:sldMk cId="1437164524" sldId="1448944328"/>
            <ac:spMk id="12" creationId="{934F3D28-C405-B5C8-DA95-71242C9C3FF1}"/>
          </ac:spMkLst>
        </pc:spChg>
        <pc:spChg chg="mod">
          <ac:chgData name="Sébastien DUPUIS" userId="5f8024bd-85a3-4c0d-9875-3e988400b110" providerId="ADAL" clId="{551CE1E7-8BFC-46BA-922E-0AA55A053C79}" dt="2023-06-12T08:48:55.344" v="2686" actId="1076"/>
          <ac:spMkLst>
            <pc:docMk/>
            <pc:sldMk cId="1437164524" sldId="1448944328"/>
            <ac:spMk id="15" creationId="{F3D68E39-31DC-06A4-7753-647B41703E71}"/>
          </ac:spMkLst>
        </pc:spChg>
        <pc:spChg chg="mod">
          <ac:chgData name="Sébastien DUPUIS" userId="5f8024bd-85a3-4c0d-9875-3e988400b110" providerId="ADAL" clId="{551CE1E7-8BFC-46BA-922E-0AA55A053C79}" dt="2023-06-12T08:46:15.129" v="2657" actId="404"/>
          <ac:spMkLst>
            <pc:docMk/>
            <pc:sldMk cId="1437164524" sldId="1448944328"/>
            <ac:spMk id="16" creationId="{564FDD5D-0D2A-AA13-CDB2-7C95E4D30A59}"/>
          </ac:spMkLst>
        </pc:spChg>
        <pc:spChg chg="mod">
          <ac:chgData name="Sébastien DUPUIS" userId="5f8024bd-85a3-4c0d-9875-3e988400b110" providerId="ADAL" clId="{551CE1E7-8BFC-46BA-922E-0AA55A053C79}" dt="2023-06-12T08:46:36.208" v="2662" actId="1076"/>
          <ac:spMkLst>
            <pc:docMk/>
            <pc:sldMk cId="1437164524" sldId="1448944328"/>
            <ac:spMk id="17" creationId="{0867D987-7F99-7ACA-963D-0FC109571866}"/>
          </ac:spMkLst>
        </pc:spChg>
        <pc:spChg chg="mod">
          <ac:chgData name="Sébastien DUPUIS" userId="5f8024bd-85a3-4c0d-9875-3e988400b110" providerId="ADAL" clId="{551CE1E7-8BFC-46BA-922E-0AA55A053C79}" dt="2023-06-12T08:46:06.684" v="2653" actId="404"/>
          <ac:spMkLst>
            <pc:docMk/>
            <pc:sldMk cId="1437164524" sldId="1448944328"/>
            <ac:spMk id="18" creationId="{1AC7274C-5AF9-4C82-7668-3A00BEA8652A}"/>
          </ac:spMkLst>
        </pc:spChg>
        <pc:spChg chg="add mod">
          <ac:chgData name="Sébastien DUPUIS" userId="5f8024bd-85a3-4c0d-9875-3e988400b110" providerId="ADAL" clId="{551CE1E7-8BFC-46BA-922E-0AA55A053C79}" dt="2023-06-12T08:49:14.980" v="2690" actId="12789"/>
          <ac:spMkLst>
            <pc:docMk/>
            <pc:sldMk cId="1437164524" sldId="1448944328"/>
            <ac:spMk id="20" creationId="{D9CD36C8-BAF3-2D4D-8187-F3B5841F58FF}"/>
          </ac:spMkLst>
        </pc:spChg>
        <pc:spChg chg="add mod">
          <ac:chgData name="Sébastien DUPUIS" userId="5f8024bd-85a3-4c0d-9875-3e988400b110" providerId="ADAL" clId="{551CE1E7-8BFC-46BA-922E-0AA55A053C79}" dt="2023-06-12T08:49:14.980" v="2690" actId="12789"/>
          <ac:spMkLst>
            <pc:docMk/>
            <pc:sldMk cId="1437164524" sldId="1448944328"/>
            <ac:spMk id="21" creationId="{3D0B78C7-8976-C4A7-08E5-AAF056A5ED37}"/>
          </ac:spMkLst>
        </pc:spChg>
        <pc:spChg chg="add mod">
          <ac:chgData name="Sébastien DUPUIS" userId="5f8024bd-85a3-4c0d-9875-3e988400b110" providerId="ADAL" clId="{551CE1E7-8BFC-46BA-922E-0AA55A053C79}" dt="2023-06-12T08:49:23.414" v="2692" actId="1076"/>
          <ac:spMkLst>
            <pc:docMk/>
            <pc:sldMk cId="1437164524" sldId="1448944328"/>
            <ac:spMk id="22" creationId="{62FC9135-5DBB-423A-CCB8-F1121EA85B23}"/>
          </ac:spMkLst>
        </pc:spChg>
        <pc:spChg chg="mod">
          <ac:chgData name="Sébastien DUPUIS" userId="5f8024bd-85a3-4c0d-9875-3e988400b110" providerId="ADAL" clId="{551CE1E7-8BFC-46BA-922E-0AA55A053C79}" dt="2023-06-12T08:43:23.228" v="2638" actId="20577"/>
          <ac:spMkLst>
            <pc:docMk/>
            <pc:sldMk cId="1437164524" sldId="1448944328"/>
            <ac:spMk id="39" creationId="{3CBB46A8-EA1F-5C6D-3C33-A8E904C8B209}"/>
          </ac:spMkLst>
        </pc:spChg>
        <pc:graphicFrameChg chg="mod">
          <ac:chgData name="Sébastien DUPUIS" userId="5f8024bd-85a3-4c0d-9875-3e988400b110" providerId="ADAL" clId="{551CE1E7-8BFC-46BA-922E-0AA55A053C79}" dt="2023-06-12T10:02:05.605" v="3925" actId="1076"/>
          <ac:graphicFrameMkLst>
            <pc:docMk/>
            <pc:sldMk cId="1437164524" sldId="1448944328"/>
            <ac:graphicFrameMk id="5" creationId="{B232EEC4-BA2A-DA52-F1CA-41A6E0EECB9A}"/>
          </ac:graphicFrameMkLst>
        </pc:graphicFrameChg>
        <pc:picChg chg="add del mod">
          <ac:chgData name="Sébastien DUPUIS" userId="5f8024bd-85a3-4c0d-9875-3e988400b110" providerId="ADAL" clId="{551CE1E7-8BFC-46BA-922E-0AA55A053C79}" dt="2023-06-12T08:44:53.446" v="2644" actId="478"/>
          <ac:picMkLst>
            <pc:docMk/>
            <pc:sldMk cId="1437164524" sldId="1448944328"/>
            <ac:picMk id="6" creationId="{9095EB26-E976-B386-B2EE-FE9BDBE7DD58}"/>
          </ac:picMkLst>
        </pc:picChg>
        <pc:picChg chg="add del mod">
          <ac:chgData name="Sébastien DUPUIS" userId="5f8024bd-85a3-4c0d-9875-3e988400b110" providerId="ADAL" clId="{551CE1E7-8BFC-46BA-922E-0AA55A053C79}" dt="2023-06-12T08:44:22.342" v="2643" actId="478"/>
          <ac:picMkLst>
            <pc:docMk/>
            <pc:sldMk cId="1437164524" sldId="1448944328"/>
            <ac:picMk id="8" creationId="{FB1F18FC-864B-60EF-7D75-88EEC9E4E5AD}"/>
          </ac:picMkLst>
        </pc:picChg>
        <pc:picChg chg="add mod">
          <ac:chgData name="Sébastien DUPUIS" userId="5f8024bd-85a3-4c0d-9875-3e988400b110" providerId="ADAL" clId="{551CE1E7-8BFC-46BA-922E-0AA55A053C79}" dt="2023-06-12T08:47:16.807" v="2665" actId="1076"/>
          <ac:picMkLst>
            <pc:docMk/>
            <pc:sldMk cId="1437164524" sldId="1448944328"/>
            <ac:picMk id="10" creationId="{723D18DE-56F0-F7E7-5801-3EA7E86F759B}"/>
          </ac:picMkLst>
        </pc:picChg>
        <pc:picChg chg="mod">
          <ac:chgData name="Sébastien DUPUIS" userId="5f8024bd-85a3-4c0d-9875-3e988400b110" providerId="ADAL" clId="{551CE1E7-8BFC-46BA-922E-0AA55A053C79}" dt="2023-06-12T08:47:30.649" v="2669" actId="12789"/>
          <ac:picMkLst>
            <pc:docMk/>
            <pc:sldMk cId="1437164524" sldId="1448944328"/>
            <ac:picMk id="19" creationId="{41CEA3DB-A033-0720-A506-5D647C819477}"/>
          </ac:picMkLst>
        </pc:picChg>
        <pc:picChg chg="mod">
          <ac:chgData name="Sébastien DUPUIS" userId="5f8024bd-85a3-4c0d-9875-3e988400b110" providerId="ADAL" clId="{551CE1E7-8BFC-46BA-922E-0AA55A053C79}" dt="2023-06-12T08:47:30.649" v="2669" actId="12789"/>
          <ac:picMkLst>
            <pc:docMk/>
            <pc:sldMk cId="1437164524" sldId="1448944328"/>
            <ac:picMk id="26" creationId="{0BECCAB3-A53A-5D57-54C6-49918BD6E974}"/>
          </ac:picMkLst>
        </pc:picChg>
        <pc:picChg chg="mod">
          <ac:chgData name="Sébastien DUPUIS" userId="5f8024bd-85a3-4c0d-9875-3e988400b110" providerId="ADAL" clId="{551CE1E7-8BFC-46BA-922E-0AA55A053C79}" dt="2023-06-12T08:47:30.649" v="2669" actId="12789"/>
          <ac:picMkLst>
            <pc:docMk/>
            <pc:sldMk cId="1437164524" sldId="1448944328"/>
            <ac:picMk id="36" creationId="{77F0C9B2-0A90-6218-B249-090E7A634F28}"/>
          </ac:picMkLst>
        </pc:picChg>
      </pc:sldChg>
      <pc:sldChg chg="modSp mod">
        <pc:chgData name="Sébastien DUPUIS" userId="5f8024bd-85a3-4c0d-9875-3e988400b110" providerId="ADAL" clId="{551CE1E7-8BFC-46BA-922E-0AA55A053C79}" dt="2023-06-12T12:07:15.569" v="3934" actId="20577"/>
        <pc:sldMkLst>
          <pc:docMk/>
          <pc:sldMk cId="1832013441" sldId="1448944329"/>
        </pc:sldMkLst>
        <pc:spChg chg="mod">
          <ac:chgData name="Sébastien DUPUIS" userId="5f8024bd-85a3-4c0d-9875-3e988400b110" providerId="ADAL" clId="{551CE1E7-8BFC-46BA-922E-0AA55A053C79}" dt="2023-06-12T07:54:26.050" v="343" actId="20577"/>
          <ac:spMkLst>
            <pc:docMk/>
            <pc:sldMk cId="1832013441" sldId="1448944329"/>
            <ac:spMk id="2" creationId="{FE2F59B7-5104-E58B-2943-290F9A231956}"/>
          </ac:spMkLst>
        </pc:spChg>
        <pc:spChg chg="mod">
          <ac:chgData name="Sébastien DUPUIS" userId="5f8024bd-85a3-4c0d-9875-3e988400b110" providerId="ADAL" clId="{551CE1E7-8BFC-46BA-922E-0AA55A053C79}" dt="2023-06-12T08:35:17.073" v="2205" actId="1076"/>
          <ac:spMkLst>
            <pc:docMk/>
            <pc:sldMk cId="1832013441" sldId="1448944329"/>
            <ac:spMk id="4" creationId="{1B92CD4C-E412-2DE9-A880-F3EA41C9BD20}"/>
          </ac:spMkLst>
        </pc:spChg>
        <pc:spChg chg="mod">
          <ac:chgData name="Sébastien DUPUIS" userId="5f8024bd-85a3-4c0d-9875-3e988400b110" providerId="ADAL" clId="{551CE1E7-8BFC-46BA-922E-0AA55A053C79}" dt="2023-06-12T12:07:15.569" v="3934" actId="20577"/>
          <ac:spMkLst>
            <pc:docMk/>
            <pc:sldMk cId="1832013441" sldId="1448944329"/>
            <ac:spMk id="15" creationId="{1D4CD394-F847-8767-09D0-35027154AA4D}"/>
          </ac:spMkLst>
        </pc:spChg>
      </pc:sldChg>
      <pc:sldChg chg="modSp mod">
        <pc:chgData name="Sébastien DUPUIS" userId="5f8024bd-85a3-4c0d-9875-3e988400b110" providerId="ADAL" clId="{551CE1E7-8BFC-46BA-922E-0AA55A053C79}" dt="2023-06-12T09:57:55.885" v="3922" actId="20577"/>
        <pc:sldMkLst>
          <pc:docMk/>
          <pc:sldMk cId="3988906689" sldId="1448944330"/>
        </pc:sldMkLst>
        <pc:spChg chg="mod">
          <ac:chgData name="Sébastien DUPUIS" userId="5f8024bd-85a3-4c0d-9875-3e988400b110" providerId="ADAL" clId="{551CE1E7-8BFC-46BA-922E-0AA55A053C79}" dt="2023-06-12T09:57:55.885" v="3922" actId="20577"/>
          <ac:spMkLst>
            <pc:docMk/>
            <pc:sldMk cId="3988906689" sldId="1448944330"/>
            <ac:spMk id="25" creationId="{985B4354-8E19-D14B-E462-287447318E0B}"/>
          </ac:spMkLst>
        </pc:spChg>
        <pc:spChg chg="mod">
          <ac:chgData name="Sébastien DUPUIS" userId="5f8024bd-85a3-4c0d-9875-3e988400b110" providerId="ADAL" clId="{551CE1E7-8BFC-46BA-922E-0AA55A053C79}" dt="2023-06-12T09:33:48.580" v="2902" actId="1076"/>
          <ac:spMkLst>
            <pc:docMk/>
            <pc:sldMk cId="3988906689" sldId="1448944330"/>
            <ac:spMk id="47" creationId="{88FFB5A6-5D2E-61A0-4E64-531C3C60DDE0}"/>
          </ac:spMkLst>
        </pc:spChg>
        <pc:graphicFrameChg chg="mod modGraphic">
          <ac:chgData name="Sébastien DUPUIS" userId="5f8024bd-85a3-4c0d-9875-3e988400b110" providerId="ADAL" clId="{551CE1E7-8BFC-46BA-922E-0AA55A053C79}" dt="2023-06-12T09:57:52.824" v="3920" actId="20577"/>
          <ac:graphicFrameMkLst>
            <pc:docMk/>
            <pc:sldMk cId="3988906689" sldId="1448944330"/>
            <ac:graphicFrameMk id="23" creationId="{08A10344-974A-EC29-CA21-A910E02AA353}"/>
          </ac:graphicFrameMkLst>
        </pc:graphicFrameChg>
      </pc:sldChg>
      <pc:sldChg chg="addSp delSp modSp mod">
        <pc:chgData name="Sébastien DUPUIS" userId="5f8024bd-85a3-4c0d-9875-3e988400b110" providerId="ADAL" clId="{551CE1E7-8BFC-46BA-922E-0AA55A053C79}" dt="2023-06-12T11:39:11.763" v="3927" actId="20577"/>
        <pc:sldMkLst>
          <pc:docMk/>
          <pc:sldMk cId="1554737768" sldId="1448944333"/>
        </pc:sldMkLst>
        <pc:spChg chg="mod">
          <ac:chgData name="Sébastien DUPUIS" userId="5f8024bd-85a3-4c0d-9875-3e988400b110" providerId="ADAL" clId="{551CE1E7-8BFC-46BA-922E-0AA55A053C79}" dt="2023-06-12T08:33:56.236" v="2189" actId="1076"/>
          <ac:spMkLst>
            <pc:docMk/>
            <pc:sldMk cId="1554737768" sldId="1448944333"/>
            <ac:spMk id="4" creationId="{E31A3642-93DF-D7C5-B6E0-24AAC35063C3}"/>
          </ac:spMkLst>
        </pc:spChg>
        <pc:spChg chg="mod">
          <ac:chgData name="Sébastien DUPUIS" userId="5f8024bd-85a3-4c0d-9875-3e988400b110" providerId="ADAL" clId="{551CE1E7-8BFC-46BA-922E-0AA55A053C79}" dt="2023-06-12T11:39:11.763" v="3927" actId="20577"/>
          <ac:spMkLst>
            <pc:docMk/>
            <pc:sldMk cId="1554737768" sldId="1448944333"/>
            <ac:spMk id="5" creationId="{08E78298-6E82-804D-0DF3-AF66DC522F24}"/>
          </ac:spMkLst>
        </pc:spChg>
        <pc:spChg chg="add del mod">
          <ac:chgData name="Sébastien DUPUIS" userId="5f8024bd-85a3-4c0d-9875-3e988400b110" providerId="ADAL" clId="{551CE1E7-8BFC-46BA-922E-0AA55A053C79}" dt="2023-06-12T08:31:42.716" v="2173" actId="478"/>
          <ac:spMkLst>
            <pc:docMk/>
            <pc:sldMk cId="1554737768" sldId="1448944333"/>
            <ac:spMk id="7" creationId="{C6A02C74-C1E0-4E93-F3E0-500A1F7DD41E}"/>
          </ac:spMkLst>
        </pc:spChg>
        <pc:picChg chg="add mod">
          <ac:chgData name="Sébastien DUPUIS" userId="5f8024bd-85a3-4c0d-9875-3e988400b110" providerId="ADAL" clId="{551CE1E7-8BFC-46BA-922E-0AA55A053C79}" dt="2023-06-12T08:33:14.854" v="2185"/>
          <ac:picMkLst>
            <pc:docMk/>
            <pc:sldMk cId="1554737768" sldId="1448944333"/>
            <ac:picMk id="8" creationId="{1A2F0435-1A10-C683-BF2F-CE4BF2F771C0}"/>
          </ac:picMkLst>
        </pc:picChg>
      </pc:sldChg>
      <pc:sldChg chg="addSp delSp modSp add mod">
        <pc:chgData name="Sébastien DUPUIS" userId="5f8024bd-85a3-4c0d-9875-3e988400b110" providerId="ADAL" clId="{551CE1E7-8BFC-46BA-922E-0AA55A053C79}" dt="2023-06-12T08:39:27.734" v="2334" actId="1076"/>
        <pc:sldMkLst>
          <pc:docMk/>
          <pc:sldMk cId="449599231" sldId="1448944334"/>
        </pc:sldMkLst>
        <pc:spChg chg="del mod">
          <ac:chgData name="Sébastien DUPUIS" userId="5f8024bd-85a3-4c0d-9875-3e988400b110" providerId="ADAL" clId="{551CE1E7-8BFC-46BA-922E-0AA55A053C79}" dt="2023-06-12T08:16:26.256" v="904" actId="478"/>
          <ac:spMkLst>
            <pc:docMk/>
            <pc:sldMk cId="449599231" sldId="1448944334"/>
            <ac:spMk id="5" creationId="{08E78298-6E82-804D-0DF3-AF66DC522F24}"/>
          </ac:spMkLst>
        </pc:spChg>
        <pc:spChg chg="mod">
          <ac:chgData name="Sébastien DUPUIS" userId="5f8024bd-85a3-4c0d-9875-3e988400b110" providerId="ADAL" clId="{551CE1E7-8BFC-46BA-922E-0AA55A053C79}" dt="2023-06-12T08:34:40.066" v="2201" actId="6549"/>
          <ac:spMkLst>
            <pc:docMk/>
            <pc:sldMk cId="449599231" sldId="1448944334"/>
            <ac:spMk id="7" creationId="{C6A02C74-C1E0-4E93-F3E0-500A1F7DD41E}"/>
          </ac:spMkLst>
        </pc:spChg>
        <pc:picChg chg="add mod">
          <ac:chgData name="Sébastien DUPUIS" userId="5f8024bd-85a3-4c0d-9875-3e988400b110" providerId="ADAL" clId="{551CE1E7-8BFC-46BA-922E-0AA55A053C79}" dt="2023-06-12T08:39:21.310" v="2332" actId="1076"/>
          <ac:picMkLst>
            <pc:docMk/>
            <pc:sldMk cId="449599231" sldId="1448944334"/>
            <ac:picMk id="8" creationId="{D50433BF-960E-44A3-3173-67C6F473BFF5}"/>
          </ac:picMkLst>
        </pc:picChg>
        <pc:picChg chg="add mod">
          <ac:chgData name="Sébastien DUPUIS" userId="5f8024bd-85a3-4c0d-9875-3e988400b110" providerId="ADAL" clId="{551CE1E7-8BFC-46BA-922E-0AA55A053C79}" dt="2023-06-12T08:39:23.135" v="2333" actId="1076"/>
          <ac:picMkLst>
            <pc:docMk/>
            <pc:sldMk cId="449599231" sldId="1448944334"/>
            <ac:picMk id="9" creationId="{93635C9B-5ABD-9BFD-04B5-C0C3E8E627DA}"/>
          </ac:picMkLst>
        </pc:picChg>
        <pc:picChg chg="add mod">
          <ac:chgData name="Sébastien DUPUIS" userId="5f8024bd-85a3-4c0d-9875-3e988400b110" providerId="ADAL" clId="{551CE1E7-8BFC-46BA-922E-0AA55A053C79}" dt="2023-06-12T08:39:27.734" v="2334" actId="1076"/>
          <ac:picMkLst>
            <pc:docMk/>
            <pc:sldMk cId="449599231" sldId="1448944334"/>
            <ac:picMk id="10" creationId="{859BA5B1-DEB1-8AD0-1ED9-C5A673B2BF4F}"/>
          </ac:picMkLst>
        </pc:picChg>
        <pc:picChg chg="add mod">
          <ac:chgData name="Sébastien DUPUIS" userId="5f8024bd-85a3-4c0d-9875-3e988400b110" providerId="ADAL" clId="{551CE1E7-8BFC-46BA-922E-0AA55A053C79}" dt="2023-06-12T08:33:10.965" v="2184" actId="1076"/>
          <ac:picMkLst>
            <pc:docMk/>
            <pc:sldMk cId="449599231" sldId="1448944334"/>
            <ac:picMk id="12" creationId="{99BA1454-C010-AB87-AF2C-FB887B4D48E5}"/>
          </ac:picMkLst>
        </pc:picChg>
      </pc:sldChg>
      <pc:sldChg chg="addSp delSp modSp add mod">
        <pc:chgData name="Sébastien DUPUIS" userId="5f8024bd-85a3-4c0d-9875-3e988400b110" providerId="ADAL" clId="{551CE1E7-8BFC-46BA-922E-0AA55A053C79}" dt="2023-06-12T09:56:27.169" v="3837" actId="20577"/>
        <pc:sldMkLst>
          <pc:docMk/>
          <pc:sldMk cId="12542695" sldId="1448944335"/>
        </pc:sldMkLst>
        <pc:spChg chg="del mod">
          <ac:chgData name="Sébastien DUPUIS" userId="5f8024bd-85a3-4c0d-9875-3e988400b110" providerId="ADAL" clId="{551CE1E7-8BFC-46BA-922E-0AA55A053C79}" dt="2023-06-12T09:39:17.988" v="2975" actId="478"/>
          <ac:spMkLst>
            <pc:docMk/>
            <pc:sldMk cId="12542695" sldId="1448944335"/>
            <ac:spMk id="4" creationId="{E31A3642-93DF-D7C5-B6E0-24AAC35063C3}"/>
          </ac:spMkLst>
        </pc:spChg>
        <pc:spChg chg="add mod">
          <ac:chgData name="Sébastien DUPUIS" userId="5f8024bd-85a3-4c0d-9875-3e988400b110" providerId="ADAL" clId="{551CE1E7-8BFC-46BA-922E-0AA55A053C79}" dt="2023-06-12T09:39:18.174" v="2976"/>
          <ac:spMkLst>
            <pc:docMk/>
            <pc:sldMk cId="12542695" sldId="1448944335"/>
            <ac:spMk id="5" creationId="{912DF43F-9327-0FA1-3254-D68DAAB794B3}"/>
          </ac:spMkLst>
        </pc:spChg>
        <pc:spChg chg="mod">
          <ac:chgData name="Sébastien DUPUIS" userId="5f8024bd-85a3-4c0d-9875-3e988400b110" providerId="ADAL" clId="{551CE1E7-8BFC-46BA-922E-0AA55A053C79}" dt="2023-06-12T09:56:27.169" v="3837" actId="20577"/>
          <ac:spMkLst>
            <pc:docMk/>
            <pc:sldMk cId="12542695" sldId="1448944335"/>
            <ac:spMk id="7" creationId="{C6A02C74-C1E0-4E93-F3E0-500A1F7DD41E}"/>
          </ac:spMkLst>
        </pc:spChg>
        <pc:picChg chg="del">
          <ac:chgData name="Sébastien DUPUIS" userId="5f8024bd-85a3-4c0d-9875-3e988400b110" providerId="ADAL" clId="{551CE1E7-8BFC-46BA-922E-0AA55A053C79}" dt="2023-06-12T09:30:15.184" v="2719" actId="478"/>
          <ac:picMkLst>
            <pc:docMk/>
            <pc:sldMk cId="12542695" sldId="1448944335"/>
            <ac:picMk id="8" creationId="{D50433BF-960E-44A3-3173-67C6F473BFF5}"/>
          </ac:picMkLst>
        </pc:picChg>
        <pc:picChg chg="del">
          <ac:chgData name="Sébastien DUPUIS" userId="5f8024bd-85a3-4c0d-9875-3e988400b110" providerId="ADAL" clId="{551CE1E7-8BFC-46BA-922E-0AA55A053C79}" dt="2023-06-12T09:30:15.863" v="2720" actId="478"/>
          <ac:picMkLst>
            <pc:docMk/>
            <pc:sldMk cId="12542695" sldId="1448944335"/>
            <ac:picMk id="9" creationId="{93635C9B-5ABD-9BFD-04B5-C0C3E8E627DA}"/>
          </ac:picMkLst>
        </pc:picChg>
        <pc:picChg chg="del">
          <ac:chgData name="Sébastien DUPUIS" userId="5f8024bd-85a3-4c0d-9875-3e988400b110" providerId="ADAL" clId="{551CE1E7-8BFC-46BA-922E-0AA55A053C79}" dt="2023-06-12T09:30:16.342" v="2721" actId="478"/>
          <ac:picMkLst>
            <pc:docMk/>
            <pc:sldMk cId="12542695" sldId="1448944335"/>
            <ac:picMk id="10" creationId="{859BA5B1-DEB1-8AD0-1ED9-C5A673B2BF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94DBE6-2D9C-44C0-BCC7-05D5D9DCF8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95508F0-7113-4C9F-8A03-59DDCB8245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67B5D2-F9A8-4954-ABB8-83BE9D336908}" type="datetimeFigureOut">
              <a:rPr lang="fr-FR" smtClean="0"/>
              <a:t>24/07/2023</a:t>
            </a:fld>
            <a:endParaRPr lang="fr-FR"/>
          </a:p>
        </p:txBody>
      </p:sp>
      <p:sp>
        <p:nvSpPr>
          <p:cNvPr id="4" name="Espace réservé du pied de page 3">
            <a:extLst>
              <a:ext uri="{FF2B5EF4-FFF2-40B4-BE49-F238E27FC236}">
                <a16:creationId xmlns:a16="http://schemas.microsoft.com/office/drawing/2014/main" id="{9321900D-0D92-41B0-AFB3-48EDB5273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DA81170-37C4-414E-BA9A-D5E33FAC90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849ABF-D97F-4755-8FCE-B0CD8F504EAE}" type="slidenum">
              <a:rPr lang="fr-FR" smtClean="0"/>
              <a:t>‹N°›</a:t>
            </a:fld>
            <a:endParaRPr lang="fr-FR"/>
          </a:p>
        </p:txBody>
      </p:sp>
    </p:spTree>
    <p:extLst>
      <p:ext uri="{BB962C8B-B14F-4D97-AF65-F5344CB8AC3E}">
        <p14:creationId xmlns:p14="http://schemas.microsoft.com/office/powerpoint/2010/main" val="3464996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D308-74A3-4F0B-A712-9F8B3A369F4B}" type="datetimeFigureOut">
              <a:rPr lang="fr-FR" smtClean="0"/>
              <a:t>24/07/2023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D7E36-EAB4-4C5A-9EC7-242C70D617B1}" type="slidenum">
              <a:rPr lang="fr-FR" smtClean="0"/>
              <a:t>‹N°›</a:t>
            </a:fld>
            <a:endParaRPr lang="fr-FR"/>
          </a:p>
        </p:txBody>
      </p:sp>
    </p:spTree>
    <p:extLst>
      <p:ext uri="{BB962C8B-B14F-4D97-AF65-F5344CB8AC3E}">
        <p14:creationId xmlns:p14="http://schemas.microsoft.com/office/powerpoint/2010/main" val="216743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A4D7E36-EAB4-4C5A-9EC7-242C70D617B1}" type="slidenum">
              <a:rPr lang="fr-FR" smtClean="0"/>
              <a:t>2</a:t>
            </a:fld>
            <a:endParaRPr lang="fr-FR"/>
          </a:p>
        </p:txBody>
      </p:sp>
    </p:spTree>
    <p:extLst>
      <p:ext uri="{BB962C8B-B14F-4D97-AF65-F5344CB8AC3E}">
        <p14:creationId xmlns:p14="http://schemas.microsoft.com/office/powerpoint/2010/main" val="153119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Diapositive de 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14866-E4B9-776A-70E0-90665ED3F728}"/>
              </a:ext>
            </a:extLst>
          </p:cNvPr>
          <p:cNvSpPr>
            <a:spLocks noGrp="1"/>
          </p:cNvSpPr>
          <p:nvPr>
            <p:ph type="ctrTitle" hasCustomPrompt="1"/>
          </p:nvPr>
        </p:nvSpPr>
        <p:spPr>
          <a:xfrm>
            <a:off x="1106748" y="1695155"/>
            <a:ext cx="6699059" cy="1438707"/>
          </a:xfrm>
        </p:spPr>
        <p:txBody>
          <a:bodyPr anchor="b">
            <a:noAutofit/>
          </a:bodyPr>
          <a:lstStyle>
            <a:lvl1pPr marL="7701" algn="l" defTabSz="554492" rtl="0" eaLnBrk="1" latinLnBrk="0" hangingPunct="1">
              <a:lnSpc>
                <a:spcPts val="5458"/>
              </a:lnSpc>
              <a:spcBef>
                <a:spcPts val="73"/>
              </a:spcBef>
              <a:buNone/>
              <a:defRPr lang="fr-FR" sz="4800" b="1" kern="1200" dirty="0">
                <a:solidFill>
                  <a:schemeClr val="bg1"/>
                </a:solidFill>
                <a:latin typeface="+mj-lt"/>
                <a:ea typeface="+mj-ea"/>
                <a:cs typeface="Poppins ExtraBold" panose="00000900000000000000" pitchFamily="2" charset="0"/>
              </a:defRPr>
            </a:lvl1pPr>
          </a:lstStyle>
          <a:p>
            <a:pPr marL="12700">
              <a:spcBef>
                <a:spcPts val="120"/>
              </a:spcBef>
            </a:pPr>
            <a:r>
              <a:rPr lang="fr-FR">
                <a:latin typeface="+mj-lt"/>
                <a:cs typeface="Poppins ExtraBold" panose="00000900000000000000" pitchFamily="2" charset="0"/>
              </a:rPr>
              <a:t>Titre principal</a:t>
            </a:r>
            <a:endParaRPr lang="fr-FR" spc="-12">
              <a:latin typeface="+mj-lt"/>
              <a:cs typeface="Poppins ExtraBold" panose="00000900000000000000" pitchFamily="2" charset="0"/>
            </a:endParaRPr>
          </a:p>
        </p:txBody>
      </p:sp>
      <p:sp>
        <p:nvSpPr>
          <p:cNvPr id="4" name="Espace réservé de la date 3">
            <a:extLst>
              <a:ext uri="{FF2B5EF4-FFF2-40B4-BE49-F238E27FC236}">
                <a16:creationId xmlns:a16="http://schemas.microsoft.com/office/drawing/2014/main" id="{A2D12FD0-E949-D036-4447-68B77EB5E08B}"/>
              </a:ext>
            </a:extLst>
          </p:cNvPr>
          <p:cNvSpPr>
            <a:spLocks noGrp="1"/>
          </p:cNvSpPr>
          <p:nvPr>
            <p:ph type="dt" sz="half" idx="10"/>
          </p:nvPr>
        </p:nvSpPr>
        <p:spPr>
          <a:xfrm>
            <a:off x="1371977" y="6060916"/>
            <a:ext cx="2742815" cy="271258"/>
          </a:xfrm>
        </p:spPr>
        <p:txBody>
          <a:bodyPr/>
          <a:lstStyle>
            <a:lvl1pPr>
              <a:defRPr sz="1200">
                <a:solidFill>
                  <a:schemeClr val="tx2"/>
                </a:solidFill>
                <a:latin typeface="+mn-lt"/>
              </a:defRPr>
            </a:lvl1pPr>
          </a:lstStyle>
          <a:p>
            <a:fld id="{5055C2BB-620F-417B-B084-4A179E12BAE2}" type="datetime4">
              <a:rPr lang="fr-FR" smtClean="0"/>
              <a:pPr/>
              <a:t>24 juillet 2023</a:t>
            </a:fld>
            <a:endParaRPr lang="fr-FR"/>
          </a:p>
        </p:txBody>
      </p:sp>
      <p:grpSp>
        <p:nvGrpSpPr>
          <p:cNvPr id="30" name="Groupe 29">
            <a:extLst>
              <a:ext uri="{FF2B5EF4-FFF2-40B4-BE49-F238E27FC236}">
                <a16:creationId xmlns:a16="http://schemas.microsoft.com/office/drawing/2014/main" id="{E7AA4C2E-DF4D-5AC2-0571-46468BA5A050}"/>
              </a:ext>
            </a:extLst>
          </p:cNvPr>
          <p:cNvGrpSpPr/>
          <p:nvPr userDrawn="1"/>
        </p:nvGrpSpPr>
        <p:grpSpPr>
          <a:xfrm>
            <a:off x="1163939" y="6162477"/>
            <a:ext cx="122197" cy="71097"/>
            <a:chOff x="1916906" y="10164763"/>
            <a:chExt cx="201498" cy="117244"/>
          </a:xfrm>
        </p:grpSpPr>
        <p:cxnSp>
          <p:nvCxnSpPr>
            <p:cNvPr id="23" name="Connecteur droit 22">
              <a:extLst>
                <a:ext uri="{FF2B5EF4-FFF2-40B4-BE49-F238E27FC236}">
                  <a16:creationId xmlns:a16="http://schemas.microsoft.com/office/drawing/2014/main" id="{F9CE5AFA-FC58-B4A7-99D8-E751335B887E}"/>
                </a:ext>
              </a:extLst>
            </p:cNvPr>
            <p:cNvCxnSpPr>
              <a:cxnSpLocks/>
            </p:cNvCxnSpPr>
            <p:nvPr userDrawn="1"/>
          </p:nvCxnSpPr>
          <p:spPr>
            <a:xfrm>
              <a:off x="1916906" y="10222174"/>
              <a:ext cx="191972" cy="0"/>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C9EE1E8-409C-C85C-3BB9-81CB7992ED61}"/>
                </a:ext>
              </a:extLst>
            </p:cNvPr>
            <p:cNvCxnSpPr/>
            <p:nvPr userDrawn="1"/>
          </p:nvCxnSpPr>
          <p:spPr>
            <a:xfrm>
              <a:off x="2055813" y="10164763"/>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145BB1F8-AC73-87BE-68FF-38462D8F7EA9}"/>
                </a:ext>
              </a:extLst>
            </p:cNvPr>
            <p:cNvCxnSpPr>
              <a:cxnSpLocks/>
            </p:cNvCxnSpPr>
            <p:nvPr userDrawn="1"/>
          </p:nvCxnSpPr>
          <p:spPr>
            <a:xfrm flipV="1">
              <a:off x="2051050" y="10219416"/>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37" name="Connecteur droit 36">
            <a:extLst>
              <a:ext uri="{FF2B5EF4-FFF2-40B4-BE49-F238E27FC236}">
                <a16:creationId xmlns:a16="http://schemas.microsoft.com/office/drawing/2014/main" id="{C69DD6EC-9697-E094-B895-1B86B37DFE83}"/>
              </a:ext>
            </a:extLst>
          </p:cNvPr>
          <p:cNvCxnSpPr/>
          <p:nvPr userDrawn="1"/>
        </p:nvCxnSpPr>
        <p:spPr>
          <a:xfrm>
            <a:off x="793287" y="0"/>
            <a:ext cx="0" cy="68546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Espace réservé pour une image  69">
            <a:extLst>
              <a:ext uri="{FF2B5EF4-FFF2-40B4-BE49-F238E27FC236}">
                <a16:creationId xmlns:a16="http://schemas.microsoft.com/office/drawing/2014/main" id="{A1A6CF12-45EF-A5D2-4666-0ECAA5C145EF}"/>
              </a:ext>
            </a:extLst>
          </p:cNvPr>
          <p:cNvSpPr>
            <a:spLocks noGrp="1"/>
          </p:cNvSpPr>
          <p:nvPr>
            <p:ph type="pic" sz="quarter" idx="11" hasCustomPrompt="1"/>
          </p:nvPr>
        </p:nvSpPr>
        <p:spPr>
          <a:xfrm>
            <a:off x="4615117" y="-1"/>
            <a:ext cx="7576884" cy="6886446"/>
          </a:xfrm>
          <a:custGeom>
            <a:avLst/>
            <a:gdLst>
              <a:gd name="connsiteX0" fmla="*/ 6443473 w 12435371"/>
              <a:gd name="connsiteY0" fmla="*/ 9866103 h 11303001"/>
              <a:gd name="connsiteX1" fmla="*/ 6648987 w 12435371"/>
              <a:gd name="connsiteY1" fmla="*/ 9876479 h 11303001"/>
              <a:gd name="connsiteX2" fmla="*/ 8562603 w 12435371"/>
              <a:gd name="connsiteY2" fmla="*/ 11194758 h 11303001"/>
              <a:gd name="connsiteX3" fmla="*/ 8598366 w 12435371"/>
              <a:gd name="connsiteY3" fmla="*/ 11274528 h 11303001"/>
              <a:gd name="connsiteX4" fmla="*/ 6443473 w 12435371"/>
              <a:gd name="connsiteY4" fmla="*/ 11274528 h 11303001"/>
              <a:gd name="connsiteX5" fmla="*/ 6443473 w 12435371"/>
              <a:gd name="connsiteY5" fmla="*/ 5723600 h 11303001"/>
              <a:gd name="connsiteX6" fmla="*/ 6443473 w 12435371"/>
              <a:gd name="connsiteY6" fmla="*/ 9863572 h 11303001"/>
              <a:gd name="connsiteX7" fmla="*/ 6237959 w 12435371"/>
              <a:gd name="connsiteY7" fmla="*/ 9873949 h 11303001"/>
              <a:gd name="connsiteX8" fmla="*/ 4324343 w 12435371"/>
              <a:gd name="connsiteY8" fmla="*/ 11192227 h 11303001"/>
              <a:gd name="connsiteX9" fmla="*/ 4274679 w 12435371"/>
              <a:gd name="connsiteY9" fmla="*/ 11303001 h 11303001"/>
              <a:gd name="connsiteX10" fmla="*/ 0 w 12435371"/>
              <a:gd name="connsiteY10" fmla="*/ 11303001 h 11303001"/>
              <a:gd name="connsiteX11" fmla="*/ 52599 w 12435371"/>
              <a:gd name="connsiteY11" fmla="*/ 10998818 h 11303001"/>
              <a:gd name="connsiteX12" fmla="*/ 6147815 w 12435371"/>
              <a:gd name="connsiteY12" fmla="*/ 5731076 h 11303001"/>
              <a:gd name="connsiteX13" fmla="*/ 6443473 w 12435371"/>
              <a:gd name="connsiteY13" fmla="*/ 0 h 11303001"/>
              <a:gd name="connsiteX14" fmla="*/ 12435371 w 12435371"/>
              <a:gd name="connsiteY14" fmla="*/ 0 h 11303001"/>
              <a:gd name="connsiteX15" fmla="*/ 12435371 w 12435371"/>
              <a:gd name="connsiteY15" fmla="*/ 9704627 h 11303001"/>
              <a:gd name="connsiteX16" fmla="*/ 12429977 w 12435371"/>
              <a:gd name="connsiteY16" fmla="*/ 9691313 h 11303001"/>
              <a:gd name="connsiteX17" fmla="*/ 6739131 w 12435371"/>
              <a:gd name="connsiteY17" fmla="*/ 5727892 h 11303001"/>
              <a:gd name="connsiteX18" fmla="*/ 6443473 w 12435371"/>
              <a:gd name="connsiteY18" fmla="*/ 5720417 h 1130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435371" h="11303001">
                <a:moveTo>
                  <a:pt x="6443473" y="9866103"/>
                </a:moveTo>
                <a:lnTo>
                  <a:pt x="6648987" y="9876479"/>
                </a:lnTo>
                <a:cubicBezTo>
                  <a:pt x="7487570" y="9961642"/>
                  <a:pt x="8199524" y="10475151"/>
                  <a:pt x="8562603" y="11194758"/>
                </a:cubicBezTo>
                <a:lnTo>
                  <a:pt x="8598366" y="11274528"/>
                </a:lnTo>
                <a:lnTo>
                  <a:pt x="6443473" y="11274528"/>
                </a:lnTo>
                <a:close/>
                <a:moveTo>
                  <a:pt x="6443473" y="5723600"/>
                </a:moveTo>
                <a:lnTo>
                  <a:pt x="6443473" y="9863572"/>
                </a:lnTo>
                <a:lnTo>
                  <a:pt x="6237959" y="9873949"/>
                </a:lnTo>
                <a:cubicBezTo>
                  <a:pt x="5399375" y="9959111"/>
                  <a:pt x="4687421" y="10472620"/>
                  <a:pt x="4324343" y="11192227"/>
                </a:cubicBezTo>
                <a:lnTo>
                  <a:pt x="4274679" y="11303001"/>
                </a:lnTo>
                <a:lnTo>
                  <a:pt x="0" y="11303001"/>
                </a:lnTo>
                <a:lnTo>
                  <a:pt x="52599" y="10998818"/>
                </a:lnTo>
                <a:cubicBezTo>
                  <a:pt x="627375" y="8097529"/>
                  <a:pt x="3115968" y="5884761"/>
                  <a:pt x="6147815" y="5731076"/>
                </a:cubicBezTo>
                <a:close/>
                <a:moveTo>
                  <a:pt x="6443473" y="0"/>
                </a:moveTo>
                <a:lnTo>
                  <a:pt x="12435371" y="0"/>
                </a:lnTo>
                <a:lnTo>
                  <a:pt x="12435371" y="9704627"/>
                </a:lnTo>
                <a:lnTo>
                  <a:pt x="12429977" y="9691313"/>
                </a:lnTo>
                <a:cubicBezTo>
                  <a:pt x="11468623" y="7453126"/>
                  <a:pt x="9297251" y="5857565"/>
                  <a:pt x="6739131" y="5727892"/>
                </a:cubicBezTo>
                <a:lnTo>
                  <a:pt x="6443473" y="5720417"/>
                </a:lnTo>
                <a:close/>
              </a:path>
            </a:pathLst>
          </a:custGeom>
          <a:solidFill>
            <a:schemeClr val="bg1"/>
          </a:solidFill>
        </p:spPr>
        <p:txBody>
          <a:bodyPr wrap="square">
            <a:noAutofit/>
          </a:bodyPr>
          <a:lstStyle>
            <a:lvl1pPr>
              <a:defRPr/>
            </a:lvl1pPr>
          </a:lstStyle>
          <a:p>
            <a:r>
              <a:rPr lang="fr-FR"/>
              <a:t>Insérer image ici</a:t>
            </a:r>
          </a:p>
        </p:txBody>
      </p:sp>
      <p:grpSp>
        <p:nvGrpSpPr>
          <p:cNvPr id="42" name="Groupe 41">
            <a:extLst>
              <a:ext uri="{FF2B5EF4-FFF2-40B4-BE49-F238E27FC236}">
                <a16:creationId xmlns:a16="http://schemas.microsoft.com/office/drawing/2014/main" id="{179A2B51-DAFB-6977-5D42-C162E4062AB5}"/>
              </a:ext>
            </a:extLst>
          </p:cNvPr>
          <p:cNvGrpSpPr/>
          <p:nvPr userDrawn="1"/>
        </p:nvGrpSpPr>
        <p:grpSpPr>
          <a:xfrm>
            <a:off x="10154033" y="6030625"/>
            <a:ext cx="1666786" cy="429172"/>
            <a:chOff x="16741197" y="12092322"/>
            <a:chExt cx="2748460" cy="707737"/>
          </a:xfrm>
        </p:grpSpPr>
        <p:sp>
          <p:nvSpPr>
            <p:cNvPr id="43" name="Forme libre : forme 42">
              <a:extLst>
                <a:ext uri="{FF2B5EF4-FFF2-40B4-BE49-F238E27FC236}">
                  <a16:creationId xmlns:a16="http://schemas.microsoft.com/office/drawing/2014/main" id="{DF62AE27-C4E5-8E56-12FE-564C3209DD1C}"/>
                </a:ext>
              </a:extLst>
            </p:cNvPr>
            <p:cNvSpPr/>
            <p:nvPr/>
          </p:nvSpPr>
          <p:spPr>
            <a:xfrm>
              <a:off x="16741197"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4" name="Forme libre : forme 43">
              <a:extLst>
                <a:ext uri="{FF2B5EF4-FFF2-40B4-BE49-F238E27FC236}">
                  <a16:creationId xmlns:a16="http://schemas.microsoft.com/office/drawing/2014/main" id="{5246D132-17B6-E817-3CBA-3F7E7CB050CB}"/>
                </a:ext>
              </a:extLst>
            </p:cNvPr>
            <p:cNvSpPr/>
            <p:nvPr/>
          </p:nvSpPr>
          <p:spPr>
            <a:xfrm>
              <a:off x="17978314"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5" name="Forme libre : forme 44">
              <a:extLst>
                <a:ext uri="{FF2B5EF4-FFF2-40B4-BE49-F238E27FC236}">
                  <a16:creationId xmlns:a16="http://schemas.microsoft.com/office/drawing/2014/main" id="{6113452A-EE1A-5BCC-F0F1-111B2D8E7297}"/>
                </a:ext>
              </a:extLst>
            </p:cNvPr>
            <p:cNvSpPr/>
            <p:nvPr/>
          </p:nvSpPr>
          <p:spPr>
            <a:xfrm>
              <a:off x="17068610"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6" name="Forme libre : forme 45">
              <a:extLst>
                <a:ext uri="{FF2B5EF4-FFF2-40B4-BE49-F238E27FC236}">
                  <a16:creationId xmlns:a16="http://schemas.microsoft.com/office/drawing/2014/main" id="{621B71E3-E134-11D1-F565-65E79041B827}"/>
                </a:ext>
              </a:extLst>
            </p:cNvPr>
            <p:cNvSpPr/>
            <p:nvPr/>
          </p:nvSpPr>
          <p:spPr>
            <a:xfrm>
              <a:off x="17362090" y="12156567"/>
              <a:ext cx="280136" cy="290434"/>
            </a:xfrm>
            <a:custGeom>
              <a:avLst/>
              <a:gdLst>
                <a:gd name="connsiteX0" fmla="*/ 280136 w 280136"/>
                <a:gd name="connsiteY0" fmla="*/ 151842 h 290434"/>
                <a:gd name="connsiteX1" fmla="*/ 140116 w 280136"/>
                <a:gd name="connsiteY1" fmla="*/ 0 h 290434"/>
                <a:gd name="connsiteX2" fmla="*/ 0 w 280136"/>
                <a:gd name="connsiteY2" fmla="*/ 145742 h 290434"/>
                <a:gd name="connsiteX3" fmla="*/ 148790 w 280136"/>
                <a:gd name="connsiteY3" fmla="*/ 290434 h 290434"/>
                <a:gd name="connsiteX4" fmla="*/ 269365 w 280136"/>
                <a:gd name="connsiteY4" fmla="*/ 234006 h 290434"/>
                <a:gd name="connsiteX5" fmla="*/ 215511 w 280136"/>
                <a:gd name="connsiteY5" fmla="*/ 189302 h 290434"/>
                <a:gd name="connsiteX6" fmla="*/ 153937 w 280136"/>
                <a:gd name="connsiteY6" fmla="*/ 217516 h 290434"/>
                <a:gd name="connsiteX7" fmla="*/ 93887 w 280136"/>
                <a:gd name="connsiteY7" fmla="*/ 171859 h 290434"/>
                <a:gd name="connsiteX8" fmla="*/ 279660 w 280136"/>
                <a:gd name="connsiteY8" fmla="*/ 171859 h 290434"/>
                <a:gd name="connsiteX9" fmla="*/ 280136 w 280136"/>
                <a:gd name="connsiteY9" fmla="*/ 151842 h 290434"/>
                <a:gd name="connsiteX10" fmla="*/ 92362 w 280136"/>
                <a:gd name="connsiteY10" fmla="*/ 122103 h 290434"/>
                <a:gd name="connsiteX11" fmla="*/ 140592 w 280136"/>
                <a:gd name="connsiteY11" fmla="*/ 71870 h 290434"/>
                <a:gd name="connsiteX12" fmla="*/ 188823 w 280136"/>
                <a:gd name="connsiteY12" fmla="*/ 122103 h 290434"/>
                <a:gd name="connsiteX13" fmla="*/ 92362 w 280136"/>
                <a:gd name="connsiteY13" fmla="*/ 122103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136" h="290434">
                  <a:moveTo>
                    <a:pt x="280136" y="151842"/>
                  </a:moveTo>
                  <a:cubicBezTo>
                    <a:pt x="280136" y="70249"/>
                    <a:pt x="236005" y="0"/>
                    <a:pt x="140116" y="0"/>
                  </a:cubicBezTo>
                  <a:cubicBezTo>
                    <a:pt x="58048" y="0"/>
                    <a:pt x="0" y="64626"/>
                    <a:pt x="0" y="145742"/>
                  </a:cubicBezTo>
                  <a:cubicBezTo>
                    <a:pt x="0" y="231909"/>
                    <a:pt x="61575" y="290434"/>
                    <a:pt x="148790" y="290434"/>
                  </a:cubicBezTo>
                  <a:cubicBezTo>
                    <a:pt x="204169" y="290434"/>
                    <a:pt x="242677" y="267844"/>
                    <a:pt x="269365" y="234006"/>
                  </a:cubicBezTo>
                  <a:lnTo>
                    <a:pt x="215511" y="189302"/>
                  </a:lnTo>
                  <a:cubicBezTo>
                    <a:pt x="195495" y="208842"/>
                    <a:pt x="177003" y="217516"/>
                    <a:pt x="153937" y="217516"/>
                  </a:cubicBezTo>
                  <a:cubicBezTo>
                    <a:pt x="123626" y="217516"/>
                    <a:pt x="101608" y="202170"/>
                    <a:pt x="93887" y="171859"/>
                  </a:cubicBezTo>
                  <a:lnTo>
                    <a:pt x="279660" y="171859"/>
                  </a:lnTo>
                  <a:cubicBezTo>
                    <a:pt x="280136" y="165186"/>
                    <a:pt x="280136" y="158037"/>
                    <a:pt x="280136" y="151842"/>
                  </a:cubicBezTo>
                  <a:moveTo>
                    <a:pt x="92362" y="122103"/>
                  </a:moveTo>
                  <a:cubicBezTo>
                    <a:pt x="97509" y="91791"/>
                    <a:pt x="114952" y="71870"/>
                    <a:pt x="140592" y="71870"/>
                  </a:cubicBezTo>
                  <a:cubicBezTo>
                    <a:pt x="166233" y="71870"/>
                    <a:pt x="185201" y="91315"/>
                    <a:pt x="188823" y="122103"/>
                  </a:cubicBezTo>
                  <a:lnTo>
                    <a:pt x="92362" y="122103"/>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7" name="Forme libre : forme 46">
              <a:extLst>
                <a:ext uri="{FF2B5EF4-FFF2-40B4-BE49-F238E27FC236}">
                  <a16:creationId xmlns:a16="http://schemas.microsoft.com/office/drawing/2014/main" id="{11F26310-FC88-C178-DFDB-6E5278084244}"/>
                </a:ext>
              </a:extLst>
            </p:cNvPr>
            <p:cNvSpPr/>
            <p:nvPr/>
          </p:nvSpPr>
          <p:spPr>
            <a:xfrm>
              <a:off x="17663196" y="12156376"/>
              <a:ext cx="304727" cy="365926"/>
            </a:xfrm>
            <a:custGeom>
              <a:avLst/>
              <a:gdLst>
                <a:gd name="connsiteX0" fmla="*/ 181674 w 304727"/>
                <a:gd name="connsiteY0" fmla="*/ 95 h 365926"/>
                <a:gd name="connsiteX1" fmla="*/ 97509 w 304727"/>
                <a:gd name="connsiteY1" fmla="*/ 43179 h 365926"/>
                <a:gd name="connsiteX2" fmla="*/ 97509 w 304727"/>
                <a:gd name="connsiteY2" fmla="*/ 6196 h 365926"/>
                <a:gd name="connsiteX3" fmla="*/ 0 w 304727"/>
                <a:gd name="connsiteY3" fmla="*/ 6196 h 365926"/>
                <a:gd name="connsiteX4" fmla="*/ 0 w 304727"/>
                <a:gd name="connsiteY4" fmla="*/ 365926 h 365926"/>
                <a:gd name="connsiteX5" fmla="*/ 97509 w 304727"/>
                <a:gd name="connsiteY5" fmla="*/ 365926 h 365926"/>
                <a:gd name="connsiteX6" fmla="*/ 97509 w 304727"/>
                <a:gd name="connsiteY6" fmla="*/ 249924 h 365926"/>
                <a:gd name="connsiteX7" fmla="*/ 182150 w 304727"/>
                <a:gd name="connsiteY7" fmla="*/ 289958 h 365926"/>
                <a:gd name="connsiteX8" fmla="*/ 304728 w 304727"/>
                <a:gd name="connsiteY8" fmla="*/ 144216 h 365926"/>
                <a:gd name="connsiteX9" fmla="*/ 181579 w 304727"/>
                <a:gd name="connsiteY9" fmla="*/ 0 h 365926"/>
                <a:gd name="connsiteX10" fmla="*/ 151840 w 304727"/>
                <a:gd name="connsiteY10" fmla="*/ 208365 h 365926"/>
                <a:gd name="connsiteX11" fmla="*/ 95412 w 304727"/>
                <a:gd name="connsiteY11" fmla="*/ 144693 h 365926"/>
                <a:gd name="connsiteX12" fmla="*/ 151840 w 304727"/>
                <a:gd name="connsiteY12" fmla="*/ 81592 h 365926"/>
                <a:gd name="connsiteX13" fmla="*/ 208839 w 304727"/>
                <a:gd name="connsiteY13" fmla="*/ 144693 h 365926"/>
                <a:gd name="connsiteX14" fmla="*/ 151840 w 304727"/>
                <a:gd name="connsiteY14" fmla="*/ 208365 h 36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727" h="365926">
                  <a:moveTo>
                    <a:pt x="181674" y="95"/>
                  </a:moveTo>
                  <a:cubicBezTo>
                    <a:pt x="140116" y="95"/>
                    <a:pt x="116477" y="20112"/>
                    <a:pt x="97509" y="43179"/>
                  </a:cubicBezTo>
                  <a:lnTo>
                    <a:pt x="97509" y="6196"/>
                  </a:lnTo>
                  <a:lnTo>
                    <a:pt x="0" y="6196"/>
                  </a:lnTo>
                  <a:lnTo>
                    <a:pt x="0" y="365926"/>
                  </a:lnTo>
                  <a:lnTo>
                    <a:pt x="97509" y="365926"/>
                  </a:lnTo>
                  <a:lnTo>
                    <a:pt x="97509" y="249924"/>
                  </a:lnTo>
                  <a:cubicBezTo>
                    <a:pt x="115429" y="270990"/>
                    <a:pt x="140116" y="289958"/>
                    <a:pt x="182150" y="289958"/>
                  </a:cubicBezTo>
                  <a:cubicBezTo>
                    <a:pt x="247824" y="289958"/>
                    <a:pt x="304728" y="234578"/>
                    <a:pt x="304728" y="144216"/>
                  </a:cubicBezTo>
                  <a:cubicBezTo>
                    <a:pt x="304728" y="53855"/>
                    <a:pt x="247729" y="0"/>
                    <a:pt x="181579" y="0"/>
                  </a:cubicBezTo>
                  <a:moveTo>
                    <a:pt x="151840" y="208365"/>
                  </a:moveTo>
                  <a:cubicBezTo>
                    <a:pt x="120576" y="208365"/>
                    <a:pt x="95412" y="181677"/>
                    <a:pt x="95412" y="144693"/>
                  </a:cubicBezTo>
                  <a:cubicBezTo>
                    <a:pt x="95412" y="107710"/>
                    <a:pt x="120576" y="81592"/>
                    <a:pt x="151840" y="81592"/>
                  </a:cubicBezTo>
                  <a:cubicBezTo>
                    <a:pt x="183104" y="81592"/>
                    <a:pt x="208839" y="108281"/>
                    <a:pt x="208839" y="144693"/>
                  </a:cubicBezTo>
                  <a:cubicBezTo>
                    <a:pt x="208839" y="181105"/>
                    <a:pt x="183676" y="208365"/>
                    <a:pt x="151840" y="208365"/>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8" name="Forme libre : forme 47">
              <a:extLst>
                <a:ext uri="{FF2B5EF4-FFF2-40B4-BE49-F238E27FC236}">
                  <a16:creationId xmlns:a16="http://schemas.microsoft.com/office/drawing/2014/main" id="{0F30B67F-E02E-2DBC-B12E-50D9A311569A}"/>
                </a:ext>
              </a:extLst>
            </p:cNvPr>
            <p:cNvSpPr/>
            <p:nvPr/>
          </p:nvSpPr>
          <p:spPr>
            <a:xfrm>
              <a:off x="18307729" y="12162667"/>
              <a:ext cx="97509" cy="277566"/>
            </a:xfrm>
            <a:custGeom>
              <a:avLst/>
              <a:gdLst>
                <a:gd name="connsiteX0" fmla="*/ 0 w 97509"/>
                <a:gd name="connsiteY0" fmla="*/ 0 h 277566"/>
                <a:gd name="connsiteX1" fmla="*/ 97509 w 97509"/>
                <a:gd name="connsiteY1" fmla="*/ 0 h 277566"/>
                <a:gd name="connsiteX2" fmla="*/ 97509 w 97509"/>
                <a:gd name="connsiteY2" fmla="*/ 277567 h 277566"/>
                <a:gd name="connsiteX3" fmla="*/ 0 w 97509"/>
                <a:gd name="connsiteY3" fmla="*/ 277567 h 277566"/>
              </a:gdLst>
              <a:ahLst/>
              <a:cxnLst>
                <a:cxn ang="0">
                  <a:pos x="connsiteX0" y="connsiteY0"/>
                </a:cxn>
                <a:cxn ang="0">
                  <a:pos x="connsiteX1" y="connsiteY1"/>
                </a:cxn>
                <a:cxn ang="0">
                  <a:pos x="connsiteX2" y="connsiteY2"/>
                </a:cxn>
                <a:cxn ang="0">
                  <a:pos x="connsiteX3" y="connsiteY3"/>
                </a:cxn>
              </a:cxnLst>
              <a:rect l="l" t="t" r="r" b="b"/>
              <a:pathLst>
                <a:path w="97509" h="277566">
                  <a:moveTo>
                    <a:pt x="0" y="0"/>
                  </a:moveTo>
                  <a:lnTo>
                    <a:pt x="97509" y="0"/>
                  </a:lnTo>
                  <a:lnTo>
                    <a:pt x="97509" y="277567"/>
                  </a:lnTo>
                  <a:lnTo>
                    <a:pt x="0" y="277567"/>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9" name="Forme libre : forme 48">
              <a:extLst>
                <a:ext uri="{FF2B5EF4-FFF2-40B4-BE49-F238E27FC236}">
                  <a16:creationId xmlns:a16="http://schemas.microsoft.com/office/drawing/2014/main" id="{306A694F-B02E-64C3-8F27-E646D5B52AC7}"/>
                </a:ext>
              </a:extLst>
            </p:cNvPr>
            <p:cNvSpPr/>
            <p:nvPr/>
          </p:nvSpPr>
          <p:spPr>
            <a:xfrm>
              <a:off x="18439075"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0" name="Forme libre : forme 49">
              <a:extLst>
                <a:ext uri="{FF2B5EF4-FFF2-40B4-BE49-F238E27FC236}">
                  <a16:creationId xmlns:a16="http://schemas.microsoft.com/office/drawing/2014/main" id="{A72388B8-31C8-1719-58C0-B37232D14598}"/>
                </a:ext>
              </a:extLst>
            </p:cNvPr>
            <p:cNvSpPr/>
            <p:nvPr/>
          </p:nvSpPr>
          <p:spPr>
            <a:xfrm>
              <a:off x="18730268" y="12092322"/>
              <a:ext cx="194923" cy="347911"/>
            </a:xfrm>
            <a:custGeom>
              <a:avLst/>
              <a:gdLst>
                <a:gd name="connsiteX0" fmla="*/ 32789 w 194923"/>
                <a:gd name="connsiteY0" fmla="*/ 347911 h 347911"/>
                <a:gd name="connsiteX1" fmla="*/ 32789 w 194923"/>
                <a:gd name="connsiteY1" fmla="*/ 148887 h 347911"/>
                <a:gd name="connsiteX2" fmla="*/ 0 w 194923"/>
                <a:gd name="connsiteY2" fmla="*/ 148887 h 347911"/>
                <a:gd name="connsiteX3" fmla="*/ 0 w 194923"/>
                <a:gd name="connsiteY3" fmla="*/ 70345 h 347911"/>
                <a:gd name="connsiteX4" fmla="*/ 32789 w 194923"/>
                <a:gd name="connsiteY4" fmla="*/ 70345 h 347911"/>
                <a:gd name="connsiteX5" fmla="*/ 32789 w 194923"/>
                <a:gd name="connsiteY5" fmla="*/ 0 h 347911"/>
                <a:gd name="connsiteX6" fmla="*/ 130298 w 194923"/>
                <a:gd name="connsiteY6" fmla="*/ 0 h 347911"/>
                <a:gd name="connsiteX7" fmla="*/ 130298 w 194923"/>
                <a:gd name="connsiteY7" fmla="*/ 70345 h 347911"/>
                <a:gd name="connsiteX8" fmla="*/ 194923 w 194923"/>
                <a:gd name="connsiteY8" fmla="*/ 70345 h 347911"/>
                <a:gd name="connsiteX9" fmla="*/ 194923 w 194923"/>
                <a:gd name="connsiteY9" fmla="*/ 148887 h 347911"/>
                <a:gd name="connsiteX10" fmla="*/ 130298 w 194923"/>
                <a:gd name="connsiteY10" fmla="*/ 148887 h 347911"/>
                <a:gd name="connsiteX11" fmla="*/ 130298 w 194923"/>
                <a:gd name="connsiteY11" fmla="*/ 347911 h 347911"/>
                <a:gd name="connsiteX12" fmla="*/ 32789 w 194923"/>
                <a:gd name="connsiteY12" fmla="*/ 347911 h 34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23" h="347911">
                  <a:moveTo>
                    <a:pt x="32789" y="347911"/>
                  </a:moveTo>
                  <a:lnTo>
                    <a:pt x="32789" y="148887"/>
                  </a:lnTo>
                  <a:lnTo>
                    <a:pt x="0" y="148887"/>
                  </a:lnTo>
                  <a:lnTo>
                    <a:pt x="0" y="70345"/>
                  </a:lnTo>
                  <a:lnTo>
                    <a:pt x="32789" y="70345"/>
                  </a:lnTo>
                  <a:lnTo>
                    <a:pt x="32789" y="0"/>
                  </a:lnTo>
                  <a:lnTo>
                    <a:pt x="130298" y="0"/>
                  </a:lnTo>
                  <a:lnTo>
                    <a:pt x="130298" y="70345"/>
                  </a:lnTo>
                  <a:lnTo>
                    <a:pt x="194923" y="70345"/>
                  </a:lnTo>
                  <a:lnTo>
                    <a:pt x="194923" y="148887"/>
                  </a:lnTo>
                  <a:lnTo>
                    <a:pt x="130298" y="148887"/>
                  </a:lnTo>
                  <a:lnTo>
                    <a:pt x="130298" y="347911"/>
                  </a:lnTo>
                  <a:lnTo>
                    <a:pt x="32789" y="347911"/>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1" name="Forme libre : forme 50">
              <a:extLst>
                <a:ext uri="{FF2B5EF4-FFF2-40B4-BE49-F238E27FC236}">
                  <a16:creationId xmlns:a16="http://schemas.microsoft.com/office/drawing/2014/main" id="{E4FB240D-A230-1F48-F795-78496D2758EC}"/>
                </a:ext>
              </a:extLst>
            </p:cNvPr>
            <p:cNvSpPr/>
            <p:nvPr/>
          </p:nvSpPr>
          <p:spPr>
            <a:xfrm>
              <a:off x="18903173" y="12327758"/>
              <a:ext cx="119146" cy="119147"/>
            </a:xfrm>
            <a:custGeom>
              <a:avLst/>
              <a:gdLst>
                <a:gd name="connsiteX0" fmla="*/ 119146 w 119146"/>
                <a:gd name="connsiteY0" fmla="*/ 59574 h 119147"/>
                <a:gd name="connsiteX1" fmla="*/ 59573 w 119146"/>
                <a:gd name="connsiteY1" fmla="*/ 119148 h 119147"/>
                <a:gd name="connsiteX2" fmla="*/ 0 w 119146"/>
                <a:gd name="connsiteY2" fmla="*/ 59574 h 119147"/>
                <a:gd name="connsiteX3" fmla="*/ 59573 w 119146"/>
                <a:gd name="connsiteY3" fmla="*/ 0 h 119147"/>
                <a:gd name="connsiteX4" fmla="*/ 119146 w 119146"/>
                <a:gd name="connsiteY4" fmla="*/ 59574 h 119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46" h="119147">
                  <a:moveTo>
                    <a:pt x="119146" y="59574"/>
                  </a:moveTo>
                  <a:cubicBezTo>
                    <a:pt x="119146" y="92459"/>
                    <a:pt x="92457" y="119148"/>
                    <a:pt x="59573" y="119148"/>
                  </a:cubicBezTo>
                  <a:cubicBezTo>
                    <a:pt x="26689" y="119148"/>
                    <a:pt x="0" y="92459"/>
                    <a:pt x="0" y="59574"/>
                  </a:cubicBezTo>
                  <a:cubicBezTo>
                    <a:pt x="0" y="26689"/>
                    <a:pt x="26689" y="0"/>
                    <a:pt x="59573" y="0"/>
                  </a:cubicBezTo>
                  <a:cubicBezTo>
                    <a:pt x="92457" y="0"/>
                    <a:pt x="119146" y="26689"/>
                    <a:pt x="119146" y="59574"/>
                  </a:cubicBezTo>
                </a:path>
              </a:pathLst>
            </a:custGeom>
            <a:solidFill>
              <a:srgbClr val="00A2DF"/>
            </a:solidFill>
            <a:ln w="9525" cap="flat">
              <a:noFill/>
              <a:prstDash val="solid"/>
              <a:miter/>
            </a:ln>
          </p:spPr>
          <p:txBody>
            <a:bodyPr rtlCol="0" anchor="ctr"/>
            <a:lstStyle/>
            <a:p>
              <a:endParaRPr lang="fr-FR" sz="1092"/>
            </a:p>
          </p:txBody>
        </p:sp>
        <p:sp>
          <p:nvSpPr>
            <p:cNvPr id="52" name="Forme libre : forme 51">
              <a:extLst>
                <a:ext uri="{FF2B5EF4-FFF2-40B4-BE49-F238E27FC236}">
                  <a16:creationId xmlns:a16="http://schemas.microsoft.com/office/drawing/2014/main" id="{199CF841-1BC6-1985-28C3-4CD352927369}"/>
                </a:ext>
              </a:extLst>
            </p:cNvPr>
            <p:cNvSpPr/>
            <p:nvPr/>
          </p:nvSpPr>
          <p:spPr>
            <a:xfrm>
              <a:off x="17661767"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6" y="62529"/>
                    <a:pt x="29358" y="66723"/>
                    <a:pt x="26498" y="72061"/>
                  </a:cubicBezTo>
                  <a:cubicBezTo>
                    <a:pt x="23639" y="77494"/>
                    <a:pt x="22209" y="83689"/>
                    <a:pt x="22209" y="90743"/>
                  </a:cubicBezTo>
                  <a:cubicBezTo>
                    <a:pt x="22209" y="97797"/>
                    <a:pt x="23639" y="104183"/>
                    <a:pt x="26498" y="109520"/>
                  </a:cubicBezTo>
                  <a:cubicBezTo>
                    <a:pt x="29358" y="114858"/>
                    <a:pt x="33266"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53" name="Forme libre : forme 52">
              <a:extLst>
                <a:ext uri="{FF2B5EF4-FFF2-40B4-BE49-F238E27FC236}">
                  <a16:creationId xmlns:a16="http://schemas.microsoft.com/office/drawing/2014/main" id="{72E57516-86BF-20C6-2E67-68EAEEBFBCA4}"/>
                </a:ext>
              </a:extLst>
            </p:cNvPr>
            <p:cNvSpPr/>
            <p:nvPr/>
          </p:nvSpPr>
          <p:spPr>
            <a:xfrm>
              <a:off x="17783391"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4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400"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5" y="108949"/>
                    <a:pt x="62433"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4"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54" name="Forme libre : forme 53">
              <a:extLst>
                <a:ext uri="{FF2B5EF4-FFF2-40B4-BE49-F238E27FC236}">
                  <a16:creationId xmlns:a16="http://schemas.microsoft.com/office/drawing/2014/main" id="{363AD4D2-C4EE-F18C-3B96-FF2F7A6D3D74}"/>
                </a:ext>
              </a:extLst>
            </p:cNvPr>
            <p:cNvSpPr/>
            <p:nvPr/>
          </p:nvSpPr>
          <p:spPr>
            <a:xfrm>
              <a:off x="17888811" y="12640878"/>
              <a:ext cx="112187" cy="159181"/>
            </a:xfrm>
            <a:custGeom>
              <a:avLst/>
              <a:gdLst>
                <a:gd name="connsiteX0" fmla="*/ 25068 w 112187"/>
                <a:gd name="connsiteY0" fmla="*/ 95 h 159181"/>
                <a:gd name="connsiteX1" fmla="*/ 57381 w 112187"/>
                <a:gd name="connsiteY1" fmla="*/ 79400 h 159181"/>
                <a:gd name="connsiteX2" fmla="*/ 87310 w 112187"/>
                <a:gd name="connsiteY2" fmla="*/ 95 h 159181"/>
                <a:gd name="connsiteX3" fmla="*/ 112188 w 112187"/>
                <a:gd name="connsiteY3" fmla="*/ 95 h 159181"/>
                <a:gd name="connsiteX4" fmla="*/ 46991 w 112187"/>
                <a:gd name="connsiteY4" fmla="*/ 159181 h 159181"/>
                <a:gd name="connsiteX5" fmla="*/ 22114 w 112187"/>
                <a:gd name="connsiteY5" fmla="*/ 159181 h 159181"/>
                <a:gd name="connsiteX6" fmla="*/ 45371 w 112187"/>
                <a:gd name="connsiteY6" fmla="*/ 105326 h 159181"/>
                <a:gd name="connsiteX7" fmla="*/ 0 w 112187"/>
                <a:gd name="connsiteY7" fmla="*/ 0 h 159181"/>
                <a:gd name="connsiteX8" fmla="*/ 25068 w 112187"/>
                <a:gd name="connsiteY8" fmla="*/ 0 h 15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7" h="159181">
                  <a:moveTo>
                    <a:pt x="25068" y="95"/>
                  </a:moveTo>
                  <a:lnTo>
                    <a:pt x="57381" y="79400"/>
                  </a:lnTo>
                  <a:lnTo>
                    <a:pt x="87310" y="95"/>
                  </a:lnTo>
                  <a:lnTo>
                    <a:pt x="112188" y="95"/>
                  </a:lnTo>
                  <a:lnTo>
                    <a:pt x="46991" y="159181"/>
                  </a:lnTo>
                  <a:lnTo>
                    <a:pt x="22114" y="159181"/>
                  </a:lnTo>
                  <a:lnTo>
                    <a:pt x="45371" y="105326"/>
                  </a:lnTo>
                  <a:lnTo>
                    <a:pt x="0" y="0"/>
                  </a:lnTo>
                  <a:lnTo>
                    <a:pt x="25068" y="0"/>
                  </a:lnTo>
                  <a:close/>
                </a:path>
              </a:pathLst>
            </a:custGeom>
            <a:solidFill>
              <a:schemeClr val="bg1"/>
            </a:solidFill>
            <a:ln w="9525" cap="flat">
              <a:noFill/>
              <a:prstDash val="solid"/>
              <a:miter/>
            </a:ln>
          </p:spPr>
          <p:txBody>
            <a:bodyPr rtlCol="0" anchor="ctr"/>
            <a:lstStyle/>
            <a:p>
              <a:endParaRPr lang="fr-FR" sz="1092"/>
            </a:p>
          </p:txBody>
        </p:sp>
        <p:sp>
          <p:nvSpPr>
            <p:cNvPr id="55" name="Forme libre : forme 54">
              <a:extLst>
                <a:ext uri="{FF2B5EF4-FFF2-40B4-BE49-F238E27FC236}">
                  <a16:creationId xmlns:a16="http://schemas.microsoft.com/office/drawing/2014/main" id="{9466EB46-72FD-BF43-FADB-F823D2D8F8FD}"/>
                </a:ext>
              </a:extLst>
            </p:cNvPr>
            <p:cNvSpPr/>
            <p:nvPr/>
          </p:nvSpPr>
          <p:spPr>
            <a:xfrm>
              <a:off x="17999379"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56" name="Forme libre : forme 55">
              <a:extLst>
                <a:ext uri="{FF2B5EF4-FFF2-40B4-BE49-F238E27FC236}">
                  <a16:creationId xmlns:a16="http://schemas.microsoft.com/office/drawing/2014/main" id="{A75C7FCA-60AF-2F04-7993-F4BC2953E8CE}"/>
                </a:ext>
              </a:extLst>
            </p:cNvPr>
            <p:cNvSpPr/>
            <p:nvPr/>
          </p:nvSpPr>
          <p:spPr>
            <a:xfrm>
              <a:off x="18125674" y="12639163"/>
              <a:ext cx="101703" cy="109615"/>
            </a:xfrm>
            <a:custGeom>
              <a:avLst/>
              <a:gdLst>
                <a:gd name="connsiteX0" fmla="*/ 90360 w 101703"/>
                <a:gd name="connsiteY0" fmla="*/ 12105 h 109615"/>
                <a:gd name="connsiteX1" fmla="*/ 101703 w 101703"/>
                <a:gd name="connsiteY1" fmla="*/ 46706 h 109615"/>
                <a:gd name="connsiteX2" fmla="*/ 101703 w 101703"/>
                <a:gd name="connsiteY2" fmla="*/ 109520 h 109615"/>
                <a:gd name="connsiteX3" fmla="*/ 79399 w 101703"/>
                <a:gd name="connsiteY3" fmla="*/ 109520 h 109615"/>
                <a:gd name="connsiteX4" fmla="*/ 79399 w 101703"/>
                <a:gd name="connsiteY4" fmla="*/ 49089 h 109615"/>
                <a:gd name="connsiteX5" fmla="*/ 71964 w 101703"/>
                <a:gd name="connsiteY5" fmla="*/ 26689 h 109615"/>
                <a:gd name="connsiteX6" fmla="*/ 51662 w 101703"/>
                <a:gd name="connsiteY6" fmla="*/ 18778 h 109615"/>
                <a:gd name="connsiteX7" fmla="*/ 30311 w 101703"/>
                <a:gd name="connsiteY7" fmla="*/ 27261 h 109615"/>
                <a:gd name="connsiteX8" fmla="*/ 22304 w 101703"/>
                <a:gd name="connsiteY8" fmla="*/ 52234 h 109615"/>
                <a:gd name="connsiteX9" fmla="*/ 22304 w 101703"/>
                <a:gd name="connsiteY9" fmla="*/ 109616 h 109615"/>
                <a:gd name="connsiteX10" fmla="*/ 0 w 101703"/>
                <a:gd name="connsiteY10" fmla="*/ 109616 h 109615"/>
                <a:gd name="connsiteX11" fmla="*/ 0 w 101703"/>
                <a:gd name="connsiteY11" fmla="*/ 1811 h 109615"/>
                <a:gd name="connsiteX12" fmla="*/ 22304 w 101703"/>
                <a:gd name="connsiteY12" fmla="*/ 1811 h 109615"/>
                <a:gd name="connsiteX13" fmla="*/ 22304 w 101703"/>
                <a:gd name="connsiteY13" fmla="*/ 25450 h 109615"/>
                <a:gd name="connsiteX14" fmla="*/ 36792 w 101703"/>
                <a:gd name="connsiteY14" fmla="*/ 6672 h 109615"/>
                <a:gd name="connsiteX15" fmla="*/ 60240 w 101703"/>
                <a:gd name="connsiteY15" fmla="*/ 0 h 109615"/>
                <a:gd name="connsiteX16" fmla="*/ 90360 w 101703"/>
                <a:gd name="connsiteY16" fmla="*/ 12105 h 10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09615">
                  <a:moveTo>
                    <a:pt x="90360" y="12105"/>
                  </a:moveTo>
                  <a:cubicBezTo>
                    <a:pt x="97890" y="20207"/>
                    <a:pt x="101703" y="31741"/>
                    <a:pt x="101703" y="46706"/>
                  </a:cubicBezTo>
                  <a:lnTo>
                    <a:pt x="101703" y="109520"/>
                  </a:lnTo>
                  <a:lnTo>
                    <a:pt x="79399" y="109520"/>
                  </a:lnTo>
                  <a:lnTo>
                    <a:pt x="79399" y="49089"/>
                  </a:lnTo>
                  <a:cubicBezTo>
                    <a:pt x="79399" y="39462"/>
                    <a:pt x="76921" y="31932"/>
                    <a:pt x="71964" y="26689"/>
                  </a:cubicBezTo>
                  <a:cubicBezTo>
                    <a:pt x="67008" y="21447"/>
                    <a:pt x="60240" y="18778"/>
                    <a:pt x="51662" y="18778"/>
                  </a:cubicBezTo>
                  <a:cubicBezTo>
                    <a:pt x="43083" y="18778"/>
                    <a:pt x="35649" y="21637"/>
                    <a:pt x="30311" y="27261"/>
                  </a:cubicBezTo>
                  <a:cubicBezTo>
                    <a:pt x="24973" y="32885"/>
                    <a:pt x="22304" y="41273"/>
                    <a:pt x="22304" y="52234"/>
                  </a:cubicBezTo>
                  <a:lnTo>
                    <a:pt x="22304" y="109616"/>
                  </a:lnTo>
                  <a:lnTo>
                    <a:pt x="0" y="109616"/>
                  </a:lnTo>
                  <a:lnTo>
                    <a:pt x="0" y="1811"/>
                  </a:lnTo>
                  <a:lnTo>
                    <a:pt x="22304" y="1811"/>
                  </a:lnTo>
                  <a:lnTo>
                    <a:pt x="22304" y="25450"/>
                  </a:lnTo>
                  <a:cubicBezTo>
                    <a:pt x="25164" y="17348"/>
                    <a:pt x="30025" y="11057"/>
                    <a:pt x="36792" y="6672"/>
                  </a:cubicBezTo>
                  <a:cubicBezTo>
                    <a:pt x="43560" y="2192"/>
                    <a:pt x="51376" y="0"/>
                    <a:pt x="60240" y="0"/>
                  </a:cubicBezTo>
                  <a:cubicBezTo>
                    <a:pt x="72727" y="0"/>
                    <a:pt x="82830" y="4003"/>
                    <a:pt x="90360" y="12105"/>
                  </a:cubicBezTo>
                  <a:close/>
                </a:path>
              </a:pathLst>
            </a:custGeom>
            <a:solidFill>
              <a:schemeClr val="bg1"/>
            </a:solidFill>
            <a:ln w="9525" cap="flat">
              <a:noFill/>
              <a:prstDash val="solid"/>
              <a:miter/>
            </a:ln>
          </p:spPr>
          <p:txBody>
            <a:bodyPr rtlCol="0" anchor="ctr"/>
            <a:lstStyle/>
            <a:p>
              <a:endParaRPr lang="fr-FR" sz="1092"/>
            </a:p>
          </p:txBody>
        </p:sp>
        <p:sp>
          <p:nvSpPr>
            <p:cNvPr id="57" name="Forme libre : forme 56">
              <a:extLst>
                <a:ext uri="{FF2B5EF4-FFF2-40B4-BE49-F238E27FC236}">
                  <a16:creationId xmlns:a16="http://schemas.microsoft.com/office/drawing/2014/main" id="{09C5D15E-7BD5-01E2-55A3-64CBB86197C1}"/>
                </a:ext>
              </a:extLst>
            </p:cNvPr>
            <p:cNvSpPr/>
            <p:nvPr/>
          </p:nvSpPr>
          <p:spPr>
            <a:xfrm>
              <a:off x="18242913" y="12603895"/>
              <a:ext cx="110853" cy="146122"/>
            </a:xfrm>
            <a:custGeom>
              <a:avLst/>
              <a:gdLst>
                <a:gd name="connsiteX0" fmla="*/ 73871 w 110853"/>
                <a:gd name="connsiteY0" fmla="*/ 42893 h 146122"/>
                <a:gd name="connsiteX1" fmla="*/ 88359 w 110853"/>
                <a:gd name="connsiteY1" fmla="*/ 62052 h 146122"/>
                <a:gd name="connsiteX2" fmla="*/ 88359 w 110853"/>
                <a:gd name="connsiteY2" fmla="*/ 0 h 146122"/>
                <a:gd name="connsiteX3" fmla="*/ 110853 w 110853"/>
                <a:gd name="connsiteY3" fmla="*/ 0 h 146122"/>
                <a:gd name="connsiteX4" fmla="*/ 110853 w 110853"/>
                <a:gd name="connsiteY4" fmla="*/ 144788 h 146122"/>
                <a:gd name="connsiteX5" fmla="*/ 88359 w 110853"/>
                <a:gd name="connsiteY5" fmla="*/ 144788 h 146122"/>
                <a:gd name="connsiteX6" fmla="*/ 88359 w 110853"/>
                <a:gd name="connsiteY6" fmla="*/ 119720 h 146122"/>
                <a:gd name="connsiteX7" fmla="*/ 73871 w 110853"/>
                <a:gd name="connsiteY7" fmla="*/ 138879 h 146122"/>
                <a:gd name="connsiteX8" fmla="*/ 48802 w 110853"/>
                <a:gd name="connsiteY8" fmla="*/ 146123 h 146122"/>
                <a:gd name="connsiteX9" fmla="*/ 23639 w 110853"/>
                <a:gd name="connsiteY9" fmla="*/ 139451 h 146122"/>
                <a:gd name="connsiteX10" fmla="*/ 6291 w 110853"/>
                <a:gd name="connsiteY10" fmla="*/ 120291 h 146122"/>
                <a:gd name="connsiteX11" fmla="*/ 0 w 110853"/>
                <a:gd name="connsiteY11" fmla="*/ 90743 h 146122"/>
                <a:gd name="connsiteX12" fmla="*/ 6291 w 110853"/>
                <a:gd name="connsiteY12" fmla="*/ 61385 h 146122"/>
                <a:gd name="connsiteX13" fmla="*/ 23639 w 110853"/>
                <a:gd name="connsiteY13" fmla="*/ 42226 h 146122"/>
                <a:gd name="connsiteX14" fmla="*/ 48802 w 110853"/>
                <a:gd name="connsiteY14" fmla="*/ 35554 h 146122"/>
                <a:gd name="connsiteX15" fmla="*/ 73871 w 110853"/>
                <a:gd name="connsiteY15" fmla="*/ 42798 h 146122"/>
                <a:gd name="connsiteX16" fmla="*/ 31931 w 110853"/>
                <a:gd name="connsiteY16" fmla="*/ 64721 h 146122"/>
                <a:gd name="connsiteX17" fmla="*/ 23067 w 110853"/>
                <a:gd name="connsiteY17" fmla="*/ 90838 h 146122"/>
                <a:gd name="connsiteX18" fmla="*/ 31931 w 110853"/>
                <a:gd name="connsiteY18" fmla="*/ 116956 h 146122"/>
                <a:gd name="connsiteX19" fmla="*/ 55760 w 110853"/>
                <a:gd name="connsiteY19" fmla="*/ 126487 h 146122"/>
                <a:gd name="connsiteX20" fmla="*/ 72631 w 110853"/>
                <a:gd name="connsiteY20" fmla="*/ 122103 h 146122"/>
                <a:gd name="connsiteX21" fmla="*/ 84355 w 110853"/>
                <a:gd name="connsiteY21" fmla="*/ 109711 h 146122"/>
                <a:gd name="connsiteX22" fmla="*/ 88645 w 110853"/>
                <a:gd name="connsiteY22" fmla="*/ 90934 h 146122"/>
                <a:gd name="connsiteX23" fmla="*/ 84355 w 110853"/>
                <a:gd name="connsiteY23" fmla="*/ 72251 h 146122"/>
                <a:gd name="connsiteX24" fmla="*/ 72631 w 110853"/>
                <a:gd name="connsiteY24" fmla="*/ 59765 h 146122"/>
                <a:gd name="connsiteX25" fmla="*/ 55760 w 110853"/>
                <a:gd name="connsiteY25" fmla="*/ 55380 h 146122"/>
                <a:gd name="connsiteX26" fmla="*/ 31931 w 110853"/>
                <a:gd name="connsiteY26" fmla="*/ 64912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853" h="146122">
                  <a:moveTo>
                    <a:pt x="73871" y="42893"/>
                  </a:moveTo>
                  <a:cubicBezTo>
                    <a:pt x="80829" y="47754"/>
                    <a:pt x="85594" y="54141"/>
                    <a:pt x="88359" y="62052"/>
                  </a:cubicBezTo>
                  <a:lnTo>
                    <a:pt x="88359" y="0"/>
                  </a:lnTo>
                  <a:lnTo>
                    <a:pt x="110853" y="0"/>
                  </a:lnTo>
                  <a:lnTo>
                    <a:pt x="110853" y="144788"/>
                  </a:lnTo>
                  <a:lnTo>
                    <a:pt x="88359" y="144788"/>
                  </a:lnTo>
                  <a:lnTo>
                    <a:pt x="88359" y="119720"/>
                  </a:lnTo>
                  <a:cubicBezTo>
                    <a:pt x="85594" y="127631"/>
                    <a:pt x="80829" y="134113"/>
                    <a:pt x="73871" y="138879"/>
                  </a:cubicBezTo>
                  <a:cubicBezTo>
                    <a:pt x="66912" y="143740"/>
                    <a:pt x="58620" y="146123"/>
                    <a:pt x="48802" y="146123"/>
                  </a:cubicBezTo>
                  <a:cubicBezTo>
                    <a:pt x="38985" y="146123"/>
                    <a:pt x="30978" y="143930"/>
                    <a:pt x="23639" y="139451"/>
                  </a:cubicBezTo>
                  <a:cubicBezTo>
                    <a:pt x="16299" y="135066"/>
                    <a:pt x="10485" y="128584"/>
                    <a:pt x="6291" y="120291"/>
                  </a:cubicBezTo>
                  <a:cubicBezTo>
                    <a:pt x="2097" y="111903"/>
                    <a:pt x="0" y="102086"/>
                    <a:pt x="0" y="90743"/>
                  </a:cubicBezTo>
                  <a:cubicBezTo>
                    <a:pt x="0" y="79400"/>
                    <a:pt x="2097" y="69773"/>
                    <a:pt x="6291" y="61385"/>
                  </a:cubicBezTo>
                  <a:cubicBezTo>
                    <a:pt x="10485" y="52997"/>
                    <a:pt x="16204" y="46611"/>
                    <a:pt x="23639" y="42226"/>
                  </a:cubicBezTo>
                  <a:cubicBezTo>
                    <a:pt x="30978" y="37746"/>
                    <a:pt x="39366" y="35554"/>
                    <a:pt x="48802" y="35554"/>
                  </a:cubicBezTo>
                  <a:cubicBezTo>
                    <a:pt x="58239" y="35554"/>
                    <a:pt x="66912" y="37937"/>
                    <a:pt x="73871" y="42798"/>
                  </a:cubicBezTo>
                  <a:close/>
                  <a:moveTo>
                    <a:pt x="31931" y="64721"/>
                  </a:moveTo>
                  <a:cubicBezTo>
                    <a:pt x="26021" y="71012"/>
                    <a:pt x="23067" y="79781"/>
                    <a:pt x="23067" y="90838"/>
                  </a:cubicBezTo>
                  <a:cubicBezTo>
                    <a:pt x="23067" y="101895"/>
                    <a:pt x="26021" y="110665"/>
                    <a:pt x="31931" y="116956"/>
                  </a:cubicBezTo>
                  <a:cubicBezTo>
                    <a:pt x="37841" y="123246"/>
                    <a:pt x="45752" y="126487"/>
                    <a:pt x="55760" y="126487"/>
                  </a:cubicBezTo>
                  <a:cubicBezTo>
                    <a:pt x="62051" y="126487"/>
                    <a:pt x="67675" y="125057"/>
                    <a:pt x="72631" y="122103"/>
                  </a:cubicBezTo>
                  <a:cubicBezTo>
                    <a:pt x="77588" y="119148"/>
                    <a:pt x="81496" y="115049"/>
                    <a:pt x="84355" y="109711"/>
                  </a:cubicBezTo>
                  <a:cubicBezTo>
                    <a:pt x="87215" y="104373"/>
                    <a:pt x="88645" y="98082"/>
                    <a:pt x="88645" y="90934"/>
                  </a:cubicBezTo>
                  <a:cubicBezTo>
                    <a:pt x="88645" y="83785"/>
                    <a:pt x="87215" y="77684"/>
                    <a:pt x="84355" y="72251"/>
                  </a:cubicBezTo>
                  <a:cubicBezTo>
                    <a:pt x="81496" y="66818"/>
                    <a:pt x="77588" y="62624"/>
                    <a:pt x="72631" y="59765"/>
                  </a:cubicBezTo>
                  <a:cubicBezTo>
                    <a:pt x="67675" y="56810"/>
                    <a:pt x="62051" y="55380"/>
                    <a:pt x="55760" y="55380"/>
                  </a:cubicBezTo>
                  <a:cubicBezTo>
                    <a:pt x="45847" y="55380"/>
                    <a:pt x="37936" y="58525"/>
                    <a:pt x="31931" y="64912"/>
                  </a:cubicBezTo>
                  <a:close/>
                </a:path>
              </a:pathLst>
            </a:custGeom>
            <a:solidFill>
              <a:schemeClr val="bg1"/>
            </a:solidFill>
            <a:ln w="9525" cap="flat">
              <a:noFill/>
              <a:prstDash val="solid"/>
              <a:miter/>
            </a:ln>
          </p:spPr>
          <p:txBody>
            <a:bodyPr rtlCol="0" anchor="ctr"/>
            <a:lstStyle/>
            <a:p>
              <a:endParaRPr lang="fr-FR" sz="1092"/>
            </a:p>
          </p:txBody>
        </p:sp>
        <p:sp>
          <p:nvSpPr>
            <p:cNvPr id="58" name="Forme libre : forme 57">
              <a:extLst>
                <a:ext uri="{FF2B5EF4-FFF2-40B4-BE49-F238E27FC236}">
                  <a16:creationId xmlns:a16="http://schemas.microsoft.com/office/drawing/2014/main" id="{CDBE68C2-A323-8BA2-CB2F-CA540371E1D5}"/>
                </a:ext>
              </a:extLst>
            </p:cNvPr>
            <p:cNvSpPr/>
            <p:nvPr/>
          </p:nvSpPr>
          <p:spPr>
            <a:xfrm>
              <a:off x="18406858" y="12614284"/>
              <a:ext cx="64148" cy="134494"/>
            </a:xfrm>
            <a:custGeom>
              <a:avLst/>
              <a:gdLst>
                <a:gd name="connsiteX0" fmla="*/ 64148 w 64148"/>
                <a:gd name="connsiteY0" fmla="*/ 115144 h 134494"/>
                <a:gd name="connsiteX1" fmla="*/ 64148 w 64148"/>
                <a:gd name="connsiteY1" fmla="*/ 134494 h 134494"/>
                <a:gd name="connsiteX2" fmla="*/ 50423 w 64148"/>
                <a:gd name="connsiteY2" fmla="*/ 134494 h 134494"/>
                <a:gd name="connsiteX3" fmla="*/ 24306 w 64148"/>
                <a:gd name="connsiteY3" fmla="*/ 126201 h 134494"/>
                <a:gd name="connsiteX4" fmla="*/ 15441 w 64148"/>
                <a:gd name="connsiteY4" fmla="*/ 98559 h 134494"/>
                <a:gd name="connsiteX5" fmla="*/ 15441 w 64148"/>
                <a:gd name="connsiteY5" fmla="*/ 45753 h 134494"/>
                <a:gd name="connsiteX6" fmla="*/ 0 w 64148"/>
                <a:gd name="connsiteY6" fmla="*/ 45753 h 134494"/>
                <a:gd name="connsiteX7" fmla="*/ 0 w 64148"/>
                <a:gd name="connsiteY7" fmla="*/ 26784 h 134494"/>
                <a:gd name="connsiteX8" fmla="*/ 15441 w 64148"/>
                <a:gd name="connsiteY8" fmla="*/ 26784 h 134494"/>
                <a:gd name="connsiteX9" fmla="*/ 15441 w 64148"/>
                <a:gd name="connsiteY9" fmla="*/ 0 h 134494"/>
                <a:gd name="connsiteX10" fmla="*/ 37936 w 64148"/>
                <a:gd name="connsiteY10" fmla="*/ 0 h 134494"/>
                <a:gd name="connsiteX11" fmla="*/ 37936 w 64148"/>
                <a:gd name="connsiteY11" fmla="*/ 26784 h 134494"/>
                <a:gd name="connsiteX12" fmla="*/ 63958 w 64148"/>
                <a:gd name="connsiteY12" fmla="*/ 26784 h 134494"/>
                <a:gd name="connsiteX13" fmla="*/ 63958 w 64148"/>
                <a:gd name="connsiteY13" fmla="*/ 45753 h 134494"/>
                <a:gd name="connsiteX14" fmla="*/ 37936 w 64148"/>
                <a:gd name="connsiteY14" fmla="*/ 45753 h 134494"/>
                <a:gd name="connsiteX15" fmla="*/ 37936 w 64148"/>
                <a:gd name="connsiteY15" fmla="*/ 98940 h 134494"/>
                <a:gd name="connsiteX16" fmla="*/ 41367 w 64148"/>
                <a:gd name="connsiteY16" fmla="*/ 111618 h 134494"/>
                <a:gd name="connsiteX17" fmla="*/ 53377 w 64148"/>
                <a:gd name="connsiteY17" fmla="*/ 115144 h 134494"/>
                <a:gd name="connsiteX18" fmla="*/ 64148 w 64148"/>
                <a:gd name="connsiteY18" fmla="*/ 115144 h 13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148" h="134494">
                  <a:moveTo>
                    <a:pt x="64148" y="115144"/>
                  </a:moveTo>
                  <a:lnTo>
                    <a:pt x="64148" y="134494"/>
                  </a:lnTo>
                  <a:lnTo>
                    <a:pt x="50423" y="134494"/>
                  </a:lnTo>
                  <a:cubicBezTo>
                    <a:pt x="38985" y="134494"/>
                    <a:pt x="30215" y="131730"/>
                    <a:pt x="24306" y="126201"/>
                  </a:cubicBezTo>
                  <a:cubicBezTo>
                    <a:pt x="18396" y="120673"/>
                    <a:pt x="15441" y="111427"/>
                    <a:pt x="15441" y="98559"/>
                  </a:cubicBezTo>
                  <a:lnTo>
                    <a:pt x="15441" y="45753"/>
                  </a:lnTo>
                  <a:lnTo>
                    <a:pt x="0" y="45753"/>
                  </a:lnTo>
                  <a:lnTo>
                    <a:pt x="0" y="26784"/>
                  </a:lnTo>
                  <a:lnTo>
                    <a:pt x="15441" y="26784"/>
                  </a:lnTo>
                  <a:lnTo>
                    <a:pt x="15441" y="0"/>
                  </a:lnTo>
                  <a:lnTo>
                    <a:pt x="37936" y="0"/>
                  </a:lnTo>
                  <a:lnTo>
                    <a:pt x="37936" y="26784"/>
                  </a:lnTo>
                  <a:lnTo>
                    <a:pt x="63958" y="26784"/>
                  </a:lnTo>
                  <a:lnTo>
                    <a:pt x="63958" y="45753"/>
                  </a:lnTo>
                  <a:lnTo>
                    <a:pt x="37936" y="45753"/>
                  </a:lnTo>
                  <a:lnTo>
                    <a:pt x="37936" y="98940"/>
                  </a:lnTo>
                  <a:cubicBezTo>
                    <a:pt x="37936" y="105041"/>
                    <a:pt x="39080" y="109330"/>
                    <a:pt x="41367" y="111618"/>
                  </a:cubicBezTo>
                  <a:cubicBezTo>
                    <a:pt x="43655" y="114001"/>
                    <a:pt x="47658" y="115144"/>
                    <a:pt x="53377" y="115144"/>
                  </a:cubicBezTo>
                  <a:lnTo>
                    <a:pt x="64148" y="115144"/>
                  </a:lnTo>
                  <a:close/>
                </a:path>
              </a:pathLst>
            </a:custGeom>
            <a:solidFill>
              <a:schemeClr val="bg1"/>
            </a:solidFill>
            <a:ln w="9525" cap="flat">
              <a:noFill/>
              <a:prstDash val="solid"/>
              <a:miter/>
            </a:ln>
          </p:spPr>
          <p:txBody>
            <a:bodyPr rtlCol="0" anchor="ctr"/>
            <a:lstStyle/>
            <a:p>
              <a:endParaRPr lang="fr-FR" sz="1092"/>
            </a:p>
          </p:txBody>
        </p:sp>
        <p:sp>
          <p:nvSpPr>
            <p:cNvPr id="59" name="Forme libre : forme 58">
              <a:extLst>
                <a:ext uri="{FF2B5EF4-FFF2-40B4-BE49-F238E27FC236}">
                  <a16:creationId xmlns:a16="http://schemas.microsoft.com/office/drawing/2014/main" id="{F68F656C-582F-2E70-B6DA-4C99D142080E}"/>
                </a:ext>
              </a:extLst>
            </p:cNvPr>
            <p:cNvSpPr/>
            <p:nvPr/>
          </p:nvSpPr>
          <p:spPr>
            <a:xfrm>
              <a:off x="18487306" y="12603990"/>
              <a:ext cx="101703" cy="144788"/>
            </a:xfrm>
            <a:custGeom>
              <a:avLst/>
              <a:gdLst>
                <a:gd name="connsiteX0" fmla="*/ 90360 w 101703"/>
                <a:gd name="connsiteY0" fmla="*/ 47278 h 144788"/>
                <a:gd name="connsiteX1" fmla="*/ 101703 w 101703"/>
                <a:gd name="connsiteY1" fmla="*/ 81878 h 144788"/>
                <a:gd name="connsiteX2" fmla="*/ 101703 w 101703"/>
                <a:gd name="connsiteY2" fmla="*/ 144693 h 144788"/>
                <a:gd name="connsiteX3" fmla="*/ 79399 w 101703"/>
                <a:gd name="connsiteY3" fmla="*/ 144693 h 144788"/>
                <a:gd name="connsiteX4" fmla="*/ 79399 w 101703"/>
                <a:gd name="connsiteY4" fmla="*/ 84261 h 144788"/>
                <a:gd name="connsiteX5" fmla="*/ 71964 w 101703"/>
                <a:gd name="connsiteY5" fmla="*/ 61861 h 144788"/>
                <a:gd name="connsiteX6" fmla="*/ 51662 w 101703"/>
                <a:gd name="connsiteY6" fmla="*/ 53950 h 144788"/>
                <a:gd name="connsiteX7" fmla="*/ 30311 w 101703"/>
                <a:gd name="connsiteY7" fmla="*/ 62433 h 144788"/>
                <a:gd name="connsiteX8" fmla="*/ 22304 w 101703"/>
                <a:gd name="connsiteY8" fmla="*/ 87407 h 144788"/>
                <a:gd name="connsiteX9" fmla="*/ 22304 w 101703"/>
                <a:gd name="connsiteY9" fmla="*/ 144788 h 144788"/>
                <a:gd name="connsiteX10" fmla="*/ 0 w 101703"/>
                <a:gd name="connsiteY10" fmla="*/ 144788 h 144788"/>
                <a:gd name="connsiteX11" fmla="*/ 0 w 101703"/>
                <a:gd name="connsiteY11" fmla="*/ 0 h 144788"/>
                <a:gd name="connsiteX12" fmla="*/ 22304 w 101703"/>
                <a:gd name="connsiteY12" fmla="*/ 0 h 144788"/>
                <a:gd name="connsiteX13" fmla="*/ 22304 w 101703"/>
                <a:gd name="connsiteY13" fmla="*/ 60622 h 144788"/>
                <a:gd name="connsiteX14" fmla="*/ 36792 w 101703"/>
                <a:gd name="connsiteY14" fmla="*/ 41845 h 144788"/>
                <a:gd name="connsiteX15" fmla="*/ 60240 w 101703"/>
                <a:gd name="connsiteY15" fmla="*/ 35172 h 144788"/>
                <a:gd name="connsiteX16" fmla="*/ 90360 w 101703"/>
                <a:gd name="connsiteY16" fmla="*/ 47278 h 14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44788">
                  <a:moveTo>
                    <a:pt x="90360" y="47278"/>
                  </a:moveTo>
                  <a:cubicBezTo>
                    <a:pt x="97890" y="55380"/>
                    <a:pt x="101703" y="66913"/>
                    <a:pt x="101703" y="81878"/>
                  </a:cubicBezTo>
                  <a:lnTo>
                    <a:pt x="101703" y="144693"/>
                  </a:lnTo>
                  <a:lnTo>
                    <a:pt x="79399" y="144693"/>
                  </a:lnTo>
                  <a:lnTo>
                    <a:pt x="79399" y="84261"/>
                  </a:lnTo>
                  <a:cubicBezTo>
                    <a:pt x="79399" y="74634"/>
                    <a:pt x="76921" y="67104"/>
                    <a:pt x="71964" y="61861"/>
                  </a:cubicBezTo>
                  <a:cubicBezTo>
                    <a:pt x="67008" y="56619"/>
                    <a:pt x="60240" y="53950"/>
                    <a:pt x="51662" y="53950"/>
                  </a:cubicBezTo>
                  <a:cubicBezTo>
                    <a:pt x="43083" y="53950"/>
                    <a:pt x="35648" y="56810"/>
                    <a:pt x="30311" y="62433"/>
                  </a:cubicBezTo>
                  <a:cubicBezTo>
                    <a:pt x="24973" y="68057"/>
                    <a:pt x="22304" y="76445"/>
                    <a:pt x="22304" y="87407"/>
                  </a:cubicBezTo>
                  <a:lnTo>
                    <a:pt x="22304" y="144788"/>
                  </a:lnTo>
                  <a:lnTo>
                    <a:pt x="0" y="144788"/>
                  </a:lnTo>
                  <a:lnTo>
                    <a:pt x="0" y="0"/>
                  </a:lnTo>
                  <a:lnTo>
                    <a:pt x="22304" y="0"/>
                  </a:lnTo>
                  <a:lnTo>
                    <a:pt x="22304" y="60622"/>
                  </a:lnTo>
                  <a:cubicBezTo>
                    <a:pt x="25164" y="52520"/>
                    <a:pt x="30025" y="46229"/>
                    <a:pt x="36792" y="41845"/>
                  </a:cubicBezTo>
                  <a:cubicBezTo>
                    <a:pt x="43560" y="37365"/>
                    <a:pt x="51376" y="35172"/>
                    <a:pt x="60240" y="35172"/>
                  </a:cubicBezTo>
                  <a:cubicBezTo>
                    <a:pt x="72727" y="35172"/>
                    <a:pt x="82830" y="39176"/>
                    <a:pt x="90360" y="47278"/>
                  </a:cubicBezTo>
                  <a:close/>
                </a:path>
              </a:pathLst>
            </a:custGeom>
            <a:solidFill>
              <a:schemeClr val="bg1"/>
            </a:solidFill>
            <a:ln w="9525" cap="flat">
              <a:noFill/>
              <a:prstDash val="solid"/>
              <a:miter/>
            </a:ln>
          </p:spPr>
          <p:txBody>
            <a:bodyPr rtlCol="0" anchor="ctr"/>
            <a:lstStyle/>
            <a:p>
              <a:endParaRPr lang="fr-FR" sz="1092"/>
            </a:p>
          </p:txBody>
        </p:sp>
        <p:sp>
          <p:nvSpPr>
            <p:cNvPr id="60" name="Forme libre : forme 59">
              <a:extLst>
                <a:ext uri="{FF2B5EF4-FFF2-40B4-BE49-F238E27FC236}">
                  <a16:creationId xmlns:a16="http://schemas.microsoft.com/office/drawing/2014/main" id="{6EFB4602-FBDA-1689-C6B9-A3CB403A8F1E}"/>
                </a:ext>
              </a:extLst>
            </p:cNvPr>
            <p:cNvSpPr/>
            <p:nvPr/>
          </p:nvSpPr>
          <p:spPr>
            <a:xfrm>
              <a:off x="18604546"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3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399"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4" y="108949"/>
                    <a:pt x="62432"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3"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61" name="Forme libre : forme 60">
              <a:extLst>
                <a:ext uri="{FF2B5EF4-FFF2-40B4-BE49-F238E27FC236}">
                  <a16:creationId xmlns:a16="http://schemas.microsoft.com/office/drawing/2014/main" id="{6493DCA1-5965-5F7F-5016-EF14C2353DA7}"/>
                </a:ext>
              </a:extLst>
            </p:cNvPr>
            <p:cNvSpPr/>
            <p:nvPr/>
          </p:nvSpPr>
          <p:spPr>
            <a:xfrm>
              <a:off x="18762771"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2" name="Forme libre : forme 61">
              <a:extLst>
                <a:ext uri="{FF2B5EF4-FFF2-40B4-BE49-F238E27FC236}">
                  <a16:creationId xmlns:a16="http://schemas.microsoft.com/office/drawing/2014/main" id="{44C2F830-718A-B903-13D5-4B4A189B4CCE}"/>
                </a:ext>
              </a:extLst>
            </p:cNvPr>
            <p:cNvSpPr/>
            <p:nvPr/>
          </p:nvSpPr>
          <p:spPr>
            <a:xfrm>
              <a:off x="18889162"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5" y="62529"/>
                    <a:pt x="29357" y="66723"/>
                    <a:pt x="26498" y="72061"/>
                  </a:cubicBezTo>
                  <a:cubicBezTo>
                    <a:pt x="23639" y="77494"/>
                    <a:pt x="22209" y="83689"/>
                    <a:pt x="22209" y="90743"/>
                  </a:cubicBezTo>
                  <a:cubicBezTo>
                    <a:pt x="22209" y="97797"/>
                    <a:pt x="23639" y="104183"/>
                    <a:pt x="26498" y="109520"/>
                  </a:cubicBezTo>
                  <a:cubicBezTo>
                    <a:pt x="29357" y="114858"/>
                    <a:pt x="33265"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63" name="Forme libre : forme 62">
              <a:extLst>
                <a:ext uri="{FF2B5EF4-FFF2-40B4-BE49-F238E27FC236}">
                  <a16:creationId xmlns:a16="http://schemas.microsoft.com/office/drawing/2014/main" id="{7CA62A53-8A1D-DBFA-F48B-05D79B54223B}"/>
                </a:ext>
              </a:extLst>
            </p:cNvPr>
            <p:cNvSpPr/>
            <p:nvPr/>
          </p:nvSpPr>
          <p:spPr>
            <a:xfrm>
              <a:off x="19001159" y="12640974"/>
              <a:ext cx="109137" cy="107804"/>
            </a:xfrm>
            <a:custGeom>
              <a:avLst/>
              <a:gdLst>
                <a:gd name="connsiteX0" fmla="*/ 54807 w 109137"/>
                <a:gd name="connsiteY0" fmla="*/ 84738 h 107804"/>
                <a:gd name="connsiteX1" fmla="*/ 85308 w 109137"/>
                <a:gd name="connsiteY1" fmla="*/ 0 h 107804"/>
                <a:gd name="connsiteX2" fmla="*/ 109138 w 109137"/>
                <a:gd name="connsiteY2" fmla="*/ 0 h 107804"/>
                <a:gd name="connsiteX3" fmla="*/ 68056 w 109137"/>
                <a:gd name="connsiteY3" fmla="*/ 107805 h 107804"/>
                <a:gd name="connsiteX4" fmla="*/ 41082 w 109137"/>
                <a:gd name="connsiteY4" fmla="*/ 107805 h 107804"/>
                <a:gd name="connsiteX5" fmla="*/ 0 w 109137"/>
                <a:gd name="connsiteY5" fmla="*/ 0 h 107804"/>
                <a:gd name="connsiteX6" fmla="*/ 23829 w 109137"/>
                <a:gd name="connsiteY6" fmla="*/ 0 h 107804"/>
                <a:gd name="connsiteX7" fmla="*/ 54712 w 109137"/>
                <a:gd name="connsiteY7" fmla="*/ 84738 h 10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37" h="107804">
                  <a:moveTo>
                    <a:pt x="54807" y="84738"/>
                  </a:moveTo>
                  <a:lnTo>
                    <a:pt x="85308" y="0"/>
                  </a:lnTo>
                  <a:lnTo>
                    <a:pt x="109138" y="0"/>
                  </a:lnTo>
                  <a:lnTo>
                    <a:pt x="68056" y="107805"/>
                  </a:lnTo>
                  <a:lnTo>
                    <a:pt x="41082" y="107805"/>
                  </a:lnTo>
                  <a:lnTo>
                    <a:pt x="0" y="0"/>
                  </a:lnTo>
                  <a:lnTo>
                    <a:pt x="23829" y="0"/>
                  </a:lnTo>
                  <a:lnTo>
                    <a:pt x="54712" y="84738"/>
                  </a:lnTo>
                  <a:close/>
                </a:path>
              </a:pathLst>
            </a:custGeom>
            <a:solidFill>
              <a:schemeClr val="bg1"/>
            </a:solidFill>
            <a:ln w="9525" cap="flat">
              <a:noFill/>
              <a:prstDash val="solid"/>
              <a:miter/>
            </a:ln>
          </p:spPr>
          <p:txBody>
            <a:bodyPr rtlCol="0" anchor="ctr"/>
            <a:lstStyle/>
            <a:p>
              <a:endParaRPr lang="fr-FR" sz="1092"/>
            </a:p>
          </p:txBody>
        </p:sp>
        <p:sp>
          <p:nvSpPr>
            <p:cNvPr id="64" name="Forme libre : forme 63">
              <a:extLst>
                <a:ext uri="{FF2B5EF4-FFF2-40B4-BE49-F238E27FC236}">
                  <a16:creationId xmlns:a16="http://schemas.microsoft.com/office/drawing/2014/main" id="{77E0A0A9-CC08-A8FD-BEC6-E6E850120196}"/>
                </a:ext>
              </a:extLst>
            </p:cNvPr>
            <p:cNvSpPr/>
            <p:nvPr/>
          </p:nvSpPr>
          <p:spPr>
            <a:xfrm>
              <a:off x="19118970" y="12596555"/>
              <a:ext cx="28785" cy="152223"/>
            </a:xfrm>
            <a:custGeom>
              <a:avLst/>
              <a:gdLst>
                <a:gd name="connsiteX0" fmla="*/ 3908 w 28785"/>
                <a:gd name="connsiteY0" fmla="*/ 3717 h 152223"/>
                <a:gd name="connsiteX1" fmla="*/ 14298 w 28785"/>
                <a:gd name="connsiteY1" fmla="*/ 0 h 152223"/>
                <a:gd name="connsiteX2" fmla="*/ 24782 w 28785"/>
                <a:gd name="connsiteY2" fmla="*/ 3717 h 152223"/>
                <a:gd name="connsiteX3" fmla="*/ 28786 w 28785"/>
                <a:gd name="connsiteY3" fmla="*/ 13154 h 152223"/>
                <a:gd name="connsiteX4" fmla="*/ 24782 w 28785"/>
                <a:gd name="connsiteY4" fmla="*/ 22304 h 152223"/>
                <a:gd name="connsiteX5" fmla="*/ 14298 w 28785"/>
                <a:gd name="connsiteY5" fmla="*/ 25831 h 152223"/>
                <a:gd name="connsiteX6" fmla="*/ 3908 w 28785"/>
                <a:gd name="connsiteY6" fmla="*/ 22304 h 152223"/>
                <a:gd name="connsiteX7" fmla="*/ 0 w 28785"/>
                <a:gd name="connsiteY7" fmla="*/ 13154 h 152223"/>
                <a:gd name="connsiteX8" fmla="*/ 3908 w 28785"/>
                <a:gd name="connsiteY8" fmla="*/ 3717 h 152223"/>
                <a:gd name="connsiteX9" fmla="*/ 25450 w 28785"/>
                <a:gd name="connsiteY9" fmla="*/ 44418 h 152223"/>
                <a:gd name="connsiteX10" fmla="*/ 25450 w 28785"/>
                <a:gd name="connsiteY10" fmla="*/ 152223 h 152223"/>
                <a:gd name="connsiteX11" fmla="*/ 3146 w 28785"/>
                <a:gd name="connsiteY11" fmla="*/ 152223 h 152223"/>
                <a:gd name="connsiteX12" fmla="*/ 3146 w 28785"/>
                <a:gd name="connsiteY12" fmla="*/ 44418 h 152223"/>
                <a:gd name="connsiteX13" fmla="*/ 25450 w 28785"/>
                <a:gd name="connsiteY13" fmla="*/ 44418 h 15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785" h="152223">
                  <a:moveTo>
                    <a:pt x="3908" y="3717"/>
                  </a:moveTo>
                  <a:cubicBezTo>
                    <a:pt x="6481" y="1239"/>
                    <a:pt x="10008" y="0"/>
                    <a:pt x="14298" y="0"/>
                  </a:cubicBezTo>
                  <a:cubicBezTo>
                    <a:pt x="18587" y="0"/>
                    <a:pt x="22114" y="1239"/>
                    <a:pt x="24782" y="3717"/>
                  </a:cubicBezTo>
                  <a:cubicBezTo>
                    <a:pt x="27451" y="6196"/>
                    <a:pt x="28786" y="9341"/>
                    <a:pt x="28786" y="13154"/>
                  </a:cubicBezTo>
                  <a:cubicBezTo>
                    <a:pt x="28786" y="16967"/>
                    <a:pt x="27451" y="20017"/>
                    <a:pt x="24782" y="22304"/>
                  </a:cubicBezTo>
                  <a:cubicBezTo>
                    <a:pt x="22114" y="24687"/>
                    <a:pt x="18587" y="25831"/>
                    <a:pt x="14298" y="25831"/>
                  </a:cubicBezTo>
                  <a:cubicBezTo>
                    <a:pt x="10008" y="25831"/>
                    <a:pt x="6577" y="24687"/>
                    <a:pt x="3908" y="22304"/>
                  </a:cubicBezTo>
                  <a:cubicBezTo>
                    <a:pt x="1335" y="19921"/>
                    <a:pt x="0" y="16871"/>
                    <a:pt x="0" y="13154"/>
                  </a:cubicBezTo>
                  <a:cubicBezTo>
                    <a:pt x="0" y="9436"/>
                    <a:pt x="1335" y="6291"/>
                    <a:pt x="3908" y="3717"/>
                  </a:cubicBezTo>
                  <a:close/>
                  <a:moveTo>
                    <a:pt x="25450" y="44418"/>
                  </a:moveTo>
                  <a:lnTo>
                    <a:pt x="25450" y="152223"/>
                  </a:lnTo>
                  <a:lnTo>
                    <a:pt x="3146" y="152223"/>
                  </a:lnTo>
                  <a:lnTo>
                    <a:pt x="3146" y="44418"/>
                  </a:lnTo>
                  <a:lnTo>
                    <a:pt x="25450" y="44418"/>
                  </a:lnTo>
                  <a:close/>
                </a:path>
              </a:pathLst>
            </a:custGeom>
            <a:solidFill>
              <a:schemeClr val="bg1"/>
            </a:solidFill>
            <a:ln w="9525" cap="flat">
              <a:noFill/>
              <a:prstDash val="solid"/>
              <a:miter/>
            </a:ln>
          </p:spPr>
          <p:txBody>
            <a:bodyPr rtlCol="0" anchor="ctr"/>
            <a:lstStyle/>
            <a:p>
              <a:endParaRPr lang="fr-FR" sz="1092"/>
            </a:p>
          </p:txBody>
        </p:sp>
        <p:sp>
          <p:nvSpPr>
            <p:cNvPr id="65" name="Forme libre : forme 64">
              <a:extLst>
                <a:ext uri="{FF2B5EF4-FFF2-40B4-BE49-F238E27FC236}">
                  <a16:creationId xmlns:a16="http://schemas.microsoft.com/office/drawing/2014/main" id="{ED3E0908-B5F9-B789-7054-FE50FAB60F41}"/>
                </a:ext>
              </a:extLst>
            </p:cNvPr>
            <p:cNvSpPr/>
            <p:nvPr/>
          </p:nvSpPr>
          <p:spPr>
            <a:xfrm>
              <a:off x="19161005"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4" y="25927"/>
                    <a:pt x="30311" y="29930"/>
                    <a:pt x="27356" y="35363"/>
                  </a:cubicBezTo>
                  <a:cubicBezTo>
                    <a:pt x="24401" y="40796"/>
                    <a:pt x="22971" y="47373"/>
                    <a:pt x="22971" y="55189"/>
                  </a:cubicBezTo>
                  <a:cubicBezTo>
                    <a:pt x="22971" y="63005"/>
                    <a:pt x="24401" y="69773"/>
                    <a:pt x="27356" y="75111"/>
                  </a:cubicBezTo>
                  <a:cubicBezTo>
                    <a:pt x="30311" y="80449"/>
                    <a:pt x="34124"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6" name="Forme libre : forme 65">
              <a:extLst>
                <a:ext uri="{FF2B5EF4-FFF2-40B4-BE49-F238E27FC236}">
                  <a16:creationId xmlns:a16="http://schemas.microsoft.com/office/drawing/2014/main" id="{3DF836B3-56E9-1818-B46E-3BE4DEFBA17A}"/>
                </a:ext>
              </a:extLst>
            </p:cNvPr>
            <p:cNvSpPr/>
            <p:nvPr/>
          </p:nvSpPr>
          <p:spPr>
            <a:xfrm>
              <a:off x="19284727" y="12640974"/>
              <a:ext cx="101893" cy="109425"/>
            </a:xfrm>
            <a:custGeom>
              <a:avLst/>
              <a:gdLst>
                <a:gd name="connsiteX0" fmla="*/ 101894 w 101893"/>
                <a:gd name="connsiteY0" fmla="*/ 0 h 109425"/>
                <a:gd name="connsiteX1" fmla="*/ 101894 w 101893"/>
                <a:gd name="connsiteY1" fmla="*/ 107805 h 109425"/>
                <a:gd name="connsiteX2" fmla="*/ 79399 w 101893"/>
                <a:gd name="connsiteY2" fmla="*/ 107805 h 109425"/>
                <a:gd name="connsiteX3" fmla="*/ 79399 w 101893"/>
                <a:gd name="connsiteY3" fmla="*/ 84356 h 109425"/>
                <a:gd name="connsiteX4" fmla="*/ 65101 w 101893"/>
                <a:gd name="connsiteY4" fmla="*/ 102848 h 109425"/>
                <a:gd name="connsiteX5" fmla="*/ 41463 w 101893"/>
                <a:gd name="connsiteY5" fmla="*/ 109425 h 109425"/>
                <a:gd name="connsiteX6" fmla="*/ 11343 w 101893"/>
                <a:gd name="connsiteY6" fmla="*/ 97320 h 109425"/>
                <a:gd name="connsiteX7" fmla="*/ 0 w 101893"/>
                <a:gd name="connsiteY7" fmla="*/ 62719 h 109425"/>
                <a:gd name="connsiteX8" fmla="*/ 0 w 101893"/>
                <a:gd name="connsiteY8" fmla="*/ 95 h 109425"/>
                <a:gd name="connsiteX9" fmla="*/ 22304 w 101893"/>
                <a:gd name="connsiteY9" fmla="*/ 95 h 109425"/>
                <a:gd name="connsiteX10" fmla="*/ 22304 w 101893"/>
                <a:gd name="connsiteY10" fmla="*/ 60336 h 109425"/>
                <a:gd name="connsiteX11" fmla="*/ 29739 w 101893"/>
                <a:gd name="connsiteY11" fmla="*/ 82927 h 109425"/>
                <a:gd name="connsiteX12" fmla="*/ 50041 w 101893"/>
                <a:gd name="connsiteY12" fmla="*/ 90838 h 109425"/>
                <a:gd name="connsiteX13" fmla="*/ 71392 w 101893"/>
                <a:gd name="connsiteY13" fmla="*/ 82260 h 109425"/>
                <a:gd name="connsiteX14" fmla="*/ 79399 w 101893"/>
                <a:gd name="connsiteY14" fmla="*/ 57191 h 109425"/>
                <a:gd name="connsiteX15" fmla="*/ 79399 w 101893"/>
                <a:gd name="connsiteY15" fmla="*/ 0 h 109425"/>
                <a:gd name="connsiteX16" fmla="*/ 101894 w 101893"/>
                <a:gd name="connsiteY16" fmla="*/ 0 h 10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893" h="109425">
                  <a:moveTo>
                    <a:pt x="101894" y="0"/>
                  </a:moveTo>
                  <a:lnTo>
                    <a:pt x="101894" y="107805"/>
                  </a:lnTo>
                  <a:lnTo>
                    <a:pt x="79399" y="107805"/>
                  </a:lnTo>
                  <a:lnTo>
                    <a:pt x="79399" y="84356"/>
                  </a:lnTo>
                  <a:cubicBezTo>
                    <a:pt x="76635" y="92268"/>
                    <a:pt x="71869" y="98464"/>
                    <a:pt x="65101" y="102848"/>
                  </a:cubicBezTo>
                  <a:cubicBezTo>
                    <a:pt x="58334" y="107233"/>
                    <a:pt x="50422" y="109425"/>
                    <a:pt x="41463" y="109425"/>
                  </a:cubicBezTo>
                  <a:cubicBezTo>
                    <a:pt x="28976" y="109425"/>
                    <a:pt x="18873" y="105422"/>
                    <a:pt x="11343" y="97320"/>
                  </a:cubicBezTo>
                  <a:cubicBezTo>
                    <a:pt x="3813" y="89218"/>
                    <a:pt x="0" y="77684"/>
                    <a:pt x="0" y="62719"/>
                  </a:cubicBezTo>
                  <a:lnTo>
                    <a:pt x="0" y="95"/>
                  </a:lnTo>
                  <a:lnTo>
                    <a:pt x="22304" y="95"/>
                  </a:lnTo>
                  <a:lnTo>
                    <a:pt x="22304" y="60336"/>
                  </a:lnTo>
                  <a:cubicBezTo>
                    <a:pt x="22304" y="70154"/>
                    <a:pt x="24782" y="77684"/>
                    <a:pt x="29739" y="82927"/>
                  </a:cubicBezTo>
                  <a:cubicBezTo>
                    <a:pt x="34695" y="88169"/>
                    <a:pt x="41463" y="90838"/>
                    <a:pt x="50041" y="90838"/>
                  </a:cubicBezTo>
                  <a:cubicBezTo>
                    <a:pt x="58620" y="90838"/>
                    <a:pt x="66055" y="87978"/>
                    <a:pt x="71392" y="82260"/>
                  </a:cubicBezTo>
                  <a:cubicBezTo>
                    <a:pt x="76730" y="76540"/>
                    <a:pt x="79399" y="68152"/>
                    <a:pt x="79399" y="57191"/>
                  </a:cubicBezTo>
                  <a:lnTo>
                    <a:pt x="79399" y="0"/>
                  </a:lnTo>
                  <a:lnTo>
                    <a:pt x="101894" y="0"/>
                  </a:lnTo>
                  <a:close/>
                </a:path>
              </a:pathLst>
            </a:custGeom>
            <a:solidFill>
              <a:schemeClr val="bg1"/>
            </a:solidFill>
            <a:ln w="9525" cap="flat">
              <a:noFill/>
              <a:prstDash val="solid"/>
              <a:miter/>
            </a:ln>
          </p:spPr>
          <p:txBody>
            <a:bodyPr rtlCol="0" anchor="ctr"/>
            <a:lstStyle/>
            <a:p>
              <a:endParaRPr lang="fr-FR" sz="1092"/>
            </a:p>
          </p:txBody>
        </p:sp>
        <p:sp>
          <p:nvSpPr>
            <p:cNvPr id="67" name="Forme libre : forme 66">
              <a:extLst>
                <a:ext uri="{FF2B5EF4-FFF2-40B4-BE49-F238E27FC236}">
                  <a16:creationId xmlns:a16="http://schemas.microsoft.com/office/drawing/2014/main" id="{DC50DC44-56D6-4685-F870-6FDA6FEBFFF7}"/>
                </a:ext>
              </a:extLst>
            </p:cNvPr>
            <p:cNvSpPr/>
            <p:nvPr/>
          </p:nvSpPr>
          <p:spPr>
            <a:xfrm>
              <a:off x="19404063" y="12639735"/>
              <a:ext cx="85594" cy="110378"/>
            </a:xfrm>
            <a:custGeom>
              <a:avLst/>
              <a:gdLst>
                <a:gd name="connsiteX0" fmla="*/ 70534 w 85594"/>
                <a:gd name="connsiteY0" fmla="*/ 9532 h 110378"/>
                <a:gd name="connsiteX1" fmla="*/ 84546 w 85594"/>
                <a:gd name="connsiteY1" fmla="*/ 35458 h 110378"/>
                <a:gd name="connsiteX2" fmla="*/ 63386 w 85594"/>
                <a:gd name="connsiteY2" fmla="*/ 35458 h 110378"/>
                <a:gd name="connsiteX3" fmla="*/ 55856 w 85594"/>
                <a:gd name="connsiteY3" fmla="*/ 21256 h 110378"/>
                <a:gd name="connsiteX4" fmla="*/ 39556 w 85594"/>
                <a:gd name="connsiteY4" fmla="*/ 15918 h 110378"/>
                <a:gd name="connsiteX5" fmla="*/ 26498 w 85594"/>
                <a:gd name="connsiteY5" fmla="*/ 19921 h 110378"/>
                <a:gd name="connsiteX6" fmla="*/ 21923 w 85594"/>
                <a:gd name="connsiteY6" fmla="*/ 30788 h 110378"/>
                <a:gd name="connsiteX7" fmla="*/ 25259 w 85594"/>
                <a:gd name="connsiteY7" fmla="*/ 38985 h 110378"/>
                <a:gd name="connsiteX8" fmla="*/ 33551 w 85594"/>
                <a:gd name="connsiteY8" fmla="*/ 43846 h 110378"/>
                <a:gd name="connsiteX9" fmla="*/ 47754 w 85594"/>
                <a:gd name="connsiteY9" fmla="*/ 47754 h 110378"/>
                <a:gd name="connsiteX10" fmla="*/ 67389 w 85594"/>
                <a:gd name="connsiteY10" fmla="*/ 53378 h 110378"/>
                <a:gd name="connsiteX11" fmla="*/ 80257 w 85594"/>
                <a:gd name="connsiteY11" fmla="*/ 62719 h 110378"/>
                <a:gd name="connsiteX12" fmla="*/ 85595 w 85594"/>
                <a:gd name="connsiteY12" fmla="*/ 80067 h 110378"/>
                <a:gd name="connsiteX13" fmla="*/ 75300 w 85594"/>
                <a:gd name="connsiteY13" fmla="*/ 101990 h 110378"/>
                <a:gd name="connsiteX14" fmla="*/ 47563 w 85594"/>
                <a:gd name="connsiteY14" fmla="*/ 110378 h 110378"/>
                <a:gd name="connsiteX15" fmla="*/ 14965 w 85594"/>
                <a:gd name="connsiteY15" fmla="*/ 100942 h 110378"/>
                <a:gd name="connsiteX16" fmla="*/ 0 w 85594"/>
                <a:gd name="connsiteY16" fmla="*/ 74729 h 110378"/>
                <a:gd name="connsiteX17" fmla="*/ 21732 w 85594"/>
                <a:gd name="connsiteY17" fmla="*/ 74729 h 110378"/>
                <a:gd name="connsiteX18" fmla="*/ 29548 w 85594"/>
                <a:gd name="connsiteY18" fmla="*/ 89027 h 110378"/>
                <a:gd name="connsiteX19" fmla="*/ 47563 w 85594"/>
                <a:gd name="connsiteY19" fmla="*/ 94460 h 110378"/>
                <a:gd name="connsiteX20" fmla="*/ 60145 w 85594"/>
                <a:gd name="connsiteY20" fmla="*/ 90266 h 110378"/>
                <a:gd name="connsiteX21" fmla="*/ 64720 w 85594"/>
                <a:gd name="connsiteY21" fmla="*/ 79591 h 110378"/>
                <a:gd name="connsiteX22" fmla="*/ 61194 w 85594"/>
                <a:gd name="connsiteY22" fmla="*/ 70631 h 110378"/>
                <a:gd name="connsiteX23" fmla="*/ 52424 w 85594"/>
                <a:gd name="connsiteY23" fmla="*/ 65484 h 110378"/>
                <a:gd name="connsiteX24" fmla="*/ 37936 w 85594"/>
                <a:gd name="connsiteY24" fmla="*/ 61671 h 110378"/>
                <a:gd name="connsiteX25" fmla="*/ 18873 w 85594"/>
                <a:gd name="connsiteY25" fmla="*/ 56238 h 110378"/>
                <a:gd name="connsiteX26" fmla="*/ 6386 w 85594"/>
                <a:gd name="connsiteY26" fmla="*/ 47373 h 110378"/>
                <a:gd name="connsiteX27" fmla="*/ 1239 w 85594"/>
                <a:gd name="connsiteY27" fmla="*/ 30692 h 110378"/>
                <a:gd name="connsiteX28" fmla="*/ 11533 w 85594"/>
                <a:gd name="connsiteY28" fmla="*/ 8483 h 110378"/>
                <a:gd name="connsiteX29" fmla="*/ 40033 w 85594"/>
                <a:gd name="connsiteY29" fmla="*/ 0 h 110378"/>
                <a:gd name="connsiteX30" fmla="*/ 70439 w 85594"/>
                <a:gd name="connsiteY30" fmla="*/ 9722 h 11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594" h="110378">
                  <a:moveTo>
                    <a:pt x="70534" y="9532"/>
                  </a:moveTo>
                  <a:cubicBezTo>
                    <a:pt x="78160" y="16013"/>
                    <a:pt x="82830" y="24592"/>
                    <a:pt x="84546" y="35458"/>
                  </a:cubicBezTo>
                  <a:lnTo>
                    <a:pt x="63386" y="35458"/>
                  </a:lnTo>
                  <a:cubicBezTo>
                    <a:pt x="62433" y="29549"/>
                    <a:pt x="59954" y="24878"/>
                    <a:pt x="55856" y="21256"/>
                  </a:cubicBezTo>
                  <a:cubicBezTo>
                    <a:pt x="51757" y="17634"/>
                    <a:pt x="46324" y="15918"/>
                    <a:pt x="39556" y="15918"/>
                  </a:cubicBezTo>
                  <a:cubicBezTo>
                    <a:pt x="33933" y="15918"/>
                    <a:pt x="29644" y="17253"/>
                    <a:pt x="26498" y="19921"/>
                  </a:cubicBezTo>
                  <a:cubicBezTo>
                    <a:pt x="23448" y="22590"/>
                    <a:pt x="21923" y="26212"/>
                    <a:pt x="21923" y="30788"/>
                  </a:cubicBezTo>
                  <a:cubicBezTo>
                    <a:pt x="21923" y="34219"/>
                    <a:pt x="23067" y="36888"/>
                    <a:pt x="25259" y="38985"/>
                  </a:cubicBezTo>
                  <a:cubicBezTo>
                    <a:pt x="27451" y="41082"/>
                    <a:pt x="30216" y="42702"/>
                    <a:pt x="33551" y="43846"/>
                  </a:cubicBezTo>
                  <a:cubicBezTo>
                    <a:pt x="36888" y="44990"/>
                    <a:pt x="41558" y="46324"/>
                    <a:pt x="47754" y="47754"/>
                  </a:cubicBezTo>
                  <a:cubicBezTo>
                    <a:pt x="55856" y="49565"/>
                    <a:pt x="62433" y="51472"/>
                    <a:pt x="67389" y="53378"/>
                  </a:cubicBezTo>
                  <a:cubicBezTo>
                    <a:pt x="72441" y="55380"/>
                    <a:pt x="76730" y="58430"/>
                    <a:pt x="80257" y="62719"/>
                  </a:cubicBezTo>
                  <a:cubicBezTo>
                    <a:pt x="83879" y="67009"/>
                    <a:pt x="85595" y="72728"/>
                    <a:pt x="85595" y="80067"/>
                  </a:cubicBezTo>
                  <a:cubicBezTo>
                    <a:pt x="85595" y="89027"/>
                    <a:pt x="82163" y="96367"/>
                    <a:pt x="75300" y="101990"/>
                  </a:cubicBezTo>
                  <a:cubicBezTo>
                    <a:pt x="68437" y="107614"/>
                    <a:pt x="59192" y="110378"/>
                    <a:pt x="47563" y="110378"/>
                  </a:cubicBezTo>
                  <a:cubicBezTo>
                    <a:pt x="34124" y="110378"/>
                    <a:pt x="23257" y="107233"/>
                    <a:pt x="14965" y="100942"/>
                  </a:cubicBezTo>
                  <a:cubicBezTo>
                    <a:pt x="6672" y="94651"/>
                    <a:pt x="1716" y="85977"/>
                    <a:pt x="0" y="74729"/>
                  </a:cubicBezTo>
                  <a:lnTo>
                    <a:pt x="21732" y="74729"/>
                  </a:lnTo>
                  <a:cubicBezTo>
                    <a:pt x="22400" y="80639"/>
                    <a:pt x="24973" y="85405"/>
                    <a:pt x="29548" y="89027"/>
                  </a:cubicBezTo>
                  <a:cubicBezTo>
                    <a:pt x="34124" y="92649"/>
                    <a:pt x="40128" y="94460"/>
                    <a:pt x="47563" y="94460"/>
                  </a:cubicBezTo>
                  <a:cubicBezTo>
                    <a:pt x="52901" y="94460"/>
                    <a:pt x="57095" y="93031"/>
                    <a:pt x="60145" y="90266"/>
                  </a:cubicBezTo>
                  <a:cubicBezTo>
                    <a:pt x="63195" y="87502"/>
                    <a:pt x="64720" y="83880"/>
                    <a:pt x="64720" y="79591"/>
                  </a:cubicBezTo>
                  <a:cubicBezTo>
                    <a:pt x="64720" y="75778"/>
                    <a:pt x="63576" y="72823"/>
                    <a:pt x="61194" y="70631"/>
                  </a:cubicBezTo>
                  <a:cubicBezTo>
                    <a:pt x="58811" y="68438"/>
                    <a:pt x="55951" y="66723"/>
                    <a:pt x="52424" y="65484"/>
                  </a:cubicBezTo>
                  <a:cubicBezTo>
                    <a:pt x="48898" y="64244"/>
                    <a:pt x="44036" y="63005"/>
                    <a:pt x="37936" y="61671"/>
                  </a:cubicBezTo>
                  <a:cubicBezTo>
                    <a:pt x="30120" y="59860"/>
                    <a:pt x="23734" y="58049"/>
                    <a:pt x="18873" y="56238"/>
                  </a:cubicBezTo>
                  <a:cubicBezTo>
                    <a:pt x="14012" y="54427"/>
                    <a:pt x="9818" y="51472"/>
                    <a:pt x="6386" y="47373"/>
                  </a:cubicBezTo>
                  <a:cubicBezTo>
                    <a:pt x="2955" y="43275"/>
                    <a:pt x="1239" y="37650"/>
                    <a:pt x="1239" y="30692"/>
                  </a:cubicBezTo>
                  <a:cubicBezTo>
                    <a:pt x="1239" y="21542"/>
                    <a:pt x="4670" y="14107"/>
                    <a:pt x="11533" y="8483"/>
                  </a:cubicBezTo>
                  <a:cubicBezTo>
                    <a:pt x="18396" y="2859"/>
                    <a:pt x="27833" y="0"/>
                    <a:pt x="40033" y="0"/>
                  </a:cubicBezTo>
                  <a:cubicBezTo>
                    <a:pt x="52234" y="0"/>
                    <a:pt x="62814" y="3241"/>
                    <a:pt x="70439" y="9722"/>
                  </a:cubicBezTo>
                  <a:close/>
                </a:path>
              </a:pathLst>
            </a:custGeom>
            <a:solidFill>
              <a:schemeClr val="bg1"/>
            </a:solidFill>
            <a:ln w="9525" cap="flat">
              <a:noFill/>
              <a:prstDash val="solid"/>
              <a:miter/>
            </a:ln>
          </p:spPr>
          <p:txBody>
            <a:bodyPr rtlCol="0" anchor="ctr"/>
            <a:lstStyle/>
            <a:p>
              <a:endParaRPr lang="fr-FR" sz="1092"/>
            </a:p>
          </p:txBody>
        </p:sp>
      </p:grpSp>
      <p:sp>
        <p:nvSpPr>
          <p:cNvPr id="5" name="Espace réservé du texte 5">
            <a:extLst>
              <a:ext uri="{FF2B5EF4-FFF2-40B4-BE49-F238E27FC236}">
                <a16:creationId xmlns:a16="http://schemas.microsoft.com/office/drawing/2014/main" id="{DA0E62E5-2E2A-F413-FFC2-C17A8F1CEE2F}"/>
              </a:ext>
            </a:extLst>
          </p:cNvPr>
          <p:cNvSpPr>
            <a:spLocks noGrp="1"/>
          </p:cNvSpPr>
          <p:nvPr>
            <p:ph type="body" sz="quarter" idx="12" hasCustomPrompt="1"/>
          </p:nvPr>
        </p:nvSpPr>
        <p:spPr>
          <a:xfrm>
            <a:off x="1106748" y="3170668"/>
            <a:ext cx="5932532" cy="1155194"/>
          </a:xfrm>
        </p:spPr>
        <p:txBody>
          <a:bodyPr>
            <a:normAutofit/>
          </a:bodyPr>
          <a:lstStyle>
            <a:lvl1pPr marL="7701" indent="0">
              <a:spcBef>
                <a:spcPts val="167"/>
              </a:spcBef>
              <a:buNone/>
              <a:defRPr sz="2426">
                <a:solidFill>
                  <a:schemeClr val="bg1"/>
                </a:solidFill>
                <a:latin typeface="+mn-lt"/>
              </a:defRPr>
            </a:lvl1pPr>
          </a:lstStyle>
          <a:p>
            <a:pPr marL="12700">
              <a:spcBef>
                <a:spcPts val="275"/>
              </a:spcBef>
            </a:pPr>
            <a:r>
              <a:rPr lang="fr-FR" sz="2426" b="0" spc="-85">
                <a:latin typeface="Poppins Light"/>
                <a:cs typeface="Poppins Light"/>
              </a:rPr>
              <a:t>Présentation du </a:t>
            </a:r>
            <a:r>
              <a:rPr lang="fr-FR" sz="2426" b="0" spc="-85" err="1">
                <a:latin typeface="Poppins Light"/>
                <a:cs typeface="Poppins Light"/>
              </a:rPr>
              <a:t>template</a:t>
            </a:r>
            <a:endParaRPr lang="fr-FR" sz="2426">
              <a:latin typeface="Poppins Light"/>
              <a:cs typeface="Poppins Light"/>
            </a:endParaRPr>
          </a:p>
        </p:txBody>
      </p:sp>
    </p:spTree>
    <p:extLst>
      <p:ext uri="{BB962C8B-B14F-4D97-AF65-F5344CB8AC3E}">
        <p14:creationId xmlns:p14="http://schemas.microsoft.com/office/powerpoint/2010/main" val="398476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_Diapositive de titre">
    <p:bg>
      <p:bgPr>
        <a:solidFill>
          <a:schemeClr val="bg1"/>
        </a:solidFill>
        <a:effectLst/>
      </p:bgPr>
    </p:bg>
    <p:spTree>
      <p:nvGrpSpPr>
        <p:cNvPr id="1" name=""/>
        <p:cNvGrpSpPr/>
        <p:nvPr/>
      </p:nvGrpSpPr>
      <p:grpSpPr>
        <a:xfrm>
          <a:off x="0" y="0"/>
          <a:ext cx="0" cy="0"/>
          <a:chOff x="0" y="0"/>
          <a:chExt cx="0" cy="0"/>
        </a:xfrm>
      </p:grpSpPr>
      <p:grpSp>
        <p:nvGrpSpPr>
          <p:cNvPr id="36" name="Groupe 35">
            <a:extLst>
              <a:ext uri="{FF2B5EF4-FFF2-40B4-BE49-F238E27FC236}">
                <a16:creationId xmlns:a16="http://schemas.microsoft.com/office/drawing/2014/main" id="{83283FAA-FE9E-2C10-3747-B2BB8669B32C}"/>
              </a:ext>
            </a:extLst>
          </p:cNvPr>
          <p:cNvGrpSpPr/>
          <p:nvPr userDrawn="1"/>
        </p:nvGrpSpPr>
        <p:grpSpPr>
          <a:xfrm>
            <a:off x="0" y="0"/>
            <a:ext cx="4225610" cy="5621943"/>
            <a:chOff x="0" y="0"/>
            <a:chExt cx="6967855" cy="9271000"/>
          </a:xfrm>
        </p:grpSpPr>
        <p:sp>
          <p:nvSpPr>
            <p:cNvPr id="7" name="object 4">
              <a:extLst>
                <a:ext uri="{FF2B5EF4-FFF2-40B4-BE49-F238E27FC236}">
                  <a16:creationId xmlns:a16="http://schemas.microsoft.com/office/drawing/2014/main" id="{F80267D9-9F16-2B50-5B4E-A4D7A431A4E1}"/>
                </a:ext>
              </a:extLst>
            </p:cNvPr>
            <p:cNvSpPr/>
            <p:nvPr userDrawn="1"/>
          </p:nvSpPr>
          <p:spPr>
            <a:xfrm>
              <a:off x="6935362" y="0"/>
              <a:ext cx="32384" cy="755015"/>
            </a:xfrm>
            <a:custGeom>
              <a:avLst/>
              <a:gdLst/>
              <a:ahLst/>
              <a:cxnLst/>
              <a:rect l="l" t="t" r="r" b="b"/>
              <a:pathLst>
                <a:path w="32384" h="755015">
                  <a:moveTo>
                    <a:pt x="32359" y="754956"/>
                  </a:moveTo>
                  <a:lnTo>
                    <a:pt x="32131" y="691311"/>
                  </a:lnTo>
                  <a:lnTo>
                    <a:pt x="31447" y="627775"/>
                  </a:lnTo>
                  <a:lnTo>
                    <a:pt x="30309" y="564348"/>
                  </a:lnTo>
                  <a:lnTo>
                    <a:pt x="28719" y="501033"/>
                  </a:lnTo>
                  <a:lnTo>
                    <a:pt x="26677" y="437831"/>
                  </a:lnTo>
                  <a:lnTo>
                    <a:pt x="24187" y="374743"/>
                  </a:lnTo>
                  <a:lnTo>
                    <a:pt x="21248" y="311772"/>
                  </a:lnTo>
                  <a:lnTo>
                    <a:pt x="17863" y="248918"/>
                  </a:lnTo>
                  <a:lnTo>
                    <a:pt x="14034" y="186183"/>
                  </a:lnTo>
                  <a:lnTo>
                    <a:pt x="9761" y="123569"/>
                  </a:lnTo>
                  <a:lnTo>
                    <a:pt x="5047" y="61078"/>
                  </a:lnTo>
                  <a:lnTo>
                    <a:pt x="0" y="0"/>
                  </a:lnTo>
                </a:path>
              </a:pathLst>
            </a:custGeom>
            <a:ln w="7853">
              <a:solidFill>
                <a:schemeClr val="tx1"/>
              </a:solidFill>
            </a:ln>
          </p:spPr>
          <p:txBody>
            <a:bodyPr wrap="square" lIns="0" tIns="0" rIns="0" bIns="0" rtlCol="0"/>
            <a:lstStyle/>
            <a:p>
              <a:endParaRPr sz="1092"/>
            </a:p>
          </p:txBody>
        </p:sp>
        <p:sp>
          <p:nvSpPr>
            <p:cNvPr id="9" name="object 6">
              <a:extLst>
                <a:ext uri="{FF2B5EF4-FFF2-40B4-BE49-F238E27FC236}">
                  <a16:creationId xmlns:a16="http://schemas.microsoft.com/office/drawing/2014/main" id="{54FE4294-F1CB-D641-2E73-1CD7B939E61F}"/>
                </a:ext>
              </a:extLst>
            </p:cNvPr>
            <p:cNvSpPr/>
            <p:nvPr/>
          </p:nvSpPr>
          <p:spPr>
            <a:xfrm>
              <a:off x="0" y="0"/>
              <a:ext cx="6967855" cy="9271000"/>
            </a:xfrm>
            <a:custGeom>
              <a:avLst/>
              <a:gdLst/>
              <a:ahLst/>
              <a:cxnLst/>
              <a:rect l="l" t="t" r="r" b="b"/>
              <a:pathLst>
                <a:path w="6967855" h="9271000">
                  <a:moveTo>
                    <a:pt x="1980420" y="0"/>
                  </a:moveTo>
                  <a:lnTo>
                    <a:pt x="1992645" y="61005"/>
                  </a:lnTo>
                  <a:lnTo>
                    <a:pt x="2001511" y="109294"/>
                  </a:lnTo>
                  <a:lnTo>
                    <a:pt x="2009748" y="157796"/>
                  </a:lnTo>
                  <a:lnTo>
                    <a:pt x="2017350" y="206508"/>
                  </a:lnTo>
                  <a:lnTo>
                    <a:pt x="2024314" y="255426"/>
                  </a:lnTo>
                  <a:lnTo>
                    <a:pt x="2030636" y="304545"/>
                  </a:lnTo>
                  <a:lnTo>
                    <a:pt x="2036310" y="353860"/>
                  </a:lnTo>
                  <a:lnTo>
                    <a:pt x="2041333" y="403368"/>
                  </a:lnTo>
                  <a:lnTo>
                    <a:pt x="2045700" y="453064"/>
                  </a:lnTo>
                  <a:lnTo>
                    <a:pt x="2049408" y="502944"/>
                  </a:lnTo>
                  <a:lnTo>
                    <a:pt x="2052450" y="553004"/>
                  </a:lnTo>
                  <a:lnTo>
                    <a:pt x="2054825" y="603240"/>
                  </a:lnTo>
                  <a:lnTo>
                    <a:pt x="2056526" y="653646"/>
                  </a:lnTo>
                  <a:lnTo>
                    <a:pt x="2057550" y="704220"/>
                  </a:lnTo>
                  <a:lnTo>
                    <a:pt x="2057892" y="754956"/>
                  </a:lnTo>
                  <a:lnTo>
                    <a:pt x="2057550" y="805692"/>
                  </a:lnTo>
                  <a:lnTo>
                    <a:pt x="2056526" y="856265"/>
                  </a:lnTo>
                  <a:lnTo>
                    <a:pt x="2054825" y="906672"/>
                  </a:lnTo>
                  <a:lnTo>
                    <a:pt x="2052450" y="956907"/>
                  </a:lnTo>
                  <a:lnTo>
                    <a:pt x="2049408" y="1006967"/>
                  </a:lnTo>
                  <a:lnTo>
                    <a:pt x="2045700" y="1056847"/>
                  </a:lnTo>
                  <a:lnTo>
                    <a:pt x="2041333" y="1106543"/>
                  </a:lnTo>
                  <a:lnTo>
                    <a:pt x="2036310" y="1156051"/>
                  </a:lnTo>
                  <a:lnTo>
                    <a:pt x="2030636" y="1205367"/>
                  </a:lnTo>
                  <a:lnTo>
                    <a:pt x="2024314" y="1254485"/>
                  </a:lnTo>
                  <a:lnTo>
                    <a:pt x="2017350" y="1303403"/>
                  </a:lnTo>
                  <a:lnTo>
                    <a:pt x="2009748" y="1352115"/>
                  </a:lnTo>
                  <a:lnTo>
                    <a:pt x="2001511" y="1400618"/>
                  </a:lnTo>
                  <a:lnTo>
                    <a:pt x="1992645" y="1448907"/>
                  </a:lnTo>
                  <a:lnTo>
                    <a:pt x="1983153" y="1496977"/>
                  </a:lnTo>
                  <a:lnTo>
                    <a:pt x="1973040" y="1544826"/>
                  </a:lnTo>
                  <a:lnTo>
                    <a:pt x="1962311" y="1592447"/>
                  </a:lnTo>
                  <a:lnTo>
                    <a:pt x="1950969" y="1639838"/>
                  </a:lnTo>
                  <a:lnTo>
                    <a:pt x="1939019" y="1686994"/>
                  </a:lnTo>
                  <a:lnTo>
                    <a:pt x="1926465" y="1733910"/>
                  </a:lnTo>
                  <a:lnTo>
                    <a:pt x="1913311" y="1780582"/>
                  </a:lnTo>
                  <a:lnTo>
                    <a:pt x="1899563" y="1827007"/>
                  </a:lnTo>
                  <a:lnTo>
                    <a:pt x="1885223" y="1873179"/>
                  </a:lnTo>
                  <a:lnTo>
                    <a:pt x="1870297" y="1919094"/>
                  </a:lnTo>
                  <a:lnTo>
                    <a:pt x="1854789" y="1964749"/>
                  </a:lnTo>
                  <a:lnTo>
                    <a:pt x="1838703" y="2010139"/>
                  </a:lnTo>
                  <a:lnTo>
                    <a:pt x="1822044" y="2055260"/>
                  </a:lnTo>
                  <a:lnTo>
                    <a:pt x="1804815" y="2100106"/>
                  </a:lnTo>
                  <a:lnTo>
                    <a:pt x="1787021" y="2144676"/>
                  </a:lnTo>
                  <a:lnTo>
                    <a:pt x="1768667" y="2188963"/>
                  </a:lnTo>
                  <a:lnTo>
                    <a:pt x="1749757" y="2232963"/>
                  </a:lnTo>
                  <a:lnTo>
                    <a:pt x="1730295" y="2276673"/>
                  </a:lnTo>
                  <a:lnTo>
                    <a:pt x="1710285" y="2320088"/>
                  </a:lnTo>
                  <a:lnTo>
                    <a:pt x="1689732" y="2363204"/>
                  </a:lnTo>
                  <a:lnTo>
                    <a:pt x="1668640" y="2406017"/>
                  </a:lnTo>
                  <a:lnTo>
                    <a:pt x="1647013" y="2448521"/>
                  </a:lnTo>
                  <a:lnTo>
                    <a:pt x="1624856" y="2490714"/>
                  </a:lnTo>
                  <a:lnTo>
                    <a:pt x="1602173" y="2532591"/>
                  </a:lnTo>
                  <a:lnTo>
                    <a:pt x="1578969" y="2574147"/>
                  </a:lnTo>
                  <a:lnTo>
                    <a:pt x="1555247" y="2615378"/>
                  </a:lnTo>
                  <a:lnTo>
                    <a:pt x="1531012" y="2656280"/>
                  </a:lnTo>
                  <a:lnTo>
                    <a:pt x="1506269" y="2696849"/>
                  </a:lnTo>
                  <a:lnTo>
                    <a:pt x="1481021" y="2737081"/>
                  </a:lnTo>
                  <a:lnTo>
                    <a:pt x="1455273" y="2776970"/>
                  </a:lnTo>
                  <a:lnTo>
                    <a:pt x="1429029" y="2816514"/>
                  </a:lnTo>
                  <a:lnTo>
                    <a:pt x="1402295" y="2855707"/>
                  </a:lnTo>
                  <a:lnTo>
                    <a:pt x="1375073" y="2894545"/>
                  </a:lnTo>
                  <a:lnTo>
                    <a:pt x="1347368" y="2933025"/>
                  </a:lnTo>
                  <a:lnTo>
                    <a:pt x="1319185" y="2971141"/>
                  </a:lnTo>
                  <a:lnTo>
                    <a:pt x="1290528" y="3008890"/>
                  </a:lnTo>
                  <a:lnTo>
                    <a:pt x="1261401" y="3046267"/>
                  </a:lnTo>
                  <a:lnTo>
                    <a:pt x="1231809" y="3083268"/>
                  </a:lnTo>
                  <a:lnTo>
                    <a:pt x="1201756" y="3119890"/>
                  </a:lnTo>
                  <a:lnTo>
                    <a:pt x="1171246" y="3156126"/>
                  </a:lnTo>
                  <a:lnTo>
                    <a:pt x="1140283" y="3191974"/>
                  </a:lnTo>
                  <a:lnTo>
                    <a:pt x="1108872" y="3227429"/>
                  </a:lnTo>
                  <a:lnTo>
                    <a:pt x="1077018" y="3262486"/>
                  </a:lnTo>
                  <a:lnTo>
                    <a:pt x="1044724" y="3297142"/>
                  </a:lnTo>
                  <a:lnTo>
                    <a:pt x="1011995" y="3331392"/>
                  </a:lnTo>
                  <a:lnTo>
                    <a:pt x="978835" y="3365232"/>
                  </a:lnTo>
                  <a:lnTo>
                    <a:pt x="945249" y="3398658"/>
                  </a:lnTo>
                  <a:lnTo>
                    <a:pt x="911240" y="3431665"/>
                  </a:lnTo>
                  <a:lnTo>
                    <a:pt x="876814" y="3464249"/>
                  </a:lnTo>
                  <a:lnTo>
                    <a:pt x="841974" y="3496406"/>
                  </a:lnTo>
                  <a:lnTo>
                    <a:pt x="806725" y="3528132"/>
                  </a:lnTo>
                  <a:lnTo>
                    <a:pt x="771071" y="3559422"/>
                  </a:lnTo>
                  <a:lnTo>
                    <a:pt x="735017" y="3590272"/>
                  </a:lnTo>
                  <a:lnTo>
                    <a:pt x="698566" y="3620677"/>
                  </a:lnTo>
                  <a:lnTo>
                    <a:pt x="661723" y="3650635"/>
                  </a:lnTo>
                  <a:lnTo>
                    <a:pt x="624493" y="3680139"/>
                  </a:lnTo>
                  <a:lnTo>
                    <a:pt x="586880" y="3709187"/>
                  </a:lnTo>
                  <a:lnTo>
                    <a:pt x="548887" y="3737773"/>
                  </a:lnTo>
                  <a:lnTo>
                    <a:pt x="510520" y="3765894"/>
                  </a:lnTo>
                  <a:lnTo>
                    <a:pt x="471783" y="3793544"/>
                  </a:lnTo>
                  <a:lnTo>
                    <a:pt x="432680" y="3820721"/>
                  </a:lnTo>
                  <a:lnTo>
                    <a:pt x="393215" y="3847420"/>
                  </a:lnTo>
                  <a:lnTo>
                    <a:pt x="353393" y="3873635"/>
                  </a:lnTo>
                  <a:lnTo>
                    <a:pt x="313218" y="3899364"/>
                  </a:lnTo>
                  <a:lnTo>
                    <a:pt x="272694" y="3924602"/>
                  </a:lnTo>
                  <a:lnTo>
                    <a:pt x="231826" y="3949344"/>
                  </a:lnTo>
                  <a:lnTo>
                    <a:pt x="190618" y="3973587"/>
                  </a:lnTo>
                  <a:lnTo>
                    <a:pt x="149074" y="3997326"/>
                  </a:lnTo>
                  <a:lnTo>
                    <a:pt x="107199" y="4020556"/>
                  </a:lnTo>
                  <a:lnTo>
                    <a:pt x="64997" y="4043275"/>
                  </a:lnTo>
                  <a:lnTo>
                    <a:pt x="22472" y="4065476"/>
                  </a:lnTo>
                  <a:lnTo>
                    <a:pt x="0" y="4076848"/>
                  </a:lnTo>
                </a:path>
                <a:path w="6967855" h="9271000">
                  <a:moveTo>
                    <a:pt x="0" y="9270789"/>
                  </a:moveTo>
                  <a:lnTo>
                    <a:pt x="73562" y="9255733"/>
                  </a:lnTo>
                  <a:lnTo>
                    <a:pt x="133447" y="9242952"/>
                  </a:lnTo>
                  <a:lnTo>
                    <a:pt x="193179" y="9229760"/>
                  </a:lnTo>
                  <a:lnTo>
                    <a:pt x="252755" y="9216159"/>
                  </a:lnTo>
                  <a:lnTo>
                    <a:pt x="312176" y="9202151"/>
                  </a:lnTo>
                  <a:lnTo>
                    <a:pt x="371439" y="9187736"/>
                  </a:lnTo>
                  <a:lnTo>
                    <a:pt x="430542" y="9172918"/>
                  </a:lnTo>
                  <a:lnTo>
                    <a:pt x="489484" y="9157696"/>
                  </a:lnTo>
                  <a:lnTo>
                    <a:pt x="548264" y="9142073"/>
                  </a:lnTo>
                  <a:lnTo>
                    <a:pt x="606880" y="9126049"/>
                  </a:lnTo>
                  <a:lnTo>
                    <a:pt x="665330" y="9109628"/>
                  </a:lnTo>
                  <a:lnTo>
                    <a:pt x="723613" y="9092810"/>
                  </a:lnTo>
                  <a:lnTo>
                    <a:pt x="781728" y="9075597"/>
                  </a:lnTo>
                  <a:lnTo>
                    <a:pt x="839672" y="9057990"/>
                  </a:lnTo>
                  <a:lnTo>
                    <a:pt x="897445" y="9039991"/>
                  </a:lnTo>
                  <a:lnTo>
                    <a:pt x="955044" y="9021602"/>
                  </a:lnTo>
                  <a:lnTo>
                    <a:pt x="1012468" y="9002823"/>
                  </a:lnTo>
                  <a:lnTo>
                    <a:pt x="1069716" y="8983657"/>
                  </a:lnTo>
                  <a:lnTo>
                    <a:pt x="1126786" y="8964106"/>
                  </a:lnTo>
                  <a:lnTo>
                    <a:pt x="1183676" y="8944170"/>
                  </a:lnTo>
                  <a:lnTo>
                    <a:pt x="1240386" y="8923851"/>
                  </a:lnTo>
                  <a:lnTo>
                    <a:pt x="1296912" y="8903151"/>
                  </a:lnTo>
                  <a:lnTo>
                    <a:pt x="1353255" y="8882071"/>
                  </a:lnTo>
                  <a:lnTo>
                    <a:pt x="1409411" y="8860613"/>
                  </a:lnTo>
                  <a:lnTo>
                    <a:pt x="1465381" y="8838779"/>
                  </a:lnTo>
                  <a:lnTo>
                    <a:pt x="1521162" y="8816570"/>
                  </a:lnTo>
                  <a:lnTo>
                    <a:pt x="1576752" y="8793987"/>
                  </a:lnTo>
                  <a:lnTo>
                    <a:pt x="1632150" y="8771032"/>
                  </a:lnTo>
                  <a:lnTo>
                    <a:pt x="1687355" y="8747707"/>
                  </a:lnTo>
                  <a:lnTo>
                    <a:pt x="1742365" y="8724013"/>
                  </a:lnTo>
                  <a:lnTo>
                    <a:pt x="1797178" y="8699952"/>
                  </a:lnTo>
                  <a:lnTo>
                    <a:pt x="1851793" y="8675525"/>
                  </a:lnTo>
                  <a:lnTo>
                    <a:pt x="1906208" y="8650733"/>
                  </a:lnTo>
                  <a:lnTo>
                    <a:pt x="1960422" y="8625580"/>
                  </a:lnTo>
                  <a:lnTo>
                    <a:pt x="2014434" y="8600065"/>
                  </a:lnTo>
                  <a:lnTo>
                    <a:pt x="2068241" y="8574191"/>
                  </a:lnTo>
                  <a:lnTo>
                    <a:pt x="2121842" y="8547958"/>
                  </a:lnTo>
                  <a:lnTo>
                    <a:pt x="2175235" y="8521370"/>
                  </a:lnTo>
                  <a:lnTo>
                    <a:pt x="2228420" y="8494426"/>
                  </a:lnTo>
                  <a:lnTo>
                    <a:pt x="2281394" y="8467129"/>
                  </a:lnTo>
                  <a:lnTo>
                    <a:pt x="2334156" y="8439480"/>
                  </a:lnTo>
                  <a:lnTo>
                    <a:pt x="2386704" y="8411482"/>
                  </a:lnTo>
                  <a:lnTo>
                    <a:pt x="2439037" y="8383134"/>
                  </a:lnTo>
                  <a:lnTo>
                    <a:pt x="2491154" y="8354439"/>
                  </a:lnTo>
                  <a:lnTo>
                    <a:pt x="2543052" y="8325399"/>
                  </a:lnTo>
                  <a:lnTo>
                    <a:pt x="2594730" y="8296015"/>
                  </a:lnTo>
                  <a:lnTo>
                    <a:pt x="2646187" y="8266288"/>
                  </a:lnTo>
                  <a:lnTo>
                    <a:pt x="2697421" y="8236221"/>
                  </a:lnTo>
                  <a:lnTo>
                    <a:pt x="2748430" y="8205814"/>
                  </a:lnTo>
                  <a:lnTo>
                    <a:pt x="2799214" y="8175069"/>
                  </a:lnTo>
                  <a:lnTo>
                    <a:pt x="2849769" y="8143988"/>
                  </a:lnTo>
                  <a:lnTo>
                    <a:pt x="2900096" y="8112573"/>
                  </a:lnTo>
                  <a:lnTo>
                    <a:pt x="2950192" y="8080824"/>
                  </a:lnTo>
                  <a:lnTo>
                    <a:pt x="3000055" y="8048743"/>
                  </a:lnTo>
                  <a:lnTo>
                    <a:pt x="3049685" y="8016333"/>
                  </a:lnTo>
                  <a:lnTo>
                    <a:pt x="3099079" y="7983594"/>
                  </a:lnTo>
                  <a:lnTo>
                    <a:pt x="3148237" y="7950528"/>
                  </a:lnTo>
                  <a:lnTo>
                    <a:pt x="3197156" y="7917136"/>
                  </a:lnTo>
                  <a:lnTo>
                    <a:pt x="3245835" y="7883421"/>
                  </a:lnTo>
                  <a:lnTo>
                    <a:pt x="3294273" y="7849384"/>
                  </a:lnTo>
                  <a:lnTo>
                    <a:pt x="3342467" y="7815025"/>
                  </a:lnTo>
                  <a:lnTo>
                    <a:pt x="3390417" y="7780348"/>
                  </a:lnTo>
                  <a:lnTo>
                    <a:pt x="3438120" y="7745353"/>
                  </a:lnTo>
                  <a:lnTo>
                    <a:pt x="3485576" y="7710041"/>
                  </a:lnTo>
                  <a:lnTo>
                    <a:pt x="3532782" y="7674416"/>
                  </a:lnTo>
                  <a:lnTo>
                    <a:pt x="3579738" y="7638477"/>
                  </a:lnTo>
                  <a:lnTo>
                    <a:pt x="3626441" y="7602227"/>
                  </a:lnTo>
                  <a:lnTo>
                    <a:pt x="3672890" y="7565667"/>
                  </a:lnTo>
                  <a:lnTo>
                    <a:pt x="3719084" y="7528798"/>
                  </a:lnTo>
                  <a:lnTo>
                    <a:pt x="3765020" y="7491623"/>
                  </a:lnTo>
                  <a:lnTo>
                    <a:pt x="3810698" y="7454142"/>
                  </a:lnTo>
                  <a:lnTo>
                    <a:pt x="3856116" y="7416358"/>
                  </a:lnTo>
                  <a:lnTo>
                    <a:pt x="3901272" y="7378272"/>
                  </a:lnTo>
                  <a:lnTo>
                    <a:pt x="3946165" y="7339885"/>
                  </a:lnTo>
                  <a:lnTo>
                    <a:pt x="3990793" y="7301199"/>
                  </a:lnTo>
                  <a:lnTo>
                    <a:pt x="4035155" y="7262215"/>
                  </a:lnTo>
                  <a:lnTo>
                    <a:pt x="4079248" y="7222936"/>
                  </a:lnTo>
                  <a:lnTo>
                    <a:pt x="4123072" y="7183362"/>
                  </a:lnTo>
                  <a:lnTo>
                    <a:pt x="4166626" y="7143495"/>
                  </a:lnTo>
                  <a:lnTo>
                    <a:pt x="4209906" y="7103337"/>
                  </a:lnTo>
                  <a:lnTo>
                    <a:pt x="4252913" y="7062889"/>
                  </a:lnTo>
                  <a:lnTo>
                    <a:pt x="4295643" y="7022153"/>
                  </a:lnTo>
                  <a:lnTo>
                    <a:pt x="4338097" y="6981131"/>
                  </a:lnTo>
                  <a:lnTo>
                    <a:pt x="4380272" y="6939823"/>
                  </a:lnTo>
                  <a:lnTo>
                    <a:pt x="4422166" y="6898232"/>
                  </a:lnTo>
                  <a:lnTo>
                    <a:pt x="4463779" y="6856359"/>
                  </a:lnTo>
                  <a:lnTo>
                    <a:pt x="4505108" y="6814205"/>
                  </a:lnTo>
                  <a:lnTo>
                    <a:pt x="4546152" y="6771773"/>
                  </a:lnTo>
                  <a:lnTo>
                    <a:pt x="4586909" y="6729063"/>
                  </a:lnTo>
                  <a:lnTo>
                    <a:pt x="4627379" y="6686077"/>
                  </a:lnTo>
                  <a:lnTo>
                    <a:pt x="4667559" y="6642817"/>
                  </a:lnTo>
                  <a:lnTo>
                    <a:pt x="4707448" y="6599285"/>
                  </a:lnTo>
                  <a:lnTo>
                    <a:pt x="4747043" y="6555481"/>
                  </a:lnTo>
                  <a:lnTo>
                    <a:pt x="4786345" y="6511408"/>
                  </a:lnTo>
                  <a:lnTo>
                    <a:pt x="4825351" y="6467066"/>
                  </a:lnTo>
                  <a:lnTo>
                    <a:pt x="4864059" y="6422458"/>
                  </a:lnTo>
                  <a:lnTo>
                    <a:pt x="4902469" y="6377586"/>
                  </a:lnTo>
                  <a:lnTo>
                    <a:pt x="4940578" y="6332450"/>
                  </a:lnTo>
                  <a:lnTo>
                    <a:pt x="4978385" y="6287052"/>
                  </a:lnTo>
                  <a:lnTo>
                    <a:pt x="5015888" y="6241393"/>
                  </a:lnTo>
                  <a:lnTo>
                    <a:pt x="5053086" y="6195476"/>
                  </a:lnTo>
                  <a:lnTo>
                    <a:pt x="5089978" y="6149302"/>
                  </a:lnTo>
                  <a:lnTo>
                    <a:pt x="5126561" y="6102872"/>
                  </a:lnTo>
                  <a:lnTo>
                    <a:pt x="5162835" y="6056188"/>
                  </a:lnTo>
                  <a:lnTo>
                    <a:pt x="5198797" y="6009252"/>
                  </a:lnTo>
                  <a:lnTo>
                    <a:pt x="5234446" y="5962064"/>
                  </a:lnTo>
                  <a:lnTo>
                    <a:pt x="5269781" y="5914628"/>
                  </a:lnTo>
                  <a:lnTo>
                    <a:pt x="5304799" y="5866943"/>
                  </a:lnTo>
                  <a:lnTo>
                    <a:pt x="5339501" y="5819012"/>
                  </a:lnTo>
                  <a:lnTo>
                    <a:pt x="5373883" y="5770836"/>
                  </a:lnTo>
                  <a:lnTo>
                    <a:pt x="5407944" y="5722417"/>
                  </a:lnTo>
                  <a:lnTo>
                    <a:pt x="5441684" y="5673756"/>
                  </a:lnTo>
                  <a:lnTo>
                    <a:pt x="5475099" y="5624855"/>
                  </a:lnTo>
                  <a:lnTo>
                    <a:pt x="5508189" y="5575716"/>
                  </a:lnTo>
                  <a:lnTo>
                    <a:pt x="5540953" y="5526339"/>
                  </a:lnTo>
                  <a:lnTo>
                    <a:pt x="5573388" y="5476727"/>
                  </a:lnTo>
                  <a:lnTo>
                    <a:pt x="5605493" y="5426882"/>
                  </a:lnTo>
                  <a:lnTo>
                    <a:pt x="5637266" y="5376803"/>
                  </a:lnTo>
                  <a:lnTo>
                    <a:pt x="5668707" y="5326494"/>
                  </a:lnTo>
                  <a:lnTo>
                    <a:pt x="5699812" y="5275956"/>
                  </a:lnTo>
                  <a:lnTo>
                    <a:pt x="5730582" y="5225190"/>
                  </a:lnTo>
                  <a:lnTo>
                    <a:pt x="5761014" y="5174198"/>
                  </a:lnTo>
                  <a:lnTo>
                    <a:pt x="5791107" y="5122981"/>
                  </a:lnTo>
                  <a:lnTo>
                    <a:pt x="5820858" y="5071541"/>
                  </a:lnTo>
                  <a:lnTo>
                    <a:pt x="5850268" y="5019879"/>
                  </a:lnTo>
                  <a:lnTo>
                    <a:pt x="5879334" y="4967998"/>
                  </a:lnTo>
                  <a:lnTo>
                    <a:pt x="5908054" y="4915898"/>
                  </a:lnTo>
                  <a:lnTo>
                    <a:pt x="5936427" y="4863581"/>
                  </a:lnTo>
                  <a:lnTo>
                    <a:pt x="5964451" y="4811049"/>
                  </a:lnTo>
                  <a:lnTo>
                    <a:pt x="5992126" y="4758303"/>
                  </a:lnTo>
                  <a:lnTo>
                    <a:pt x="6019449" y="4705345"/>
                  </a:lnTo>
                  <a:lnTo>
                    <a:pt x="6046418" y="4652177"/>
                  </a:lnTo>
                  <a:lnTo>
                    <a:pt x="6073033" y="4598799"/>
                  </a:lnTo>
                  <a:lnTo>
                    <a:pt x="6099291" y="4545213"/>
                  </a:lnTo>
                  <a:lnTo>
                    <a:pt x="6125192" y="4491422"/>
                  </a:lnTo>
                  <a:lnTo>
                    <a:pt x="6150733" y="4437426"/>
                  </a:lnTo>
                  <a:lnTo>
                    <a:pt x="6175913" y="4383227"/>
                  </a:lnTo>
                  <a:lnTo>
                    <a:pt x="6200731" y="4328827"/>
                  </a:lnTo>
                  <a:lnTo>
                    <a:pt x="6225185" y="4274227"/>
                  </a:lnTo>
                  <a:lnTo>
                    <a:pt x="6249272" y="4219429"/>
                  </a:lnTo>
                  <a:lnTo>
                    <a:pt x="6272993" y="4164434"/>
                  </a:lnTo>
                  <a:lnTo>
                    <a:pt x="6296345" y="4109244"/>
                  </a:lnTo>
                  <a:lnTo>
                    <a:pt x="6319327" y="4053860"/>
                  </a:lnTo>
                  <a:lnTo>
                    <a:pt x="6341937" y="3998284"/>
                  </a:lnTo>
                  <a:lnTo>
                    <a:pt x="6364174" y="3942518"/>
                  </a:lnTo>
                  <a:lnTo>
                    <a:pt x="6386035" y="3886563"/>
                  </a:lnTo>
                  <a:lnTo>
                    <a:pt x="6407520" y="3830420"/>
                  </a:lnTo>
                  <a:lnTo>
                    <a:pt x="6428628" y="3774091"/>
                  </a:lnTo>
                  <a:lnTo>
                    <a:pt x="6449355" y="3717579"/>
                  </a:lnTo>
                  <a:lnTo>
                    <a:pt x="6469702" y="3660883"/>
                  </a:lnTo>
                  <a:lnTo>
                    <a:pt x="6489665" y="3604006"/>
                  </a:lnTo>
                  <a:lnTo>
                    <a:pt x="6509245" y="3546950"/>
                  </a:lnTo>
                  <a:lnTo>
                    <a:pt x="6528438" y="3489715"/>
                  </a:lnTo>
                  <a:lnTo>
                    <a:pt x="6547245" y="3432304"/>
                  </a:lnTo>
                  <a:lnTo>
                    <a:pt x="6565662" y="3374718"/>
                  </a:lnTo>
                  <a:lnTo>
                    <a:pt x="6583689" y="3316958"/>
                  </a:lnTo>
                  <a:lnTo>
                    <a:pt x="6601324" y="3259026"/>
                  </a:lnTo>
                  <a:lnTo>
                    <a:pt x="6618566" y="3200925"/>
                  </a:lnTo>
                  <a:lnTo>
                    <a:pt x="6635412" y="3142654"/>
                  </a:lnTo>
                  <a:lnTo>
                    <a:pt x="6651862" y="3084216"/>
                  </a:lnTo>
                  <a:lnTo>
                    <a:pt x="6667914" y="3025612"/>
                  </a:lnTo>
                  <a:lnTo>
                    <a:pt x="6683566" y="2966844"/>
                  </a:lnTo>
                  <a:lnTo>
                    <a:pt x="6698816" y="2907914"/>
                  </a:lnTo>
                  <a:lnTo>
                    <a:pt x="6713664" y="2848823"/>
                  </a:lnTo>
                  <a:lnTo>
                    <a:pt x="6728107" y="2789572"/>
                  </a:lnTo>
                  <a:lnTo>
                    <a:pt x="6742145" y="2730163"/>
                  </a:lnTo>
                  <a:lnTo>
                    <a:pt x="6755775" y="2670597"/>
                  </a:lnTo>
                  <a:lnTo>
                    <a:pt x="6768995" y="2610877"/>
                  </a:lnTo>
                  <a:lnTo>
                    <a:pt x="6781806" y="2551004"/>
                  </a:lnTo>
                  <a:lnTo>
                    <a:pt x="6794204" y="2490978"/>
                  </a:lnTo>
                  <a:lnTo>
                    <a:pt x="6806188" y="2430803"/>
                  </a:lnTo>
                  <a:lnTo>
                    <a:pt x="6817757" y="2370479"/>
                  </a:lnTo>
                  <a:lnTo>
                    <a:pt x="6828910" y="2310008"/>
                  </a:lnTo>
                  <a:lnTo>
                    <a:pt x="6839644" y="2249391"/>
                  </a:lnTo>
                  <a:lnTo>
                    <a:pt x="6849958" y="2188630"/>
                  </a:lnTo>
                  <a:lnTo>
                    <a:pt x="6859850" y="2127727"/>
                  </a:lnTo>
                  <a:lnTo>
                    <a:pt x="6869320" y="2066683"/>
                  </a:lnTo>
                  <a:lnTo>
                    <a:pt x="6878365" y="2005499"/>
                  </a:lnTo>
                  <a:lnTo>
                    <a:pt x="6886984" y="1944178"/>
                  </a:lnTo>
                  <a:lnTo>
                    <a:pt x="6895175" y="1882721"/>
                  </a:lnTo>
                  <a:lnTo>
                    <a:pt x="6902937" y="1821129"/>
                  </a:lnTo>
                  <a:lnTo>
                    <a:pt x="6910269" y="1759403"/>
                  </a:lnTo>
                  <a:lnTo>
                    <a:pt x="6917168" y="1697546"/>
                  </a:lnTo>
                  <a:lnTo>
                    <a:pt x="6923633" y="1635559"/>
                  </a:lnTo>
                  <a:lnTo>
                    <a:pt x="6929663" y="1573444"/>
                  </a:lnTo>
                  <a:lnTo>
                    <a:pt x="6935255" y="1511202"/>
                  </a:lnTo>
                  <a:lnTo>
                    <a:pt x="6940410" y="1448834"/>
                  </a:lnTo>
                  <a:lnTo>
                    <a:pt x="6945124" y="1386342"/>
                  </a:lnTo>
                  <a:lnTo>
                    <a:pt x="6949397" y="1323728"/>
                  </a:lnTo>
                  <a:lnTo>
                    <a:pt x="6953226" y="1260994"/>
                  </a:lnTo>
                  <a:lnTo>
                    <a:pt x="6956611" y="1198140"/>
                  </a:lnTo>
                  <a:lnTo>
                    <a:pt x="6959549" y="1135168"/>
                  </a:lnTo>
                  <a:lnTo>
                    <a:pt x="6962040" y="1072081"/>
                  </a:lnTo>
                  <a:lnTo>
                    <a:pt x="6964081" y="1008879"/>
                  </a:lnTo>
                  <a:lnTo>
                    <a:pt x="6965672" y="945563"/>
                  </a:lnTo>
                  <a:lnTo>
                    <a:pt x="6966809" y="882137"/>
                  </a:lnTo>
                  <a:lnTo>
                    <a:pt x="6967493" y="818600"/>
                  </a:lnTo>
                  <a:lnTo>
                    <a:pt x="6967722" y="754956"/>
                  </a:lnTo>
                </a:path>
              </a:pathLst>
            </a:custGeom>
            <a:ln w="7853">
              <a:solidFill>
                <a:schemeClr val="tx1"/>
              </a:solidFill>
            </a:ln>
          </p:spPr>
          <p:txBody>
            <a:bodyPr wrap="square" lIns="0" tIns="0" rIns="0" bIns="0" rtlCol="0"/>
            <a:lstStyle/>
            <a:p>
              <a:endParaRPr sz="1092"/>
            </a:p>
          </p:txBody>
        </p:sp>
      </p:grpSp>
      <p:sp>
        <p:nvSpPr>
          <p:cNvPr id="14" name="object 11">
            <a:extLst>
              <a:ext uri="{FF2B5EF4-FFF2-40B4-BE49-F238E27FC236}">
                <a16:creationId xmlns:a16="http://schemas.microsoft.com/office/drawing/2014/main" id="{B45671E5-6D7F-935A-2EB6-CB3A3C2FA41F}"/>
              </a:ext>
            </a:extLst>
          </p:cNvPr>
          <p:cNvSpPr/>
          <p:nvPr/>
        </p:nvSpPr>
        <p:spPr>
          <a:xfrm>
            <a:off x="11397941" y="0"/>
            <a:ext cx="794059" cy="6857615"/>
          </a:xfrm>
          <a:custGeom>
            <a:avLst/>
            <a:gdLst/>
            <a:ahLst/>
            <a:cxnLst/>
            <a:rect l="l" t="t" r="r" b="b"/>
            <a:pathLst>
              <a:path w="1309369" h="11308715">
                <a:moveTo>
                  <a:pt x="1308860" y="0"/>
                </a:moveTo>
                <a:lnTo>
                  <a:pt x="0" y="0"/>
                </a:lnTo>
                <a:lnTo>
                  <a:pt x="0" y="11308556"/>
                </a:lnTo>
                <a:lnTo>
                  <a:pt x="1308860" y="11308556"/>
                </a:lnTo>
                <a:lnTo>
                  <a:pt x="1308860" y="0"/>
                </a:lnTo>
                <a:close/>
              </a:path>
            </a:pathLst>
          </a:custGeom>
          <a:solidFill>
            <a:schemeClr val="tx1"/>
          </a:solidFill>
          <a:ln>
            <a:noFill/>
          </a:ln>
        </p:spPr>
        <p:txBody>
          <a:bodyPr wrap="square" lIns="0" tIns="0" rIns="0" bIns="0" rtlCol="0"/>
          <a:lstStyle/>
          <a:p>
            <a:endParaRPr sz="1092"/>
          </a:p>
        </p:txBody>
      </p:sp>
      <p:sp>
        <p:nvSpPr>
          <p:cNvPr id="17" name="object 14">
            <a:extLst>
              <a:ext uri="{FF2B5EF4-FFF2-40B4-BE49-F238E27FC236}">
                <a16:creationId xmlns:a16="http://schemas.microsoft.com/office/drawing/2014/main" id="{512B2B4F-390F-DE4C-2750-BBB7F73259C8}"/>
              </a:ext>
            </a:extLst>
          </p:cNvPr>
          <p:cNvSpPr/>
          <p:nvPr/>
        </p:nvSpPr>
        <p:spPr>
          <a:xfrm>
            <a:off x="11397456" y="6063824"/>
            <a:ext cx="794059" cy="0"/>
          </a:xfrm>
          <a:custGeom>
            <a:avLst/>
            <a:gdLst/>
            <a:ahLst/>
            <a:cxnLst/>
            <a:rect l="l" t="t" r="r" b="b"/>
            <a:pathLst>
              <a:path w="1309369">
                <a:moveTo>
                  <a:pt x="0" y="0"/>
                </a:moveTo>
                <a:lnTo>
                  <a:pt x="1308860" y="0"/>
                </a:lnTo>
              </a:path>
            </a:pathLst>
          </a:custGeom>
          <a:ln w="7853">
            <a:solidFill>
              <a:schemeClr val="bg1"/>
            </a:solidFill>
          </a:ln>
        </p:spPr>
        <p:txBody>
          <a:bodyPr wrap="square" lIns="0" tIns="0" rIns="0" bIns="0" rtlCol="0"/>
          <a:lstStyle/>
          <a:p>
            <a:endParaRPr sz="1092"/>
          </a:p>
        </p:txBody>
      </p:sp>
      <p:sp>
        <p:nvSpPr>
          <p:cNvPr id="25" name="Espace réservé du pied de page 24">
            <a:extLst>
              <a:ext uri="{FF2B5EF4-FFF2-40B4-BE49-F238E27FC236}">
                <a16:creationId xmlns:a16="http://schemas.microsoft.com/office/drawing/2014/main" id="{045A026C-1F27-E7EE-DD2F-0D29B719979D}"/>
              </a:ext>
            </a:extLst>
          </p:cNvPr>
          <p:cNvSpPr>
            <a:spLocks noGrp="1"/>
          </p:cNvSpPr>
          <p:nvPr>
            <p:ph type="ftr" sz="quarter" idx="11"/>
          </p:nvPr>
        </p:nvSpPr>
        <p:spPr>
          <a:xfrm rot="16200000">
            <a:off x="9743827" y="2572893"/>
            <a:ext cx="4114415" cy="364874"/>
          </a:xfrm>
        </p:spPr>
        <p:txBody>
          <a:bodyPr vert="horz" lIns="91440" tIns="45720" rIns="91440" bIns="45720" rtlCol="0" anchor="ctr"/>
          <a:lstStyle>
            <a:lvl1pPr>
              <a:defRPr lang="fr-FR" smtClean="0">
                <a:solidFill>
                  <a:schemeClr val="bg1"/>
                </a:solidFill>
                <a:latin typeface="+mn-lt"/>
              </a:defRPr>
            </a:lvl1pPr>
          </a:lstStyle>
          <a:p>
            <a:pPr algn="r"/>
            <a:r>
              <a:rPr lang="fr-FR"/>
              <a:t>TITRE DE LA PRÉSENTATION OU DE LA PARTIE</a:t>
            </a:r>
          </a:p>
        </p:txBody>
      </p:sp>
      <p:sp>
        <p:nvSpPr>
          <p:cNvPr id="26" name="Espace réservé du numéro de diapositive 25">
            <a:extLst>
              <a:ext uri="{FF2B5EF4-FFF2-40B4-BE49-F238E27FC236}">
                <a16:creationId xmlns:a16="http://schemas.microsoft.com/office/drawing/2014/main" id="{EDC23A69-EECD-4563-1EAC-5988BBADDB29}"/>
              </a:ext>
            </a:extLst>
          </p:cNvPr>
          <p:cNvSpPr>
            <a:spLocks noGrp="1"/>
          </p:cNvSpPr>
          <p:nvPr>
            <p:ph type="sldNum" sz="quarter" idx="12"/>
          </p:nvPr>
        </p:nvSpPr>
        <p:spPr>
          <a:xfrm>
            <a:off x="11543121" y="158860"/>
            <a:ext cx="359313" cy="364848"/>
          </a:xfrm>
        </p:spPr>
        <p:txBody>
          <a:bodyPr/>
          <a:lstStyle>
            <a:lvl1pPr>
              <a:defRPr sz="667" b="1">
                <a:solidFill>
                  <a:schemeClr val="bg1"/>
                </a:solidFill>
                <a:latin typeface="+mj-lt"/>
              </a:defRPr>
            </a:lvl1pPr>
          </a:lstStyle>
          <a:p>
            <a:fld id="{362060BF-C460-4FB3-AB63-4430F31C2F52}" type="slidenum">
              <a:rPr lang="fr-FR" smtClean="0"/>
              <a:pPr/>
              <a:t>‹N°›</a:t>
            </a:fld>
            <a:endParaRPr lang="fr-FR"/>
          </a:p>
        </p:txBody>
      </p:sp>
      <p:grpSp>
        <p:nvGrpSpPr>
          <p:cNvPr id="3" name="Graphique 21">
            <a:extLst>
              <a:ext uri="{FF2B5EF4-FFF2-40B4-BE49-F238E27FC236}">
                <a16:creationId xmlns:a16="http://schemas.microsoft.com/office/drawing/2014/main" id="{01C592DA-DCA4-459C-FD15-3FE1652368D4}"/>
              </a:ext>
            </a:extLst>
          </p:cNvPr>
          <p:cNvGrpSpPr/>
          <p:nvPr/>
        </p:nvGrpSpPr>
        <p:grpSpPr>
          <a:xfrm>
            <a:off x="11646607" y="6340088"/>
            <a:ext cx="329427" cy="214383"/>
            <a:chOff x="19204770" y="10455275"/>
            <a:chExt cx="543212" cy="353534"/>
          </a:xfrm>
        </p:grpSpPr>
        <p:sp>
          <p:nvSpPr>
            <p:cNvPr id="4" name="Forme libre : forme 3">
              <a:extLst>
                <a:ext uri="{FF2B5EF4-FFF2-40B4-BE49-F238E27FC236}">
                  <a16:creationId xmlns:a16="http://schemas.microsoft.com/office/drawing/2014/main" id="{6274DC71-EC7E-F06F-5D89-F3E683965DC9}"/>
                </a:ext>
              </a:extLst>
            </p:cNvPr>
            <p:cNvSpPr/>
            <p:nvPr/>
          </p:nvSpPr>
          <p:spPr>
            <a:xfrm>
              <a:off x="19204770" y="10455275"/>
              <a:ext cx="373208" cy="353534"/>
            </a:xfrm>
            <a:custGeom>
              <a:avLst/>
              <a:gdLst>
                <a:gd name="connsiteX0" fmla="*/ 187219 w 373208"/>
                <a:gd name="connsiteY0" fmla="*/ 0 h 353534"/>
                <a:gd name="connsiteX1" fmla="*/ 0 w 373208"/>
                <a:gd name="connsiteY1" fmla="*/ 177228 h 353534"/>
                <a:gd name="connsiteX2" fmla="*/ 185990 w 373208"/>
                <a:gd name="connsiteY2" fmla="*/ 353534 h 353534"/>
                <a:gd name="connsiteX3" fmla="*/ 373209 w 373208"/>
                <a:gd name="connsiteY3" fmla="*/ 175998 h 353534"/>
                <a:gd name="connsiteX4" fmla="*/ 187219 w 373208"/>
                <a:gd name="connsiteY4" fmla="*/ 0 h 353534"/>
                <a:gd name="connsiteX5" fmla="*/ 187219 w 373208"/>
                <a:gd name="connsiteY5" fmla="*/ 252777 h 353534"/>
                <a:gd name="connsiteX6" fmla="*/ 115437 w 373208"/>
                <a:gd name="connsiteY6" fmla="*/ 175922 h 353534"/>
                <a:gd name="connsiteX7" fmla="*/ 185990 w 373208"/>
                <a:gd name="connsiteY7" fmla="*/ 100373 h 353534"/>
                <a:gd name="connsiteX8" fmla="*/ 257772 w 373208"/>
                <a:gd name="connsiteY8" fmla="*/ 177228 h 353534"/>
                <a:gd name="connsiteX9" fmla="*/ 187219 w 373208"/>
                <a:gd name="connsiteY9" fmla="*/ 252777 h 3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8" h="353534">
                  <a:moveTo>
                    <a:pt x="187219" y="0"/>
                  </a:moveTo>
                  <a:cubicBezTo>
                    <a:pt x="78623" y="0"/>
                    <a:pt x="0" y="81159"/>
                    <a:pt x="0" y="177228"/>
                  </a:cubicBezTo>
                  <a:cubicBezTo>
                    <a:pt x="0" y="273297"/>
                    <a:pt x="78008" y="353534"/>
                    <a:pt x="185990" y="353534"/>
                  </a:cubicBezTo>
                  <a:cubicBezTo>
                    <a:pt x="293971" y="353534"/>
                    <a:pt x="373209" y="272144"/>
                    <a:pt x="373209" y="175998"/>
                  </a:cubicBezTo>
                  <a:cubicBezTo>
                    <a:pt x="373209" y="79853"/>
                    <a:pt x="295201" y="0"/>
                    <a:pt x="187219" y="0"/>
                  </a:cubicBezTo>
                  <a:moveTo>
                    <a:pt x="187219" y="252777"/>
                  </a:moveTo>
                  <a:cubicBezTo>
                    <a:pt x="145410" y="252777"/>
                    <a:pt x="115437" y="217193"/>
                    <a:pt x="115437" y="175922"/>
                  </a:cubicBezTo>
                  <a:cubicBezTo>
                    <a:pt x="115437" y="134650"/>
                    <a:pt x="142951" y="100373"/>
                    <a:pt x="185990" y="100373"/>
                  </a:cubicBezTo>
                  <a:cubicBezTo>
                    <a:pt x="227799" y="100373"/>
                    <a:pt x="257772" y="135957"/>
                    <a:pt x="257772" y="177228"/>
                  </a:cubicBezTo>
                  <a:cubicBezTo>
                    <a:pt x="257772" y="218499"/>
                    <a:pt x="230566" y="252777"/>
                    <a:pt x="187219" y="252777"/>
                  </a:cubicBezTo>
                </a:path>
              </a:pathLst>
            </a:custGeom>
            <a:solidFill>
              <a:schemeClr val="bg1"/>
            </a:solidFill>
            <a:ln w="7647" cap="flat">
              <a:noFill/>
              <a:prstDash val="solid"/>
              <a:miter/>
            </a:ln>
          </p:spPr>
          <p:txBody>
            <a:bodyPr rtlCol="0" anchor="ctr"/>
            <a:lstStyle/>
            <a:p>
              <a:endParaRPr lang="fr-FR" sz="1092"/>
            </a:p>
          </p:txBody>
        </p:sp>
        <p:sp>
          <p:nvSpPr>
            <p:cNvPr id="5" name="Forme libre : forme 4">
              <a:extLst>
                <a:ext uri="{FF2B5EF4-FFF2-40B4-BE49-F238E27FC236}">
                  <a16:creationId xmlns:a16="http://schemas.microsoft.com/office/drawing/2014/main" id="{F5EBD552-C98D-0F6D-48D6-4104D622D3CA}"/>
                </a:ext>
              </a:extLst>
            </p:cNvPr>
            <p:cNvSpPr/>
            <p:nvPr/>
          </p:nvSpPr>
          <p:spPr>
            <a:xfrm>
              <a:off x="19603033" y="10663629"/>
              <a:ext cx="144948" cy="144948"/>
            </a:xfrm>
            <a:custGeom>
              <a:avLst/>
              <a:gdLst>
                <a:gd name="connsiteX0" fmla="*/ 144949 w 144948"/>
                <a:gd name="connsiteY0" fmla="*/ 72474 h 144948"/>
                <a:gd name="connsiteX1" fmla="*/ 72474 w 144948"/>
                <a:gd name="connsiteY1" fmla="*/ 144949 h 144948"/>
                <a:gd name="connsiteX2" fmla="*/ 0 w 144948"/>
                <a:gd name="connsiteY2" fmla="*/ 72474 h 144948"/>
                <a:gd name="connsiteX3" fmla="*/ 72474 w 144948"/>
                <a:gd name="connsiteY3" fmla="*/ 0 h 144948"/>
                <a:gd name="connsiteX4" fmla="*/ 144949 w 144948"/>
                <a:gd name="connsiteY4" fmla="*/ 72474 h 14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48" h="144948">
                  <a:moveTo>
                    <a:pt x="144949" y="72474"/>
                  </a:moveTo>
                  <a:cubicBezTo>
                    <a:pt x="144949" y="112501"/>
                    <a:pt x="112501" y="144949"/>
                    <a:pt x="72474" y="144949"/>
                  </a:cubicBezTo>
                  <a:cubicBezTo>
                    <a:pt x="32448" y="144949"/>
                    <a:pt x="0" y="112501"/>
                    <a:pt x="0" y="72474"/>
                  </a:cubicBezTo>
                  <a:cubicBezTo>
                    <a:pt x="0" y="32448"/>
                    <a:pt x="32448" y="0"/>
                    <a:pt x="72474" y="0"/>
                  </a:cubicBezTo>
                  <a:cubicBezTo>
                    <a:pt x="112501" y="0"/>
                    <a:pt x="144949" y="32448"/>
                    <a:pt x="144949" y="72474"/>
                  </a:cubicBezTo>
                </a:path>
              </a:pathLst>
            </a:custGeom>
            <a:solidFill>
              <a:srgbClr val="0099D9"/>
            </a:solidFill>
            <a:ln w="7647" cap="flat">
              <a:noFill/>
              <a:prstDash val="solid"/>
              <a:miter/>
            </a:ln>
          </p:spPr>
          <p:txBody>
            <a:bodyPr rtlCol="0" anchor="ctr"/>
            <a:lstStyle/>
            <a:p>
              <a:endParaRPr lang="fr-FR" sz="1092"/>
            </a:p>
          </p:txBody>
        </p:sp>
      </p:grpSp>
      <p:sp>
        <p:nvSpPr>
          <p:cNvPr id="18" name="Titre 17">
            <a:extLst>
              <a:ext uri="{FF2B5EF4-FFF2-40B4-BE49-F238E27FC236}">
                <a16:creationId xmlns:a16="http://schemas.microsoft.com/office/drawing/2014/main" id="{9BF63F1F-3A67-261C-3E83-C3BDAD5FAB9E}"/>
              </a:ext>
            </a:extLst>
          </p:cNvPr>
          <p:cNvSpPr>
            <a:spLocks noGrp="1"/>
          </p:cNvSpPr>
          <p:nvPr>
            <p:ph type="title"/>
          </p:nvPr>
        </p:nvSpPr>
        <p:spPr>
          <a:xfrm>
            <a:off x="1139871" y="989481"/>
            <a:ext cx="10049522" cy="702628"/>
          </a:xfrm>
        </p:spPr>
        <p:txBody>
          <a:bodyPr anchor="b" anchorCtr="0">
            <a:spAutoFit/>
          </a:bodyPr>
          <a:lstStyle>
            <a:lvl1pPr>
              <a:defRPr sz="4400"/>
            </a:lvl1pPr>
          </a:lstStyle>
          <a:p>
            <a:r>
              <a:rPr lang="fr-FR"/>
              <a:t>Modifiez le style du titre</a:t>
            </a:r>
          </a:p>
        </p:txBody>
      </p:sp>
      <p:sp>
        <p:nvSpPr>
          <p:cNvPr id="20" name="Espace réservé du texte 19">
            <a:extLst>
              <a:ext uri="{FF2B5EF4-FFF2-40B4-BE49-F238E27FC236}">
                <a16:creationId xmlns:a16="http://schemas.microsoft.com/office/drawing/2014/main" id="{75D968E3-A0F4-D259-3B73-4A4EEE4513DF}"/>
              </a:ext>
            </a:extLst>
          </p:cNvPr>
          <p:cNvSpPr>
            <a:spLocks noGrp="1"/>
          </p:cNvSpPr>
          <p:nvPr>
            <p:ph type="body" sz="quarter" idx="13"/>
          </p:nvPr>
        </p:nvSpPr>
        <p:spPr>
          <a:xfrm>
            <a:off x="1139871" y="1765952"/>
            <a:ext cx="10049521" cy="465640"/>
          </a:xfrm>
          <a:solidFill>
            <a:schemeClr val="bg1"/>
          </a:solidFill>
        </p:spPr>
        <p:txBody>
          <a:bodyPr>
            <a:spAutoFit/>
          </a:bodyPr>
          <a:lstStyle>
            <a:lvl1pPr marL="0" indent="0">
              <a:lnSpc>
                <a:spcPct val="100000"/>
              </a:lnSpc>
              <a:buNone/>
              <a:defRPr sz="2400">
                <a:latin typeface="+mn-lt"/>
                <a:cs typeface="Poppins Light" panose="00000400000000000000" pitchFamily="2" charset="0"/>
              </a:defRPr>
            </a:lvl1pPr>
          </a:lstStyle>
          <a:p>
            <a:pPr lvl="0"/>
            <a:r>
              <a:rPr lang="fr-FR"/>
              <a:t>Cliquez pour modifier les styles du texte du masque</a:t>
            </a:r>
          </a:p>
        </p:txBody>
      </p:sp>
      <p:sp>
        <p:nvSpPr>
          <p:cNvPr id="23" name="Espace réservé du texte 22">
            <a:extLst>
              <a:ext uri="{FF2B5EF4-FFF2-40B4-BE49-F238E27FC236}">
                <a16:creationId xmlns:a16="http://schemas.microsoft.com/office/drawing/2014/main" id="{EAF76098-3B31-08F7-225C-6A2E4FFBDAAD}"/>
              </a:ext>
            </a:extLst>
          </p:cNvPr>
          <p:cNvSpPr>
            <a:spLocks noGrp="1"/>
          </p:cNvSpPr>
          <p:nvPr>
            <p:ph type="body" sz="quarter" idx="14"/>
          </p:nvPr>
        </p:nvSpPr>
        <p:spPr>
          <a:xfrm>
            <a:off x="1139871" y="3290377"/>
            <a:ext cx="4956129" cy="295787"/>
          </a:xfrm>
          <a:solidFill>
            <a:schemeClr val="bg1"/>
          </a:solidFill>
        </p:spPr>
        <p:txBody>
          <a:bodyPr wrap="square">
            <a:spAutoFit/>
          </a:bodyPr>
          <a:lstStyle>
            <a:lvl1pPr marL="0" indent="0">
              <a:buNone/>
              <a:defRPr sz="1400">
                <a:solidFill>
                  <a:schemeClr val="tx2"/>
                </a:solidFill>
              </a:defRPr>
            </a:lvl1pPr>
          </a:lstStyle>
          <a:p>
            <a:pPr lvl="0"/>
            <a:r>
              <a:rPr lang="fr-FR"/>
              <a:t>Cliquez pour modifier les styles du texte du masque</a:t>
            </a:r>
          </a:p>
        </p:txBody>
      </p:sp>
    </p:spTree>
    <p:extLst>
      <p:ext uri="{BB962C8B-B14F-4D97-AF65-F5344CB8AC3E}">
        <p14:creationId xmlns:p14="http://schemas.microsoft.com/office/powerpoint/2010/main" val="200292299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oneTexte 1"/>
          <p:cNvSpPr txBox="1"/>
          <p:nvPr/>
        </p:nvSpPr>
        <p:spPr>
          <a:xfrm>
            <a:off x="11546948" y="6381852"/>
            <a:ext cx="487386" cy="261610"/>
          </a:xfrm>
          <a:prstGeom prst="rect">
            <a:avLst/>
          </a:prstGeom>
          <a:noFill/>
        </p:spPr>
        <p:txBody>
          <a:bodyPr wrap="square" rtlCol="0" anchor="ctr">
            <a:spAutoFit/>
          </a:bodyPr>
          <a:lstStyle/>
          <a:p>
            <a:pPr algn="ctr"/>
            <a:fld id="{74EF4EBF-C4CC-4B4E-9A1A-A7BF41CB8228}" type="slidenum">
              <a:rPr lang="fr-FR" sz="1100" smtClean="0">
                <a:solidFill>
                  <a:srgbClr val="888888"/>
                </a:solidFill>
              </a:rPr>
              <a:pPr algn="ctr"/>
              <a:t>‹N°›</a:t>
            </a:fld>
            <a:endParaRPr lang="fr-FR" sz="1100">
              <a:solidFill>
                <a:srgbClr val="888888"/>
              </a:solidFill>
            </a:endParaRPr>
          </a:p>
        </p:txBody>
      </p:sp>
    </p:spTree>
    <p:extLst>
      <p:ext uri="{BB962C8B-B14F-4D97-AF65-F5344CB8AC3E}">
        <p14:creationId xmlns:p14="http://schemas.microsoft.com/office/powerpoint/2010/main" val="759146756"/>
      </p:ext>
    </p:extLst>
  </p:cSld>
  <p:clrMap bg1="lt1" tx1="dk1" bg2="lt2" tx2="dk2" accent1="accent1" accent2="accent2" accent3="accent3" accent4="accent4" accent5="accent5" accent6="accent6" hlink="hlink" folHlink="folHlink"/>
  <p:sldLayoutIdLst>
    <p:sldLayoutId id="2147484153" r:id="rId1"/>
    <p:sldLayoutId id="2147484154" r:id="rId2"/>
  </p:sldLayoutIdLst>
  <p:hf sldNum="0" hdr="0" dt="0"/>
  <p:txStyles>
    <p:titleStyle>
      <a:lvl1pPr algn="l" defTabSz="914400" rtl="0" eaLnBrk="1" latinLnBrk="0" hangingPunct="1">
        <a:lnSpc>
          <a:spcPct val="90000"/>
        </a:lnSpc>
        <a:spcBef>
          <a:spcPct val="0"/>
        </a:spcBef>
        <a:buNone/>
        <a:defRPr sz="9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re 67">
            <a:extLst>
              <a:ext uri="{FF2B5EF4-FFF2-40B4-BE49-F238E27FC236}">
                <a16:creationId xmlns:a16="http://schemas.microsoft.com/office/drawing/2014/main" id="{868879DD-0001-64BE-A7FD-AE58529F5CAF}"/>
              </a:ext>
            </a:extLst>
          </p:cNvPr>
          <p:cNvSpPr>
            <a:spLocks noGrp="1"/>
          </p:cNvSpPr>
          <p:nvPr>
            <p:ph type="ctrTitle"/>
          </p:nvPr>
        </p:nvSpPr>
        <p:spPr>
          <a:xfrm>
            <a:off x="1005638" y="2032652"/>
            <a:ext cx="6133717" cy="1524870"/>
          </a:xfrm>
        </p:spPr>
        <p:txBody>
          <a:bodyPr/>
          <a:lstStyle/>
          <a:p>
            <a:br>
              <a:rPr lang="fr-FR"/>
            </a:br>
            <a:br>
              <a:rPr lang="fr-FR"/>
            </a:br>
            <a:r>
              <a:rPr lang="fr-FR"/>
              <a:t>CERT</a:t>
            </a:r>
            <a:br>
              <a:rPr lang="fr-FR"/>
            </a:br>
            <a:r>
              <a:rPr lang="fr-FR"/>
              <a:t>Bulletin de veille</a:t>
            </a:r>
          </a:p>
        </p:txBody>
      </p:sp>
      <p:pic>
        <p:nvPicPr>
          <p:cNvPr id="6" name="Espace réservé pour une image  5">
            <a:extLst>
              <a:ext uri="{FF2B5EF4-FFF2-40B4-BE49-F238E27FC236}">
                <a16:creationId xmlns:a16="http://schemas.microsoft.com/office/drawing/2014/main" id="{7F5B0374-0B44-7C75-340D-196AA20A1C9B}"/>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191" r="13191"/>
          <a:stretch/>
        </p:blipFill>
        <p:spPr/>
      </p:pic>
      <p:sp>
        <p:nvSpPr>
          <p:cNvPr id="3" name="Espace réservé de la date 2">
            <a:extLst>
              <a:ext uri="{FF2B5EF4-FFF2-40B4-BE49-F238E27FC236}">
                <a16:creationId xmlns:a16="http://schemas.microsoft.com/office/drawing/2014/main" id="{A0E12BEA-E743-2363-EC0C-F66728992BE3}"/>
              </a:ext>
            </a:extLst>
          </p:cNvPr>
          <p:cNvSpPr>
            <a:spLocks noGrp="1"/>
          </p:cNvSpPr>
          <p:nvPr>
            <p:ph type="dt" sz="half" idx="10"/>
          </p:nvPr>
        </p:nvSpPr>
        <p:spPr/>
        <p:txBody>
          <a:bodyPr/>
          <a:lstStyle/>
          <a:p>
            <a:fld id="{AF9F64A3-A799-4C3E-99FF-3EFEEADC7E7D}" type="datetime4">
              <a:rPr lang="fr-FR" smtClean="0"/>
              <a:t>24 juillet 2023</a:t>
            </a:fld>
            <a:endParaRPr lang="fr-FR"/>
          </a:p>
        </p:txBody>
      </p:sp>
    </p:spTree>
    <p:extLst>
      <p:ext uri="{BB962C8B-B14F-4D97-AF65-F5344CB8AC3E}">
        <p14:creationId xmlns:p14="http://schemas.microsoft.com/office/powerpoint/2010/main" val="28610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The Radio Buttons for Taxonomies plugin for WordPress is vulnerable to Cross-Site Request Forgery in versions up to, and including, 2.0.5. This is due to missing or incorrect nonce validation on the save_single_term() function. This makes it possible for unauthenticated attackers to save terms via a forged request granted they can trick a site administrator into performing an action such as clicking on a link.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https://blog.nintechnet.com/25-wordpress-plugins-vulnerable-to-csrf-attacks/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The WP Project Manager plugin for WordPress is vulnerable to Cross-Site Request Forgery in versions up to, and including, 2.4.0. This is due to missing or incorrect nonce validation on the do_updates() function. This makes it possible for unauthenticated attackers to trigger updates via a forged request granted they can trick a site administrator into performing an action such as clicking on a link.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https://blog.nintechnet.com/25-wordpress-plugins-vulnerable-to-csrf-attacks/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The Locations plugin for WordPress is vulnerable to Cross-Site Request Forgery in versions up to, and including, 3.2.1. This is due to missing or incorrect nonce validation on the saveCustomFields() function. This makes it possible for unauthenticated attackers to update custom field meta data via a forged request granted they can trick a site administrator into performing an action such as clicking on a link.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https://blog.nintechnet.com/25-wordpress-plugins-vulnerable-to-csrf-attacks/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The Edwiser Bridge plugin for WordPress is vulnerable to Cross-Site Request Forgery in versions up to, and including,2.0.6. This is due to missing or incorrect nonce validation on the user_data_synchronization_initiater(), course_synchronization_initiater(), users_link_to_moodle_synchronization(), connection_test_initiater(), admin_menus(), and subscribe_handler() function. This makes it possible for unauthenticated attackers to perform unauthorized actions via a forged request granted they can trick a site administrator into performing an action such as clicking on a link.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https://blog.nintechnet.com/25-wordpress-plugins-vulnerable-to-csrf-attacks/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The Style Kits plugin for WordPress is vulnerable to Cross-Site Request Forgery in versions up to, and including, 1.8.0. This is due to missing or incorrect nonce validation on the update_posts_stylekit() function. This makes it possible for unauthenticated attackers to update style kits for posts via a forged request granted they can trick a site administrator into performing an action such as clicking on a link.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https://blog.nintechnet.com/25-wordpress-plugins-vulnerable-to-csrf-attacks/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Microsoft Edge (Chromium-based) Security Feature Bypass Vulnerability</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https://msrc.microsoft.com/update-guide/vulnerability/CVE-2021-31982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extLst>
      <p:ext uri="{BB962C8B-B14F-4D97-AF65-F5344CB8AC3E}">
        <p14:creationId xmlns:p14="http://schemas.microsoft.com/office/powerpoint/2010/main" val="392695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Microsoft Edge (Chromium-based) Elevation of Privilege Vulnerability</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https://msrc.microsoft.com/update-guide/vulnerability/CVE-2021-34475</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CVSS:3.1/AV:N/AC:L/PR:N/UI:N/S:U/C:H/I:H/A:H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An authentication bypass issue via spoofing was discovered in the token-based authentication mechanism that could allow an attacker to carry out an impersonation attack.
This issue affects My Cloud OS 5 devices: before 5.26.202.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CRITICAL</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https://www.westerndigital.com/support/product-security/wdc-23006-my-cloud-firmware-version-5-26-202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CVSS:3.1/AV:N/AC:L/PR:N/UI:N/S:U/C:H/I:H/A:H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A deserialization of untrusted data exists in EPM 2022 Su3 and all prior versions that allows an unauthenticated user to elevate rights. This exploit could potentially be used in conjunction with other OS (Operating System) vulnerabilities to escalate privileges on the machine or be used as a stepping stone to get to other network attached machines._x000D_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CRITICAL</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https://forums.ivanti.com/s/article/SA-2023-06-20-CVE-2023-28323</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CVSS:3.1/AV:N/AC:L/PR:N/UI:N/S:U/C:H/I:H/A:H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A improper input validation vulnerability exists in Ivanti Endpoint Manager 2022 and below that could allow privilege escalation or remote code execution.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CRITICAL</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https://forums.ivanti.com/s/article/SA-2023-06-06-CVE-2023-28324</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CVSS:3.1/AV:N/AC:L/PR:H/UI:N/S:C/C:H/I:H/A:H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9.1
CRITICAL</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A backup file vulnerability found in UniFi applications (Version 7.3.83 and earlier) running on Linux operating systems allows application administrators to execute malicious commands on the host device being restored.</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CRITICAL</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https://community.ui.com/releases/Security-Advisory-Bulletin-031-031/8c85fc64-e9a8-4082-9ec4-56b14effd545</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CVSS:3.1/AV:A/AC:L/PR:L/UI:N/S:C/C:H/I:H/A:H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ADJACENT_NETWORK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9.0
CRITICAL</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UniFi OS 3.1 introduces a misconfiguration on consoles running UniFi Network that allows users on a local network to access MongoDB. Applicable Cloud Keys that are both (1) running UniFi OS 3.1 and (2) hosting the UniFi Network application. "Applicable Cloud Keys" include the following: Cloud Key Gen2 and Cloud Key Gen2 Plus._x000D_
_x000D_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CRITICAL</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https://community.ui.com/releases/Security-Advisory-Bulletin-032-032/e57301f4-4f5e-4d9f-90bc-71f1923ed7a4</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3" sz="quarter"/>
          </p:nvPr>
        </p:nvSpPr>
        <p:spPr/>
        <p:txBody>
          <a:bodyPr/>
          <a:lstStyle/>
          <a:p/>
        </p:txBody>
      </p:sp>
      <p:sp>
        <p:nvSpPr>
          <p:cNvPr id="4" name="Text Placeholder 3"/>
          <p:cNvSpPr>
            <a:spLocks noGrp="1"/>
          </p:cNvSpPr>
          <p:nvPr>
            <p:ph type="body" idx="14" sz="quarter"/>
          </p:nvPr>
        </p:nvSpPr>
        <p:spPr/>
        <p:txBody>
          <a:bodyPr/>
          <a:lstStyle/>
          <a:p/>
        </p:txBody>
      </p:sp>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sp>
        <p:nvSpPr>
          <p:cNvPr id="2" name="Titre 13">
            <a:extLst>
              <a:ext uri="{FF2B5EF4-FFF2-40B4-BE49-F238E27FC236}">
                <a16:creationId xmlns:a16="http://schemas.microsoft.com/office/drawing/2014/main" id="{42E89E30-5C31-1E45-E060-ED4F847D8B5C}"/>
              </a:ext>
            </a:extLst>
          </p:cNvPr>
          <p:cNvSpPr txBox="1">
            <a:spLocks/>
          </p:cNvSpPr>
          <p:nvPr/>
        </p:nvSpPr>
        <p:spPr>
          <a:xfrm>
            <a:off x="660604" y="481594"/>
            <a:ext cx="9931280" cy="702628"/>
          </a:xfrm>
          <a:solidFill>
            <a:schemeClr val="bg1"/>
          </a:solidFill>
          <a:ln>
            <a:noFill/>
          </a:ln>
        </p:spPr>
        <p:style>
          <a:lnRef idx="2">
            <a:schemeClr val="dk1"/>
          </a:lnRef>
          <a:fillRef idx="1">
            <a:schemeClr val="lt1"/>
          </a:fillRef>
          <a:effectRef idx="0">
            <a:schemeClr val="dk1"/>
          </a:effectRef>
          <a:fontRef idx="minor">
            <a:schemeClr val="dk1"/>
          </a:fontRef>
        </p:style>
        <p:txBody>
          <a:bodyPr wrap="square" anchor="b" anchorCtr="0">
            <a:sp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fr-FR" sz="3600" dirty="0">
                <a:latin typeface="Poppins" panose="00000500000000000000" pitchFamily="2" charset="0"/>
                <a:cs typeface="Poppins" panose="00000500000000000000" pitchFamily="2" charset="0"/>
              </a:rPr>
              <a:t>&lt;CVE ID + nom du produit&gt;</a:t>
            </a: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1411747658"/>
              </p:ext>
            </p:extLst>
          </p:nvPr>
        </p:nvGraphicFramePr>
        <p:xfrm>
          <a:off x="660604" y="1429512"/>
          <a:ext cx="10035971" cy="5041898"/>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558122">
                  <a:extLst>
                    <a:ext uri="{9D8B030D-6E8A-4147-A177-3AD203B41FA5}">
                      <a16:colId xmlns:a16="http://schemas.microsoft.com/office/drawing/2014/main" val="1479959244"/>
                    </a:ext>
                  </a:extLst>
                </a:gridCol>
                <a:gridCol w="915823">
                  <a:extLst>
                    <a:ext uri="{9D8B030D-6E8A-4147-A177-3AD203B41FA5}">
                      <a16:colId xmlns:a16="http://schemas.microsoft.com/office/drawing/2014/main" val="634786301"/>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18288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8">
                  <a:txBody>
                    <a:bodyPr/>
                    <a:lstStyle/>
                    <a:p>
                      <a:pPr algn="ctr"/>
                      <a:r>
                        <a:rPr sz="1100" b="1">
                          <a:solidFill>
                            <a:srgbClr val="FFFFFF"/>
                          </a:solidFill>
                          <a:latin typeface="Poppins"/>
                        </a:rPr>
                        <a:t>CVSS:3.1/AV:N/AC:L/PR:N/UI:R/S:U/C:H/I:H/A:H</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182880">
                <a:tc rowSpan="5">
                  <a:txBody>
                    <a:bodyPr/>
                    <a:lstStyle/>
                    <a:p>
                      <a:pPr algn="ctr"/>
                      <a:r>
                        <a:rPr lang="fr-FR" sz="1100" b="1" dirty="0">
                          <a:solidFill>
                            <a:srgbClr val="FFFFFF"/>
                          </a:solidFill>
                          <a:effectLst/>
                          <a:latin typeface="Poppins"/>
                          <a:ea typeface="Times New Roman" panose="02020603050405020304" pitchFamily="18" charset="0"/>
                          <a:cs typeface="Poppins"/>
                        </a:rPr>
                        <a:t>Métriques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3">
                  <a:txBody>
                    <a:bodyPr/>
                    <a:lstStyle/>
                    <a:p>
                      <a:pPr algn="ctr"/>
                      <a:r>
                        <a:rPr lang="fr-FR" sz="1100" b="1" dirty="0">
                          <a:solidFill>
                            <a:srgbClr val="FFFFFF"/>
                          </a:solidFill>
                          <a:effectLst/>
                          <a:latin typeface="Poppins"/>
                          <a:ea typeface="Times New Roman" panose="02020603050405020304" pitchFamily="18" charset="0"/>
                          <a:cs typeface="Poppins"/>
                        </a:rPr>
                        <a:t>Exploitabilité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gridSpan="4">
                  <a:txBody>
                    <a:bodyPr/>
                    <a:lstStyle/>
                    <a:p>
                      <a:pPr algn="ctr"/>
                      <a:r>
                        <a:rPr lang="fr-FR" sz="1100" b="1" dirty="0">
                          <a:solidFill>
                            <a:srgbClr val="FFFFFF"/>
                          </a:solidFill>
                          <a:effectLst/>
                          <a:latin typeface="Poppins"/>
                          <a:ea typeface="Times New Roman" panose="02020603050405020304" pitchFamily="18" charset="0"/>
                          <a:cs typeface="Poppins"/>
                        </a:rPr>
                        <a:t>Impact</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B>
                      <a:noFill/>
                    </a:lnB>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UNCHANGED</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8.8
HIGH</a:t>
                      </a:r>
                      <a:endParaRPr lang="fr-FR" sz="1100" dirty="0" err="1">
                        <a:effectLst/>
                        <a:latin typeface="Poppins"/>
                        <a:ea typeface="Times New Roman" panose="02020603050405020304" pitchFamily="18" charset="0"/>
                        <a:cs typeface="Times New Roman"/>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Complexité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dirty="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4320">
                <a:tc vMerge="1">
                  <a:txBody>
                    <a:bodyPr/>
                    <a:lstStyle/>
                    <a:p>
                      <a:endParaRPr lang="fr-FR"/>
                    </a:p>
                  </a:txBody>
                  <a:tcPr/>
                </a:tc>
                <a:tc>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a:ea typeface="Times New Roman" panose="02020603050405020304" pitchFamily="18" charset="0"/>
                          <a:cs typeface="Poppins"/>
                        </a:rPr>
                        <a:t>Intégrité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latin typeface="Poppins"/>
                        <a:cs typeface="Poppins"/>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64096">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REQUIRED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3">
                  <a:txBody>
                    <a:bodyPr/>
                    <a:lstStyle/>
                    <a:p>
                      <a:pPr algn="l"/>
                      <a:r>
                        <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gridSpan="2">
                  <a:txBody>
                    <a:bodyPr/>
                    <a:lstStyle/>
                    <a:p>
                      <a:r>
                        <a:rPr sz="1100">
                          <a:solidFill>
                            <a:srgbClr val="000000"/>
                          </a:solidFill>
                          <a:latin typeface="Poppins"/>
                        </a:rPr>
                        <a:t>HIGH</a:t>
                      </a:r>
                      <a:endParaRPr lang="fr-FR" sz="1100" dirty="0"/>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18288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a:noFill/>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786827">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The Opal Estate plugin for WordPress is vulnerable to Cross-Site Request Forgery in versions up to, and including, 1.6.11. This is due to missing or incorrect nonce validation on the opalestate_set_feature_property() and opalestate_remove_feature_property() functions. This makes it possible for unauthenticated attackers to set and remove featured properties via a forged request granted they can trick a site administrator into performing an action such as clicking on a link.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a:noFill/>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18288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4">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rowSpan="2" hMerge="1">
                  <a:txBody>
                    <a:bodyPr/>
                    <a:lstStyle/>
                    <a:p>
                      <a:endParaRPr lang="fr-FR"/>
                    </a:p>
                  </a:txBody>
                  <a:tcPr/>
                </a:tc>
                <a:tc rowSpan="2" hMerge="1">
                  <a:txBody>
                    <a:bodyPr/>
                    <a:lstStyle/>
                    <a:p>
                      <a:endParaRPr lang="fr-FR"/>
                    </a:p>
                  </a:txBody>
                  <a:tcPr/>
                </a:tc>
                <a:tc rowSpan="2" hMerge="1">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Coût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1807845">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gridSpan="2">
                  <a:txBody>
                    <a:bodyPr/>
                    <a:lstStyle/>
                    <a:p>
                      <a:pPr algn="ctr"/>
                      <a:r>
                        <a:rPr lang="fr-FR" sz="1100" dirty="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hMerge="1">
                  <a:txBody>
                    <a:bodyPr/>
                    <a:lstStyle/>
                    <a:p>
                      <a:pPr algn="ct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lang="fr-FR" sz="1100" b="1"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algn="ctr"/>
                      <a:r>
                        <a:rPr sz="1100" b="1">
                          <a:solidFill>
                            <a:srgbClr val="FFFFFF"/>
                          </a:solidFill>
                          <a:latin typeface="Poppins"/>
                        </a:rPr>
                        <a:t>HIGH</a:t>
                      </a:r>
                      <a:endParaRPr lang="fr-FR" sz="1100"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F3D03"/>
                    </a:solidFill>
                  </a:tcPr>
                </a:tc>
                <a:extLst>
                  <a:ext uri="{0D108BD9-81ED-4DB2-BD59-A6C34878D82A}">
                    <a16:rowId xmlns:a16="http://schemas.microsoft.com/office/drawing/2014/main" val="48130367"/>
                  </a:ext>
                </a:extLst>
              </a:tr>
              <a:tr h="47625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8">
                  <a:txBody>
                    <a:bodyPr/>
                    <a:lstStyle/>
                    <a:p>
                      <a:pPr algn="l"/>
                      <a:r>
                        <a:rPr sz="1100">
                          <a:solidFill>
                            <a:srgbClr val="000000"/>
                          </a:solidFill>
                          <a:latin typeface="Poppins"/>
                        </a:rPr>
                        <a:t>https://blog.nintechnet.com/25-wordpress-plugins-vulnerable-to-csrf-attacks/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theme/theme1.xml><?xml version="1.0" encoding="utf-8"?>
<a:theme xmlns:a="http://schemas.openxmlformats.org/drawingml/2006/main" name="1_TEMPLATE africa.impact Fev2020">
  <a:themeElements>
    <a:clrScheme name="Personnalisé 8">
      <a:dk1>
        <a:srgbClr val="051922"/>
      </a:dk1>
      <a:lt1>
        <a:srgbClr val="FEFEFE"/>
      </a:lt1>
      <a:dk2>
        <a:srgbClr val="009DDF"/>
      </a:dk2>
      <a:lt2>
        <a:srgbClr val="F18618"/>
      </a:lt2>
      <a:accent1>
        <a:srgbClr val="6C75B7"/>
      </a:accent1>
      <a:accent2>
        <a:srgbClr val="855FA5"/>
      </a:accent2>
      <a:accent3>
        <a:srgbClr val="9E4694"/>
      </a:accent3>
      <a:accent4>
        <a:srgbClr val="AB2774"/>
      </a:accent4>
      <a:accent5>
        <a:srgbClr val="46BBC3"/>
      </a:accent5>
      <a:accent6>
        <a:srgbClr val="68BD9F"/>
      </a:accent6>
      <a:hlink>
        <a:srgbClr val="56BF7B"/>
      </a:hlink>
      <a:folHlink>
        <a:srgbClr val="56BF7B"/>
      </a:folHlink>
    </a:clrScheme>
    <a:fontScheme name="onepoi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africa.impact Fev2020" id="{8CF23E03-7859-4436-A670-9D904B1EC6C8}" vid="{AFD9E48A-49C8-424D-B4BC-3692A127042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aire xmlns="af713767-214a-4bd6-bb22-5e12be2a507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70D1163D24424DB271A08C838A3DCE" ma:contentTypeVersion="6" ma:contentTypeDescription="Crée un document." ma:contentTypeScope="" ma:versionID="6fc36533abfe8ebdffcd79fe17114ecf">
  <xsd:schema xmlns:xsd="http://www.w3.org/2001/XMLSchema" xmlns:xs="http://www.w3.org/2001/XMLSchema" xmlns:p="http://schemas.microsoft.com/office/2006/metadata/properties" xmlns:ns2="af713767-214a-4bd6-bb22-5e12be2a507c" xmlns:ns3="f6692619-c2ea-4dd0-8af0-bd44e944a60c" targetNamespace="http://schemas.microsoft.com/office/2006/metadata/properties" ma:root="true" ma:fieldsID="f972798a823536c29535643d632f2e4b" ns2:_="" ns3:_="">
    <xsd:import namespace="af713767-214a-4bd6-bb22-5e12be2a507c"/>
    <xsd:import namespace="f6692619-c2ea-4dd0-8af0-bd44e944a6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Commentair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13767-214a-4bd6-bb22-5e12be2a50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Commentaire" ma:index="12" nillable="true" ma:displayName="Commentaire" ma:format="Dropdown" ma:internalName="Commentaire">
      <xsd:simpleType>
        <xsd:restriction base="dms:Text">
          <xsd:maxLength value="255"/>
        </xsd:restrictio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692619-c2ea-4dd0-8af0-bd44e944a60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9A624-7CDA-4A4F-8F76-A0E317190BE3}">
  <ds:schemaRefs>
    <ds:schemaRef ds:uri="http://purl.org/dc/term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f6692619-c2ea-4dd0-8af0-bd44e944a60c"/>
    <ds:schemaRef ds:uri="af713767-214a-4bd6-bb22-5e12be2a507c"/>
    <ds:schemaRef ds:uri="http://schemas.microsoft.com/office/2006/metadata/properties"/>
  </ds:schemaRefs>
</ds:datastoreItem>
</file>

<file path=customXml/itemProps2.xml><?xml version="1.0" encoding="utf-8"?>
<ds:datastoreItem xmlns:ds="http://schemas.openxmlformats.org/officeDocument/2006/customXml" ds:itemID="{51E7C57D-5330-4042-B69D-BB722E8C80AA}">
  <ds:schemaRefs>
    <ds:schemaRef ds:uri="http://schemas.microsoft.com/sharepoint/v3/contenttype/forms"/>
  </ds:schemaRefs>
</ds:datastoreItem>
</file>

<file path=customXml/itemProps3.xml><?xml version="1.0" encoding="utf-8"?>
<ds:datastoreItem xmlns:ds="http://schemas.openxmlformats.org/officeDocument/2006/customXml" ds:itemID="{CB18CC5C-6579-40DF-89CE-1724698491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13767-214a-4bd6-bb22-5e12be2a507c"/>
    <ds:schemaRef ds:uri="f6692619-c2ea-4dd0-8af0-bd44e944a6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8b88f3d-222b-4ce5-b9d1-46b0ff9466a0}" enabled="0" method="" siteId="{e8b88f3d-222b-4ce5-b9d1-46b0ff9466a0}" removed="1"/>
</clbl:labelList>
</file>

<file path=docProps/app.xml><?xml version="1.0" encoding="utf-8"?>
<Properties xmlns="http://schemas.openxmlformats.org/officeDocument/2006/extended-properties" xmlns:vt="http://schemas.openxmlformats.org/officeDocument/2006/docPropsVTypes">
  <Template/>
  <TotalTime>4</TotalTime>
  <Words>50</Words>
  <Application>Microsoft Office PowerPoint</Application>
  <PresentationFormat>Grand écran</PresentationFormat>
  <Paragraphs>27</Paragraphs>
  <Slides>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Arial Black</vt:lpstr>
      <vt:lpstr>Calibri</vt:lpstr>
      <vt:lpstr>Poppins</vt:lpstr>
      <vt:lpstr>Poppins Light</vt:lpstr>
      <vt:lpstr>1_TEMPLATE africa.impact Fev2020</vt:lpstr>
      <vt:lpstr>  CERT Bulletin de veille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Hélène LE HERICY</dc:creator>
  <cp:lastModifiedBy>Raphael URIOL</cp:lastModifiedBy>
  <cp:revision>4</cp:revision>
  <dcterms:created xsi:type="dcterms:W3CDTF">2020-07-21T09:11:35Z</dcterms:created>
  <dcterms:modified xsi:type="dcterms:W3CDTF">2023-07-24T12:19:47Z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0x0101005B70D1163D24424DB271A08C838A3DCE</vt:lpwstr>
  </property>
</Properties>
</file>