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4"/>
  </p:sldMasterIdLst>
  <p:notesMasterIdLst>
    <p:notesMasterId r:id="rId7"/>
  </p:notesMasterIdLst>
  <p:handoutMasterIdLst>
    <p:handoutMasterId r:id="rId8"/>
  </p:handoutMasterIdLst>
  <p:sldIdLst>
    <p:sldId id="327" r:id="rId5"/>
    <p:sldId id="1448944349" r:id="rId6"/>
    <p:sldId id="1448944350" r:id="rId16"/>
    <p:sldId id="1448944351" r:id="rId17"/>
    <p:sldId id="1448944352" r:id="rId18"/>
    <p:sldId id="1448944353" r:id="rId19"/>
    <p:sldId id="1448944354" r:id="rId20"/>
    <p:sldId id="1448944355" r:id="rId21"/>
    <p:sldId id="1448944356" r:id="rId22"/>
    <p:sldId id="1448944357" r:id="rId23"/>
    <p:sldId id="1448944358" r:id="rId24"/>
    <p:sldId id="1448944359" r:id="rId25"/>
    <p:sldId id="1448944360" r:id="rId26"/>
    <p:sldId id="1448944361" r:id="rId27"/>
    <p:sldId id="1448944362" r:id="rId28"/>
    <p:sldId id="1448944363" r:id="rId29"/>
    <p:sldId id="1448944364" r:id="rId30"/>
    <p:sldId id="1448944365" r:id="rId31"/>
    <p:sldId id="1448944366" r:id="rId32"/>
    <p:sldId id="1448944367" r:id="rId33"/>
    <p:sldId id="1448944368" r:id="rId34"/>
    <p:sldId id="1448944369" r:id="rId35"/>
    <p:sldId id="1448944370" r:id="rId36"/>
    <p:sldId id="1448944371" r:id="rId37"/>
    <p:sldId id="1448944372" r:id="rId38"/>
    <p:sldId id="1448944373" r:id="rId39"/>
    <p:sldId id="1448944374" r:id="rId40"/>
    <p:sldId id="1448944375" r:id="rId41"/>
    <p:sldId id="144894437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lexis BOUIN" initials="AB" lastIdx="2" clrIdx="6">
    <p:extLst>
      <p:ext uri="{19B8F6BF-5375-455C-9EA6-DF929625EA0E}">
        <p15:presenceInfo xmlns:p15="http://schemas.microsoft.com/office/powerpoint/2012/main" userId="S::a.bouin@groupeonepoint.com::f275dd5e-edc4-4a31-abe3-833e3688181d" providerId="AD"/>
      </p:ext>
    </p:extLst>
  </p:cmAuthor>
  <p:cmAuthor id="1" name="Hélène LE HERICY" initials="HLH" lastIdx="1" clrIdx="0">
    <p:extLst>
      <p:ext uri="{19B8F6BF-5375-455C-9EA6-DF929625EA0E}">
        <p15:presenceInfo xmlns:p15="http://schemas.microsoft.com/office/powerpoint/2012/main" userId="Hélène LE HERICY" providerId="None"/>
      </p:ext>
    </p:extLst>
  </p:cmAuthor>
  <p:cmAuthor id="8" name="Aurélien DUBOST" initials="AD" lastIdx="2" clrIdx="7">
    <p:extLst>
      <p:ext uri="{19B8F6BF-5375-455C-9EA6-DF929625EA0E}">
        <p15:presenceInfo xmlns:p15="http://schemas.microsoft.com/office/powerpoint/2012/main" userId="S::a.dubost@groupeonepoint.com::6cd653ea-fd90-48b3-8ae9-b222f81b4d2b" providerId="AD"/>
      </p:ext>
    </p:extLst>
  </p:cmAuthor>
  <p:cmAuthor id="2" name="Théophile MIREPOIX" initials="TM" lastIdx="17" clrIdx="1">
    <p:extLst>
      <p:ext uri="{19B8F6BF-5375-455C-9EA6-DF929625EA0E}">
        <p15:presenceInfo xmlns:p15="http://schemas.microsoft.com/office/powerpoint/2012/main" userId="S::t.mirepoix@groupeonepoint.com::a0c82d7c-acea-4951-88e0-5b5115414ea3" providerId="AD"/>
      </p:ext>
    </p:extLst>
  </p:cmAuthor>
  <p:cmAuthor id="3" name="Corentin MARSILY" initials="CM" lastIdx="1" clrIdx="2">
    <p:extLst>
      <p:ext uri="{19B8F6BF-5375-455C-9EA6-DF929625EA0E}">
        <p15:presenceInfo xmlns:p15="http://schemas.microsoft.com/office/powerpoint/2012/main" userId="S::c.marsily@groupeonepoint.com::8e174656-394b-4188-aca5-27dd63be5227" providerId="AD"/>
      </p:ext>
    </p:extLst>
  </p:cmAuthor>
  <p:cmAuthor id="4" name="José PEDROSA" initials="JP" lastIdx="1" clrIdx="3">
    <p:extLst>
      <p:ext uri="{19B8F6BF-5375-455C-9EA6-DF929625EA0E}">
        <p15:presenceInfo xmlns:p15="http://schemas.microsoft.com/office/powerpoint/2012/main" userId="S::j.pedrosa@groupeonepoint.com::3ccabd78-d7dc-4200-9fb4-c8289c4d8e41" providerId="AD"/>
      </p:ext>
    </p:extLst>
  </p:cmAuthor>
  <p:cmAuthor id="5" name="Rouissi, Enis" initials="RE" lastIdx="1" clrIdx="4">
    <p:extLst>
      <p:ext uri="{19B8F6BF-5375-455C-9EA6-DF929625EA0E}">
        <p15:presenceInfo xmlns:p15="http://schemas.microsoft.com/office/powerpoint/2012/main" userId="S-1-5-21-2139493591-172588965-2079600828-162904" providerId="AD"/>
      </p:ext>
    </p:extLst>
  </p:cmAuthor>
  <p:cmAuthor id="6" name="Benjamin FAIBIS" initials="BF" lastIdx="35" clrIdx="5">
    <p:extLst>
      <p:ext uri="{19B8F6BF-5375-455C-9EA6-DF929625EA0E}">
        <p15:presenceInfo xmlns:p15="http://schemas.microsoft.com/office/powerpoint/2012/main" userId="S::b.faibis@groupeonepoint.com::177a3a06-e071-4a46-a2f5-6817a257be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D03"/>
    <a:srgbClr val="F0CB0D"/>
    <a:srgbClr val="F9A009"/>
    <a:srgbClr val="A6A6A6"/>
    <a:srgbClr val="DF3C00"/>
    <a:srgbClr val="F2F3F2"/>
    <a:srgbClr val="252024"/>
    <a:srgbClr val="56BF7B"/>
    <a:srgbClr val="FF6F5F"/>
    <a:srgbClr val="FF9D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1D8EA-6736-4BEA-ABE3-D06BB5CFF7BC}" v="11" dt="2023-07-25T07:24:34.66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6/11/relationships/changesInfo" Target="changesInfos/changesInfo1.xml"/><Relationship Id="rId15" Type="http://schemas.microsoft.com/office/2015/10/relationships/revisionInfo" Target="revisionInfo.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 Type="http://schemas.openxmlformats.org/officeDocument/2006/relationships/customXml" Target="../customXml/item2.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 Type="http://schemas.openxmlformats.org/officeDocument/2006/relationships/customXml" Target="../customXml/item3.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 Type="http://schemas.openxmlformats.org/officeDocument/2006/relationships/slideMaster" Target="slideMasters/slideMaster1.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BROC" userId="39889faa-1e3c-495e-8b99-5e6ec8d56c81" providerId="ADAL" clId="{9344DF5D-73B6-4D2A-BC80-8D968B297C7C}"/>
    <pc:docChg chg="undo custSel addSld modSld">
      <pc:chgData name="Clara BROC" userId="39889faa-1e3c-495e-8b99-5e6ec8d56c81" providerId="ADAL" clId="{9344DF5D-73B6-4D2A-BC80-8D968B297C7C}" dt="2023-07-03T14:48:54.978" v="196"/>
      <pc:docMkLst>
        <pc:docMk/>
      </pc:docMkLst>
      <pc:sldChg chg="delSp modSp mod">
        <pc:chgData name="Clara BROC" userId="39889faa-1e3c-495e-8b99-5e6ec8d56c81" providerId="ADAL" clId="{9344DF5D-73B6-4D2A-BC80-8D968B297C7C}" dt="2023-07-03T08:58:26.566" v="94" actId="20577"/>
        <pc:sldMkLst>
          <pc:docMk/>
          <pc:sldMk cId="3700085637" sldId="1448944329"/>
        </pc:sldMkLst>
        <pc:spChg chg="mod">
          <ac:chgData name="Clara BROC" userId="39889faa-1e3c-495e-8b99-5e6ec8d56c81" providerId="ADAL" clId="{9344DF5D-73B6-4D2A-BC80-8D968B297C7C}" dt="2023-07-03T08:58:26.566" v="94" actId="20577"/>
          <ac:spMkLst>
            <pc:docMk/>
            <pc:sldMk cId="3700085637" sldId="1448944329"/>
            <ac:spMk id="4" creationId="{0DBA77B7-C97A-FAA1-65F2-D6B1236EF7A1}"/>
          </ac:spMkLst>
        </pc:spChg>
        <pc:spChg chg="mod">
          <ac:chgData name="Clara BROC" userId="39889faa-1e3c-495e-8b99-5e6ec8d56c81" providerId="ADAL" clId="{9344DF5D-73B6-4D2A-BC80-8D968B297C7C}" dt="2023-07-03T08:12:50.996" v="40" actId="552"/>
          <ac:spMkLst>
            <pc:docMk/>
            <pc:sldMk cId="3700085637" sldId="1448944329"/>
            <ac:spMk id="5" creationId="{F77F1A1D-44C0-A896-045A-419C24037A87}"/>
          </ac:spMkLst>
        </pc:spChg>
        <pc:spChg chg="mod">
          <ac:chgData name="Clara BROC" userId="39889faa-1e3c-495e-8b99-5e6ec8d56c81" providerId="ADAL" clId="{9344DF5D-73B6-4D2A-BC80-8D968B297C7C}" dt="2023-07-03T08:12:47.996" v="39" actId="552"/>
          <ac:spMkLst>
            <pc:docMk/>
            <pc:sldMk cId="3700085637" sldId="1448944329"/>
            <ac:spMk id="6" creationId="{B975A437-4BF3-CDE8-71EE-70131774C214}"/>
          </ac:spMkLst>
        </pc:spChg>
        <pc:spChg chg="mod">
          <ac:chgData name="Clara BROC" userId="39889faa-1e3c-495e-8b99-5e6ec8d56c81" providerId="ADAL" clId="{9344DF5D-73B6-4D2A-BC80-8D968B297C7C}" dt="2023-07-03T08:12:47.996" v="39" actId="552"/>
          <ac:spMkLst>
            <pc:docMk/>
            <pc:sldMk cId="3700085637" sldId="1448944329"/>
            <ac:spMk id="7" creationId="{6ABFCE81-A5D3-08DB-5909-2DD087D80F8C}"/>
          </ac:spMkLst>
        </pc:spChg>
        <pc:spChg chg="mod">
          <ac:chgData name="Clara BROC" userId="39889faa-1e3c-495e-8b99-5e6ec8d56c81" providerId="ADAL" clId="{9344DF5D-73B6-4D2A-BC80-8D968B297C7C}" dt="2023-07-03T08:12:47.996" v="39" actId="552"/>
          <ac:spMkLst>
            <pc:docMk/>
            <pc:sldMk cId="3700085637" sldId="1448944329"/>
            <ac:spMk id="8" creationId="{C19B5639-D665-8B66-ECEC-275E740D2830}"/>
          </ac:spMkLst>
        </pc:spChg>
        <pc:spChg chg="mod">
          <ac:chgData name="Clara BROC" userId="39889faa-1e3c-495e-8b99-5e6ec8d56c81" providerId="ADAL" clId="{9344DF5D-73B6-4D2A-BC80-8D968B297C7C}" dt="2023-07-03T08:09:56.065" v="9" actId="208"/>
          <ac:spMkLst>
            <pc:docMk/>
            <pc:sldMk cId="3700085637" sldId="1448944329"/>
            <ac:spMk id="10" creationId="{A51EB8EC-F56F-EE1E-4318-D7FD6ADA2C6A}"/>
          </ac:spMkLst>
        </pc:spChg>
        <pc:spChg chg="mod">
          <ac:chgData name="Clara BROC" userId="39889faa-1e3c-495e-8b99-5e6ec8d56c81" providerId="ADAL" clId="{9344DF5D-73B6-4D2A-BC80-8D968B297C7C}" dt="2023-07-03T08:09:56.065" v="9" actId="208"/>
          <ac:spMkLst>
            <pc:docMk/>
            <pc:sldMk cId="3700085637" sldId="1448944329"/>
            <ac:spMk id="11" creationId="{1101B2B8-0216-8B4F-2DE4-386D51AD6C30}"/>
          </ac:spMkLst>
        </pc:spChg>
        <pc:spChg chg="mod">
          <ac:chgData name="Clara BROC" userId="39889faa-1e3c-495e-8b99-5e6ec8d56c81" providerId="ADAL" clId="{9344DF5D-73B6-4D2A-BC80-8D968B297C7C}" dt="2023-07-03T08:13:16.115" v="44" actId="12789"/>
          <ac:spMkLst>
            <pc:docMk/>
            <pc:sldMk cId="3700085637" sldId="1448944329"/>
            <ac:spMk id="12" creationId="{1518A6E4-0390-102A-20BC-3940B7BF00FA}"/>
          </ac:spMkLst>
        </pc:spChg>
        <pc:spChg chg="mod">
          <ac:chgData name="Clara BROC" userId="39889faa-1e3c-495e-8b99-5e6ec8d56c81" providerId="ADAL" clId="{9344DF5D-73B6-4D2A-BC80-8D968B297C7C}" dt="2023-07-03T08:12:54.180" v="41" actId="552"/>
          <ac:spMkLst>
            <pc:docMk/>
            <pc:sldMk cId="3700085637" sldId="1448944329"/>
            <ac:spMk id="13" creationId="{E2AFB18B-BC33-92CB-D512-B12458EB0DF9}"/>
          </ac:spMkLst>
        </pc:spChg>
        <pc:spChg chg="mod">
          <ac:chgData name="Clara BROC" userId="39889faa-1e3c-495e-8b99-5e6ec8d56c81" providerId="ADAL" clId="{9344DF5D-73B6-4D2A-BC80-8D968B297C7C}" dt="2023-07-03T08:12:34.813" v="37" actId="113"/>
          <ac:spMkLst>
            <pc:docMk/>
            <pc:sldMk cId="3700085637" sldId="1448944329"/>
            <ac:spMk id="14" creationId="{52B426A4-E39A-40E2-969F-0F87701341B5}"/>
          </ac:spMkLst>
        </pc:spChg>
        <pc:spChg chg="mod">
          <ac:chgData name="Clara BROC" userId="39889faa-1e3c-495e-8b99-5e6ec8d56c81" providerId="ADAL" clId="{9344DF5D-73B6-4D2A-BC80-8D968B297C7C}" dt="2023-07-03T08:13:11.652" v="43" actId="12789"/>
          <ac:spMkLst>
            <pc:docMk/>
            <pc:sldMk cId="3700085637" sldId="1448944329"/>
            <ac:spMk id="15" creationId="{C8868334-F3DE-7B9A-3165-E5236665F860}"/>
          </ac:spMkLst>
        </pc:spChg>
        <pc:spChg chg="del mod">
          <ac:chgData name="Clara BROC" userId="39889faa-1e3c-495e-8b99-5e6ec8d56c81" providerId="ADAL" clId="{9344DF5D-73B6-4D2A-BC80-8D968B297C7C}" dt="2023-07-03T08:10:47.060" v="17" actId="478"/>
          <ac:spMkLst>
            <pc:docMk/>
            <pc:sldMk cId="3700085637" sldId="1448944329"/>
            <ac:spMk id="16" creationId="{C9D7E1D6-A8DA-B8E4-3380-5990357F8AA2}"/>
          </ac:spMkLst>
        </pc:spChg>
        <pc:spChg chg="del mod">
          <ac:chgData name="Clara BROC" userId="39889faa-1e3c-495e-8b99-5e6ec8d56c81" providerId="ADAL" clId="{9344DF5D-73B6-4D2A-BC80-8D968B297C7C}" dt="2023-07-03T08:10:35.978" v="14" actId="21"/>
          <ac:spMkLst>
            <pc:docMk/>
            <pc:sldMk cId="3700085637" sldId="1448944329"/>
            <ac:spMk id="17" creationId="{1E673B4F-6AE9-AC75-A4C6-A4C32A73ECA9}"/>
          </ac:spMkLst>
        </pc:spChg>
        <pc:spChg chg="mod">
          <ac:chgData name="Clara BROC" userId="39889faa-1e3c-495e-8b99-5e6ec8d56c81" providerId="ADAL" clId="{9344DF5D-73B6-4D2A-BC80-8D968B297C7C}" dt="2023-07-03T08:12:43.717" v="38" actId="552"/>
          <ac:spMkLst>
            <pc:docMk/>
            <pc:sldMk cId="3700085637" sldId="1448944329"/>
            <ac:spMk id="19" creationId="{E6668C57-9ACC-EF0D-99F0-17CB1DC5F661}"/>
          </ac:spMkLst>
        </pc:spChg>
        <pc:spChg chg="mod">
          <ac:chgData name="Clara BROC" userId="39889faa-1e3c-495e-8b99-5e6ec8d56c81" providerId="ADAL" clId="{9344DF5D-73B6-4D2A-BC80-8D968B297C7C}" dt="2023-07-03T08:12:54.180" v="41" actId="552"/>
          <ac:spMkLst>
            <pc:docMk/>
            <pc:sldMk cId="3700085637" sldId="1448944329"/>
            <ac:spMk id="20" creationId="{82ADEE68-7A09-1F01-BA7B-CB0B5334A086}"/>
          </ac:spMkLst>
        </pc:spChg>
        <pc:spChg chg="mod">
          <ac:chgData name="Clara BROC" userId="39889faa-1e3c-495e-8b99-5e6ec8d56c81" providerId="ADAL" clId="{9344DF5D-73B6-4D2A-BC80-8D968B297C7C}" dt="2023-07-03T08:12:43.717" v="38" actId="552"/>
          <ac:spMkLst>
            <pc:docMk/>
            <pc:sldMk cId="3700085637" sldId="1448944329"/>
            <ac:spMk id="21" creationId="{F73B09EA-C01A-BC4F-4E23-4E886FC2A196}"/>
          </ac:spMkLst>
        </pc:spChg>
        <pc:spChg chg="mod">
          <ac:chgData name="Clara BROC" userId="39889faa-1e3c-495e-8b99-5e6ec8d56c81" providerId="ADAL" clId="{9344DF5D-73B6-4D2A-BC80-8D968B297C7C}" dt="2023-07-03T08:12:50.996" v="40" actId="552"/>
          <ac:spMkLst>
            <pc:docMk/>
            <pc:sldMk cId="3700085637" sldId="1448944329"/>
            <ac:spMk id="22" creationId="{745BCC6F-4312-ED9E-B89F-324C9F4994EC}"/>
          </ac:spMkLst>
        </pc:spChg>
        <pc:spChg chg="mod">
          <ac:chgData name="Clara BROC" userId="39889faa-1e3c-495e-8b99-5e6ec8d56c81" providerId="ADAL" clId="{9344DF5D-73B6-4D2A-BC80-8D968B297C7C}" dt="2023-07-03T08:12:43.717" v="38" actId="552"/>
          <ac:spMkLst>
            <pc:docMk/>
            <pc:sldMk cId="3700085637" sldId="1448944329"/>
            <ac:spMk id="23" creationId="{933357A6-F1A3-608F-5E9F-4E82C4864659}"/>
          </ac:spMkLst>
        </pc:spChg>
        <pc:spChg chg="mod">
          <ac:chgData name="Clara BROC" userId="39889faa-1e3c-495e-8b99-5e6ec8d56c81" providerId="ADAL" clId="{9344DF5D-73B6-4D2A-BC80-8D968B297C7C}" dt="2023-07-03T08:12:43.717" v="38" actId="552"/>
          <ac:spMkLst>
            <pc:docMk/>
            <pc:sldMk cId="3700085637" sldId="1448944329"/>
            <ac:spMk id="24" creationId="{B0D50307-57A4-82E5-B94F-217A28A47B08}"/>
          </ac:spMkLst>
        </pc:spChg>
        <pc:spChg chg="mod">
          <ac:chgData name="Clara BROC" userId="39889faa-1e3c-495e-8b99-5e6ec8d56c81" providerId="ADAL" clId="{9344DF5D-73B6-4D2A-BC80-8D968B297C7C}" dt="2023-07-03T08:07:58.840" v="7" actId="208"/>
          <ac:spMkLst>
            <pc:docMk/>
            <pc:sldMk cId="3700085637" sldId="1448944329"/>
            <ac:spMk id="30" creationId="{278F64E6-FCD0-3515-A3FB-D63E357C6A88}"/>
          </ac:spMkLst>
        </pc:spChg>
        <pc:spChg chg="mod">
          <ac:chgData name="Clara BROC" userId="39889faa-1e3c-495e-8b99-5e6ec8d56c81" providerId="ADAL" clId="{9344DF5D-73B6-4D2A-BC80-8D968B297C7C}" dt="2023-07-03T08:58:04.299" v="93" actId="16037"/>
          <ac:spMkLst>
            <pc:docMk/>
            <pc:sldMk cId="3700085637" sldId="1448944329"/>
            <ac:spMk id="33" creationId="{CADCBF88-DCC0-3E06-3056-092B7DEA238D}"/>
          </ac:spMkLst>
        </pc:spChg>
        <pc:spChg chg="mod">
          <ac:chgData name="Clara BROC" userId="39889faa-1e3c-495e-8b99-5e6ec8d56c81" providerId="ADAL" clId="{9344DF5D-73B6-4D2A-BC80-8D968B297C7C}" dt="2023-07-03T08:13:11.652" v="43" actId="12789"/>
          <ac:spMkLst>
            <pc:docMk/>
            <pc:sldMk cId="3700085637" sldId="1448944329"/>
            <ac:spMk id="34" creationId="{4DE6BF86-D7E4-0787-7979-BA7569E78733}"/>
          </ac:spMkLst>
        </pc:spChg>
        <pc:spChg chg="mod">
          <ac:chgData name="Clara BROC" userId="39889faa-1e3c-495e-8b99-5e6ec8d56c81" providerId="ADAL" clId="{9344DF5D-73B6-4D2A-BC80-8D968B297C7C}" dt="2023-07-03T08:12:30.262" v="36" actId="113"/>
          <ac:spMkLst>
            <pc:docMk/>
            <pc:sldMk cId="3700085637" sldId="1448944329"/>
            <ac:spMk id="35" creationId="{6CAD105F-AED6-0F8D-BADD-53168B7A7FCB}"/>
          </ac:spMkLst>
        </pc:spChg>
        <pc:spChg chg="mod">
          <ac:chgData name="Clara BROC" userId="39889faa-1e3c-495e-8b99-5e6ec8d56c81" providerId="ADAL" clId="{9344DF5D-73B6-4D2A-BC80-8D968B297C7C}" dt="2023-07-03T08:07:58.840" v="7" actId="208"/>
          <ac:spMkLst>
            <pc:docMk/>
            <pc:sldMk cId="3700085637" sldId="1448944329"/>
            <ac:spMk id="36" creationId="{7644F5F6-0452-08E7-1A62-1BCC84A22A22}"/>
          </ac:spMkLst>
        </pc:spChg>
        <pc:grpChg chg="mod">
          <ac:chgData name="Clara BROC" userId="39889faa-1e3c-495e-8b99-5e6ec8d56c81" providerId="ADAL" clId="{9344DF5D-73B6-4D2A-BC80-8D968B297C7C}" dt="2023-07-03T08:13:06.380" v="42" actId="12789"/>
          <ac:grpSpMkLst>
            <pc:docMk/>
            <pc:sldMk cId="3700085637" sldId="1448944329"/>
            <ac:grpSpMk id="9" creationId="{57F515F7-EE8C-A183-D98A-C03792AFA2FE}"/>
          </ac:grpSpMkLst>
        </pc:grpChg>
        <pc:grpChg chg="mod">
          <ac:chgData name="Clara BROC" userId="39889faa-1e3c-495e-8b99-5e6ec8d56c81" providerId="ADAL" clId="{9344DF5D-73B6-4D2A-BC80-8D968B297C7C}" dt="2023-07-03T08:13:06.380" v="42" actId="12789"/>
          <ac:grpSpMkLst>
            <pc:docMk/>
            <pc:sldMk cId="3700085637" sldId="1448944329"/>
            <ac:grpSpMk id="37" creationId="{1A204074-533A-E64B-A68C-FFD52215C5BB}"/>
          </ac:grpSpMkLst>
        </pc:grpChg>
      </pc:sldChg>
      <pc:sldChg chg="addSp delSp modSp mod">
        <pc:chgData name="Clara BROC" userId="39889faa-1e3c-495e-8b99-5e6ec8d56c81" providerId="ADAL" clId="{9344DF5D-73B6-4D2A-BC80-8D968B297C7C}" dt="2023-07-03T09:09:02.054" v="163" actId="207"/>
        <pc:sldMkLst>
          <pc:docMk/>
          <pc:sldMk cId="1979591205" sldId="1448944330"/>
        </pc:sldMkLst>
        <pc:spChg chg="add mod">
          <ac:chgData name="Clara BROC" userId="39889faa-1e3c-495e-8b99-5e6ec8d56c81" providerId="ADAL" clId="{9344DF5D-73B6-4D2A-BC80-8D968B297C7C}" dt="2023-07-03T09:02:16.982" v="121" actId="14100"/>
          <ac:spMkLst>
            <pc:docMk/>
            <pc:sldMk cId="1979591205" sldId="1448944330"/>
            <ac:spMk id="3" creationId="{4234AA53-3C31-0128-D61D-58693B9D19AE}"/>
          </ac:spMkLst>
        </pc:spChg>
        <pc:spChg chg="add mod">
          <ac:chgData name="Clara BROC" userId="39889faa-1e3c-495e-8b99-5e6ec8d56c81" providerId="ADAL" clId="{9344DF5D-73B6-4D2A-BC80-8D968B297C7C}" dt="2023-07-03T09:03:14.467" v="152" actId="14100"/>
          <ac:spMkLst>
            <pc:docMk/>
            <pc:sldMk cId="1979591205" sldId="1448944330"/>
            <ac:spMk id="4" creationId="{CA5A5AD2-31AA-9677-A797-19055ADE1682}"/>
          </ac:spMkLst>
        </pc:spChg>
        <pc:spChg chg="add mod">
          <ac:chgData name="Clara BROC" userId="39889faa-1e3c-495e-8b99-5e6ec8d56c81" providerId="ADAL" clId="{9344DF5D-73B6-4D2A-BC80-8D968B297C7C}" dt="2023-07-03T09:03:26.813" v="157" actId="20577"/>
          <ac:spMkLst>
            <pc:docMk/>
            <pc:sldMk cId="1979591205" sldId="1448944330"/>
            <ac:spMk id="5" creationId="{5A513292-EC54-4389-9D40-D661E3B31DE9}"/>
          </ac:spMkLst>
        </pc:spChg>
        <pc:spChg chg="del mod">
          <ac:chgData name="Clara BROC" userId="39889faa-1e3c-495e-8b99-5e6ec8d56c81" providerId="ADAL" clId="{9344DF5D-73B6-4D2A-BC80-8D968B297C7C}" dt="2023-07-03T09:02:05.692" v="117" actId="478"/>
          <ac:spMkLst>
            <pc:docMk/>
            <pc:sldMk cId="1979591205" sldId="1448944330"/>
            <ac:spMk id="7" creationId="{9E226A76-2F73-2060-6434-F1B81E27E8B0}"/>
          </ac:spMkLst>
        </pc:spChg>
        <pc:spChg chg="mod">
          <ac:chgData name="Clara BROC" userId="39889faa-1e3c-495e-8b99-5e6ec8d56c81" providerId="ADAL" clId="{9344DF5D-73B6-4D2A-BC80-8D968B297C7C}" dt="2023-07-03T09:02:28.508" v="124" actId="552"/>
          <ac:spMkLst>
            <pc:docMk/>
            <pc:sldMk cId="1979591205" sldId="1448944330"/>
            <ac:spMk id="8" creationId="{996A9314-962A-5C6A-F7C1-E991F235B731}"/>
          </ac:spMkLst>
        </pc:spChg>
        <pc:spChg chg="mod">
          <ac:chgData name="Clara BROC" userId="39889faa-1e3c-495e-8b99-5e6ec8d56c81" providerId="ADAL" clId="{9344DF5D-73B6-4D2A-BC80-8D968B297C7C}" dt="2023-07-03T09:07:45.030" v="162" actId="552"/>
          <ac:spMkLst>
            <pc:docMk/>
            <pc:sldMk cId="1979591205" sldId="1448944330"/>
            <ac:spMk id="9" creationId="{547FCF4F-F6CC-A79A-151E-DCCCE49FC083}"/>
          </ac:spMkLst>
        </pc:spChg>
        <pc:spChg chg="mod">
          <ac:chgData name="Clara BROC" userId="39889faa-1e3c-495e-8b99-5e6ec8d56c81" providerId="ADAL" clId="{9344DF5D-73B6-4D2A-BC80-8D968B297C7C}" dt="2023-07-03T09:02:28.508" v="124" actId="552"/>
          <ac:spMkLst>
            <pc:docMk/>
            <pc:sldMk cId="1979591205" sldId="1448944330"/>
            <ac:spMk id="10" creationId="{BAB6EB37-3054-0901-C562-5BAEB381955A}"/>
          </ac:spMkLst>
        </pc:spChg>
        <pc:spChg chg="mod">
          <ac:chgData name="Clara BROC" userId="39889faa-1e3c-495e-8b99-5e6ec8d56c81" providerId="ADAL" clId="{9344DF5D-73B6-4D2A-BC80-8D968B297C7C}" dt="2023-07-03T09:02:51.427" v="130" actId="1076"/>
          <ac:spMkLst>
            <pc:docMk/>
            <pc:sldMk cId="1979591205" sldId="1448944330"/>
            <ac:spMk id="11" creationId="{59C9A78F-FE8F-14E4-8922-3F3A102A224F}"/>
          </ac:spMkLst>
        </pc:spChg>
        <pc:spChg chg="mod">
          <ac:chgData name="Clara BROC" userId="39889faa-1e3c-495e-8b99-5e6ec8d56c81" providerId="ADAL" clId="{9344DF5D-73B6-4D2A-BC80-8D968B297C7C}" dt="2023-07-03T09:02:48.425" v="129" actId="552"/>
          <ac:spMkLst>
            <pc:docMk/>
            <pc:sldMk cId="1979591205" sldId="1448944330"/>
            <ac:spMk id="12" creationId="{E0E2BC3F-BD46-D86B-5B2D-CFC3270566B2}"/>
          </ac:spMkLst>
        </pc:spChg>
        <pc:spChg chg="mod">
          <ac:chgData name="Clara BROC" userId="39889faa-1e3c-495e-8b99-5e6ec8d56c81" providerId="ADAL" clId="{9344DF5D-73B6-4D2A-BC80-8D968B297C7C}" dt="2023-07-03T09:07:33.898" v="159" actId="208"/>
          <ac:spMkLst>
            <pc:docMk/>
            <pc:sldMk cId="1979591205" sldId="1448944330"/>
            <ac:spMk id="15" creationId="{9B1EF8BB-CE84-D49A-055F-24C4F2FCD5E9}"/>
          </ac:spMkLst>
        </pc:spChg>
        <pc:spChg chg="mod">
          <ac:chgData name="Clara BROC" userId="39889faa-1e3c-495e-8b99-5e6ec8d56c81" providerId="ADAL" clId="{9344DF5D-73B6-4D2A-BC80-8D968B297C7C}" dt="2023-07-03T09:07:33.898" v="159" actId="208"/>
          <ac:spMkLst>
            <pc:docMk/>
            <pc:sldMk cId="1979591205" sldId="1448944330"/>
            <ac:spMk id="16" creationId="{BB94902C-9372-D6AE-09A4-D281D3535F2B}"/>
          </ac:spMkLst>
        </pc:spChg>
        <pc:spChg chg="mod">
          <ac:chgData name="Clara BROC" userId="39889faa-1e3c-495e-8b99-5e6ec8d56c81" providerId="ADAL" clId="{9344DF5D-73B6-4D2A-BC80-8D968B297C7C}" dt="2023-07-03T09:09:02.054" v="163" actId="207"/>
          <ac:spMkLst>
            <pc:docMk/>
            <pc:sldMk cId="1979591205" sldId="1448944330"/>
            <ac:spMk id="17" creationId="{81197D14-6153-584B-2665-9B1FE6480D17}"/>
          </ac:spMkLst>
        </pc:spChg>
        <pc:spChg chg="mod">
          <ac:chgData name="Clara BROC" userId="39889faa-1e3c-495e-8b99-5e6ec8d56c81" providerId="ADAL" clId="{9344DF5D-73B6-4D2A-BC80-8D968B297C7C}" dt="2023-07-03T09:07:45.030" v="162" actId="552"/>
          <ac:spMkLst>
            <pc:docMk/>
            <pc:sldMk cId="1979591205" sldId="1448944330"/>
            <ac:spMk id="19" creationId="{1EC1C36B-0B99-5281-025E-E9579905217A}"/>
          </ac:spMkLst>
        </pc:spChg>
        <pc:grpChg chg="mod">
          <ac:chgData name="Clara BROC" userId="39889faa-1e3c-495e-8b99-5e6ec8d56c81" providerId="ADAL" clId="{9344DF5D-73B6-4D2A-BC80-8D968B297C7C}" dt="2023-07-03T09:07:33.283" v="158" actId="207"/>
          <ac:grpSpMkLst>
            <pc:docMk/>
            <pc:sldMk cId="1979591205" sldId="1448944330"/>
            <ac:grpSpMk id="14" creationId="{5B6AB703-B5E4-C98F-B6D8-3A07476FE768}"/>
          </ac:grpSpMkLst>
        </pc:grpChg>
      </pc:sldChg>
      <pc:sldChg chg="modSp mod">
        <pc:chgData name="Clara BROC" userId="39889faa-1e3c-495e-8b99-5e6ec8d56c81" providerId="ADAL" clId="{9344DF5D-73B6-4D2A-BC80-8D968B297C7C}" dt="2023-07-03T09:09:58.363" v="172" actId="12789"/>
        <pc:sldMkLst>
          <pc:docMk/>
          <pc:sldMk cId="3669389300" sldId="1448944332"/>
        </pc:sldMkLst>
        <pc:spChg chg="mod">
          <ac:chgData name="Clara BROC" userId="39889faa-1e3c-495e-8b99-5e6ec8d56c81" providerId="ADAL" clId="{9344DF5D-73B6-4D2A-BC80-8D968B297C7C}" dt="2023-07-03T09:09:49.366" v="170" actId="552"/>
          <ac:spMkLst>
            <pc:docMk/>
            <pc:sldMk cId="3669389300" sldId="1448944332"/>
            <ac:spMk id="4" creationId="{0DBA77B7-C97A-FAA1-65F2-D6B1236EF7A1}"/>
          </ac:spMkLst>
        </pc:spChg>
        <pc:spChg chg="mod">
          <ac:chgData name="Clara BROC" userId="39889faa-1e3c-495e-8b99-5e6ec8d56c81" providerId="ADAL" clId="{9344DF5D-73B6-4D2A-BC80-8D968B297C7C}" dt="2023-07-03T09:09:49.366" v="170" actId="552"/>
          <ac:spMkLst>
            <pc:docMk/>
            <pc:sldMk cId="3669389300" sldId="1448944332"/>
            <ac:spMk id="6" creationId="{B975A437-4BF3-CDE8-71EE-70131774C214}"/>
          </ac:spMkLst>
        </pc:spChg>
        <pc:spChg chg="mod">
          <ac:chgData name="Clara BROC" userId="39889faa-1e3c-495e-8b99-5e6ec8d56c81" providerId="ADAL" clId="{9344DF5D-73B6-4D2A-BC80-8D968B297C7C}" dt="2023-07-03T09:09:58.363" v="172" actId="12789"/>
          <ac:spMkLst>
            <pc:docMk/>
            <pc:sldMk cId="3669389300" sldId="1448944332"/>
            <ac:spMk id="7" creationId="{6ABFCE81-A5D3-08DB-5909-2DD087D80F8C}"/>
          </ac:spMkLst>
        </pc:spChg>
        <pc:spChg chg="mod">
          <ac:chgData name="Clara BROC" userId="39889faa-1e3c-495e-8b99-5e6ec8d56c81" providerId="ADAL" clId="{9344DF5D-73B6-4D2A-BC80-8D968B297C7C}" dt="2023-07-03T09:09:53.336" v="171" actId="12789"/>
          <ac:spMkLst>
            <pc:docMk/>
            <pc:sldMk cId="3669389300" sldId="1448944332"/>
            <ac:spMk id="8" creationId="{C19B5639-D665-8B66-ECEC-275E740D2830}"/>
          </ac:spMkLst>
        </pc:spChg>
        <pc:spChg chg="mod">
          <ac:chgData name="Clara BROC" userId="39889faa-1e3c-495e-8b99-5e6ec8d56c81" providerId="ADAL" clId="{9344DF5D-73B6-4D2A-BC80-8D968B297C7C}" dt="2023-07-03T08:52:41.127" v="46" actId="208"/>
          <ac:spMkLst>
            <pc:docMk/>
            <pc:sldMk cId="3669389300" sldId="1448944332"/>
            <ac:spMk id="10" creationId="{A51EB8EC-F56F-EE1E-4318-D7FD6ADA2C6A}"/>
          </ac:spMkLst>
        </pc:spChg>
        <pc:spChg chg="mod">
          <ac:chgData name="Clara BROC" userId="39889faa-1e3c-495e-8b99-5e6ec8d56c81" providerId="ADAL" clId="{9344DF5D-73B6-4D2A-BC80-8D968B297C7C}" dt="2023-07-03T08:52:41.127" v="46" actId="208"/>
          <ac:spMkLst>
            <pc:docMk/>
            <pc:sldMk cId="3669389300" sldId="1448944332"/>
            <ac:spMk id="11" creationId="{1101B2B8-0216-8B4F-2DE4-386D51AD6C30}"/>
          </ac:spMkLst>
        </pc:spChg>
        <pc:spChg chg="mod">
          <ac:chgData name="Clara BROC" userId="39889faa-1e3c-495e-8b99-5e6ec8d56c81" providerId="ADAL" clId="{9344DF5D-73B6-4D2A-BC80-8D968B297C7C}" dt="2023-07-03T08:52:54.928" v="48" actId="12789"/>
          <ac:spMkLst>
            <pc:docMk/>
            <pc:sldMk cId="3669389300" sldId="1448944332"/>
            <ac:spMk id="12" creationId="{1518A6E4-0390-102A-20BC-3940B7BF00FA}"/>
          </ac:spMkLst>
        </pc:spChg>
        <pc:spChg chg="mod">
          <ac:chgData name="Clara BROC" userId="39889faa-1e3c-495e-8b99-5e6ec8d56c81" providerId="ADAL" clId="{9344DF5D-73B6-4D2A-BC80-8D968B297C7C}" dt="2023-07-03T08:55:21.291" v="76" actId="552"/>
          <ac:spMkLst>
            <pc:docMk/>
            <pc:sldMk cId="3669389300" sldId="1448944332"/>
            <ac:spMk id="14" creationId="{52B426A4-E39A-40E2-969F-0F87701341B5}"/>
          </ac:spMkLst>
        </pc:spChg>
        <pc:spChg chg="mod">
          <ac:chgData name="Clara BROC" userId="39889faa-1e3c-495e-8b99-5e6ec8d56c81" providerId="ADAL" clId="{9344DF5D-73B6-4D2A-BC80-8D968B297C7C}" dt="2023-07-03T08:52:50.164" v="47" actId="12789"/>
          <ac:spMkLst>
            <pc:docMk/>
            <pc:sldMk cId="3669389300" sldId="1448944332"/>
            <ac:spMk id="15" creationId="{C8868334-F3DE-7B9A-3165-E5236665F860}"/>
          </ac:spMkLst>
        </pc:spChg>
        <pc:spChg chg="mod">
          <ac:chgData name="Clara BROC" userId="39889faa-1e3c-495e-8b99-5e6ec8d56c81" providerId="ADAL" clId="{9344DF5D-73B6-4D2A-BC80-8D968B297C7C}" dt="2023-07-03T09:09:39.414" v="167" actId="552"/>
          <ac:spMkLst>
            <pc:docMk/>
            <pc:sldMk cId="3669389300" sldId="1448944332"/>
            <ac:spMk id="17" creationId="{DAC73082-EF4F-C287-DD70-7AE4EA10FB65}"/>
          </ac:spMkLst>
        </pc:spChg>
        <pc:spChg chg="mod">
          <ac:chgData name="Clara BROC" userId="39889faa-1e3c-495e-8b99-5e6ec8d56c81" providerId="ADAL" clId="{9344DF5D-73B6-4D2A-BC80-8D968B297C7C}" dt="2023-07-03T09:09:39.414" v="167" actId="552"/>
          <ac:spMkLst>
            <pc:docMk/>
            <pc:sldMk cId="3669389300" sldId="1448944332"/>
            <ac:spMk id="18" creationId="{EF69F1CC-F2DA-A6E6-FCB8-9392BA5F97E5}"/>
          </ac:spMkLst>
        </pc:spChg>
        <pc:spChg chg="mod">
          <ac:chgData name="Clara BROC" userId="39889faa-1e3c-495e-8b99-5e6ec8d56c81" providerId="ADAL" clId="{9344DF5D-73B6-4D2A-BC80-8D968B297C7C}" dt="2023-07-03T09:09:45.944" v="169" actId="552"/>
          <ac:spMkLst>
            <pc:docMk/>
            <pc:sldMk cId="3669389300" sldId="1448944332"/>
            <ac:spMk id="19" creationId="{E6668C57-9ACC-EF0D-99F0-17CB1DC5F661}"/>
          </ac:spMkLst>
        </pc:spChg>
        <pc:spChg chg="mod">
          <ac:chgData name="Clara BROC" userId="39889faa-1e3c-495e-8b99-5e6ec8d56c81" providerId="ADAL" clId="{9344DF5D-73B6-4D2A-BC80-8D968B297C7C}" dt="2023-07-03T09:09:39.414" v="167" actId="552"/>
          <ac:spMkLst>
            <pc:docMk/>
            <pc:sldMk cId="3669389300" sldId="1448944332"/>
            <ac:spMk id="20" creationId="{82ADEE68-7A09-1F01-BA7B-CB0B5334A086}"/>
          </ac:spMkLst>
        </pc:spChg>
        <pc:spChg chg="mod">
          <ac:chgData name="Clara BROC" userId="39889faa-1e3c-495e-8b99-5e6ec8d56c81" providerId="ADAL" clId="{9344DF5D-73B6-4D2A-BC80-8D968B297C7C}" dt="2023-07-03T09:09:45.944" v="169" actId="552"/>
          <ac:spMkLst>
            <pc:docMk/>
            <pc:sldMk cId="3669389300" sldId="1448944332"/>
            <ac:spMk id="21" creationId="{F73B09EA-C01A-BC4F-4E23-4E886FC2A196}"/>
          </ac:spMkLst>
        </pc:spChg>
        <pc:spChg chg="mod">
          <ac:chgData name="Clara BROC" userId="39889faa-1e3c-495e-8b99-5e6ec8d56c81" providerId="ADAL" clId="{9344DF5D-73B6-4D2A-BC80-8D968B297C7C}" dt="2023-07-03T09:09:58.363" v="172" actId="12789"/>
          <ac:spMkLst>
            <pc:docMk/>
            <pc:sldMk cId="3669389300" sldId="1448944332"/>
            <ac:spMk id="23" creationId="{933357A6-F1A3-608F-5E9F-4E82C4864659}"/>
          </ac:spMkLst>
        </pc:spChg>
        <pc:spChg chg="mod">
          <ac:chgData name="Clara BROC" userId="39889faa-1e3c-495e-8b99-5e6ec8d56c81" providerId="ADAL" clId="{9344DF5D-73B6-4D2A-BC80-8D968B297C7C}" dt="2023-07-03T09:09:53.336" v="171" actId="12789"/>
          <ac:spMkLst>
            <pc:docMk/>
            <pc:sldMk cId="3669389300" sldId="1448944332"/>
            <ac:spMk id="24" creationId="{B0D50307-57A4-82E5-B94F-217A28A47B08}"/>
          </ac:spMkLst>
        </pc:spChg>
        <pc:spChg chg="mod">
          <ac:chgData name="Clara BROC" userId="39889faa-1e3c-495e-8b99-5e6ec8d56c81" providerId="ADAL" clId="{9344DF5D-73B6-4D2A-BC80-8D968B297C7C}" dt="2023-07-03T09:09:42.231" v="168" actId="552"/>
          <ac:spMkLst>
            <pc:docMk/>
            <pc:sldMk cId="3669389300" sldId="1448944332"/>
            <ac:spMk id="26" creationId="{A7A15D35-A139-2DB1-091D-1A5EB80735AE}"/>
          </ac:spMkLst>
        </pc:spChg>
        <pc:spChg chg="mod">
          <ac:chgData name="Clara BROC" userId="39889faa-1e3c-495e-8b99-5e6ec8d56c81" providerId="ADAL" clId="{9344DF5D-73B6-4D2A-BC80-8D968B297C7C}" dt="2023-07-03T09:09:42.231" v="168" actId="552"/>
          <ac:spMkLst>
            <pc:docMk/>
            <pc:sldMk cId="3669389300" sldId="1448944332"/>
            <ac:spMk id="27" creationId="{17420695-2EF0-6A54-8413-3B49C5B7EF27}"/>
          </ac:spMkLst>
        </pc:spChg>
        <pc:spChg chg="mod">
          <ac:chgData name="Clara BROC" userId="39889faa-1e3c-495e-8b99-5e6ec8d56c81" providerId="ADAL" clId="{9344DF5D-73B6-4D2A-BC80-8D968B297C7C}" dt="2023-07-03T09:09:42.231" v="168" actId="552"/>
          <ac:spMkLst>
            <pc:docMk/>
            <pc:sldMk cId="3669389300" sldId="1448944332"/>
            <ac:spMk id="28" creationId="{27FC5B56-19A8-D58D-5434-45B6DA700844}"/>
          </ac:spMkLst>
        </pc:spChg>
        <pc:spChg chg="mod">
          <ac:chgData name="Clara BROC" userId="39889faa-1e3c-495e-8b99-5e6ec8d56c81" providerId="ADAL" clId="{9344DF5D-73B6-4D2A-BC80-8D968B297C7C}" dt="2023-07-03T08:52:41.127" v="46" actId="208"/>
          <ac:spMkLst>
            <pc:docMk/>
            <pc:sldMk cId="3669389300" sldId="1448944332"/>
            <ac:spMk id="30" creationId="{278F64E6-FCD0-3515-A3FB-D63E357C6A88}"/>
          </ac:spMkLst>
        </pc:spChg>
        <pc:spChg chg="mod">
          <ac:chgData name="Clara BROC" userId="39889faa-1e3c-495e-8b99-5e6ec8d56c81" providerId="ADAL" clId="{9344DF5D-73B6-4D2A-BC80-8D968B297C7C}" dt="2023-07-03T09:09:13.876" v="165" actId="113"/>
          <ac:spMkLst>
            <pc:docMk/>
            <pc:sldMk cId="3669389300" sldId="1448944332"/>
            <ac:spMk id="33" creationId="{CADCBF88-DCC0-3E06-3056-092B7DEA238D}"/>
          </ac:spMkLst>
        </pc:spChg>
        <pc:spChg chg="mod">
          <ac:chgData name="Clara BROC" userId="39889faa-1e3c-495e-8b99-5e6ec8d56c81" providerId="ADAL" clId="{9344DF5D-73B6-4D2A-BC80-8D968B297C7C}" dt="2023-07-03T08:52:50.164" v="47" actId="12789"/>
          <ac:spMkLst>
            <pc:docMk/>
            <pc:sldMk cId="3669389300" sldId="1448944332"/>
            <ac:spMk id="34" creationId="{4DE6BF86-D7E4-0787-7979-BA7569E78733}"/>
          </ac:spMkLst>
        </pc:spChg>
        <pc:spChg chg="mod">
          <ac:chgData name="Clara BROC" userId="39889faa-1e3c-495e-8b99-5e6ec8d56c81" providerId="ADAL" clId="{9344DF5D-73B6-4D2A-BC80-8D968B297C7C}" dt="2023-07-03T08:55:31.481" v="79" actId="552"/>
          <ac:spMkLst>
            <pc:docMk/>
            <pc:sldMk cId="3669389300" sldId="1448944332"/>
            <ac:spMk id="35" creationId="{6CAD105F-AED6-0F8D-BADD-53168B7A7FCB}"/>
          </ac:spMkLst>
        </pc:spChg>
        <pc:spChg chg="mod">
          <ac:chgData name="Clara BROC" userId="39889faa-1e3c-495e-8b99-5e6ec8d56c81" providerId="ADAL" clId="{9344DF5D-73B6-4D2A-BC80-8D968B297C7C}" dt="2023-07-03T08:52:41.127" v="46" actId="208"/>
          <ac:spMkLst>
            <pc:docMk/>
            <pc:sldMk cId="3669389300" sldId="1448944332"/>
            <ac:spMk id="36" creationId="{7644F5F6-0452-08E7-1A62-1BCC84A22A22}"/>
          </ac:spMkLst>
        </pc:spChg>
        <pc:grpChg chg="mod">
          <ac:chgData name="Clara BROC" userId="39889faa-1e3c-495e-8b99-5e6ec8d56c81" providerId="ADAL" clId="{9344DF5D-73B6-4D2A-BC80-8D968B297C7C}" dt="2023-07-03T08:53:03.292" v="49" actId="12789"/>
          <ac:grpSpMkLst>
            <pc:docMk/>
            <pc:sldMk cId="3669389300" sldId="1448944332"/>
            <ac:grpSpMk id="9" creationId="{57F515F7-EE8C-A183-D98A-C03792AFA2FE}"/>
          </ac:grpSpMkLst>
        </pc:grpChg>
        <pc:grpChg chg="mod">
          <ac:chgData name="Clara BROC" userId="39889faa-1e3c-495e-8b99-5e6ec8d56c81" providerId="ADAL" clId="{9344DF5D-73B6-4D2A-BC80-8D968B297C7C}" dt="2023-07-03T08:53:03.292" v="49" actId="12789"/>
          <ac:grpSpMkLst>
            <pc:docMk/>
            <pc:sldMk cId="3669389300" sldId="1448944332"/>
            <ac:grpSpMk id="37" creationId="{1A204074-533A-E64B-A68C-FFD52215C5BB}"/>
          </ac:grpSpMkLst>
        </pc:grpChg>
      </pc:sldChg>
      <pc:sldChg chg="addSp delSp modSp mod">
        <pc:chgData name="Clara BROC" userId="39889faa-1e3c-495e-8b99-5e6ec8d56c81" providerId="ADAL" clId="{9344DF5D-73B6-4D2A-BC80-8D968B297C7C}" dt="2023-07-03T09:09:34.359" v="166" actId="552"/>
        <pc:sldMkLst>
          <pc:docMk/>
          <pc:sldMk cId="84406383" sldId="1448944333"/>
        </pc:sldMkLst>
        <pc:spChg chg="add del mod">
          <ac:chgData name="Clara BROC" userId="39889faa-1e3c-495e-8b99-5e6ec8d56c81" providerId="ADAL" clId="{9344DF5D-73B6-4D2A-BC80-8D968B297C7C}" dt="2023-07-03T08:58:46.270" v="97" actId="478"/>
          <ac:spMkLst>
            <pc:docMk/>
            <pc:sldMk cId="84406383" sldId="1448944333"/>
            <ac:spMk id="4" creationId="{E57A03C8-D0EF-05A1-5599-430ABB39B8AE}"/>
          </ac:spMkLst>
        </pc:spChg>
        <pc:spChg chg="mod">
          <ac:chgData name="Clara BROC" userId="39889faa-1e3c-495e-8b99-5e6ec8d56c81" providerId="ADAL" clId="{9344DF5D-73B6-4D2A-BC80-8D968B297C7C}" dt="2023-07-03T09:09:34.359" v="166" actId="552"/>
          <ac:spMkLst>
            <pc:docMk/>
            <pc:sldMk cId="84406383" sldId="1448944333"/>
            <ac:spMk id="13" creationId="{5790F801-9E20-7885-A6B6-68C8255C8264}"/>
          </ac:spMkLst>
        </pc:spChg>
        <pc:spChg chg="mod">
          <ac:chgData name="Clara BROC" userId="39889faa-1e3c-495e-8b99-5e6ec8d56c81" providerId="ADAL" clId="{9344DF5D-73B6-4D2A-BC80-8D968B297C7C}" dt="2023-07-03T09:09:34.359" v="166" actId="552"/>
          <ac:spMkLst>
            <pc:docMk/>
            <pc:sldMk cId="84406383" sldId="1448944333"/>
            <ac:spMk id="16" creationId="{297CE5BC-1421-D0E0-1384-A1F35F2A6184}"/>
          </ac:spMkLst>
        </pc:spChg>
        <pc:spChg chg="mod">
          <ac:chgData name="Clara BROC" userId="39889faa-1e3c-495e-8b99-5e6ec8d56c81" providerId="ADAL" clId="{9344DF5D-73B6-4D2A-BC80-8D968B297C7C}" dt="2023-07-03T09:09:34.359" v="166" actId="552"/>
          <ac:spMkLst>
            <pc:docMk/>
            <pc:sldMk cId="84406383" sldId="1448944333"/>
            <ac:spMk id="17" creationId="{7002DDB9-811A-842C-ED54-CB29751DB6D2}"/>
          </ac:spMkLst>
        </pc:spChg>
        <pc:spChg chg="mod">
          <ac:chgData name="Clara BROC" userId="39889faa-1e3c-495e-8b99-5e6ec8d56c81" providerId="ADAL" clId="{9344DF5D-73B6-4D2A-BC80-8D968B297C7C}" dt="2023-07-03T08:58:44.742" v="96" actId="552"/>
          <ac:spMkLst>
            <pc:docMk/>
            <pc:sldMk cId="84406383" sldId="1448944333"/>
            <ac:spMk id="19" creationId="{E6668C57-9ACC-EF0D-99F0-17CB1DC5F661}"/>
          </ac:spMkLst>
        </pc:spChg>
        <pc:spChg chg="mod">
          <ac:chgData name="Clara BROC" userId="39889faa-1e3c-495e-8b99-5e6ec8d56c81" providerId="ADAL" clId="{9344DF5D-73B6-4D2A-BC80-8D968B297C7C}" dt="2023-07-03T08:58:44.742" v="96" actId="552"/>
          <ac:spMkLst>
            <pc:docMk/>
            <pc:sldMk cId="84406383" sldId="1448944333"/>
            <ac:spMk id="21" creationId="{F73B09EA-C01A-BC4F-4E23-4E886FC2A196}"/>
          </ac:spMkLst>
        </pc:spChg>
        <pc:spChg chg="mod">
          <ac:chgData name="Clara BROC" userId="39889faa-1e3c-495e-8b99-5e6ec8d56c81" providerId="ADAL" clId="{9344DF5D-73B6-4D2A-BC80-8D968B297C7C}" dt="2023-07-03T08:58:44.742" v="96" actId="552"/>
          <ac:spMkLst>
            <pc:docMk/>
            <pc:sldMk cId="84406383" sldId="1448944333"/>
            <ac:spMk id="23" creationId="{933357A6-F1A3-608F-5E9F-4E82C4864659}"/>
          </ac:spMkLst>
        </pc:spChg>
        <pc:spChg chg="mod">
          <ac:chgData name="Clara BROC" userId="39889faa-1e3c-495e-8b99-5e6ec8d56c81" providerId="ADAL" clId="{9344DF5D-73B6-4D2A-BC80-8D968B297C7C}" dt="2023-07-03T08:58:44.742" v="96" actId="552"/>
          <ac:spMkLst>
            <pc:docMk/>
            <pc:sldMk cId="84406383" sldId="1448944333"/>
            <ac:spMk id="24" creationId="{B0D50307-57A4-82E5-B94F-217A28A47B08}"/>
          </ac:spMkLst>
        </pc:spChg>
        <pc:spChg chg="mod">
          <ac:chgData name="Clara BROC" userId="39889faa-1e3c-495e-8b99-5e6ec8d56c81" providerId="ADAL" clId="{9344DF5D-73B6-4D2A-BC80-8D968B297C7C}" dt="2023-07-03T08:56:35.453" v="91" actId="208"/>
          <ac:spMkLst>
            <pc:docMk/>
            <pc:sldMk cId="84406383" sldId="1448944333"/>
            <ac:spMk id="30" creationId="{278F64E6-FCD0-3515-A3FB-D63E357C6A88}"/>
          </ac:spMkLst>
        </pc:spChg>
        <pc:spChg chg="mod">
          <ac:chgData name="Clara BROC" userId="39889faa-1e3c-495e-8b99-5e6ec8d56c81" providerId="ADAL" clId="{9344DF5D-73B6-4D2A-BC80-8D968B297C7C}" dt="2023-07-03T08:55:40.019" v="81" actId="113"/>
          <ac:spMkLst>
            <pc:docMk/>
            <pc:sldMk cId="84406383" sldId="1448944333"/>
            <ac:spMk id="35" creationId="{6CAD105F-AED6-0F8D-BADD-53168B7A7FCB}"/>
          </ac:spMkLst>
        </pc:spChg>
        <pc:spChg chg="mod">
          <ac:chgData name="Clara BROC" userId="39889faa-1e3c-495e-8b99-5e6ec8d56c81" providerId="ADAL" clId="{9344DF5D-73B6-4D2A-BC80-8D968B297C7C}" dt="2023-07-03T08:56:35.453" v="91" actId="208"/>
          <ac:spMkLst>
            <pc:docMk/>
            <pc:sldMk cId="84406383" sldId="1448944333"/>
            <ac:spMk id="36" creationId="{7644F5F6-0452-08E7-1A62-1BCC84A22A22}"/>
          </ac:spMkLst>
        </pc:spChg>
        <pc:grpChg chg="mod">
          <ac:chgData name="Clara BROC" userId="39889faa-1e3c-495e-8b99-5e6ec8d56c81" providerId="ADAL" clId="{9344DF5D-73B6-4D2A-BC80-8D968B297C7C}" dt="2023-07-03T08:56:35.103" v="90" actId="207"/>
          <ac:grpSpMkLst>
            <pc:docMk/>
            <pc:sldMk cId="84406383" sldId="1448944333"/>
            <ac:grpSpMk id="37" creationId="{1A204074-533A-E64B-A68C-FFD52215C5BB}"/>
          </ac:grpSpMkLst>
        </pc:grpChg>
      </pc:sldChg>
      <pc:sldChg chg="addSp delSp modSp add mod">
        <pc:chgData name="Clara BROC" userId="39889faa-1e3c-495e-8b99-5e6ec8d56c81" providerId="ADAL" clId="{9344DF5D-73B6-4D2A-BC80-8D968B297C7C}" dt="2023-07-03T14:48:54.978" v="196"/>
        <pc:sldMkLst>
          <pc:docMk/>
          <pc:sldMk cId="1691843698" sldId="1448944334"/>
        </pc:sldMkLst>
        <pc:spChg chg="del">
          <ac:chgData name="Clara BROC" userId="39889faa-1e3c-495e-8b99-5e6ec8d56c81" providerId="ADAL" clId="{9344DF5D-73B6-4D2A-BC80-8D968B297C7C}" dt="2023-07-03T13:46:53.047" v="178" actId="478"/>
          <ac:spMkLst>
            <pc:docMk/>
            <pc:sldMk cId="1691843698" sldId="1448944334"/>
            <ac:spMk id="4" creationId="{0DBA77B7-C97A-FAA1-65F2-D6B1236EF7A1}"/>
          </ac:spMkLst>
        </pc:spChg>
        <pc:spChg chg="del">
          <ac:chgData name="Clara BROC" userId="39889faa-1e3c-495e-8b99-5e6ec8d56c81" providerId="ADAL" clId="{9344DF5D-73B6-4D2A-BC80-8D968B297C7C}" dt="2023-07-03T13:46:53.047" v="178" actId="478"/>
          <ac:spMkLst>
            <pc:docMk/>
            <pc:sldMk cId="1691843698" sldId="1448944334"/>
            <ac:spMk id="5" creationId="{F77F1A1D-44C0-A896-045A-419C24037A87}"/>
          </ac:spMkLst>
        </pc:spChg>
        <pc:spChg chg="del">
          <ac:chgData name="Clara BROC" userId="39889faa-1e3c-495e-8b99-5e6ec8d56c81" providerId="ADAL" clId="{9344DF5D-73B6-4D2A-BC80-8D968B297C7C}" dt="2023-07-03T13:46:53.047" v="178" actId="478"/>
          <ac:spMkLst>
            <pc:docMk/>
            <pc:sldMk cId="1691843698" sldId="1448944334"/>
            <ac:spMk id="6" creationId="{B975A437-4BF3-CDE8-71EE-70131774C214}"/>
          </ac:spMkLst>
        </pc:spChg>
        <pc:spChg chg="del">
          <ac:chgData name="Clara BROC" userId="39889faa-1e3c-495e-8b99-5e6ec8d56c81" providerId="ADAL" clId="{9344DF5D-73B6-4D2A-BC80-8D968B297C7C}" dt="2023-07-03T13:46:53.047" v="178" actId="478"/>
          <ac:spMkLst>
            <pc:docMk/>
            <pc:sldMk cId="1691843698" sldId="1448944334"/>
            <ac:spMk id="7" creationId="{6ABFCE81-A5D3-08DB-5909-2DD087D80F8C}"/>
          </ac:spMkLst>
        </pc:spChg>
        <pc:spChg chg="del">
          <ac:chgData name="Clara BROC" userId="39889faa-1e3c-495e-8b99-5e6ec8d56c81" providerId="ADAL" clId="{9344DF5D-73B6-4D2A-BC80-8D968B297C7C}" dt="2023-07-03T13:46:53.047" v="178" actId="478"/>
          <ac:spMkLst>
            <pc:docMk/>
            <pc:sldMk cId="1691843698" sldId="1448944334"/>
            <ac:spMk id="8" creationId="{C19B5639-D665-8B66-ECEC-275E740D2830}"/>
          </ac:spMkLst>
        </pc:spChg>
        <pc:spChg chg="del">
          <ac:chgData name="Clara BROC" userId="39889faa-1e3c-495e-8b99-5e6ec8d56c81" providerId="ADAL" clId="{9344DF5D-73B6-4D2A-BC80-8D968B297C7C}" dt="2023-07-03T13:46:53.047" v="178" actId="478"/>
          <ac:spMkLst>
            <pc:docMk/>
            <pc:sldMk cId="1691843698" sldId="1448944334"/>
            <ac:spMk id="12" creationId="{1518A6E4-0390-102A-20BC-3940B7BF00FA}"/>
          </ac:spMkLst>
        </pc:spChg>
        <pc:spChg chg="del">
          <ac:chgData name="Clara BROC" userId="39889faa-1e3c-495e-8b99-5e6ec8d56c81" providerId="ADAL" clId="{9344DF5D-73B6-4D2A-BC80-8D968B297C7C}" dt="2023-07-03T13:46:53.047" v="178" actId="478"/>
          <ac:spMkLst>
            <pc:docMk/>
            <pc:sldMk cId="1691843698" sldId="1448944334"/>
            <ac:spMk id="13" creationId="{E2AFB18B-BC33-92CB-D512-B12458EB0DF9}"/>
          </ac:spMkLst>
        </pc:spChg>
        <pc:spChg chg="del">
          <ac:chgData name="Clara BROC" userId="39889faa-1e3c-495e-8b99-5e6ec8d56c81" providerId="ADAL" clId="{9344DF5D-73B6-4D2A-BC80-8D968B297C7C}" dt="2023-07-03T13:46:53.047" v="178" actId="478"/>
          <ac:spMkLst>
            <pc:docMk/>
            <pc:sldMk cId="1691843698" sldId="1448944334"/>
            <ac:spMk id="14" creationId="{52B426A4-E39A-40E2-969F-0F87701341B5}"/>
          </ac:spMkLst>
        </pc:spChg>
        <pc:spChg chg="del">
          <ac:chgData name="Clara BROC" userId="39889faa-1e3c-495e-8b99-5e6ec8d56c81" providerId="ADAL" clId="{9344DF5D-73B6-4D2A-BC80-8D968B297C7C}" dt="2023-07-03T13:46:53.047" v="178" actId="478"/>
          <ac:spMkLst>
            <pc:docMk/>
            <pc:sldMk cId="1691843698" sldId="1448944334"/>
            <ac:spMk id="15" creationId="{C8868334-F3DE-7B9A-3165-E5236665F860}"/>
          </ac:spMkLst>
        </pc:spChg>
        <pc:spChg chg="del">
          <ac:chgData name="Clara BROC" userId="39889faa-1e3c-495e-8b99-5e6ec8d56c81" providerId="ADAL" clId="{9344DF5D-73B6-4D2A-BC80-8D968B297C7C}" dt="2023-07-03T13:46:53.047" v="178" actId="478"/>
          <ac:spMkLst>
            <pc:docMk/>
            <pc:sldMk cId="1691843698" sldId="1448944334"/>
            <ac:spMk id="16" creationId="{9659B080-F878-EAB6-37FF-1EEE63A1C684}"/>
          </ac:spMkLst>
        </pc:spChg>
        <pc:spChg chg="del">
          <ac:chgData name="Clara BROC" userId="39889faa-1e3c-495e-8b99-5e6ec8d56c81" providerId="ADAL" clId="{9344DF5D-73B6-4D2A-BC80-8D968B297C7C}" dt="2023-07-03T13:46:53.047" v="178" actId="478"/>
          <ac:spMkLst>
            <pc:docMk/>
            <pc:sldMk cId="1691843698" sldId="1448944334"/>
            <ac:spMk id="19" creationId="{E6668C57-9ACC-EF0D-99F0-17CB1DC5F661}"/>
          </ac:spMkLst>
        </pc:spChg>
        <pc:spChg chg="del">
          <ac:chgData name="Clara BROC" userId="39889faa-1e3c-495e-8b99-5e6ec8d56c81" providerId="ADAL" clId="{9344DF5D-73B6-4D2A-BC80-8D968B297C7C}" dt="2023-07-03T13:46:53.047" v="178" actId="478"/>
          <ac:spMkLst>
            <pc:docMk/>
            <pc:sldMk cId="1691843698" sldId="1448944334"/>
            <ac:spMk id="20" creationId="{82ADEE68-7A09-1F01-BA7B-CB0B5334A086}"/>
          </ac:spMkLst>
        </pc:spChg>
        <pc:spChg chg="del">
          <ac:chgData name="Clara BROC" userId="39889faa-1e3c-495e-8b99-5e6ec8d56c81" providerId="ADAL" clId="{9344DF5D-73B6-4D2A-BC80-8D968B297C7C}" dt="2023-07-03T13:46:53.047" v="178" actId="478"/>
          <ac:spMkLst>
            <pc:docMk/>
            <pc:sldMk cId="1691843698" sldId="1448944334"/>
            <ac:spMk id="21" creationId="{F73B09EA-C01A-BC4F-4E23-4E886FC2A196}"/>
          </ac:spMkLst>
        </pc:spChg>
        <pc:spChg chg="del">
          <ac:chgData name="Clara BROC" userId="39889faa-1e3c-495e-8b99-5e6ec8d56c81" providerId="ADAL" clId="{9344DF5D-73B6-4D2A-BC80-8D968B297C7C}" dt="2023-07-03T13:46:53.047" v="178" actId="478"/>
          <ac:spMkLst>
            <pc:docMk/>
            <pc:sldMk cId="1691843698" sldId="1448944334"/>
            <ac:spMk id="22" creationId="{745BCC6F-4312-ED9E-B89F-324C9F4994EC}"/>
          </ac:spMkLst>
        </pc:spChg>
        <pc:spChg chg="del">
          <ac:chgData name="Clara BROC" userId="39889faa-1e3c-495e-8b99-5e6ec8d56c81" providerId="ADAL" clId="{9344DF5D-73B6-4D2A-BC80-8D968B297C7C}" dt="2023-07-03T13:46:53.047" v="178" actId="478"/>
          <ac:spMkLst>
            <pc:docMk/>
            <pc:sldMk cId="1691843698" sldId="1448944334"/>
            <ac:spMk id="23" creationId="{933357A6-F1A3-608F-5E9F-4E82C4864659}"/>
          </ac:spMkLst>
        </pc:spChg>
        <pc:spChg chg="del">
          <ac:chgData name="Clara BROC" userId="39889faa-1e3c-495e-8b99-5e6ec8d56c81" providerId="ADAL" clId="{9344DF5D-73B6-4D2A-BC80-8D968B297C7C}" dt="2023-07-03T13:46:53.047" v="178" actId="478"/>
          <ac:spMkLst>
            <pc:docMk/>
            <pc:sldMk cId="1691843698" sldId="1448944334"/>
            <ac:spMk id="24" creationId="{B0D50307-57A4-82E5-B94F-217A28A47B08}"/>
          </ac:spMkLst>
        </pc:spChg>
        <pc:spChg chg="del">
          <ac:chgData name="Clara BROC" userId="39889faa-1e3c-495e-8b99-5e6ec8d56c81" providerId="ADAL" clId="{9344DF5D-73B6-4D2A-BC80-8D968B297C7C}" dt="2023-07-03T13:46:53.047" v="178" actId="478"/>
          <ac:spMkLst>
            <pc:docMk/>
            <pc:sldMk cId="1691843698" sldId="1448944334"/>
            <ac:spMk id="25" creationId="{C7AD0DD6-B4A4-BD26-68BF-6660DFA7A6C2}"/>
          </ac:spMkLst>
        </pc:spChg>
        <pc:spChg chg="add del">
          <ac:chgData name="Clara BROC" userId="39889faa-1e3c-495e-8b99-5e6ec8d56c81" providerId="ADAL" clId="{9344DF5D-73B6-4D2A-BC80-8D968B297C7C}" dt="2023-07-03T14:47:09.673" v="189" actId="22"/>
          <ac:spMkLst>
            <pc:docMk/>
            <pc:sldMk cId="1691843698" sldId="1448944334"/>
            <ac:spMk id="27" creationId="{F2F4156B-735F-C59A-7946-751BD4F2B1BB}"/>
          </ac:spMkLst>
        </pc:spChg>
        <pc:spChg chg="del">
          <ac:chgData name="Clara BROC" userId="39889faa-1e3c-495e-8b99-5e6ec8d56c81" providerId="ADAL" clId="{9344DF5D-73B6-4D2A-BC80-8D968B297C7C}" dt="2023-07-03T13:46:53.047" v="178" actId="478"/>
          <ac:spMkLst>
            <pc:docMk/>
            <pc:sldMk cId="1691843698" sldId="1448944334"/>
            <ac:spMk id="32" creationId="{22EC8042-3683-A02A-57B0-A41A359D3640}"/>
          </ac:spMkLst>
        </pc:spChg>
        <pc:spChg chg="del">
          <ac:chgData name="Clara BROC" userId="39889faa-1e3c-495e-8b99-5e6ec8d56c81" providerId="ADAL" clId="{9344DF5D-73B6-4D2A-BC80-8D968B297C7C}" dt="2023-07-03T13:46:53.047" v="178" actId="478"/>
          <ac:spMkLst>
            <pc:docMk/>
            <pc:sldMk cId="1691843698" sldId="1448944334"/>
            <ac:spMk id="33" creationId="{CADCBF88-DCC0-3E06-3056-092B7DEA238D}"/>
          </ac:spMkLst>
        </pc:spChg>
        <pc:spChg chg="del">
          <ac:chgData name="Clara BROC" userId="39889faa-1e3c-495e-8b99-5e6ec8d56c81" providerId="ADAL" clId="{9344DF5D-73B6-4D2A-BC80-8D968B297C7C}" dt="2023-07-03T13:46:53.047" v="178" actId="478"/>
          <ac:spMkLst>
            <pc:docMk/>
            <pc:sldMk cId="1691843698" sldId="1448944334"/>
            <ac:spMk id="34" creationId="{4DE6BF86-D7E4-0787-7979-BA7569E78733}"/>
          </ac:spMkLst>
        </pc:spChg>
        <pc:spChg chg="del">
          <ac:chgData name="Clara BROC" userId="39889faa-1e3c-495e-8b99-5e6ec8d56c81" providerId="ADAL" clId="{9344DF5D-73B6-4D2A-BC80-8D968B297C7C}" dt="2023-07-03T13:46:53.047" v="178" actId="478"/>
          <ac:spMkLst>
            <pc:docMk/>
            <pc:sldMk cId="1691843698" sldId="1448944334"/>
            <ac:spMk id="35" creationId="{6CAD105F-AED6-0F8D-BADD-53168B7A7FCB}"/>
          </ac:spMkLst>
        </pc:spChg>
        <pc:grpChg chg="del">
          <ac:chgData name="Clara BROC" userId="39889faa-1e3c-495e-8b99-5e6ec8d56c81" providerId="ADAL" clId="{9344DF5D-73B6-4D2A-BC80-8D968B297C7C}" dt="2023-07-03T13:46:53.047" v="178" actId="478"/>
          <ac:grpSpMkLst>
            <pc:docMk/>
            <pc:sldMk cId="1691843698" sldId="1448944334"/>
            <ac:grpSpMk id="9" creationId="{57F515F7-EE8C-A183-D98A-C03792AFA2FE}"/>
          </ac:grpSpMkLst>
        </pc:grpChg>
        <pc:grpChg chg="del">
          <ac:chgData name="Clara BROC" userId="39889faa-1e3c-495e-8b99-5e6ec8d56c81" providerId="ADAL" clId="{9344DF5D-73B6-4D2A-BC80-8D968B297C7C}" dt="2023-07-03T13:46:53.047" v="178" actId="478"/>
          <ac:grpSpMkLst>
            <pc:docMk/>
            <pc:sldMk cId="1691843698" sldId="1448944334"/>
            <ac:grpSpMk id="37" creationId="{1A204074-533A-E64B-A68C-FFD52215C5BB}"/>
          </ac:grpSpMkLst>
        </pc:grpChg>
        <pc:graphicFrameChg chg="add del mod">
          <ac:chgData name="Clara BROC" userId="39889faa-1e3c-495e-8b99-5e6ec8d56c81" providerId="ADAL" clId="{9344DF5D-73B6-4D2A-BC80-8D968B297C7C}" dt="2023-07-03T14:47:06.361" v="186"/>
          <ac:graphicFrameMkLst>
            <pc:docMk/>
            <pc:sldMk cId="1691843698" sldId="1448944334"/>
            <ac:graphicFrameMk id="18" creationId="{4F02E13C-DCBC-5016-21AB-81BAE1807A9B}"/>
          </ac:graphicFrameMkLst>
        </pc:graphicFrameChg>
        <pc:graphicFrameChg chg="add del mod">
          <ac:chgData name="Clara BROC" userId="39889faa-1e3c-495e-8b99-5e6ec8d56c81" providerId="ADAL" clId="{9344DF5D-73B6-4D2A-BC80-8D968B297C7C}" dt="2023-07-03T14:47:50.842" v="192" actId="478"/>
          <ac:graphicFrameMkLst>
            <pc:docMk/>
            <pc:sldMk cId="1691843698" sldId="1448944334"/>
            <ac:graphicFrameMk id="28" creationId="{03B37700-900D-DC63-5353-FD1B0FC662A7}"/>
          </ac:graphicFrameMkLst>
        </pc:graphicFrameChg>
        <pc:graphicFrameChg chg="add mod">
          <ac:chgData name="Clara BROC" userId="39889faa-1e3c-495e-8b99-5e6ec8d56c81" providerId="ADAL" clId="{9344DF5D-73B6-4D2A-BC80-8D968B297C7C}" dt="2023-07-03T14:48:54.978" v="196"/>
          <ac:graphicFrameMkLst>
            <pc:docMk/>
            <pc:sldMk cId="1691843698" sldId="1448944334"/>
            <ac:graphicFrameMk id="29" creationId="{3BB8D422-EAD3-3F2F-DABF-C84521B86907}"/>
          </ac:graphicFrameMkLst>
        </pc:graphicFrameChg>
        <pc:picChg chg="add del mod">
          <ac:chgData name="Clara BROC" userId="39889faa-1e3c-495e-8b99-5e6ec8d56c81" providerId="ADAL" clId="{9344DF5D-73B6-4D2A-BC80-8D968B297C7C}" dt="2023-07-03T14:47:03.846" v="184" actId="478"/>
          <ac:picMkLst>
            <pc:docMk/>
            <pc:sldMk cId="1691843698" sldId="1448944334"/>
            <ac:picMk id="17" creationId="{B757847B-A222-48ED-492A-367D8A100B48}"/>
          </ac:picMkLst>
        </pc:picChg>
        <pc:picChg chg="add del mod">
          <ac:chgData name="Clara BROC" userId="39889faa-1e3c-495e-8b99-5e6ec8d56c81" providerId="ADAL" clId="{9344DF5D-73B6-4D2A-BC80-8D968B297C7C}" dt="2023-07-03T13:46:43.386" v="177" actId="21"/>
          <ac:picMkLst>
            <pc:docMk/>
            <pc:sldMk cId="1691843698" sldId="1448944334"/>
            <ac:picMk id="1026" creationId="{2B127FD7-49DF-44CB-1591-6C6456125CB0}"/>
          </ac:picMkLst>
        </pc:picChg>
      </pc:sldChg>
    </pc:docChg>
  </pc:docChgLst>
  <pc:docChgLst>
    <pc:chgData name="Aurélien DELCAMBRE" userId="03e80a7d-526b-45bd-9f51-5112794f7e53" providerId="ADAL" clId="{F181A391-485C-432C-B98E-1E0DC3412236}"/>
    <pc:docChg chg="undo custSel addSld delSld modSld sldOrd">
      <pc:chgData name="Aurélien DELCAMBRE" userId="03e80a7d-526b-45bd-9f51-5112794f7e53" providerId="ADAL" clId="{F181A391-485C-432C-B98E-1E0DC3412236}" dt="2023-07-03T08:00:36.163" v="777" actId="14100"/>
      <pc:docMkLst>
        <pc:docMk/>
      </pc:docMkLst>
      <pc:sldChg chg="addSp delSp modSp mod">
        <pc:chgData name="Aurélien DELCAMBRE" userId="03e80a7d-526b-45bd-9f51-5112794f7e53" providerId="ADAL" clId="{F181A391-485C-432C-B98E-1E0DC3412236}" dt="2023-06-28T14:50:42.220" v="30" actId="14100"/>
        <pc:sldMkLst>
          <pc:docMk/>
          <pc:sldMk cId="1437164524" sldId="1448944328"/>
        </pc:sldMkLst>
        <pc:picChg chg="add del mod">
          <ac:chgData name="Aurélien DELCAMBRE" userId="03e80a7d-526b-45bd-9f51-5112794f7e53" providerId="ADAL" clId="{F181A391-485C-432C-B98E-1E0DC3412236}" dt="2023-06-28T14:40:58.084" v="2" actId="478"/>
          <ac:picMkLst>
            <pc:docMk/>
            <pc:sldMk cId="1437164524" sldId="1448944328"/>
            <ac:picMk id="5" creationId="{A6E6DB94-CB93-28E8-F436-9D68D9EC41B2}"/>
          </ac:picMkLst>
        </pc:picChg>
        <pc:picChg chg="add mod">
          <ac:chgData name="Aurélien DELCAMBRE" userId="03e80a7d-526b-45bd-9f51-5112794f7e53" providerId="ADAL" clId="{F181A391-485C-432C-B98E-1E0DC3412236}" dt="2023-06-28T14:50:15.955" v="24" actId="1076"/>
          <ac:picMkLst>
            <pc:docMk/>
            <pc:sldMk cId="1437164524" sldId="1448944328"/>
            <ac:picMk id="7" creationId="{012FC5C5-28AA-109C-258E-ACB9A0C8854B}"/>
          </ac:picMkLst>
        </pc:picChg>
        <pc:picChg chg="add mod">
          <ac:chgData name="Aurélien DELCAMBRE" userId="03e80a7d-526b-45bd-9f51-5112794f7e53" providerId="ADAL" clId="{F181A391-485C-432C-B98E-1E0DC3412236}" dt="2023-06-28T14:50:10.490" v="23" actId="1076"/>
          <ac:picMkLst>
            <pc:docMk/>
            <pc:sldMk cId="1437164524" sldId="1448944328"/>
            <ac:picMk id="9" creationId="{1F3DE49A-A335-740C-D938-495851FBA632}"/>
          </ac:picMkLst>
        </pc:picChg>
        <pc:picChg chg="add mod">
          <ac:chgData name="Aurélien DELCAMBRE" userId="03e80a7d-526b-45bd-9f51-5112794f7e53" providerId="ADAL" clId="{F181A391-485C-432C-B98E-1E0DC3412236}" dt="2023-06-28T14:50:42.220" v="30" actId="14100"/>
          <ac:picMkLst>
            <pc:docMk/>
            <pc:sldMk cId="1437164524" sldId="1448944328"/>
            <ac:picMk id="11" creationId="{BA652FB3-CA69-F005-52F8-5758505E43AA}"/>
          </ac:picMkLst>
        </pc:picChg>
      </pc:sldChg>
      <pc:sldChg chg="addSp delSp modSp mod">
        <pc:chgData name="Aurélien DELCAMBRE" userId="03e80a7d-526b-45bd-9f51-5112794f7e53" providerId="ADAL" clId="{F181A391-485C-432C-B98E-1E0DC3412236}" dt="2023-07-03T07:22:51.187" v="613" actId="113"/>
        <pc:sldMkLst>
          <pc:docMk/>
          <pc:sldMk cId="3700085637" sldId="1448944329"/>
        </pc:sldMkLst>
        <pc:spChg chg="mod">
          <ac:chgData name="Aurélien DELCAMBRE" userId="03e80a7d-526b-45bd-9f51-5112794f7e53" providerId="ADAL" clId="{F181A391-485C-432C-B98E-1E0DC3412236}" dt="2023-07-03T07:22:51.187" v="613" actId="113"/>
          <ac:spMkLst>
            <pc:docMk/>
            <pc:sldMk cId="3700085637" sldId="1448944329"/>
            <ac:spMk id="4" creationId="{0DBA77B7-C97A-FAA1-65F2-D6B1236EF7A1}"/>
          </ac:spMkLst>
        </pc:spChg>
        <pc:spChg chg="mod">
          <ac:chgData name="Aurélien DELCAMBRE" userId="03e80a7d-526b-45bd-9f51-5112794f7e53" providerId="ADAL" clId="{F181A391-485C-432C-B98E-1E0DC3412236}" dt="2023-06-30T14:30:46.485" v="425"/>
          <ac:spMkLst>
            <pc:docMk/>
            <pc:sldMk cId="3700085637" sldId="1448944329"/>
            <ac:spMk id="5" creationId="{F77F1A1D-44C0-A896-045A-419C24037A87}"/>
          </ac:spMkLst>
        </pc:spChg>
        <pc:spChg chg="mod">
          <ac:chgData name="Aurélien DELCAMBRE" userId="03e80a7d-526b-45bd-9f51-5112794f7e53" providerId="ADAL" clId="{F181A391-485C-432C-B98E-1E0DC3412236}" dt="2023-06-30T14:27:28.425" v="396" actId="1076"/>
          <ac:spMkLst>
            <pc:docMk/>
            <pc:sldMk cId="3700085637" sldId="1448944329"/>
            <ac:spMk id="6" creationId="{B975A437-4BF3-CDE8-71EE-70131774C214}"/>
          </ac:spMkLst>
        </pc:spChg>
        <pc:spChg chg="mod">
          <ac:chgData name="Aurélien DELCAMBRE" userId="03e80a7d-526b-45bd-9f51-5112794f7e53" providerId="ADAL" clId="{F181A391-485C-432C-B98E-1E0DC3412236}" dt="2023-06-30T14:28:49.921" v="421" actId="20577"/>
          <ac:spMkLst>
            <pc:docMk/>
            <pc:sldMk cId="3700085637" sldId="1448944329"/>
            <ac:spMk id="7" creationId="{6ABFCE81-A5D3-08DB-5909-2DD087D80F8C}"/>
          </ac:spMkLst>
        </pc:spChg>
        <pc:spChg chg="mod">
          <ac:chgData name="Aurélien DELCAMBRE" userId="03e80a7d-526b-45bd-9f51-5112794f7e53" providerId="ADAL" clId="{F181A391-485C-432C-B98E-1E0DC3412236}" dt="2023-06-30T14:28:46.360" v="418" actId="1076"/>
          <ac:spMkLst>
            <pc:docMk/>
            <pc:sldMk cId="3700085637" sldId="1448944329"/>
            <ac:spMk id="8" creationId="{C19B5639-D665-8B66-ECEC-275E740D2830}"/>
          </ac:spMkLst>
        </pc:spChg>
        <pc:spChg chg="mod">
          <ac:chgData name="Aurélien DELCAMBRE" userId="03e80a7d-526b-45bd-9f51-5112794f7e53" providerId="ADAL" clId="{F181A391-485C-432C-B98E-1E0DC3412236}" dt="2023-06-30T14:25:20.630" v="391" actId="20577"/>
          <ac:spMkLst>
            <pc:docMk/>
            <pc:sldMk cId="3700085637" sldId="1448944329"/>
            <ac:spMk id="11" creationId="{1101B2B8-0216-8B4F-2DE4-386D51AD6C30}"/>
          </ac:spMkLst>
        </pc:spChg>
        <pc:spChg chg="mod">
          <ac:chgData name="Aurélien DELCAMBRE" userId="03e80a7d-526b-45bd-9f51-5112794f7e53" providerId="ADAL" clId="{F181A391-485C-432C-B98E-1E0DC3412236}" dt="2023-06-30T14:29:35.048" v="424" actId="1076"/>
          <ac:spMkLst>
            <pc:docMk/>
            <pc:sldMk cId="3700085637" sldId="1448944329"/>
            <ac:spMk id="12" creationId="{1518A6E4-0390-102A-20BC-3940B7BF00FA}"/>
          </ac:spMkLst>
        </pc:spChg>
        <pc:spChg chg="del">
          <ac:chgData name="Aurélien DELCAMBRE" userId="03e80a7d-526b-45bd-9f51-5112794f7e53" providerId="ADAL" clId="{F181A391-485C-432C-B98E-1E0DC3412236}" dt="2023-06-30T14:24:05.431" v="361" actId="478"/>
          <ac:spMkLst>
            <pc:docMk/>
            <pc:sldMk cId="3700085637" sldId="1448944329"/>
            <ac:spMk id="13" creationId="{BF9FF563-F567-6109-98D0-74E43F09110F}"/>
          </ac:spMkLst>
        </pc:spChg>
        <pc:spChg chg="mod">
          <ac:chgData name="Aurélien DELCAMBRE" userId="03e80a7d-526b-45bd-9f51-5112794f7e53" providerId="ADAL" clId="{F181A391-485C-432C-B98E-1E0DC3412236}" dt="2023-06-30T14:24:59.286" v="389" actId="113"/>
          <ac:spMkLst>
            <pc:docMk/>
            <pc:sldMk cId="3700085637" sldId="1448944329"/>
            <ac:spMk id="14" creationId="{52B426A4-E39A-40E2-969F-0F87701341B5}"/>
          </ac:spMkLst>
        </pc:spChg>
        <pc:spChg chg="add mod">
          <ac:chgData name="Aurélien DELCAMBRE" userId="03e80a7d-526b-45bd-9f51-5112794f7e53" providerId="ADAL" clId="{F181A391-485C-432C-B98E-1E0DC3412236}" dt="2023-06-30T14:24:28.731" v="380" actId="20577"/>
          <ac:spMkLst>
            <pc:docMk/>
            <pc:sldMk cId="3700085637" sldId="1448944329"/>
            <ac:spMk id="15" creationId="{C8868334-F3DE-7B9A-3165-E5236665F860}"/>
          </ac:spMkLst>
        </pc:spChg>
        <pc:spChg chg="mod">
          <ac:chgData name="Aurélien DELCAMBRE" userId="03e80a7d-526b-45bd-9f51-5112794f7e53" providerId="ADAL" clId="{F181A391-485C-432C-B98E-1E0DC3412236}" dt="2023-06-30T14:28:35.043" v="417" actId="20577"/>
          <ac:spMkLst>
            <pc:docMk/>
            <pc:sldMk cId="3700085637" sldId="1448944329"/>
            <ac:spMk id="19" creationId="{E6668C57-9ACC-EF0D-99F0-17CB1DC5F661}"/>
          </ac:spMkLst>
        </pc:spChg>
        <pc:spChg chg="mod">
          <ac:chgData name="Aurélien DELCAMBRE" userId="03e80a7d-526b-45bd-9f51-5112794f7e53" providerId="ADAL" clId="{F181A391-485C-432C-B98E-1E0DC3412236}" dt="2023-06-30T14:13:16.957" v="360" actId="1076"/>
          <ac:spMkLst>
            <pc:docMk/>
            <pc:sldMk cId="3700085637" sldId="1448944329"/>
            <ac:spMk id="20" creationId="{82ADEE68-7A09-1F01-BA7B-CB0B5334A086}"/>
          </ac:spMkLst>
        </pc:spChg>
        <pc:spChg chg="mod">
          <ac:chgData name="Aurélien DELCAMBRE" userId="03e80a7d-526b-45bd-9f51-5112794f7e53" providerId="ADAL" clId="{F181A391-485C-432C-B98E-1E0DC3412236}" dt="2023-06-30T14:13:16.957" v="360" actId="1076"/>
          <ac:spMkLst>
            <pc:docMk/>
            <pc:sldMk cId="3700085637" sldId="1448944329"/>
            <ac:spMk id="21" creationId="{F73B09EA-C01A-BC4F-4E23-4E886FC2A196}"/>
          </ac:spMkLst>
        </pc:spChg>
        <pc:spChg chg="mod">
          <ac:chgData name="Aurélien DELCAMBRE" userId="03e80a7d-526b-45bd-9f51-5112794f7e53" providerId="ADAL" clId="{F181A391-485C-432C-B98E-1E0DC3412236}" dt="2023-06-30T14:27:34.769" v="397" actId="1076"/>
          <ac:spMkLst>
            <pc:docMk/>
            <pc:sldMk cId="3700085637" sldId="1448944329"/>
            <ac:spMk id="22" creationId="{745BCC6F-4312-ED9E-B89F-324C9F4994EC}"/>
          </ac:spMkLst>
        </pc:spChg>
        <pc:spChg chg="mod">
          <ac:chgData name="Aurélien DELCAMBRE" userId="03e80a7d-526b-45bd-9f51-5112794f7e53" providerId="ADAL" clId="{F181A391-485C-432C-B98E-1E0DC3412236}" dt="2023-06-30T14:13:16.957" v="360" actId="1076"/>
          <ac:spMkLst>
            <pc:docMk/>
            <pc:sldMk cId="3700085637" sldId="1448944329"/>
            <ac:spMk id="23" creationId="{933357A6-F1A3-608F-5E9F-4E82C4864659}"/>
          </ac:spMkLst>
        </pc:spChg>
        <pc:spChg chg="mod">
          <ac:chgData name="Aurélien DELCAMBRE" userId="03e80a7d-526b-45bd-9f51-5112794f7e53" providerId="ADAL" clId="{F181A391-485C-432C-B98E-1E0DC3412236}" dt="2023-06-30T14:13:16.957" v="360" actId="1076"/>
          <ac:spMkLst>
            <pc:docMk/>
            <pc:sldMk cId="3700085637" sldId="1448944329"/>
            <ac:spMk id="24" creationId="{B0D50307-57A4-82E5-B94F-217A28A47B08}"/>
          </ac:spMkLst>
        </pc:spChg>
        <pc:spChg chg="mod">
          <ac:chgData name="Aurélien DELCAMBRE" userId="03e80a7d-526b-45bd-9f51-5112794f7e53" providerId="ADAL" clId="{F181A391-485C-432C-B98E-1E0DC3412236}" dt="2023-06-30T14:02:55.409" v="117" actId="20577"/>
          <ac:spMkLst>
            <pc:docMk/>
            <pc:sldMk cId="3700085637" sldId="1448944329"/>
            <ac:spMk id="30" creationId="{278F64E6-FCD0-3515-A3FB-D63E357C6A88}"/>
          </ac:spMkLst>
        </pc:spChg>
        <pc:spChg chg="mod">
          <ac:chgData name="Aurélien DELCAMBRE" userId="03e80a7d-526b-45bd-9f51-5112794f7e53" providerId="ADAL" clId="{F181A391-485C-432C-B98E-1E0DC3412236}" dt="2023-06-30T14:02:45.288" v="109" actId="14100"/>
          <ac:spMkLst>
            <pc:docMk/>
            <pc:sldMk cId="3700085637" sldId="1448944329"/>
            <ac:spMk id="33" creationId="{CADCBF88-DCC0-3E06-3056-092B7DEA238D}"/>
          </ac:spMkLst>
        </pc:spChg>
        <pc:spChg chg="mod">
          <ac:chgData name="Aurélien DELCAMBRE" userId="03e80a7d-526b-45bd-9f51-5112794f7e53" providerId="ADAL" clId="{F181A391-485C-432C-B98E-1E0DC3412236}" dt="2023-06-30T14:02:31.996" v="100" actId="20577"/>
          <ac:spMkLst>
            <pc:docMk/>
            <pc:sldMk cId="3700085637" sldId="1448944329"/>
            <ac:spMk id="34" creationId="{4DE6BF86-D7E4-0787-7979-BA7569E78733}"/>
          </ac:spMkLst>
        </pc:spChg>
        <pc:spChg chg="mod">
          <ac:chgData name="Aurélien DELCAMBRE" userId="03e80a7d-526b-45bd-9f51-5112794f7e53" providerId="ADAL" clId="{F181A391-485C-432C-B98E-1E0DC3412236}" dt="2023-06-30T14:06:12.345" v="200" actId="1076"/>
          <ac:spMkLst>
            <pc:docMk/>
            <pc:sldMk cId="3700085637" sldId="1448944329"/>
            <ac:spMk id="35" creationId="{6CAD105F-AED6-0F8D-BADD-53168B7A7FCB}"/>
          </ac:spMkLst>
        </pc:spChg>
      </pc:sldChg>
      <pc:sldChg chg="addSp delSp modSp new mod">
        <pc:chgData name="Aurélien DELCAMBRE" userId="03e80a7d-526b-45bd-9f51-5112794f7e53" providerId="ADAL" clId="{F181A391-485C-432C-B98E-1E0DC3412236}" dt="2023-06-30T14:07:36.720" v="220" actId="1076"/>
        <pc:sldMkLst>
          <pc:docMk/>
          <pc:sldMk cId="1979591205" sldId="1448944330"/>
        </pc:sldMkLst>
        <pc:spChg chg="del">
          <ac:chgData name="Aurélien DELCAMBRE" userId="03e80a7d-526b-45bd-9f51-5112794f7e53" providerId="ADAL" clId="{F181A391-485C-432C-B98E-1E0DC3412236}" dt="2023-06-30T14:01:55.528" v="82" actId="478"/>
          <ac:spMkLst>
            <pc:docMk/>
            <pc:sldMk cId="1979591205" sldId="1448944330"/>
            <ac:spMk id="3" creationId="{8DDFD75C-5F50-28F8-E548-D164D643884E}"/>
          </ac:spMkLst>
        </pc:spChg>
        <pc:spChg chg="del">
          <ac:chgData name="Aurélien DELCAMBRE" userId="03e80a7d-526b-45bd-9f51-5112794f7e53" providerId="ADAL" clId="{F181A391-485C-432C-B98E-1E0DC3412236}" dt="2023-06-30T14:01:57.907" v="83" actId="478"/>
          <ac:spMkLst>
            <pc:docMk/>
            <pc:sldMk cId="1979591205" sldId="1448944330"/>
            <ac:spMk id="4" creationId="{C6D1243D-20A3-CC4E-8DD0-F8F143B11C6E}"/>
          </ac:spMkLst>
        </pc:spChg>
        <pc:spChg chg="del">
          <ac:chgData name="Aurélien DELCAMBRE" userId="03e80a7d-526b-45bd-9f51-5112794f7e53" providerId="ADAL" clId="{F181A391-485C-432C-B98E-1E0DC3412236}" dt="2023-06-30T14:02:00.672" v="84" actId="478"/>
          <ac:spMkLst>
            <pc:docMk/>
            <pc:sldMk cId="1979591205" sldId="1448944330"/>
            <ac:spMk id="5" creationId="{F0F17A09-E9C5-8A5E-80A5-70CA74C50B3A}"/>
          </ac:spMkLst>
        </pc:spChg>
        <pc:spChg chg="add mod">
          <ac:chgData name="Aurélien DELCAMBRE" userId="03e80a7d-526b-45bd-9f51-5112794f7e53" providerId="ADAL" clId="{F181A391-485C-432C-B98E-1E0DC3412236}" dt="2023-06-30T14:02:01.186" v="85"/>
          <ac:spMkLst>
            <pc:docMk/>
            <pc:sldMk cId="1979591205" sldId="1448944330"/>
            <ac:spMk id="6" creationId="{2EAAC337-C6F0-5ED0-7F66-4B083F42B3ED}"/>
          </ac:spMkLst>
        </pc:spChg>
        <pc:spChg chg="add mod">
          <ac:chgData name="Aurélien DELCAMBRE" userId="03e80a7d-526b-45bd-9f51-5112794f7e53" providerId="ADAL" clId="{F181A391-485C-432C-B98E-1E0DC3412236}" dt="2023-06-30T14:02:01.186" v="85"/>
          <ac:spMkLst>
            <pc:docMk/>
            <pc:sldMk cId="1979591205" sldId="1448944330"/>
            <ac:spMk id="7" creationId="{9E226A76-2F73-2060-6434-F1B81E27E8B0}"/>
          </ac:spMkLst>
        </pc:spChg>
        <pc:spChg chg="add mod">
          <ac:chgData name="Aurélien DELCAMBRE" userId="03e80a7d-526b-45bd-9f51-5112794f7e53" providerId="ADAL" clId="{F181A391-485C-432C-B98E-1E0DC3412236}" dt="2023-06-30T14:02:01.186" v="85"/>
          <ac:spMkLst>
            <pc:docMk/>
            <pc:sldMk cId="1979591205" sldId="1448944330"/>
            <ac:spMk id="8" creationId="{996A9314-962A-5C6A-F7C1-E991F235B731}"/>
          </ac:spMkLst>
        </pc:spChg>
        <pc:spChg chg="add mod">
          <ac:chgData name="Aurélien DELCAMBRE" userId="03e80a7d-526b-45bd-9f51-5112794f7e53" providerId="ADAL" clId="{F181A391-485C-432C-B98E-1E0DC3412236}" dt="2023-06-30T14:02:01.186" v="85"/>
          <ac:spMkLst>
            <pc:docMk/>
            <pc:sldMk cId="1979591205" sldId="1448944330"/>
            <ac:spMk id="9" creationId="{547FCF4F-F6CC-A79A-151E-DCCCE49FC083}"/>
          </ac:spMkLst>
        </pc:spChg>
        <pc:spChg chg="add mod">
          <ac:chgData name="Aurélien DELCAMBRE" userId="03e80a7d-526b-45bd-9f51-5112794f7e53" providerId="ADAL" clId="{F181A391-485C-432C-B98E-1E0DC3412236}" dt="2023-06-30T14:02:01.186" v="85"/>
          <ac:spMkLst>
            <pc:docMk/>
            <pc:sldMk cId="1979591205" sldId="1448944330"/>
            <ac:spMk id="10" creationId="{BAB6EB37-3054-0901-C562-5BAEB381955A}"/>
          </ac:spMkLst>
        </pc:spChg>
        <pc:spChg chg="add mod">
          <ac:chgData name="Aurélien DELCAMBRE" userId="03e80a7d-526b-45bd-9f51-5112794f7e53" providerId="ADAL" clId="{F181A391-485C-432C-B98E-1E0DC3412236}" dt="2023-06-30T14:02:01.186" v="85"/>
          <ac:spMkLst>
            <pc:docMk/>
            <pc:sldMk cId="1979591205" sldId="1448944330"/>
            <ac:spMk id="11" creationId="{59C9A78F-FE8F-14E4-8922-3F3A102A224F}"/>
          </ac:spMkLst>
        </pc:spChg>
        <pc:spChg chg="add mod">
          <ac:chgData name="Aurélien DELCAMBRE" userId="03e80a7d-526b-45bd-9f51-5112794f7e53" providerId="ADAL" clId="{F181A391-485C-432C-B98E-1E0DC3412236}" dt="2023-06-30T14:02:01.186" v="85"/>
          <ac:spMkLst>
            <pc:docMk/>
            <pc:sldMk cId="1979591205" sldId="1448944330"/>
            <ac:spMk id="12" creationId="{E0E2BC3F-BD46-D86B-5B2D-CFC3270566B2}"/>
          </ac:spMkLst>
        </pc:spChg>
        <pc:spChg chg="add mod">
          <ac:chgData name="Aurélien DELCAMBRE" userId="03e80a7d-526b-45bd-9f51-5112794f7e53" providerId="ADAL" clId="{F181A391-485C-432C-B98E-1E0DC3412236}" dt="2023-06-30T14:02:01.186" v="85"/>
          <ac:spMkLst>
            <pc:docMk/>
            <pc:sldMk cId="1979591205" sldId="1448944330"/>
            <ac:spMk id="13" creationId="{A29FF1CD-1D71-23F0-F23F-286C1DD2D831}"/>
          </ac:spMkLst>
        </pc:spChg>
        <pc:spChg chg="mod">
          <ac:chgData name="Aurélien DELCAMBRE" userId="03e80a7d-526b-45bd-9f51-5112794f7e53" providerId="ADAL" clId="{F181A391-485C-432C-B98E-1E0DC3412236}" dt="2023-06-30T14:02:01.186" v="85"/>
          <ac:spMkLst>
            <pc:docMk/>
            <pc:sldMk cId="1979591205" sldId="1448944330"/>
            <ac:spMk id="15" creationId="{9B1EF8BB-CE84-D49A-055F-24C4F2FCD5E9}"/>
          </ac:spMkLst>
        </pc:spChg>
        <pc:spChg chg="mod">
          <ac:chgData name="Aurélien DELCAMBRE" userId="03e80a7d-526b-45bd-9f51-5112794f7e53" providerId="ADAL" clId="{F181A391-485C-432C-B98E-1E0DC3412236}" dt="2023-06-30T14:02:01.186" v="85"/>
          <ac:spMkLst>
            <pc:docMk/>
            <pc:sldMk cId="1979591205" sldId="1448944330"/>
            <ac:spMk id="16" creationId="{BB94902C-9372-D6AE-09A4-D281D3535F2B}"/>
          </ac:spMkLst>
        </pc:spChg>
        <pc:spChg chg="add mod">
          <ac:chgData name="Aurélien DELCAMBRE" userId="03e80a7d-526b-45bd-9f51-5112794f7e53" providerId="ADAL" clId="{F181A391-485C-432C-B98E-1E0DC3412236}" dt="2023-06-30T14:02:01.186" v="85"/>
          <ac:spMkLst>
            <pc:docMk/>
            <pc:sldMk cId="1979591205" sldId="1448944330"/>
            <ac:spMk id="17" creationId="{81197D14-6153-584B-2665-9B1FE6480D17}"/>
          </ac:spMkLst>
        </pc:spChg>
        <pc:spChg chg="add mod">
          <ac:chgData name="Aurélien DELCAMBRE" userId="03e80a7d-526b-45bd-9f51-5112794f7e53" providerId="ADAL" clId="{F181A391-485C-432C-B98E-1E0DC3412236}" dt="2023-06-30T14:02:01.186" v="85"/>
          <ac:spMkLst>
            <pc:docMk/>
            <pc:sldMk cId="1979591205" sldId="1448944330"/>
            <ac:spMk id="18" creationId="{CA1BE5A3-0FEA-98B4-6498-DE0C458C405A}"/>
          </ac:spMkLst>
        </pc:spChg>
        <pc:spChg chg="add mod">
          <ac:chgData name="Aurélien DELCAMBRE" userId="03e80a7d-526b-45bd-9f51-5112794f7e53" providerId="ADAL" clId="{F181A391-485C-432C-B98E-1E0DC3412236}" dt="2023-06-30T14:02:01.186" v="85"/>
          <ac:spMkLst>
            <pc:docMk/>
            <pc:sldMk cId="1979591205" sldId="1448944330"/>
            <ac:spMk id="19" creationId="{1EC1C36B-0B99-5281-025E-E9579905217A}"/>
          </ac:spMkLst>
        </pc:spChg>
        <pc:spChg chg="add mod">
          <ac:chgData name="Aurélien DELCAMBRE" userId="03e80a7d-526b-45bd-9f51-5112794f7e53" providerId="ADAL" clId="{F181A391-485C-432C-B98E-1E0DC3412236}" dt="2023-06-30T14:06:59.880" v="204"/>
          <ac:spMkLst>
            <pc:docMk/>
            <pc:sldMk cId="1979591205" sldId="1448944330"/>
            <ac:spMk id="20" creationId="{96D241F0-286B-41C2-D874-2DB3108F1918}"/>
          </ac:spMkLst>
        </pc:spChg>
        <pc:spChg chg="add mod">
          <ac:chgData name="Aurélien DELCAMBRE" userId="03e80a7d-526b-45bd-9f51-5112794f7e53" providerId="ADAL" clId="{F181A391-485C-432C-B98E-1E0DC3412236}" dt="2023-06-30T14:07:28.671" v="218" actId="1076"/>
          <ac:spMkLst>
            <pc:docMk/>
            <pc:sldMk cId="1979591205" sldId="1448944330"/>
            <ac:spMk id="21" creationId="{7100BA1E-C9B8-1031-8015-DDBFC189EF1F}"/>
          </ac:spMkLst>
        </pc:spChg>
        <pc:spChg chg="add mod">
          <ac:chgData name="Aurélien DELCAMBRE" userId="03e80a7d-526b-45bd-9f51-5112794f7e53" providerId="ADAL" clId="{F181A391-485C-432C-B98E-1E0DC3412236}" dt="2023-06-30T14:07:36.720" v="220" actId="1076"/>
          <ac:spMkLst>
            <pc:docMk/>
            <pc:sldMk cId="1979591205" sldId="1448944330"/>
            <ac:spMk id="22" creationId="{3D54C283-46D3-E7A2-B045-F15862B4C620}"/>
          </ac:spMkLst>
        </pc:spChg>
        <pc:grpChg chg="add mod">
          <ac:chgData name="Aurélien DELCAMBRE" userId="03e80a7d-526b-45bd-9f51-5112794f7e53" providerId="ADAL" clId="{F181A391-485C-432C-B98E-1E0DC3412236}" dt="2023-06-30T14:02:01.186" v="85"/>
          <ac:grpSpMkLst>
            <pc:docMk/>
            <pc:sldMk cId="1979591205" sldId="1448944330"/>
            <ac:grpSpMk id="14" creationId="{5B6AB703-B5E4-C98F-B6D8-3A07476FE768}"/>
          </ac:grpSpMkLst>
        </pc:grpChg>
      </pc:sldChg>
      <pc:sldChg chg="new del ord">
        <pc:chgData name="Aurélien DELCAMBRE" userId="03e80a7d-526b-45bd-9f51-5112794f7e53" providerId="ADAL" clId="{F181A391-485C-432C-B98E-1E0DC3412236}" dt="2023-07-03T06:58:32.423" v="457" actId="2696"/>
        <pc:sldMkLst>
          <pc:docMk/>
          <pc:sldMk cId="1443974841" sldId="1448944331"/>
        </pc:sldMkLst>
      </pc:sldChg>
      <pc:sldChg chg="addSp delSp modSp add mod">
        <pc:chgData name="Aurélien DELCAMBRE" userId="03e80a7d-526b-45bd-9f51-5112794f7e53" providerId="ADAL" clId="{F181A391-485C-432C-B98E-1E0DC3412236}" dt="2023-07-03T07:57:23.168" v="749" actId="1076"/>
        <pc:sldMkLst>
          <pc:docMk/>
          <pc:sldMk cId="3669389300" sldId="1448944332"/>
        </pc:sldMkLst>
        <pc:spChg chg="mod">
          <ac:chgData name="Aurélien DELCAMBRE" userId="03e80a7d-526b-45bd-9f51-5112794f7e53" providerId="ADAL" clId="{F181A391-485C-432C-B98E-1E0DC3412236}" dt="2023-07-03T07:55:48.433" v="740"/>
          <ac:spMkLst>
            <pc:docMk/>
            <pc:sldMk cId="3669389300" sldId="1448944332"/>
            <ac:spMk id="4" creationId="{0DBA77B7-C97A-FAA1-65F2-D6B1236EF7A1}"/>
          </ac:spMkLst>
        </pc:spChg>
        <pc:spChg chg="del">
          <ac:chgData name="Aurélien DELCAMBRE" userId="03e80a7d-526b-45bd-9f51-5112794f7e53" providerId="ADAL" clId="{F181A391-485C-432C-B98E-1E0DC3412236}" dt="2023-07-03T07:57:09.643" v="748" actId="478"/>
          <ac:spMkLst>
            <pc:docMk/>
            <pc:sldMk cId="3669389300" sldId="1448944332"/>
            <ac:spMk id="5" creationId="{F77F1A1D-44C0-A896-045A-419C24037A87}"/>
          </ac:spMkLst>
        </pc:spChg>
        <pc:spChg chg="mod">
          <ac:chgData name="Aurélien DELCAMBRE" userId="03e80a7d-526b-45bd-9f51-5112794f7e53" providerId="ADAL" clId="{F181A391-485C-432C-B98E-1E0DC3412236}" dt="2023-07-03T07:55:11.540" v="738" actId="20577"/>
          <ac:spMkLst>
            <pc:docMk/>
            <pc:sldMk cId="3669389300" sldId="1448944332"/>
            <ac:spMk id="11" creationId="{1101B2B8-0216-8B4F-2DE4-386D51AD6C30}"/>
          </ac:spMkLst>
        </pc:spChg>
        <pc:spChg chg="mod">
          <ac:chgData name="Aurélien DELCAMBRE" userId="03e80a7d-526b-45bd-9f51-5112794f7e53" providerId="ADAL" clId="{F181A391-485C-432C-B98E-1E0DC3412236}" dt="2023-07-03T07:54:50.678" v="731" actId="20577"/>
          <ac:spMkLst>
            <pc:docMk/>
            <pc:sldMk cId="3669389300" sldId="1448944332"/>
            <ac:spMk id="12" creationId="{1518A6E4-0390-102A-20BC-3940B7BF00FA}"/>
          </ac:spMkLst>
        </pc:spChg>
        <pc:spChg chg="add del mod">
          <ac:chgData name="Aurélien DELCAMBRE" userId="03e80a7d-526b-45bd-9f51-5112794f7e53" providerId="ADAL" clId="{F181A391-485C-432C-B98E-1E0DC3412236}" dt="2023-07-03T07:51:09.113" v="651"/>
          <ac:spMkLst>
            <pc:docMk/>
            <pc:sldMk cId="3669389300" sldId="1448944332"/>
            <ac:spMk id="13" creationId="{C400F30C-EB37-31CC-229C-4420AB6E295D}"/>
          </ac:spMkLst>
        </pc:spChg>
        <pc:spChg chg="mod">
          <ac:chgData name="Aurélien DELCAMBRE" userId="03e80a7d-526b-45bd-9f51-5112794f7e53" providerId="ADAL" clId="{F181A391-485C-432C-B98E-1E0DC3412236}" dt="2023-07-03T07:55:05.352" v="733" actId="1076"/>
          <ac:spMkLst>
            <pc:docMk/>
            <pc:sldMk cId="3669389300" sldId="1448944332"/>
            <ac:spMk id="14" creationId="{52B426A4-E39A-40E2-969F-0F87701341B5}"/>
          </ac:spMkLst>
        </pc:spChg>
        <pc:spChg chg="mod">
          <ac:chgData name="Aurélien DELCAMBRE" userId="03e80a7d-526b-45bd-9f51-5112794f7e53" providerId="ADAL" clId="{F181A391-485C-432C-B98E-1E0DC3412236}" dt="2023-07-03T07:54:38.632" v="723" actId="20577"/>
          <ac:spMkLst>
            <pc:docMk/>
            <pc:sldMk cId="3669389300" sldId="1448944332"/>
            <ac:spMk id="15" creationId="{C8868334-F3DE-7B9A-3165-E5236665F860}"/>
          </ac:spMkLst>
        </pc:spChg>
        <pc:spChg chg="add del mod">
          <ac:chgData name="Aurélien DELCAMBRE" userId="03e80a7d-526b-45bd-9f51-5112794f7e53" providerId="ADAL" clId="{F181A391-485C-432C-B98E-1E0DC3412236}" dt="2023-07-03T07:51:08.617" v="650"/>
          <ac:spMkLst>
            <pc:docMk/>
            <pc:sldMk cId="3669389300" sldId="1448944332"/>
            <ac:spMk id="16" creationId="{CD1EA8EE-63FC-93C1-CAAD-65FDAFCA6A86}"/>
          </ac:spMkLst>
        </pc:spChg>
        <pc:spChg chg="add mod">
          <ac:chgData name="Aurélien DELCAMBRE" userId="03e80a7d-526b-45bd-9f51-5112794f7e53" providerId="ADAL" clId="{F181A391-485C-432C-B98E-1E0DC3412236}" dt="2023-07-03T07:56:48.292" v="744" actId="1076"/>
          <ac:spMkLst>
            <pc:docMk/>
            <pc:sldMk cId="3669389300" sldId="1448944332"/>
            <ac:spMk id="17" creationId="{DAC73082-EF4F-C287-DD70-7AE4EA10FB65}"/>
          </ac:spMkLst>
        </pc:spChg>
        <pc:spChg chg="add mod">
          <ac:chgData name="Aurélien DELCAMBRE" userId="03e80a7d-526b-45bd-9f51-5112794f7e53" providerId="ADAL" clId="{F181A391-485C-432C-B98E-1E0DC3412236}" dt="2023-07-03T07:56:38.020" v="742" actId="1076"/>
          <ac:spMkLst>
            <pc:docMk/>
            <pc:sldMk cId="3669389300" sldId="1448944332"/>
            <ac:spMk id="18" creationId="{EF69F1CC-F2DA-A6E6-FCB8-9392BA5F97E5}"/>
          </ac:spMkLst>
        </pc:spChg>
        <pc:spChg chg="mod">
          <ac:chgData name="Aurélien DELCAMBRE" userId="03e80a7d-526b-45bd-9f51-5112794f7e53" providerId="ADAL" clId="{F181A391-485C-432C-B98E-1E0DC3412236}" dt="2023-07-03T07:54:08.530" v="708" actId="14100"/>
          <ac:spMkLst>
            <pc:docMk/>
            <pc:sldMk cId="3669389300" sldId="1448944332"/>
            <ac:spMk id="19" creationId="{E6668C57-9ACC-EF0D-99F0-17CB1DC5F661}"/>
          </ac:spMkLst>
        </pc:spChg>
        <pc:spChg chg="mod">
          <ac:chgData name="Aurélien DELCAMBRE" userId="03e80a7d-526b-45bd-9f51-5112794f7e53" providerId="ADAL" clId="{F181A391-485C-432C-B98E-1E0DC3412236}" dt="2023-07-03T07:56:45.193" v="743" actId="1076"/>
          <ac:spMkLst>
            <pc:docMk/>
            <pc:sldMk cId="3669389300" sldId="1448944332"/>
            <ac:spMk id="20" creationId="{82ADEE68-7A09-1F01-BA7B-CB0B5334A086}"/>
          </ac:spMkLst>
        </pc:spChg>
        <pc:spChg chg="del">
          <ac:chgData name="Aurélien DELCAMBRE" userId="03e80a7d-526b-45bd-9f51-5112794f7e53" providerId="ADAL" clId="{F181A391-485C-432C-B98E-1E0DC3412236}" dt="2023-07-03T07:57:07.972" v="747" actId="478"/>
          <ac:spMkLst>
            <pc:docMk/>
            <pc:sldMk cId="3669389300" sldId="1448944332"/>
            <ac:spMk id="22" creationId="{745BCC6F-4312-ED9E-B89F-324C9F4994EC}"/>
          </ac:spMkLst>
        </pc:spChg>
        <pc:spChg chg="add mod">
          <ac:chgData name="Aurélien DELCAMBRE" userId="03e80a7d-526b-45bd-9f51-5112794f7e53" providerId="ADAL" clId="{F181A391-485C-432C-B98E-1E0DC3412236}" dt="2023-07-03T07:57:23.168" v="749" actId="1076"/>
          <ac:spMkLst>
            <pc:docMk/>
            <pc:sldMk cId="3669389300" sldId="1448944332"/>
            <ac:spMk id="26" creationId="{A7A15D35-A139-2DB1-091D-1A5EB80735AE}"/>
          </ac:spMkLst>
        </pc:spChg>
        <pc:spChg chg="add mod">
          <ac:chgData name="Aurélien DELCAMBRE" userId="03e80a7d-526b-45bd-9f51-5112794f7e53" providerId="ADAL" clId="{F181A391-485C-432C-B98E-1E0DC3412236}" dt="2023-07-03T07:57:23.168" v="749" actId="1076"/>
          <ac:spMkLst>
            <pc:docMk/>
            <pc:sldMk cId="3669389300" sldId="1448944332"/>
            <ac:spMk id="27" creationId="{17420695-2EF0-6A54-8413-3B49C5B7EF27}"/>
          </ac:spMkLst>
        </pc:spChg>
        <pc:spChg chg="add mod">
          <ac:chgData name="Aurélien DELCAMBRE" userId="03e80a7d-526b-45bd-9f51-5112794f7e53" providerId="ADAL" clId="{F181A391-485C-432C-B98E-1E0DC3412236}" dt="2023-07-03T07:57:23.168" v="749" actId="1076"/>
          <ac:spMkLst>
            <pc:docMk/>
            <pc:sldMk cId="3669389300" sldId="1448944332"/>
            <ac:spMk id="28" creationId="{27FC5B56-19A8-D58D-5434-45B6DA700844}"/>
          </ac:spMkLst>
        </pc:spChg>
        <pc:spChg chg="mod">
          <ac:chgData name="Aurélien DELCAMBRE" userId="03e80a7d-526b-45bd-9f51-5112794f7e53" providerId="ADAL" clId="{F181A391-485C-432C-B98E-1E0DC3412236}" dt="2023-07-03T07:51:53.597" v="665" actId="20577"/>
          <ac:spMkLst>
            <pc:docMk/>
            <pc:sldMk cId="3669389300" sldId="1448944332"/>
            <ac:spMk id="30" creationId="{278F64E6-FCD0-3515-A3FB-D63E357C6A88}"/>
          </ac:spMkLst>
        </pc:spChg>
        <pc:spChg chg="mod">
          <ac:chgData name="Aurélien DELCAMBRE" userId="03e80a7d-526b-45bd-9f51-5112794f7e53" providerId="ADAL" clId="{F181A391-485C-432C-B98E-1E0DC3412236}" dt="2023-07-03T07:51:20.865" v="659" actId="20577"/>
          <ac:spMkLst>
            <pc:docMk/>
            <pc:sldMk cId="3669389300" sldId="1448944332"/>
            <ac:spMk id="33" creationId="{CADCBF88-DCC0-3E06-3056-092B7DEA238D}"/>
          </ac:spMkLst>
        </pc:spChg>
        <pc:spChg chg="mod">
          <ac:chgData name="Aurélien DELCAMBRE" userId="03e80a7d-526b-45bd-9f51-5112794f7e53" providerId="ADAL" clId="{F181A391-485C-432C-B98E-1E0DC3412236}" dt="2023-07-03T07:49:52.153" v="638" actId="20577"/>
          <ac:spMkLst>
            <pc:docMk/>
            <pc:sldMk cId="3669389300" sldId="1448944332"/>
            <ac:spMk id="34" creationId="{4DE6BF86-D7E4-0787-7979-BA7569E78733}"/>
          </ac:spMkLst>
        </pc:spChg>
        <pc:spChg chg="mod">
          <ac:chgData name="Aurélien DELCAMBRE" userId="03e80a7d-526b-45bd-9f51-5112794f7e53" providerId="ADAL" clId="{F181A391-485C-432C-B98E-1E0DC3412236}" dt="2023-07-03T07:51:42.387" v="661" actId="1076"/>
          <ac:spMkLst>
            <pc:docMk/>
            <pc:sldMk cId="3669389300" sldId="1448944332"/>
            <ac:spMk id="35" creationId="{6CAD105F-AED6-0F8D-BADD-53168B7A7FCB}"/>
          </ac:spMkLst>
        </pc:spChg>
      </pc:sldChg>
      <pc:sldChg chg="addSp delSp modSp add mod">
        <pc:chgData name="Aurélien DELCAMBRE" userId="03e80a7d-526b-45bd-9f51-5112794f7e53" providerId="ADAL" clId="{F181A391-485C-432C-B98E-1E0DC3412236}" dt="2023-07-03T08:00:36.163" v="777" actId="14100"/>
        <pc:sldMkLst>
          <pc:docMk/>
          <pc:sldMk cId="84406383" sldId="1448944333"/>
        </pc:sldMkLst>
        <pc:spChg chg="del">
          <ac:chgData name="Aurélien DELCAMBRE" userId="03e80a7d-526b-45bd-9f51-5112794f7e53" providerId="ADAL" clId="{F181A391-485C-432C-B98E-1E0DC3412236}" dt="2023-07-03T07:57:37.570" v="750" actId="478"/>
          <ac:spMkLst>
            <pc:docMk/>
            <pc:sldMk cId="84406383" sldId="1448944333"/>
            <ac:spMk id="4" creationId="{0DBA77B7-C97A-FAA1-65F2-D6B1236EF7A1}"/>
          </ac:spMkLst>
        </pc:spChg>
        <pc:spChg chg="del">
          <ac:chgData name="Aurélien DELCAMBRE" userId="03e80a7d-526b-45bd-9f51-5112794f7e53" providerId="ADAL" clId="{F181A391-485C-432C-B98E-1E0DC3412236}" dt="2023-07-03T07:57:37.570" v="750" actId="478"/>
          <ac:spMkLst>
            <pc:docMk/>
            <pc:sldMk cId="84406383" sldId="1448944333"/>
            <ac:spMk id="5" creationId="{F77F1A1D-44C0-A896-045A-419C24037A87}"/>
          </ac:spMkLst>
        </pc:spChg>
        <pc:spChg chg="del">
          <ac:chgData name="Aurélien DELCAMBRE" userId="03e80a7d-526b-45bd-9f51-5112794f7e53" providerId="ADAL" clId="{F181A391-485C-432C-B98E-1E0DC3412236}" dt="2023-07-03T07:57:37.570" v="750" actId="478"/>
          <ac:spMkLst>
            <pc:docMk/>
            <pc:sldMk cId="84406383" sldId="1448944333"/>
            <ac:spMk id="6" creationId="{B975A437-4BF3-CDE8-71EE-70131774C214}"/>
          </ac:spMkLst>
        </pc:spChg>
        <pc:spChg chg="del">
          <ac:chgData name="Aurélien DELCAMBRE" userId="03e80a7d-526b-45bd-9f51-5112794f7e53" providerId="ADAL" clId="{F181A391-485C-432C-B98E-1E0DC3412236}" dt="2023-07-03T07:57:37.570" v="750" actId="478"/>
          <ac:spMkLst>
            <pc:docMk/>
            <pc:sldMk cId="84406383" sldId="1448944333"/>
            <ac:spMk id="7" creationId="{6ABFCE81-A5D3-08DB-5909-2DD087D80F8C}"/>
          </ac:spMkLst>
        </pc:spChg>
        <pc:spChg chg="del">
          <ac:chgData name="Aurélien DELCAMBRE" userId="03e80a7d-526b-45bd-9f51-5112794f7e53" providerId="ADAL" clId="{F181A391-485C-432C-B98E-1E0DC3412236}" dt="2023-07-03T07:57:37.570" v="750" actId="478"/>
          <ac:spMkLst>
            <pc:docMk/>
            <pc:sldMk cId="84406383" sldId="1448944333"/>
            <ac:spMk id="8" creationId="{C19B5639-D665-8B66-ECEC-275E740D2830}"/>
          </ac:spMkLst>
        </pc:spChg>
        <pc:spChg chg="del">
          <ac:chgData name="Aurélien DELCAMBRE" userId="03e80a7d-526b-45bd-9f51-5112794f7e53" providerId="ADAL" clId="{F181A391-485C-432C-B98E-1E0DC3412236}" dt="2023-07-03T07:57:37.570" v="750" actId="478"/>
          <ac:spMkLst>
            <pc:docMk/>
            <pc:sldMk cId="84406383" sldId="1448944333"/>
            <ac:spMk id="12" creationId="{1518A6E4-0390-102A-20BC-3940B7BF00FA}"/>
          </ac:spMkLst>
        </pc:spChg>
        <pc:spChg chg="add mod">
          <ac:chgData name="Aurélien DELCAMBRE" userId="03e80a7d-526b-45bd-9f51-5112794f7e53" providerId="ADAL" clId="{F181A391-485C-432C-B98E-1E0DC3412236}" dt="2023-07-03T08:00:22.136" v="775" actId="1076"/>
          <ac:spMkLst>
            <pc:docMk/>
            <pc:sldMk cId="84406383" sldId="1448944333"/>
            <ac:spMk id="13" creationId="{5790F801-9E20-7885-A6B6-68C8255C8264}"/>
          </ac:spMkLst>
        </pc:spChg>
        <pc:spChg chg="del">
          <ac:chgData name="Aurélien DELCAMBRE" userId="03e80a7d-526b-45bd-9f51-5112794f7e53" providerId="ADAL" clId="{F181A391-485C-432C-B98E-1E0DC3412236}" dt="2023-07-03T07:57:37.570" v="750" actId="478"/>
          <ac:spMkLst>
            <pc:docMk/>
            <pc:sldMk cId="84406383" sldId="1448944333"/>
            <ac:spMk id="14" creationId="{52B426A4-E39A-40E2-969F-0F87701341B5}"/>
          </ac:spMkLst>
        </pc:spChg>
        <pc:spChg chg="del">
          <ac:chgData name="Aurélien DELCAMBRE" userId="03e80a7d-526b-45bd-9f51-5112794f7e53" providerId="ADAL" clId="{F181A391-485C-432C-B98E-1E0DC3412236}" dt="2023-07-03T07:57:37.570" v="750" actId="478"/>
          <ac:spMkLst>
            <pc:docMk/>
            <pc:sldMk cId="84406383" sldId="1448944333"/>
            <ac:spMk id="15" creationId="{C8868334-F3DE-7B9A-3165-E5236665F860}"/>
          </ac:spMkLst>
        </pc:spChg>
        <pc:spChg chg="add mod">
          <ac:chgData name="Aurélien DELCAMBRE" userId="03e80a7d-526b-45bd-9f51-5112794f7e53" providerId="ADAL" clId="{F181A391-485C-432C-B98E-1E0DC3412236}" dt="2023-07-03T08:00:22.136" v="775" actId="1076"/>
          <ac:spMkLst>
            <pc:docMk/>
            <pc:sldMk cId="84406383" sldId="1448944333"/>
            <ac:spMk id="16" creationId="{297CE5BC-1421-D0E0-1384-A1F35F2A6184}"/>
          </ac:spMkLst>
        </pc:spChg>
        <pc:spChg chg="add mod">
          <ac:chgData name="Aurélien DELCAMBRE" userId="03e80a7d-526b-45bd-9f51-5112794f7e53" providerId="ADAL" clId="{F181A391-485C-432C-B98E-1E0DC3412236}" dt="2023-07-03T08:00:22.136" v="775" actId="1076"/>
          <ac:spMkLst>
            <pc:docMk/>
            <pc:sldMk cId="84406383" sldId="1448944333"/>
            <ac:spMk id="17" creationId="{7002DDB9-811A-842C-ED54-CB29751DB6D2}"/>
          </ac:spMkLst>
        </pc:spChg>
        <pc:spChg chg="mod">
          <ac:chgData name="Aurélien DELCAMBRE" userId="03e80a7d-526b-45bd-9f51-5112794f7e53" providerId="ADAL" clId="{F181A391-485C-432C-B98E-1E0DC3412236}" dt="2023-07-03T08:00:36.163" v="777" actId="14100"/>
          <ac:spMkLst>
            <pc:docMk/>
            <pc:sldMk cId="84406383" sldId="1448944333"/>
            <ac:spMk id="19" creationId="{E6668C57-9ACC-EF0D-99F0-17CB1DC5F661}"/>
          </ac:spMkLst>
        </pc:spChg>
        <pc:spChg chg="del">
          <ac:chgData name="Aurélien DELCAMBRE" userId="03e80a7d-526b-45bd-9f51-5112794f7e53" providerId="ADAL" clId="{F181A391-485C-432C-B98E-1E0DC3412236}" dt="2023-07-03T08:00:17.716" v="774" actId="478"/>
          <ac:spMkLst>
            <pc:docMk/>
            <pc:sldMk cId="84406383" sldId="1448944333"/>
            <ac:spMk id="20" creationId="{82ADEE68-7A09-1F01-BA7B-CB0B5334A086}"/>
          </ac:spMkLst>
        </pc:spChg>
        <pc:spChg chg="del">
          <ac:chgData name="Aurélien DELCAMBRE" userId="03e80a7d-526b-45bd-9f51-5112794f7e53" providerId="ADAL" clId="{F181A391-485C-432C-B98E-1E0DC3412236}" dt="2023-07-03T07:57:37.570" v="750" actId="478"/>
          <ac:spMkLst>
            <pc:docMk/>
            <pc:sldMk cId="84406383" sldId="1448944333"/>
            <ac:spMk id="22" creationId="{745BCC6F-4312-ED9E-B89F-324C9F4994EC}"/>
          </ac:spMkLst>
        </pc:spChg>
        <pc:spChg chg="mod">
          <ac:chgData name="Aurélien DELCAMBRE" userId="03e80a7d-526b-45bd-9f51-5112794f7e53" providerId="ADAL" clId="{F181A391-485C-432C-B98E-1E0DC3412236}" dt="2023-07-03T07:59:50.407" v="772" actId="20577"/>
          <ac:spMkLst>
            <pc:docMk/>
            <pc:sldMk cId="84406383" sldId="1448944333"/>
            <ac:spMk id="30" creationId="{278F64E6-FCD0-3515-A3FB-D63E357C6A88}"/>
          </ac:spMkLst>
        </pc:spChg>
        <pc:spChg chg="mod">
          <ac:chgData name="Aurélien DELCAMBRE" userId="03e80a7d-526b-45bd-9f51-5112794f7e53" providerId="ADAL" clId="{F181A391-485C-432C-B98E-1E0DC3412236}" dt="2023-07-03T07:58:05.995" v="759" actId="20577"/>
          <ac:spMkLst>
            <pc:docMk/>
            <pc:sldMk cId="84406383" sldId="1448944333"/>
            <ac:spMk id="33" creationId="{CADCBF88-DCC0-3E06-3056-092B7DEA238D}"/>
          </ac:spMkLst>
        </pc:spChg>
        <pc:spChg chg="mod">
          <ac:chgData name="Aurélien DELCAMBRE" userId="03e80a7d-526b-45bd-9f51-5112794f7e53" providerId="ADAL" clId="{F181A391-485C-432C-B98E-1E0DC3412236}" dt="2023-07-03T07:58:21.600" v="761" actId="1076"/>
          <ac:spMkLst>
            <pc:docMk/>
            <pc:sldMk cId="84406383" sldId="1448944333"/>
            <ac:spMk id="35" creationId="{6CAD105F-AED6-0F8D-BADD-53168B7A7FCB}"/>
          </ac:spMkLst>
        </pc:spChg>
        <pc:grpChg chg="del">
          <ac:chgData name="Aurélien DELCAMBRE" userId="03e80a7d-526b-45bd-9f51-5112794f7e53" providerId="ADAL" clId="{F181A391-485C-432C-B98E-1E0DC3412236}" dt="2023-07-03T07:57:37.570" v="750" actId="478"/>
          <ac:grpSpMkLst>
            <pc:docMk/>
            <pc:sldMk cId="84406383" sldId="1448944333"/>
            <ac:grpSpMk id="9" creationId="{57F515F7-EE8C-A183-D98A-C03792AFA2FE}"/>
          </ac:grpSpMkLst>
        </pc:grpChg>
      </pc:sldChg>
      <pc:sldChg chg="add del">
        <pc:chgData name="Aurélien DELCAMBRE" userId="03e80a7d-526b-45bd-9f51-5112794f7e53" providerId="ADAL" clId="{F181A391-485C-432C-B98E-1E0DC3412236}" dt="2023-07-03T07:51:06.878" v="647" actId="2890"/>
        <pc:sldMkLst>
          <pc:docMk/>
          <pc:sldMk cId="1299326829" sldId="1448944333"/>
        </pc:sldMkLst>
      </pc:sldChg>
    </pc:docChg>
  </pc:docChgLst>
  <pc:docChgLst>
    <pc:chgData name="Jean-Rodolphe BOURRELIERE" userId="3360fc1c-7113-464d-a5b4-953aaea217b4" providerId="ADAL" clId="{9D160F0E-040F-4A80-945D-9401EF97E9F6}"/>
    <pc:docChg chg="modSld">
      <pc:chgData name="Jean-Rodolphe BOURRELIERE" userId="3360fc1c-7113-464d-a5b4-953aaea217b4" providerId="ADAL" clId="{9D160F0E-040F-4A80-945D-9401EF97E9F6}" dt="2023-07-06T11:33:04.805" v="2"/>
      <pc:docMkLst>
        <pc:docMk/>
      </pc:docMkLst>
      <pc:sldChg chg="modSp">
        <pc:chgData name="Jean-Rodolphe BOURRELIERE" userId="3360fc1c-7113-464d-a5b4-953aaea217b4" providerId="ADAL" clId="{9D160F0E-040F-4A80-945D-9401EF97E9F6}" dt="2023-07-06T11:32:47.463" v="1"/>
        <pc:sldMkLst>
          <pc:docMk/>
          <pc:sldMk cId="3926959099" sldId="1448944336"/>
        </pc:sldMkLst>
        <pc:graphicFrameChg chg="mod">
          <ac:chgData name="Jean-Rodolphe BOURRELIERE" userId="3360fc1c-7113-464d-a5b4-953aaea217b4" providerId="ADAL" clId="{9D160F0E-040F-4A80-945D-9401EF97E9F6}" dt="2023-07-06T11:32:47.463" v="1"/>
          <ac:graphicFrameMkLst>
            <pc:docMk/>
            <pc:sldMk cId="3926959099" sldId="1448944336"/>
            <ac:graphicFrameMk id="29" creationId="{3BB8D422-EAD3-3F2F-DABF-C84521B86907}"/>
          </ac:graphicFrameMkLst>
        </pc:graphicFrameChg>
      </pc:sldChg>
      <pc:sldChg chg="modSp">
        <pc:chgData name="Jean-Rodolphe BOURRELIERE" userId="3360fc1c-7113-464d-a5b4-953aaea217b4" providerId="ADAL" clId="{9D160F0E-040F-4A80-945D-9401EF97E9F6}" dt="2023-07-06T11:33:04.805" v="2"/>
        <pc:sldMkLst>
          <pc:docMk/>
          <pc:sldMk cId="3696009447" sldId="1448944338"/>
        </pc:sldMkLst>
        <pc:graphicFrameChg chg="mod">
          <ac:chgData name="Jean-Rodolphe BOURRELIERE" userId="3360fc1c-7113-464d-a5b4-953aaea217b4" providerId="ADAL" clId="{9D160F0E-040F-4A80-945D-9401EF97E9F6}" dt="2023-07-06T11:33:04.805" v="2"/>
          <ac:graphicFrameMkLst>
            <pc:docMk/>
            <pc:sldMk cId="3696009447" sldId="1448944338"/>
            <ac:graphicFrameMk id="29" creationId="{3BB8D422-EAD3-3F2F-DABF-C84521B86907}"/>
          </ac:graphicFrameMkLst>
        </pc:graphicFrameChg>
      </pc:sldChg>
    </pc:docChg>
  </pc:docChgLst>
  <pc:docChgLst>
    <pc:chgData name="Raphael URIOL" userId="S::r.uriol@groupeonepoint.com::319a25cb-207d-4f1a-af1a-181517071dd7" providerId="AD" clId="Web-{2845FEEB-3A9D-EA24-E954-E2452CAC2632}"/>
    <pc:docChg chg="modSld">
      <pc:chgData name="Raphael URIOL" userId="S::r.uriol@groupeonepoint.com::319a25cb-207d-4f1a-af1a-181517071dd7" providerId="AD" clId="Web-{2845FEEB-3A9D-EA24-E954-E2452CAC2632}" dt="2023-07-06T12:42:10.894" v="1"/>
      <pc:docMkLst>
        <pc:docMk/>
      </pc:docMkLst>
      <pc:sldChg chg="modSp">
        <pc:chgData name="Raphael URIOL" userId="S::r.uriol@groupeonepoint.com::319a25cb-207d-4f1a-af1a-181517071dd7" providerId="AD" clId="Web-{2845FEEB-3A9D-EA24-E954-E2452CAC2632}" dt="2023-07-06T12:42:10.894" v="1"/>
        <pc:sldMkLst>
          <pc:docMk/>
          <pc:sldMk cId="3926959099" sldId="1448944336"/>
        </pc:sldMkLst>
        <pc:graphicFrameChg chg="modGraphic">
          <ac:chgData name="Raphael URIOL" userId="S::r.uriol@groupeonepoint.com::319a25cb-207d-4f1a-af1a-181517071dd7" providerId="AD" clId="Web-{2845FEEB-3A9D-EA24-E954-E2452CAC2632}" dt="2023-07-06T12:42:10.894" v="1"/>
          <ac:graphicFrameMkLst>
            <pc:docMk/>
            <pc:sldMk cId="3926959099" sldId="1448944336"/>
            <ac:graphicFrameMk id="6" creationId="{9280C3A4-128B-E2E6-AEA5-56BC57B6D0EA}"/>
          </ac:graphicFrameMkLst>
        </pc:graphicFrameChg>
      </pc:sldChg>
    </pc:docChg>
  </pc:docChgLst>
  <pc:docChgLst>
    <pc:chgData name="Raphael URIOL" userId="319a25cb-207d-4f1a-af1a-181517071dd7" providerId="ADAL" clId="{BEFA22B8-892C-46FE-8938-5613DA6B5B1F}"/>
    <pc:docChg chg="undo custSel modSld">
      <pc:chgData name="Raphael URIOL" userId="319a25cb-207d-4f1a-af1a-181517071dd7" providerId="ADAL" clId="{BEFA22B8-892C-46FE-8938-5613DA6B5B1F}" dt="2023-07-25T07:50:29.838" v="6" actId="20577"/>
      <pc:docMkLst>
        <pc:docMk/>
      </pc:docMkLst>
      <pc:sldChg chg="modSp mod">
        <pc:chgData name="Raphael URIOL" userId="319a25cb-207d-4f1a-af1a-181517071dd7" providerId="ADAL" clId="{BEFA22B8-892C-46FE-8938-5613DA6B5B1F}" dt="2023-07-25T07:50:29.838" v="6" actId="20577"/>
        <pc:sldMkLst>
          <pc:docMk/>
          <pc:sldMk cId="2861070061" sldId="327"/>
        </pc:sldMkLst>
        <pc:spChg chg="mod">
          <ac:chgData name="Raphael URIOL" userId="319a25cb-207d-4f1a-af1a-181517071dd7" providerId="ADAL" clId="{BEFA22B8-892C-46FE-8938-5613DA6B5B1F}" dt="2023-07-25T07:50:10.428" v="0" actId="2711"/>
          <ac:spMkLst>
            <pc:docMk/>
            <pc:sldMk cId="2861070061" sldId="327"/>
            <ac:spMk id="3" creationId="{A0E12BEA-E743-2363-EC0C-F66728992BE3}"/>
          </ac:spMkLst>
        </pc:spChg>
        <pc:spChg chg="mod">
          <ac:chgData name="Raphael URIOL" userId="319a25cb-207d-4f1a-af1a-181517071dd7" providerId="ADAL" clId="{BEFA22B8-892C-46FE-8938-5613DA6B5B1F}" dt="2023-07-25T07:50:29.838" v="6" actId="20577"/>
          <ac:spMkLst>
            <pc:docMk/>
            <pc:sldMk cId="2861070061" sldId="327"/>
            <ac:spMk id="68" creationId="{868879DD-0001-64BE-A7FD-AE58529F5CAF}"/>
          </ac:spMkLst>
        </pc:spChg>
      </pc:sldChg>
    </pc:docChg>
  </pc:docChgLst>
  <pc:docChgLst>
    <pc:chgData name="Raphael URIOL" userId="319a25cb-207d-4f1a-af1a-181517071dd7" providerId="ADAL" clId="{1EB77E9C-266A-4C75-9BC8-6729D1044C53}"/>
    <pc:docChg chg="modSld">
      <pc:chgData name="Raphael URIOL" userId="319a25cb-207d-4f1a-af1a-181517071dd7" providerId="ADAL" clId="{1EB77E9C-266A-4C75-9BC8-6729D1044C53}" dt="2023-07-06T09:55:16.257" v="43"/>
      <pc:docMkLst>
        <pc:docMk/>
      </pc:docMkLst>
      <pc:sldChg chg="addSp delSp modSp">
        <pc:chgData name="Raphael URIOL" userId="319a25cb-207d-4f1a-af1a-181517071dd7" providerId="ADAL" clId="{1EB77E9C-266A-4C75-9BC8-6729D1044C53}" dt="2023-07-06T09:10:42.529" v="4"/>
        <pc:sldMkLst>
          <pc:docMk/>
          <pc:sldMk cId="1691843698" sldId="1448944334"/>
        </pc:sldMkLst>
        <pc:graphicFrameChg chg="add del mod">
          <ac:chgData name="Raphael URIOL" userId="319a25cb-207d-4f1a-af1a-181517071dd7" providerId="ADAL" clId="{1EB77E9C-266A-4C75-9BC8-6729D1044C53}" dt="2023-07-06T09:10:21.054" v="2"/>
          <ac:graphicFrameMkLst>
            <pc:docMk/>
            <pc:sldMk cId="1691843698" sldId="1448944334"/>
            <ac:graphicFrameMk id="4" creationId="{0D0C349A-F361-32C1-2FAD-6E3DC957102B}"/>
          </ac:graphicFrameMkLst>
        </pc:graphicFrameChg>
        <pc:graphicFrameChg chg="mod">
          <ac:chgData name="Raphael URIOL" userId="319a25cb-207d-4f1a-af1a-181517071dd7" providerId="ADAL" clId="{1EB77E9C-266A-4C75-9BC8-6729D1044C53}" dt="2023-07-06T09:10:42.529" v="4"/>
          <ac:graphicFrameMkLst>
            <pc:docMk/>
            <pc:sldMk cId="1691843698" sldId="1448944334"/>
            <ac:graphicFrameMk id="29" creationId="{3BB8D422-EAD3-3F2F-DABF-C84521B86907}"/>
          </ac:graphicFrameMkLst>
        </pc:graphicFrameChg>
      </pc:sldChg>
      <pc:sldChg chg="modSp">
        <pc:chgData name="Raphael URIOL" userId="319a25cb-207d-4f1a-af1a-181517071dd7" providerId="ADAL" clId="{1EB77E9C-266A-4C75-9BC8-6729D1044C53}" dt="2023-07-06T09:51:52.200" v="40"/>
        <pc:sldMkLst>
          <pc:docMk/>
          <pc:sldMk cId="3926959099" sldId="1448944336"/>
        </pc:sldMkLst>
        <pc:graphicFrameChg chg="mod">
          <ac:chgData name="Raphael URIOL" userId="319a25cb-207d-4f1a-af1a-181517071dd7" providerId="ADAL" clId="{1EB77E9C-266A-4C75-9BC8-6729D1044C53}" dt="2023-07-06T09:51:52.200" v="40"/>
          <ac:graphicFrameMkLst>
            <pc:docMk/>
            <pc:sldMk cId="3926959099" sldId="1448944336"/>
            <ac:graphicFrameMk id="29" creationId="{3BB8D422-EAD3-3F2F-DABF-C84521B86907}"/>
          </ac:graphicFrameMkLst>
        </pc:graphicFrameChg>
      </pc:sldChg>
      <pc:sldChg chg="modSp">
        <pc:chgData name="Raphael URIOL" userId="319a25cb-207d-4f1a-af1a-181517071dd7" providerId="ADAL" clId="{1EB77E9C-266A-4C75-9BC8-6729D1044C53}" dt="2023-07-06T09:51:41.421" v="39"/>
        <pc:sldMkLst>
          <pc:docMk/>
          <pc:sldMk cId="1802128126" sldId="1448944337"/>
        </pc:sldMkLst>
        <pc:graphicFrameChg chg="mod">
          <ac:chgData name="Raphael URIOL" userId="319a25cb-207d-4f1a-af1a-181517071dd7" providerId="ADAL" clId="{1EB77E9C-266A-4C75-9BC8-6729D1044C53}" dt="2023-07-06T09:51:41.421" v="39"/>
          <ac:graphicFrameMkLst>
            <pc:docMk/>
            <pc:sldMk cId="1802128126" sldId="1448944337"/>
            <ac:graphicFrameMk id="29" creationId="{3BB8D422-EAD3-3F2F-DABF-C84521B86907}"/>
          </ac:graphicFrameMkLst>
        </pc:graphicFrameChg>
      </pc:sldChg>
      <pc:sldChg chg="modSp">
        <pc:chgData name="Raphael URIOL" userId="319a25cb-207d-4f1a-af1a-181517071dd7" providerId="ADAL" clId="{1EB77E9C-266A-4C75-9BC8-6729D1044C53}" dt="2023-07-06T09:51:26.387" v="38"/>
        <pc:sldMkLst>
          <pc:docMk/>
          <pc:sldMk cId="3696009447" sldId="1448944338"/>
        </pc:sldMkLst>
        <pc:graphicFrameChg chg="mod">
          <ac:chgData name="Raphael URIOL" userId="319a25cb-207d-4f1a-af1a-181517071dd7" providerId="ADAL" clId="{1EB77E9C-266A-4C75-9BC8-6729D1044C53}" dt="2023-07-06T09:51:26.387" v="38"/>
          <ac:graphicFrameMkLst>
            <pc:docMk/>
            <pc:sldMk cId="3696009447" sldId="1448944338"/>
            <ac:graphicFrameMk id="29" creationId="{3BB8D422-EAD3-3F2F-DABF-C84521B86907}"/>
          </ac:graphicFrameMkLst>
        </pc:graphicFrameChg>
      </pc:sldChg>
      <pc:sldChg chg="modSp">
        <pc:chgData name="Raphael URIOL" userId="319a25cb-207d-4f1a-af1a-181517071dd7" providerId="ADAL" clId="{1EB77E9C-266A-4C75-9BC8-6729D1044C53}" dt="2023-07-06T09:51:19.673" v="37"/>
        <pc:sldMkLst>
          <pc:docMk/>
          <pc:sldMk cId="55541173" sldId="1448944339"/>
        </pc:sldMkLst>
        <pc:graphicFrameChg chg="mod">
          <ac:chgData name="Raphael URIOL" userId="319a25cb-207d-4f1a-af1a-181517071dd7" providerId="ADAL" clId="{1EB77E9C-266A-4C75-9BC8-6729D1044C53}" dt="2023-07-06T09:51:19.673" v="37"/>
          <ac:graphicFrameMkLst>
            <pc:docMk/>
            <pc:sldMk cId="55541173" sldId="1448944339"/>
            <ac:graphicFrameMk id="29" creationId="{3BB8D422-EAD3-3F2F-DABF-C84521B86907}"/>
          </ac:graphicFrameMkLst>
        </pc:graphicFrameChg>
      </pc:sldChg>
      <pc:sldChg chg="modSp">
        <pc:chgData name="Raphael URIOL" userId="319a25cb-207d-4f1a-af1a-181517071dd7" providerId="ADAL" clId="{1EB77E9C-266A-4C75-9BC8-6729D1044C53}" dt="2023-07-06T09:55:16.257" v="43"/>
        <pc:sldMkLst>
          <pc:docMk/>
          <pc:sldMk cId="3166555782" sldId="1448944340"/>
        </pc:sldMkLst>
        <pc:graphicFrameChg chg="mod">
          <ac:chgData name="Raphael URIOL" userId="319a25cb-207d-4f1a-af1a-181517071dd7" providerId="ADAL" clId="{1EB77E9C-266A-4C75-9BC8-6729D1044C53}" dt="2023-07-06T09:55:16.257" v="43"/>
          <ac:graphicFrameMkLst>
            <pc:docMk/>
            <pc:sldMk cId="3166555782" sldId="1448944340"/>
            <ac:graphicFrameMk id="29" creationId="{3BB8D422-EAD3-3F2F-DABF-C84521B86907}"/>
          </ac:graphicFrameMkLst>
        </pc:graphicFrameChg>
      </pc:sldChg>
      <pc:sldChg chg="modSp">
        <pc:chgData name="Raphael URIOL" userId="319a25cb-207d-4f1a-af1a-181517071dd7" providerId="ADAL" clId="{1EB77E9C-266A-4C75-9BC8-6729D1044C53}" dt="2023-07-06T09:52:54.776" v="42"/>
        <pc:sldMkLst>
          <pc:docMk/>
          <pc:sldMk cId="862180106" sldId="1448944341"/>
        </pc:sldMkLst>
        <pc:graphicFrameChg chg="mod">
          <ac:chgData name="Raphael URIOL" userId="319a25cb-207d-4f1a-af1a-181517071dd7" providerId="ADAL" clId="{1EB77E9C-266A-4C75-9BC8-6729D1044C53}" dt="2023-07-06T09:52:54.776" v="42"/>
          <ac:graphicFrameMkLst>
            <pc:docMk/>
            <pc:sldMk cId="862180106" sldId="1448944341"/>
            <ac:graphicFrameMk id="29" creationId="{3BB8D422-EAD3-3F2F-DABF-C84521B86907}"/>
          </ac:graphicFrameMkLst>
        </pc:graphicFrameChg>
      </pc:sldChg>
      <pc:sldChg chg="modSp">
        <pc:chgData name="Raphael URIOL" userId="319a25cb-207d-4f1a-af1a-181517071dd7" providerId="ADAL" clId="{1EB77E9C-266A-4C75-9BC8-6729D1044C53}" dt="2023-07-06T09:52:43.641" v="41"/>
        <pc:sldMkLst>
          <pc:docMk/>
          <pc:sldMk cId="1481844890" sldId="1448944342"/>
        </pc:sldMkLst>
        <pc:graphicFrameChg chg="mod">
          <ac:chgData name="Raphael URIOL" userId="319a25cb-207d-4f1a-af1a-181517071dd7" providerId="ADAL" clId="{1EB77E9C-266A-4C75-9BC8-6729D1044C53}" dt="2023-07-06T09:52:43.641" v="41"/>
          <ac:graphicFrameMkLst>
            <pc:docMk/>
            <pc:sldMk cId="1481844890" sldId="1448944342"/>
            <ac:graphicFrameMk id="29" creationId="{3BB8D422-EAD3-3F2F-DABF-C84521B86907}"/>
          </ac:graphicFrameMkLst>
        </pc:graphicFrameChg>
      </pc:sldChg>
      <pc:sldChg chg="modSp">
        <pc:chgData name="Raphael URIOL" userId="319a25cb-207d-4f1a-af1a-181517071dd7" providerId="ADAL" clId="{1EB77E9C-266A-4C75-9BC8-6729D1044C53}" dt="2023-07-06T09:50:29.683" v="31"/>
        <pc:sldMkLst>
          <pc:docMk/>
          <pc:sldMk cId="1886725575" sldId="1448944343"/>
        </pc:sldMkLst>
        <pc:graphicFrameChg chg="mod">
          <ac:chgData name="Raphael URIOL" userId="319a25cb-207d-4f1a-af1a-181517071dd7" providerId="ADAL" clId="{1EB77E9C-266A-4C75-9BC8-6729D1044C53}" dt="2023-07-06T09:50:29.683" v="31"/>
          <ac:graphicFrameMkLst>
            <pc:docMk/>
            <pc:sldMk cId="1886725575" sldId="1448944343"/>
            <ac:graphicFrameMk id="29" creationId="{3BB8D422-EAD3-3F2F-DABF-C84521B86907}"/>
          </ac:graphicFrameMkLst>
        </pc:graphicFrameChg>
      </pc:sldChg>
    </pc:docChg>
  </pc:docChgLst>
  <pc:docChgLst>
    <pc:chgData name="Clara BROC" userId="39889faa-1e3c-495e-8b99-5e6ec8d56c81" providerId="ADAL" clId="{4A833F16-79F8-43B7-8578-C4E4A7C0B663}"/>
    <pc:docChg chg="undo custSel addSld delSld modSld">
      <pc:chgData name="Clara BROC" userId="39889faa-1e3c-495e-8b99-5e6ec8d56c81" providerId="ADAL" clId="{4A833F16-79F8-43B7-8578-C4E4A7C0B663}" dt="2023-07-06T10:19:41.296" v="229"/>
      <pc:docMkLst>
        <pc:docMk/>
      </pc:docMkLst>
      <pc:sldChg chg="del">
        <pc:chgData name="Clara BROC" userId="39889faa-1e3c-495e-8b99-5e6ec8d56c81" providerId="ADAL" clId="{4A833F16-79F8-43B7-8578-C4E4A7C0B663}" dt="2023-07-06T09:09:26.151" v="57" actId="2696"/>
        <pc:sldMkLst>
          <pc:docMk/>
          <pc:sldMk cId="3700085637" sldId="1448944329"/>
        </pc:sldMkLst>
      </pc:sldChg>
      <pc:sldChg chg="del">
        <pc:chgData name="Clara BROC" userId="39889faa-1e3c-495e-8b99-5e6ec8d56c81" providerId="ADAL" clId="{4A833F16-79F8-43B7-8578-C4E4A7C0B663}" dt="2023-07-06T09:09:26.151" v="57" actId="2696"/>
        <pc:sldMkLst>
          <pc:docMk/>
          <pc:sldMk cId="1979591205" sldId="1448944330"/>
        </pc:sldMkLst>
      </pc:sldChg>
      <pc:sldChg chg="del">
        <pc:chgData name="Clara BROC" userId="39889faa-1e3c-495e-8b99-5e6ec8d56c81" providerId="ADAL" clId="{4A833F16-79F8-43B7-8578-C4E4A7C0B663}" dt="2023-07-06T09:09:26.151" v="57" actId="2696"/>
        <pc:sldMkLst>
          <pc:docMk/>
          <pc:sldMk cId="3669389300" sldId="1448944332"/>
        </pc:sldMkLst>
      </pc:sldChg>
      <pc:sldChg chg="del">
        <pc:chgData name="Clara BROC" userId="39889faa-1e3c-495e-8b99-5e6ec8d56c81" providerId="ADAL" clId="{4A833F16-79F8-43B7-8578-C4E4A7C0B663}" dt="2023-07-06T09:09:26.151" v="57" actId="2696"/>
        <pc:sldMkLst>
          <pc:docMk/>
          <pc:sldMk cId="84406383" sldId="1448944333"/>
        </pc:sldMkLst>
      </pc:sldChg>
      <pc:sldChg chg="modSp del mod modShow">
        <pc:chgData name="Clara BROC" userId="39889faa-1e3c-495e-8b99-5e6ec8d56c81" providerId="ADAL" clId="{4A833F16-79F8-43B7-8578-C4E4A7C0B663}" dt="2023-07-06T09:30:39.105" v="58" actId="2696"/>
        <pc:sldMkLst>
          <pc:docMk/>
          <pc:sldMk cId="1691843698" sldId="1448944334"/>
        </pc:sldMkLst>
        <pc:graphicFrameChg chg="mod">
          <ac:chgData name="Clara BROC" userId="39889faa-1e3c-495e-8b99-5e6ec8d56c81" providerId="ADAL" clId="{4A833F16-79F8-43B7-8578-C4E4A7C0B663}" dt="2023-07-06T08:02:17.534" v="0"/>
          <ac:graphicFrameMkLst>
            <pc:docMk/>
            <pc:sldMk cId="1691843698" sldId="1448944334"/>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9:09:26.151" v="57" actId="2696"/>
        <pc:sldMkLst>
          <pc:docMk/>
          <pc:sldMk cId="3850260259" sldId="1448944335"/>
        </pc:sldMkLst>
        <pc:spChg chg="mod">
          <ac:chgData name="Clara BROC" userId="39889faa-1e3c-495e-8b99-5e6ec8d56c81" providerId="ADAL" clId="{4A833F16-79F8-43B7-8578-C4E4A7C0B663}" dt="2023-07-06T08:04:44.117" v="43" actId="20577"/>
          <ac:spMkLst>
            <pc:docMk/>
            <pc:sldMk cId="3850260259" sldId="1448944335"/>
            <ac:spMk id="2" creationId="{42E89E30-5C31-1E45-E060-ED4F847D8B5C}"/>
          </ac:spMkLst>
        </pc:spChg>
        <pc:spChg chg="add del">
          <ac:chgData name="Clara BROC" userId="39889faa-1e3c-495e-8b99-5e6ec8d56c81" providerId="ADAL" clId="{4A833F16-79F8-43B7-8578-C4E4A7C0B663}" dt="2023-07-06T08:04:38.468" v="40"/>
          <ac:spMkLst>
            <pc:docMk/>
            <pc:sldMk cId="3850260259" sldId="1448944335"/>
            <ac:spMk id="4" creationId="{B1CC458E-2C47-E4B6-DD70-A3C1C0A00339}"/>
          </ac:spMkLst>
        </pc:spChg>
        <pc:graphicFrameChg chg="mod">
          <ac:chgData name="Clara BROC" userId="39889faa-1e3c-495e-8b99-5e6ec8d56c81" providerId="ADAL" clId="{4A833F16-79F8-43B7-8578-C4E4A7C0B663}" dt="2023-07-06T08:07:30.105" v="45"/>
          <ac:graphicFrameMkLst>
            <pc:docMk/>
            <pc:sldMk cId="3850260259" sldId="1448944335"/>
            <ac:graphicFrameMk id="29" creationId="{3BB8D422-EAD3-3F2F-DABF-C84521B86907}"/>
          </ac:graphicFrameMkLst>
        </pc:graphicFrameChg>
      </pc:sldChg>
      <pc:sldChg chg="addSp modSp add mod">
        <pc:chgData name="Clara BROC" userId="39889faa-1e3c-495e-8b99-5e6ec8d56c81" providerId="ADAL" clId="{4A833F16-79F8-43B7-8578-C4E4A7C0B663}" dt="2023-07-06T09:59:02.372" v="186"/>
        <pc:sldMkLst>
          <pc:docMk/>
          <pc:sldMk cId="3926959099" sldId="1448944336"/>
        </pc:sldMkLst>
        <pc:spChg chg="add mod">
          <ac:chgData name="Clara BROC" userId="39889faa-1e3c-495e-8b99-5e6ec8d56c81" providerId="ADAL" clId="{4A833F16-79F8-43B7-8578-C4E4A7C0B663}" dt="2023-07-06T09:31:51.221" v="135" actId="1076"/>
          <ac:spMkLst>
            <pc:docMk/>
            <pc:sldMk cId="3926959099" sldId="1448944336"/>
            <ac:spMk id="4" creationId="{21DC91A5-B645-8F62-F920-DD4B01E7D984}"/>
          </ac:spMkLst>
        </pc:spChg>
        <pc:graphicFrameChg chg="mod">
          <ac:chgData name="Clara BROC" userId="39889faa-1e3c-495e-8b99-5e6ec8d56c81" providerId="ADAL" clId="{4A833F16-79F8-43B7-8578-C4E4A7C0B663}" dt="2023-07-06T09:59:02.372" v="186"/>
          <ac:graphicFrameMkLst>
            <pc:docMk/>
            <pc:sldMk cId="3926959099" sldId="1448944336"/>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8:08:34.034" v="55" actId="2696"/>
        <pc:sldMkLst>
          <pc:docMk/>
          <pc:sldMk cId="4121294370" sldId="1448944336"/>
        </pc:sldMkLst>
        <pc:graphicFrameChg chg="add del mod">
          <ac:chgData name="Clara BROC" userId="39889faa-1e3c-495e-8b99-5e6ec8d56c81" providerId="ADAL" clId="{4A833F16-79F8-43B7-8578-C4E4A7C0B663}" dt="2023-07-06T08:07:57.137" v="52" actId="478"/>
          <ac:graphicFrameMkLst>
            <pc:docMk/>
            <pc:sldMk cId="4121294370" sldId="1448944336"/>
            <ac:graphicFrameMk id="4" creationId="{005F0656-74A4-3E77-55B6-9C7994E2D802}"/>
          </ac:graphicFrameMkLst>
        </pc:graphicFrameChg>
        <pc:graphicFrameChg chg="add mod">
          <ac:chgData name="Clara BROC" userId="39889faa-1e3c-495e-8b99-5e6ec8d56c81" providerId="ADAL" clId="{4A833F16-79F8-43B7-8578-C4E4A7C0B663}" dt="2023-07-06T08:08:06.269" v="54"/>
          <ac:graphicFrameMkLst>
            <pc:docMk/>
            <pc:sldMk cId="4121294370" sldId="1448944336"/>
            <ac:graphicFrameMk id="5" creationId="{A2A359FF-EA5A-45CF-024E-F064050D2593}"/>
          </ac:graphicFrameMkLst>
        </pc:graphicFrameChg>
        <pc:graphicFrameChg chg="del">
          <ac:chgData name="Clara BROC" userId="39889faa-1e3c-495e-8b99-5e6ec8d56c81" providerId="ADAL" clId="{4A833F16-79F8-43B7-8578-C4E4A7C0B663}" dt="2023-07-06T08:07:39.921" v="47" actId="478"/>
          <ac:graphicFrameMkLst>
            <pc:docMk/>
            <pc:sldMk cId="4121294370" sldId="1448944336"/>
            <ac:graphicFrameMk id="29" creationId="{3BB8D422-EAD3-3F2F-DABF-C84521B86907}"/>
          </ac:graphicFrameMkLst>
        </pc:graphicFrameChg>
      </pc:sldChg>
      <pc:sldChg chg="addSp modSp add mod">
        <pc:chgData name="Clara BROC" userId="39889faa-1e3c-495e-8b99-5e6ec8d56c81" providerId="ADAL" clId="{4A833F16-79F8-43B7-8578-C4E4A7C0B663}" dt="2023-07-06T09:58:57.137" v="185" actId="1076"/>
        <pc:sldMkLst>
          <pc:docMk/>
          <pc:sldMk cId="1802128126" sldId="1448944337"/>
        </pc:sldMkLst>
        <pc:spChg chg="add mod">
          <ac:chgData name="Clara BROC" userId="39889faa-1e3c-495e-8b99-5e6ec8d56c81" providerId="ADAL" clId="{4A833F16-79F8-43B7-8578-C4E4A7C0B663}" dt="2023-07-06T09:31:53.314" v="136"/>
          <ac:spMkLst>
            <pc:docMk/>
            <pc:sldMk cId="1802128126" sldId="1448944337"/>
            <ac:spMk id="4" creationId="{D0EAD33D-1A9F-8404-72CA-8FAC86AE00AB}"/>
          </ac:spMkLst>
        </pc:spChg>
        <pc:graphicFrameChg chg="mod">
          <ac:chgData name="Clara BROC" userId="39889faa-1e3c-495e-8b99-5e6ec8d56c81" providerId="ADAL" clId="{4A833F16-79F8-43B7-8578-C4E4A7C0B663}" dt="2023-07-06T09:58:57.137" v="185" actId="1076"/>
          <ac:graphicFrameMkLst>
            <pc:docMk/>
            <pc:sldMk cId="1802128126" sldId="1448944337"/>
            <ac:graphicFrameMk id="29" creationId="{3BB8D422-EAD3-3F2F-DABF-C84521B86907}"/>
          </ac:graphicFrameMkLst>
        </pc:graphicFrameChg>
      </pc:sldChg>
      <pc:sldChg chg="addSp modSp add">
        <pc:chgData name="Clara BROC" userId="39889faa-1e3c-495e-8b99-5e6ec8d56c81" providerId="ADAL" clId="{4A833F16-79F8-43B7-8578-C4E4A7C0B663}" dt="2023-07-06T10:00:47.057" v="189"/>
        <pc:sldMkLst>
          <pc:docMk/>
          <pc:sldMk cId="3696009447" sldId="1448944338"/>
        </pc:sldMkLst>
        <pc:spChg chg="add mod">
          <ac:chgData name="Clara BROC" userId="39889faa-1e3c-495e-8b99-5e6ec8d56c81" providerId="ADAL" clId="{4A833F16-79F8-43B7-8578-C4E4A7C0B663}" dt="2023-07-06T09:31:57.170" v="137"/>
          <ac:spMkLst>
            <pc:docMk/>
            <pc:sldMk cId="3696009447" sldId="1448944338"/>
            <ac:spMk id="4" creationId="{005A6660-7868-D992-D1ED-730A98C32A77}"/>
          </ac:spMkLst>
        </pc:spChg>
        <pc:graphicFrameChg chg="mod">
          <ac:chgData name="Clara BROC" userId="39889faa-1e3c-495e-8b99-5e6ec8d56c81" providerId="ADAL" clId="{4A833F16-79F8-43B7-8578-C4E4A7C0B663}" dt="2023-07-06T10:00:47.057" v="189"/>
          <ac:graphicFrameMkLst>
            <pc:docMk/>
            <pc:sldMk cId="3696009447" sldId="1448944338"/>
            <ac:graphicFrameMk id="29" creationId="{3BB8D422-EAD3-3F2F-DABF-C84521B86907}"/>
          </ac:graphicFrameMkLst>
        </pc:graphicFrameChg>
      </pc:sldChg>
      <pc:sldChg chg="addSp modSp add">
        <pc:chgData name="Clara BROC" userId="39889faa-1e3c-495e-8b99-5e6ec8d56c81" providerId="ADAL" clId="{4A833F16-79F8-43B7-8578-C4E4A7C0B663}" dt="2023-07-06T10:00:52.707" v="190"/>
        <pc:sldMkLst>
          <pc:docMk/>
          <pc:sldMk cId="55541173" sldId="1448944339"/>
        </pc:sldMkLst>
        <pc:spChg chg="add mod">
          <ac:chgData name="Clara BROC" userId="39889faa-1e3c-495e-8b99-5e6ec8d56c81" providerId="ADAL" clId="{4A833F16-79F8-43B7-8578-C4E4A7C0B663}" dt="2023-07-06T09:31:58.248" v="138"/>
          <ac:spMkLst>
            <pc:docMk/>
            <pc:sldMk cId="55541173" sldId="1448944339"/>
            <ac:spMk id="4" creationId="{7F9D9E3D-1700-5F2A-3012-0238A7276C0F}"/>
          </ac:spMkLst>
        </pc:spChg>
        <pc:graphicFrameChg chg="mod">
          <ac:chgData name="Clara BROC" userId="39889faa-1e3c-495e-8b99-5e6ec8d56c81" providerId="ADAL" clId="{4A833F16-79F8-43B7-8578-C4E4A7C0B663}" dt="2023-07-06T10:00:52.707" v="190"/>
          <ac:graphicFrameMkLst>
            <pc:docMk/>
            <pc:sldMk cId="55541173" sldId="1448944339"/>
            <ac:graphicFrameMk id="29" creationId="{3BB8D422-EAD3-3F2F-DABF-C84521B86907}"/>
          </ac:graphicFrameMkLst>
        </pc:graphicFrameChg>
      </pc:sldChg>
      <pc:sldChg chg="addSp delSp modSp add mod">
        <pc:chgData name="Clara BROC" userId="39889faa-1e3c-495e-8b99-5e6ec8d56c81" providerId="ADAL" clId="{4A833F16-79F8-43B7-8578-C4E4A7C0B663}" dt="2023-07-06T10:02:51.679" v="192"/>
        <pc:sldMkLst>
          <pc:docMk/>
          <pc:sldMk cId="3166555782" sldId="1448944340"/>
        </pc:sldMkLst>
        <pc:graphicFrameChg chg="mod">
          <ac:chgData name="Clara BROC" userId="39889faa-1e3c-495e-8b99-5e6ec8d56c81" providerId="ADAL" clId="{4A833F16-79F8-43B7-8578-C4E4A7C0B663}" dt="2023-07-06T10:02:51.679" v="192"/>
          <ac:graphicFrameMkLst>
            <pc:docMk/>
            <pc:sldMk cId="3166555782" sldId="1448944340"/>
            <ac:graphicFrameMk id="29" creationId="{3BB8D422-EAD3-3F2F-DABF-C84521B86907}"/>
          </ac:graphicFrameMkLst>
        </pc:graphicFrameChg>
        <pc:picChg chg="add del mod">
          <ac:chgData name="Clara BROC" userId="39889faa-1e3c-495e-8b99-5e6ec8d56c81" providerId="ADAL" clId="{4A833F16-79F8-43B7-8578-C4E4A7C0B663}" dt="2023-07-06T09:46:15.355" v="168" actId="478"/>
          <ac:picMkLst>
            <pc:docMk/>
            <pc:sldMk cId="3166555782" sldId="1448944340"/>
            <ac:picMk id="4" creationId="{4E421100-50B4-B6BF-50E4-ECCAB8C6FEEB}"/>
          </ac:picMkLst>
        </pc:picChg>
      </pc:sldChg>
      <pc:sldChg chg="addSp delSp modSp add mod">
        <pc:chgData name="Clara BROC" userId="39889faa-1e3c-495e-8b99-5e6ec8d56c81" providerId="ADAL" clId="{4A833F16-79F8-43B7-8578-C4E4A7C0B663}" dt="2023-07-06T10:19:35.049" v="228"/>
        <pc:sldMkLst>
          <pc:docMk/>
          <pc:sldMk cId="862180106" sldId="1448944341"/>
        </pc:sldMkLst>
        <pc:graphicFrameChg chg="add del mod">
          <ac:chgData name="Clara BROC" userId="39889faa-1e3c-495e-8b99-5e6ec8d56c81" providerId="ADAL" clId="{4A833F16-79F8-43B7-8578-C4E4A7C0B663}" dt="2023-07-06T09:44:17.879" v="156"/>
          <ac:graphicFrameMkLst>
            <pc:docMk/>
            <pc:sldMk cId="862180106" sldId="1448944341"/>
            <ac:graphicFrameMk id="4" creationId="{7088A06E-518F-0EA2-F126-954994EDB3F4}"/>
          </ac:graphicFrameMkLst>
        </pc:graphicFrameChg>
        <pc:graphicFrameChg chg="mod">
          <ac:chgData name="Clara BROC" userId="39889faa-1e3c-495e-8b99-5e6ec8d56c81" providerId="ADAL" clId="{4A833F16-79F8-43B7-8578-C4E4A7C0B663}" dt="2023-07-06T10:19:35.049" v="228"/>
          <ac:graphicFrameMkLst>
            <pc:docMk/>
            <pc:sldMk cId="862180106" sldId="1448944341"/>
            <ac:graphicFrameMk id="29" creationId="{3BB8D422-EAD3-3F2F-DABF-C84521B86907}"/>
          </ac:graphicFrameMkLst>
        </pc:graphicFrameChg>
        <pc:picChg chg="add del mod">
          <ac:chgData name="Clara BROC" userId="39889faa-1e3c-495e-8b99-5e6ec8d56c81" providerId="ADAL" clId="{4A833F16-79F8-43B7-8578-C4E4A7C0B663}" dt="2023-07-06T09:44:28.353" v="160" actId="21"/>
          <ac:picMkLst>
            <pc:docMk/>
            <pc:sldMk cId="862180106" sldId="1448944341"/>
            <ac:picMk id="5" creationId="{20E3916B-D271-43ED-14C5-A6C8D66231CD}"/>
          </ac:picMkLst>
        </pc:picChg>
      </pc:sldChg>
      <pc:sldChg chg="modSp add">
        <pc:chgData name="Clara BROC" userId="39889faa-1e3c-495e-8b99-5e6ec8d56c81" providerId="ADAL" clId="{4A833F16-79F8-43B7-8578-C4E4A7C0B663}" dt="2023-07-06T10:19:41.296" v="229"/>
        <pc:sldMkLst>
          <pc:docMk/>
          <pc:sldMk cId="1481844890" sldId="1448944342"/>
        </pc:sldMkLst>
        <pc:graphicFrameChg chg="mod">
          <ac:chgData name="Clara BROC" userId="39889faa-1e3c-495e-8b99-5e6ec8d56c81" providerId="ADAL" clId="{4A833F16-79F8-43B7-8578-C4E4A7C0B663}" dt="2023-07-06T10:19:41.296" v="229"/>
          <ac:graphicFrameMkLst>
            <pc:docMk/>
            <pc:sldMk cId="1481844890" sldId="1448944342"/>
            <ac:graphicFrameMk id="29" creationId="{3BB8D422-EAD3-3F2F-DABF-C84521B86907}"/>
          </ac:graphicFrameMkLst>
        </pc:graphicFrameChg>
      </pc:sldChg>
      <pc:sldChg chg="modSp add">
        <pc:chgData name="Clara BROC" userId="39889faa-1e3c-495e-8b99-5e6ec8d56c81" providerId="ADAL" clId="{4A833F16-79F8-43B7-8578-C4E4A7C0B663}" dt="2023-07-06T10:17:41.041" v="227"/>
        <pc:sldMkLst>
          <pc:docMk/>
          <pc:sldMk cId="1886725575" sldId="1448944343"/>
        </pc:sldMkLst>
        <pc:graphicFrameChg chg="mod">
          <ac:chgData name="Clara BROC" userId="39889faa-1e3c-495e-8b99-5e6ec8d56c81" providerId="ADAL" clId="{4A833F16-79F8-43B7-8578-C4E4A7C0B663}" dt="2023-07-06T10:17:41.041" v="227"/>
          <ac:graphicFrameMkLst>
            <pc:docMk/>
            <pc:sldMk cId="1886725575" sldId="1448944343"/>
            <ac:graphicFrameMk id="29" creationId="{3BB8D422-EAD3-3F2F-DABF-C84521B86907}"/>
          </ac:graphicFrameMkLst>
        </pc:graphicFrameChg>
      </pc:sldChg>
      <pc:sldChg chg="modSp add del mod">
        <pc:chgData name="Clara BROC" userId="39889faa-1e3c-495e-8b99-5e6ec8d56c81" providerId="ADAL" clId="{4A833F16-79F8-43B7-8578-C4E4A7C0B663}" dt="2023-07-06T10:16:49.260" v="225" actId="2696"/>
        <pc:sldMkLst>
          <pc:docMk/>
          <pc:sldMk cId="2333747940" sldId="1448944344"/>
        </pc:sldMkLst>
        <pc:spChg chg="mod">
          <ac:chgData name="Clara BROC" userId="39889faa-1e3c-495e-8b99-5e6ec8d56c81" providerId="ADAL" clId="{4A833F16-79F8-43B7-8578-C4E4A7C0B663}" dt="2023-07-06T10:13:31.424" v="223" actId="20577"/>
          <ac:spMkLst>
            <pc:docMk/>
            <pc:sldMk cId="2333747940" sldId="1448944344"/>
            <ac:spMk id="2" creationId="{42E89E30-5C31-1E45-E060-ED4F847D8B5C}"/>
          </ac:spMkLst>
        </pc:spChg>
        <pc:graphicFrameChg chg="mod">
          <ac:chgData name="Clara BROC" userId="39889faa-1e3c-495e-8b99-5e6ec8d56c81" providerId="ADAL" clId="{4A833F16-79F8-43B7-8578-C4E4A7C0B663}" dt="2023-07-06T10:14:13.101" v="224"/>
          <ac:graphicFrameMkLst>
            <pc:docMk/>
            <pc:sldMk cId="2333747940" sldId="1448944344"/>
            <ac:graphicFrameMk id="29" creationId="{3BB8D422-EAD3-3F2F-DABF-C84521B86907}"/>
          </ac:graphicFrameMkLst>
        </pc:graphicFrameChg>
      </pc:sldChg>
    </pc:docChg>
  </pc:docChgLst>
  <pc:docChgLst>
    <pc:chgData name="Luigi CANNAROZZO" userId="3b7cd067-69d7-4713-b8e2-467d046a459b" providerId="ADAL" clId="{C231D8EA-6736-4BEA-ABE3-D06BB5CFF7BC}"/>
    <pc:docChg chg="undo custSel addSld modSld sldOrd">
      <pc:chgData name="Luigi CANNAROZZO" userId="3b7cd067-69d7-4713-b8e2-467d046a459b" providerId="ADAL" clId="{C231D8EA-6736-4BEA-ABE3-D06BB5CFF7BC}" dt="2023-07-25T07:29:43.470" v="136" actId="20577"/>
      <pc:docMkLst>
        <pc:docMk/>
      </pc:docMkLst>
      <pc:sldChg chg="mod ord modShow">
        <pc:chgData name="Luigi CANNAROZZO" userId="3b7cd067-69d7-4713-b8e2-467d046a459b" providerId="ADAL" clId="{C231D8EA-6736-4BEA-ABE3-D06BB5CFF7BC}" dt="2023-07-25T07:22:27.154" v="13" actId="729"/>
        <pc:sldMkLst>
          <pc:docMk/>
          <pc:sldMk cId="3926959099" sldId="1448944336"/>
        </pc:sldMkLst>
      </pc:sldChg>
      <pc:sldChg chg="modSp mod">
        <pc:chgData name="Luigi CANNAROZZO" userId="3b7cd067-69d7-4713-b8e2-467d046a459b" providerId="ADAL" clId="{C231D8EA-6736-4BEA-ABE3-D06BB5CFF7BC}" dt="2023-07-25T07:25:11.421" v="98" actId="207"/>
        <pc:sldMkLst>
          <pc:docMk/>
          <pc:sldMk cId="2169929944" sldId="1448944339"/>
        </pc:sldMkLst>
        <pc:graphicFrameChg chg="modGraphic">
          <ac:chgData name="Luigi CANNAROZZO" userId="3b7cd067-69d7-4713-b8e2-467d046a459b" providerId="ADAL" clId="{C231D8EA-6736-4BEA-ABE3-D06BB5CFF7BC}" dt="2023-07-25T07:25:11.421" v="98" actId="207"/>
          <ac:graphicFrameMkLst>
            <pc:docMk/>
            <pc:sldMk cId="2169929944" sldId="1448944339"/>
            <ac:graphicFrameMk id="9" creationId="{2BBCEF64-19B2-4980-11AA-E677B3916334}"/>
          </ac:graphicFrameMkLst>
        </pc:graphicFrameChg>
      </pc:sldChg>
      <pc:sldChg chg="modSp add mod">
        <pc:chgData name="Luigi CANNAROZZO" userId="3b7cd067-69d7-4713-b8e2-467d046a459b" providerId="ADAL" clId="{C231D8EA-6736-4BEA-ABE3-D06BB5CFF7BC}" dt="2023-07-25T07:21:51.320" v="10" actId="20577"/>
        <pc:sldMkLst>
          <pc:docMk/>
          <pc:sldMk cId="3974473623" sldId="1448944349"/>
        </pc:sldMkLst>
        <pc:spChg chg="mod">
          <ac:chgData name="Luigi CANNAROZZO" userId="3b7cd067-69d7-4713-b8e2-467d046a459b" providerId="ADAL" clId="{C231D8EA-6736-4BEA-ABE3-D06BB5CFF7BC}" dt="2023-07-25T07:20:03.859" v="2" actId="14100"/>
          <ac:spMkLst>
            <pc:docMk/>
            <pc:sldMk cId="3974473623" sldId="1448944349"/>
            <ac:spMk id="2" creationId="{42E89E30-5C31-1E45-E060-ED4F847D8B5C}"/>
          </ac:spMkLst>
        </pc:spChg>
        <pc:graphicFrameChg chg="mod modGraphic">
          <ac:chgData name="Luigi CANNAROZZO" userId="3b7cd067-69d7-4713-b8e2-467d046a459b" providerId="ADAL" clId="{C231D8EA-6736-4BEA-ABE3-D06BB5CFF7BC}" dt="2023-07-25T07:21:51.320" v="10" actId="20577"/>
          <ac:graphicFrameMkLst>
            <pc:docMk/>
            <pc:sldMk cId="3974473623" sldId="1448944349"/>
            <ac:graphicFrameMk id="6" creationId="{9280C3A4-128B-E2E6-AEA5-56BC57B6D0EA}"/>
          </ac:graphicFrameMkLst>
        </pc:graphicFrameChg>
      </pc:sldChg>
      <pc:sldChg chg="modSp add mod ord">
        <pc:chgData name="Luigi CANNAROZZO" userId="3b7cd067-69d7-4713-b8e2-467d046a459b" providerId="ADAL" clId="{C231D8EA-6736-4BEA-ABE3-D06BB5CFF7BC}" dt="2023-07-25T07:29:43.470" v="136" actId="20577"/>
        <pc:sldMkLst>
          <pc:docMk/>
          <pc:sldMk cId="3360240375" sldId="1448944352"/>
        </pc:sldMkLst>
        <pc:spChg chg="mod">
          <ac:chgData name="Luigi CANNAROZZO" userId="3b7cd067-69d7-4713-b8e2-467d046a459b" providerId="ADAL" clId="{C231D8EA-6736-4BEA-ABE3-D06BB5CFF7BC}" dt="2023-07-25T07:29:43.470" v="136" actId="20577"/>
          <ac:spMkLst>
            <pc:docMk/>
            <pc:sldMk cId="3360240375" sldId="1448944352"/>
            <ac:spMk id="2" creationId="{42E89E30-5C31-1E45-E060-ED4F847D8B5C}"/>
          </ac:spMkLst>
        </pc:spChg>
        <pc:graphicFrameChg chg="mod modGraphic">
          <ac:chgData name="Luigi CANNAROZZO" userId="3b7cd067-69d7-4713-b8e2-467d046a459b" providerId="ADAL" clId="{C231D8EA-6736-4BEA-ABE3-D06BB5CFF7BC}" dt="2023-07-25T07:27:09.532" v="132" actId="20577"/>
          <ac:graphicFrameMkLst>
            <pc:docMk/>
            <pc:sldMk cId="3360240375" sldId="1448944352"/>
            <ac:graphicFrameMk id="6" creationId="{9280C3A4-128B-E2E6-AEA5-56BC57B6D0EA}"/>
          </ac:graphicFrameMkLst>
        </pc:graphicFrameChg>
      </pc:sldChg>
    </pc:docChg>
  </pc:docChgLst>
  <pc:docChgLst>
    <pc:chgData name="Clara BROC" userId="39889faa-1e3c-495e-8b99-5e6ec8d56c81" providerId="ADAL" clId="{629396DF-E508-46B2-9858-71FA28B1DDE5}"/>
    <pc:docChg chg="undo custSel addSld delSld modSld">
      <pc:chgData name="Clara BROC" userId="39889faa-1e3c-495e-8b99-5e6ec8d56c81" providerId="ADAL" clId="{629396DF-E508-46B2-9858-71FA28B1DDE5}" dt="2023-07-11T06:57:03.843" v="164" actId="255"/>
      <pc:docMkLst>
        <pc:docMk/>
      </pc:docMkLst>
      <pc:sldChg chg="addSp delSp modSp mod">
        <pc:chgData name="Clara BROC" userId="39889faa-1e3c-495e-8b99-5e6ec8d56c81" providerId="ADAL" clId="{629396DF-E508-46B2-9858-71FA28B1DDE5}" dt="2023-07-11T06:57:03.843" v="164" actId="255"/>
        <pc:sldMkLst>
          <pc:docMk/>
          <pc:sldMk cId="3926959099" sldId="1448944336"/>
        </pc:sldMkLst>
        <pc:spChg chg="mod">
          <ac:chgData name="Clara BROC" userId="39889faa-1e3c-495e-8b99-5e6ec8d56c81" providerId="ADAL" clId="{629396DF-E508-46B2-9858-71FA28B1DDE5}" dt="2023-07-06T12:38:29.443" v="73" actId="20577"/>
          <ac:spMkLst>
            <pc:docMk/>
            <pc:sldMk cId="3926959099" sldId="1448944336"/>
            <ac:spMk id="2" creationId="{42E89E30-5C31-1E45-E060-ED4F847D8B5C}"/>
          </ac:spMkLst>
        </pc:spChg>
        <pc:spChg chg="del">
          <ac:chgData name="Clara BROC" userId="39889faa-1e3c-495e-8b99-5e6ec8d56c81" providerId="ADAL" clId="{629396DF-E508-46B2-9858-71FA28B1DDE5}" dt="2023-07-06T12:38:33.897" v="74" actId="478"/>
          <ac:spMkLst>
            <pc:docMk/>
            <pc:sldMk cId="3926959099" sldId="1448944336"/>
            <ac:spMk id="4" creationId="{21DC91A5-B645-8F62-F920-DD4B01E7D984}"/>
          </ac:spMkLst>
        </pc:spChg>
        <pc:graphicFrameChg chg="add del">
          <ac:chgData name="Clara BROC" userId="39889faa-1e3c-495e-8b99-5e6ec8d56c81" providerId="ADAL" clId="{629396DF-E508-46B2-9858-71FA28B1DDE5}" dt="2023-07-10T07:31:31.564" v="150"/>
          <ac:graphicFrameMkLst>
            <pc:docMk/>
            <pc:sldMk cId="3926959099" sldId="1448944336"/>
            <ac:graphicFrameMk id="4" creationId="{1F68A397-6E40-4B2E-6726-1B50CFEF0BD3}"/>
          </ac:graphicFrameMkLst>
        </pc:graphicFrameChg>
        <pc:graphicFrameChg chg="add del mod">
          <ac:chgData name="Clara BROC" userId="39889faa-1e3c-495e-8b99-5e6ec8d56c81" providerId="ADAL" clId="{629396DF-E508-46B2-9858-71FA28B1DDE5}" dt="2023-07-10T07:32:45.976" v="157" actId="478"/>
          <ac:graphicFrameMkLst>
            <pc:docMk/>
            <pc:sldMk cId="3926959099" sldId="1448944336"/>
            <ac:graphicFrameMk id="5" creationId="{CE3175E8-59B0-9BD2-C9A4-4FF1C78DBC92}"/>
          </ac:graphicFrameMkLst>
        </pc:graphicFrameChg>
        <pc:graphicFrameChg chg="add del mod">
          <ac:chgData name="Clara BROC" userId="39889faa-1e3c-495e-8b99-5e6ec8d56c81" providerId="ADAL" clId="{629396DF-E508-46B2-9858-71FA28B1DDE5}" dt="2023-07-06T12:30:41.077" v="2"/>
          <ac:graphicFrameMkLst>
            <pc:docMk/>
            <pc:sldMk cId="3926959099" sldId="1448944336"/>
            <ac:graphicFrameMk id="5" creationId="{EA6D8FB1-BC2F-329C-F223-E83F2A306EEF}"/>
          </ac:graphicFrameMkLst>
        </pc:graphicFrameChg>
        <pc:graphicFrameChg chg="add mod modGraphic">
          <ac:chgData name="Clara BROC" userId="39889faa-1e3c-495e-8b99-5e6ec8d56c81" providerId="ADAL" clId="{629396DF-E508-46B2-9858-71FA28B1DDE5}" dt="2023-07-11T06:57:03.843" v="164" actId="255"/>
          <ac:graphicFrameMkLst>
            <pc:docMk/>
            <pc:sldMk cId="3926959099" sldId="1448944336"/>
            <ac:graphicFrameMk id="6" creationId="{9280C3A4-128B-E2E6-AEA5-56BC57B6D0EA}"/>
          </ac:graphicFrameMkLst>
        </pc:graphicFrameChg>
        <pc:graphicFrameChg chg="del">
          <ac:chgData name="Clara BROC" userId="39889faa-1e3c-495e-8b99-5e6ec8d56c81" providerId="ADAL" clId="{629396DF-E508-46B2-9858-71FA28B1DDE5}" dt="2023-07-06T12:30:38.581" v="0" actId="478"/>
          <ac:graphicFrameMkLst>
            <pc:docMk/>
            <pc:sldMk cId="3926959099" sldId="1448944336"/>
            <ac:graphicFrameMk id="29" creationId="{3BB8D422-EAD3-3F2F-DABF-C84521B86907}"/>
          </ac:graphicFrameMkLst>
        </pc:graphicFrameChg>
      </pc:sldChg>
      <pc:sldChg chg="new del">
        <pc:chgData name="Clara BROC" userId="39889faa-1e3c-495e-8b99-5e6ec8d56c81" providerId="ADAL" clId="{629396DF-E508-46B2-9858-71FA28B1DDE5}" dt="2023-07-06T12:38:38.202" v="75" actId="2696"/>
        <pc:sldMkLst>
          <pc:docMk/>
          <pc:sldMk cId="383117324" sldId="1448944337"/>
        </pc:sldMkLst>
      </pc:sldChg>
      <pc:sldChg chg="modSp del">
        <pc:chgData name="Clara BROC" userId="39889faa-1e3c-495e-8b99-5e6ec8d56c81" providerId="ADAL" clId="{629396DF-E508-46B2-9858-71FA28B1DDE5}" dt="2023-07-06T12:38:06.297" v="43" actId="2696"/>
        <pc:sldMkLst>
          <pc:docMk/>
          <pc:sldMk cId="1802128126" sldId="1448944337"/>
        </pc:sldMkLst>
        <pc:graphicFrameChg chg="mod">
          <ac:chgData name="Clara BROC" userId="39889faa-1e3c-495e-8b99-5e6ec8d56c81" providerId="ADAL" clId="{629396DF-E508-46B2-9858-71FA28B1DDE5}" dt="2023-07-06T12:31:44.165" v="13"/>
          <ac:graphicFrameMkLst>
            <pc:docMk/>
            <pc:sldMk cId="1802128126" sldId="1448944337"/>
            <ac:graphicFrameMk id="29" creationId="{3BB8D422-EAD3-3F2F-DABF-C84521B86907}"/>
          </ac:graphicFrameMkLst>
        </pc:graphicFrameChg>
      </pc:sldChg>
      <pc:sldChg chg="addSp delSp modSp add del mod modShow">
        <pc:chgData name="Clara BROC" userId="39889faa-1e3c-495e-8b99-5e6ec8d56c81" providerId="ADAL" clId="{629396DF-E508-46B2-9858-71FA28B1DDE5}" dt="2023-07-10T07:32:07.019" v="152" actId="2696"/>
        <pc:sldMkLst>
          <pc:docMk/>
          <pc:sldMk cId="3135965274" sldId="1448944337"/>
        </pc:sldMkLst>
        <pc:spChg chg="mod">
          <ac:chgData name="Clara BROC" userId="39889faa-1e3c-495e-8b99-5e6ec8d56c81" providerId="ADAL" clId="{629396DF-E508-46B2-9858-71FA28B1DDE5}" dt="2023-07-06T12:39:07.290" v="88" actId="20577"/>
          <ac:spMkLst>
            <pc:docMk/>
            <pc:sldMk cId="3135965274" sldId="1448944337"/>
            <ac:spMk id="2" creationId="{42E89E30-5C31-1E45-E060-ED4F847D8B5C}"/>
          </ac:spMkLst>
        </pc:spChg>
        <pc:spChg chg="add mod">
          <ac:chgData name="Clara BROC" userId="39889faa-1e3c-495e-8b99-5e6ec8d56c81" providerId="ADAL" clId="{629396DF-E508-46B2-9858-71FA28B1DDE5}" dt="2023-07-06T12:40:37.440" v="135" actId="20577"/>
          <ac:spMkLst>
            <pc:docMk/>
            <pc:sldMk cId="3135965274" sldId="1448944337"/>
            <ac:spMk id="8" creationId="{EB5CF4E9-D890-897D-CD9F-8A0BE0432EE1}"/>
          </ac:spMkLst>
        </pc:spChg>
        <pc:graphicFrameChg chg="add del mod">
          <ac:chgData name="Clara BROC" userId="39889faa-1e3c-495e-8b99-5e6ec8d56c81" providerId="ADAL" clId="{629396DF-E508-46B2-9858-71FA28B1DDE5}" dt="2023-07-06T12:38:56.434" v="79"/>
          <ac:graphicFrameMkLst>
            <pc:docMk/>
            <pc:sldMk cId="3135965274" sldId="1448944337"/>
            <ac:graphicFrameMk id="4" creationId="{A994AD42-53CD-2922-8731-183729FF02A3}"/>
          </ac:graphicFrameMkLst>
        </pc:graphicFrameChg>
        <pc:graphicFrameChg chg="add mod">
          <ac:chgData name="Clara BROC" userId="39889faa-1e3c-495e-8b99-5e6ec8d56c81" providerId="ADAL" clId="{629396DF-E508-46B2-9858-71FA28B1DDE5}" dt="2023-07-06T12:39:03.292" v="80"/>
          <ac:graphicFrameMkLst>
            <pc:docMk/>
            <pc:sldMk cId="3135965274" sldId="1448944337"/>
            <ac:graphicFrameMk id="5" creationId="{7DB46B5F-79B9-8F4B-6F6A-4821EF0753B0}"/>
          </ac:graphicFrameMkLst>
        </pc:graphicFrameChg>
        <pc:graphicFrameChg chg="del">
          <ac:chgData name="Clara BROC" userId="39889faa-1e3c-495e-8b99-5e6ec8d56c81" providerId="ADAL" clId="{629396DF-E508-46B2-9858-71FA28B1DDE5}" dt="2023-07-06T12:38:54.634" v="77" actId="478"/>
          <ac:graphicFrameMkLst>
            <pc:docMk/>
            <pc:sldMk cId="3135965274" sldId="1448944337"/>
            <ac:graphicFrameMk id="6" creationId="{9280C3A4-128B-E2E6-AEA5-56BC57B6D0EA}"/>
          </ac:graphicFrameMkLst>
        </pc:graphicFrameChg>
      </pc:sldChg>
      <pc:sldChg chg="add del">
        <pc:chgData name="Clara BROC" userId="39889faa-1e3c-495e-8b99-5e6ec8d56c81" providerId="ADAL" clId="{629396DF-E508-46B2-9858-71FA28B1DDE5}" dt="2023-07-10T07:33:54.603" v="158" actId="2696"/>
        <pc:sldMkLst>
          <pc:docMk/>
          <pc:sldMk cId="1166296794" sldId="1448944338"/>
        </pc:sldMkLst>
      </pc:sldChg>
      <pc:sldChg chg="del">
        <pc:chgData name="Clara BROC" userId="39889faa-1e3c-495e-8b99-5e6ec8d56c81" providerId="ADAL" clId="{629396DF-E508-46B2-9858-71FA28B1DDE5}" dt="2023-07-06T12:38:06.297" v="43" actId="2696"/>
        <pc:sldMkLst>
          <pc:docMk/>
          <pc:sldMk cId="3696009447" sldId="1448944338"/>
        </pc:sldMkLst>
      </pc:sldChg>
      <pc:sldChg chg="del">
        <pc:chgData name="Clara BROC" userId="39889faa-1e3c-495e-8b99-5e6ec8d56c81" providerId="ADAL" clId="{629396DF-E508-46B2-9858-71FA28B1DDE5}" dt="2023-07-06T12:38:06.297" v="43" actId="2696"/>
        <pc:sldMkLst>
          <pc:docMk/>
          <pc:sldMk cId="55541173" sldId="1448944339"/>
        </pc:sldMkLst>
      </pc:sldChg>
      <pc:sldChg chg="add">
        <pc:chgData name="Clara BROC" userId="39889faa-1e3c-495e-8b99-5e6ec8d56c81" providerId="ADAL" clId="{629396DF-E508-46B2-9858-71FA28B1DDE5}" dt="2023-07-10T07:32:04.019" v="151"/>
        <pc:sldMkLst>
          <pc:docMk/>
          <pc:sldMk cId="2169929944" sldId="1448944339"/>
        </pc:sldMkLst>
      </pc:sldChg>
      <pc:sldChg chg="del">
        <pc:chgData name="Clara BROC" userId="39889faa-1e3c-495e-8b99-5e6ec8d56c81" providerId="ADAL" clId="{629396DF-E508-46B2-9858-71FA28B1DDE5}" dt="2023-07-06T12:38:06.297" v="43" actId="2696"/>
        <pc:sldMkLst>
          <pc:docMk/>
          <pc:sldMk cId="3166555782" sldId="1448944340"/>
        </pc:sldMkLst>
      </pc:sldChg>
      <pc:sldChg chg="del">
        <pc:chgData name="Clara BROC" userId="39889faa-1e3c-495e-8b99-5e6ec8d56c81" providerId="ADAL" clId="{629396DF-E508-46B2-9858-71FA28B1DDE5}" dt="2023-07-06T12:38:06.297" v="43" actId="2696"/>
        <pc:sldMkLst>
          <pc:docMk/>
          <pc:sldMk cId="862180106" sldId="1448944341"/>
        </pc:sldMkLst>
      </pc:sldChg>
      <pc:sldChg chg="del">
        <pc:chgData name="Clara BROC" userId="39889faa-1e3c-495e-8b99-5e6ec8d56c81" providerId="ADAL" clId="{629396DF-E508-46B2-9858-71FA28B1DDE5}" dt="2023-07-06T12:38:06.297" v="43" actId="2696"/>
        <pc:sldMkLst>
          <pc:docMk/>
          <pc:sldMk cId="1481844890" sldId="1448944342"/>
        </pc:sldMkLst>
      </pc:sldChg>
      <pc:sldChg chg="del">
        <pc:chgData name="Clara BROC" userId="39889faa-1e3c-495e-8b99-5e6ec8d56c81" providerId="ADAL" clId="{629396DF-E508-46B2-9858-71FA28B1DDE5}" dt="2023-07-06T12:38:06.297" v="43" actId="2696"/>
        <pc:sldMkLst>
          <pc:docMk/>
          <pc:sldMk cId="1886725575" sldId="1448944343"/>
        </pc:sldMkLst>
      </pc:sldChg>
    </pc:docChg>
  </pc:docChgLst>
  <pc:docChgLst>
    <pc:chgData name="Aurélien DELCAMBRE" userId="S::a.delcambre@groupeonepoint.com::03e80a7d-526b-45bd-9f51-5112794f7e53" providerId="AD" clId="Web-{F6FE2E1F-12E8-A7A0-C704-218FAD4D9819}"/>
    <pc:docChg chg="modSld">
      <pc:chgData name="Aurélien DELCAMBRE" userId="S::a.delcambre@groupeonepoint.com::03e80a7d-526b-45bd-9f51-5112794f7e53" providerId="AD" clId="Web-{F6FE2E1F-12E8-A7A0-C704-218FAD4D9819}" dt="2023-06-30T13:56:05.169" v="50" actId="14100"/>
      <pc:docMkLst>
        <pc:docMk/>
      </pc:docMkLst>
      <pc:sldChg chg="addSp modSp">
        <pc:chgData name="Aurélien DELCAMBRE" userId="S::a.delcambre@groupeonepoint.com::03e80a7d-526b-45bd-9f51-5112794f7e53" providerId="AD" clId="Web-{F6FE2E1F-12E8-A7A0-C704-218FAD4D9819}" dt="2023-06-30T13:56:05.169" v="50" actId="14100"/>
        <pc:sldMkLst>
          <pc:docMk/>
          <pc:sldMk cId="3700085637" sldId="1448944329"/>
        </pc:sldMkLst>
        <pc:spChg chg="add mod">
          <ac:chgData name="Aurélien DELCAMBRE" userId="S::a.delcambre@groupeonepoint.com::03e80a7d-526b-45bd-9f51-5112794f7e53" providerId="AD" clId="Web-{F6FE2E1F-12E8-A7A0-C704-218FAD4D9819}" dt="2023-06-30T13:54:34.632" v="9" actId="1076"/>
          <ac:spMkLst>
            <pc:docMk/>
            <pc:sldMk cId="3700085637" sldId="1448944329"/>
            <ac:spMk id="4" creationId="{0DBA77B7-C97A-FAA1-65F2-D6B1236EF7A1}"/>
          </ac:spMkLst>
        </pc:spChg>
        <pc:spChg chg="add mod">
          <ac:chgData name="Aurélien DELCAMBRE" userId="S::a.delcambre@groupeonepoint.com::03e80a7d-526b-45bd-9f51-5112794f7e53" providerId="AD" clId="Web-{F6FE2E1F-12E8-A7A0-C704-218FAD4D9819}" dt="2023-06-30T13:54:34.663" v="10" actId="1076"/>
          <ac:spMkLst>
            <pc:docMk/>
            <pc:sldMk cId="3700085637" sldId="1448944329"/>
            <ac:spMk id="5" creationId="{F77F1A1D-44C0-A896-045A-419C24037A87}"/>
          </ac:spMkLst>
        </pc:spChg>
        <pc:spChg chg="add mod">
          <ac:chgData name="Aurélien DELCAMBRE" userId="S::a.delcambre@groupeonepoint.com::03e80a7d-526b-45bd-9f51-5112794f7e53" providerId="AD" clId="Web-{F6FE2E1F-12E8-A7A0-C704-218FAD4D9819}" dt="2023-06-30T13:54:34.679" v="11" actId="1076"/>
          <ac:spMkLst>
            <pc:docMk/>
            <pc:sldMk cId="3700085637" sldId="1448944329"/>
            <ac:spMk id="6" creationId="{B975A437-4BF3-CDE8-71EE-70131774C214}"/>
          </ac:spMkLst>
        </pc:spChg>
        <pc:spChg chg="add mod">
          <ac:chgData name="Aurélien DELCAMBRE" userId="S::a.delcambre@groupeonepoint.com::03e80a7d-526b-45bd-9f51-5112794f7e53" providerId="AD" clId="Web-{F6FE2E1F-12E8-A7A0-C704-218FAD4D9819}" dt="2023-06-30T13:54:34.710" v="12" actId="1076"/>
          <ac:spMkLst>
            <pc:docMk/>
            <pc:sldMk cId="3700085637" sldId="1448944329"/>
            <ac:spMk id="7" creationId="{6ABFCE81-A5D3-08DB-5909-2DD087D80F8C}"/>
          </ac:spMkLst>
        </pc:spChg>
        <pc:spChg chg="add mod">
          <ac:chgData name="Aurélien DELCAMBRE" userId="S::a.delcambre@groupeonepoint.com::03e80a7d-526b-45bd-9f51-5112794f7e53" providerId="AD" clId="Web-{F6FE2E1F-12E8-A7A0-C704-218FAD4D9819}" dt="2023-06-30T13:54:34.741" v="13" actId="1076"/>
          <ac:spMkLst>
            <pc:docMk/>
            <pc:sldMk cId="3700085637" sldId="1448944329"/>
            <ac:spMk id="8" creationId="{C19B5639-D665-8B66-ECEC-275E740D2830}"/>
          </ac:spMkLst>
        </pc:spChg>
        <pc:spChg chg="add mod">
          <ac:chgData name="Aurélien DELCAMBRE" userId="S::a.delcambre@groupeonepoint.com::03e80a7d-526b-45bd-9f51-5112794f7e53" providerId="AD" clId="Web-{F6FE2E1F-12E8-A7A0-C704-218FAD4D9819}" dt="2023-06-30T13:54:34.788" v="15" actId="1076"/>
          <ac:spMkLst>
            <pc:docMk/>
            <pc:sldMk cId="3700085637" sldId="1448944329"/>
            <ac:spMk id="12" creationId="{1518A6E4-0390-102A-20BC-3940B7BF00FA}"/>
          </ac:spMkLst>
        </pc:spChg>
        <pc:spChg chg="add mod">
          <ac:chgData name="Aurélien DELCAMBRE" userId="S::a.delcambre@groupeonepoint.com::03e80a7d-526b-45bd-9f51-5112794f7e53" providerId="AD" clId="Web-{F6FE2E1F-12E8-A7A0-C704-218FAD4D9819}" dt="2023-06-30T13:56:05.169" v="50" actId="14100"/>
          <ac:spMkLst>
            <pc:docMk/>
            <pc:sldMk cId="3700085637" sldId="1448944329"/>
            <ac:spMk id="13" creationId="{BF9FF563-F567-6109-98D0-74E43F09110F}"/>
          </ac:spMkLst>
        </pc:spChg>
        <pc:spChg chg="add mod">
          <ac:chgData name="Aurélien DELCAMBRE" userId="S::a.delcambre@groupeonepoint.com::03e80a7d-526b-45bd-9f51-5112794f7e53" providerId="AD" clId="Web-{F6FE2E1F-12E8-A7A0-C704-218FAD4D9819}" dt="2023-06-30T13:54:34.835" v="17" actId="1076"/>
          <ac:spMkLst>
            <pc:docMk/>
            <pc:sldMk cId="3700085637" sldId="1448944329"/>
            <ac:spMk id="14" creationId="{52B426A4-E39A-40E2-969F-0F87701341B5}"/>
          </ac:spMkLst>
        </pc:spChg>
        <pc:grpChg chg="add mod">
          <ac:chgData name="Aurélien DELCAMBRE" userId="S::a.delcambre@groupeonepoint.com::03e80a7d-526b-45bd-9f51-5112794f7e53" providerId="AD" clId="Web-{F6FE2E1F-12E8-A7A0-C704-218FAD4D9819}" dt="2023-06-30T13:54:34.757" v="14" actId="1076"/>
          <ac:grpSpMkLst>
            <pc:docMk/>
            <pc:sldMk cId="3700085637" sldId="1448944329"/>
            <ac:grpSpMk id="9" creationId="{57F515F7-EE8C-A183-D98A-C03792AFA2FE}"/>
          </ac:grpSpMkLst>
        </pc:grpChg>
      </pc:sldChg>
    </pc:docChg>
  </pc:docChgLst>
  <pc:docChgLst>
    <pc:chgData name="Sébastien DUPUIS" userId="5f8024bd-85a3-4c0d-9875-3e988400b110" providerId="ADAL" clId="{199956D7-0D5A-4BAC-99DE-FB563033BF7F}"/>
    <pc:docChg chg="undo custSel modSld">
      <pc:chgData name="Sébastien DUPUIS" userId="5f8024bd-85a3-4c0d-9875-3e988400b110" providerId="ADAL" clId="{199956D7-0D5A-4BAC-99DE-FB563033BF7F}" dt="2023-06-05T09:18:14.316" v="49" actId="20577"/>
      <pc:docMkLst>
        <pc:docMk/>
      </pc:docMkLst>
      <pc:sldChg chg="addSp delSp modSp mod">
        <pc:chgData name="Sébastien DUPUIS" userId="5f8024bd-85a3-4c0d-9875-3e988400b110" providerId="ADAL" clId="{199956D7-0D5A-4BAC-99DE-FB563033BF7F}" dt="2023-06-05T09:18:14.316" v="49" actId="20577"/>
        <pc:sldMkLst>
          <pc:docMk/>
          <pc:sldMk cId="626772758" sldId="1448944320"/>
        </pc:sldMkLst>
        <pc:spChg chg="mod">
          <ac:chgData name="Sébastien DUPUIS" userId="5f8024bd-85a3-4c0d-9875-3e988400b110" providerId="ADAL" clId="{199956D7-0D5A-4BAC-99DE-FB563033BF7F}" dt="2023-06-05T09:15:50.608" v="42" actId="20577"/>
          <ac:spMkLst>
            <pc:docMk/>
            <pc:sldMk cId="626772758" sldId="1448944320"/>
            <ac:spMk id="4" creationId="{7F036F73-011B-3475-8FFB-EFFFCB729C17}"/>
          </ac:spMkLst>
        </pc:spChg>
        <pc:spChg chg="mod">
          <ac:chgData name="Sébastien DUPUIS" userId="5f8024bd-85a3-4c0d-9875-3e988400b110" providerId="ADAL" clId="{199956D7-0D5A-4BAC-99DE-FB563033BF7F}" dt="2023-06-05T09:16:59.467" v="48" actId="20577"/>
          <ac:spMkLst>
            <pc:docMk/>
            <pc:sldMk cId="626772758" sldId="1448944320"/>
            <ac:spMk id="16" creationId="{A617C568-ECC4-2DAC-C9D2-C641A5AA2B7D}"/>
          </ac:spMkLst>
        </pc:spChg>
        <pc:spChg chg="mod">
          <ac:chgData name="Sébastien DUPUIS" userId="5f8024bd-85a3-4c0d-9875-3e988400b110" providerId="ADAL" clId="{199956D7-0D5A-4BAC-99DE-FB563033BF7F}" dt="2023-06-05T09:18:14.316" v="49" actId="20577"/>
          <ac:spMkLst>
            <pc:docMk/>
            <pc:sldMk cId="626772758" sldId="1448944320"/>
            <ac:spMk id="18" creationId="{4DB39E86-3B1D-8088-13F4-C8E4723EB6B8}"/>
          </ac:spMkLst>
        </pc:spChg>
        <pc:spChg chg="mod">
          <ac:chgData name="Sébastien DUPUIS" userId="5f8024bd-85a3-4c0d-9875-3e988400b110" providerId="ADAL" clId="{199956D7-0D5A-4BAC-99DE-FB563033BF7F}" dt="2023-06-05T09:16:53.790" v="46" actId="20577"/>
          <ac:spMkLst>
            <pc:docMk/>
            <pc:sldMk cId="626772758" sldId="1448944320"/>
            <ac:spMk id="19" creationId="{B78BD641-A1C4-F511-19C5-60CA1096BAE6}"/>
          </ac:spMkLst>
        </pc:spChg>
        <pc:picChg chg="add mod">
          <ac:chgData name="Sébastien DUPUIS" userId="5f8024bd-85a3-4c0d-9875-3e988400b110" providerId="ADAL" clId="{199956D7-0D5A-4BAC-99DE-FB563033BF7F}" dt="2023-06-05T09:15:59.150" v="44" actId="1076"/>
          <ac:picMkLst>
            <pc:docMk/>
            <pc:sldMk cId="626772758" sldId="1448944320"/>
            <ac:picMk id="7" creationId="{62790E29-54DC-1368-B5D0-939F80940498}"/>
          </ac:picMkLst>
        </pc:picChg>
        <pc:picChg chg="del">
          <ac:chgData name="Sébastien DUPUIS" userId="5f8024bd-85a3-4c0d-9875-3e988400b110" providerId="ADAL" clId="{199956D7-0D5A-4BAC-99DE-FB563033BF7F}" dt="2023-06-05T09:15:37.896" v="36" actId="478"/>
          <ac:picMkLst>
            <pc:docMk/>
            <pc:sldMk cId="626772758" sldId="1448944320"/>
            <ac:picMk id="10" creationId="{EF44A5A7-F375-1FC2-FB4F-853773FF9903}"/>
          </ac:picMkLst>
        </pc:picChg>
      </pc:sldChg>
      <pc:sldChg chg="modSp mod">
        <pc:chgData name="Sébastien DUPUIS" userId="5f8024bd-85a3-4c0d-9875-3e988400b110" providerId="ADAL" clId="{199956D7-0D5A-4BAC-99DE-FB563033BF7F}" dt="2023-06-05T09:14:16.038" v="25" actId="27918"/>
        <pc:sldMkLst>
          <pc:docMk/>
          <pc:sldMk cId="2685412182" sldId="1448944325"/>
        </pc:sldMkLst>
        <pc:spChg chg="mod">
          <ac:chgData name="Sébastien DUPUIS" userId="5f8024bd-85a3-4c0d-9875-3e988400b110" providerId="ADAL" clId="{199956D7-0D5A-4BAC-99DE-FB563033BF7F}" dt="2023-06-05T09:13:14.422" v="15" actId="20577"/>
          <ac:spMkLst>
            <pc:docMk/>
            <pc:sldMk cId="2685412182" sldId="1448944325"/>
            <ac:spMk id="13" creationId="{429AF48E-5B86-32E4-B5DF-94C595FA9B24}"/>
          </ac:spMkLst>
        </pc:spChg>
      </pc:sldChg>
    </pc:docChg>
  </pc:docChgLst>
  <pc:docChgLst>
    <pc:chgData name="Sébastien DUPUIS" userId="5f8024bd-85a3-4c0d-9875-3e988400b110" providerId="ADAL" clId="{E2330362-DDFD-490B-B4CE-0E872DA6E121}"/>
    <pc:docChg chg="undo custSel addSld delSld modSld sldOrd">
      <pc:chgData name="Sébastien DUPUIS" userId="5f8024bd-85a3-4c0d-9875-3e988400b110" providerId="ADAL" clId="{E2330362-DDFD-490B-B4CE-0E872DA6E121}" dt="2023-06-26T16:20:59.076" v="4799" actId="20577"/>
      <pc:docMkLst>
        <pc:docMk/>
      </pc:docMkLst>
      <pc:sldChg chg="modSp mod">
        <pc:chgData name="Sébastien DUPUIS" userId="5f8024bd-85a3-4c0d-9875-3e988400b110" providerId="ADAL" clId="{E2330362-DDFD-490B-B4CE-0E872DA6E121}" dt="2023-06-23T08:55:37.570" v="6" actId="14100"/>
        <pc:sldMkLst>
          <pc:docMk/>
          <pc:sldMk cId="2861070061" sldId="327"/>
        </pc:sldMkLst>
        <pc:spChg chg="mod">
          <ac:chgData name="Sébastien DUPUIS" userId="5f8024bd-85a3-4c0d-9875-3e988400b110" providerId="ADAL" clId="{E2330362-DDFD-490B-B4CE-0E872DA6E121}" dt="2023-06-23T08:55:37.570" v="6" actId="14100"/>
          <ac:spMkLst>
            <pc:docMk/>
            <pc:sldMk cId="2861070061" sldId="327"/>
            <ac:spMk id="2" creationId="{35B97A73-7FCD-76BA-496C-43D4095261B2}"/>
          </ac:spMkLst>
        </pc:spChg>
      </pc:sldChg>
      <pc:sldChg chg="addSp delSp modSp mod">
        <pc:chgData name="Sébastien DUPUIS" userId="5f8024bd-85a3-4c0d-9875-3e988400b110" providerId="ADAL" clId="{E2330362-DDFD-490B-B4CE-0E872DA6E121}" dt="2023-06-26T07:34:01.443" v="393" actId="1076"/>
        <pc:sldMkLst>
          <pc:docMk/>
          <pc:sldMk cId="626772758" sldId="1448944320"/>
        </pc:sldMkLst>
        <pc:spChg chg="mod">
          <ac:chgData name="Sébastien DUPUIS" userId="5f8024bd-85a3-4c0d-9875-3e988400b110" providerId="ADAL" clId="{E2330362-DDFD-490B-B4CE-0E872DA6E121}" dt="2023-06-26T07:34:01.443" v="393" actId="1076"/>
          <ac:spMkLst>
            <pc:docMk/>
            <pc:sldMk cId="626772758" sldId="1448944320"/>
            <ac:spMk id="7" creationId="{71804F0E-8CB2-E0EE-A4F4-A62CD9A217FB}"/>
          </ac:spMkLst>
        </pc:spChg>
        <pc:picChg chg="del">
          <ac:chgData name="Sébastien DUPUIS" userId="5f8024bd-85a3-4c0d-9875-3e988400b110" providerId="ADAL" clId="{E2330362-DDFD-490B-B4CE-0E872DA6E121}" dt="2023-06-26T06:22:03.465" v="265" actId="478"/>
          <ac:picMkLst>
            <pc:docMk/>
            <pc:sldMk cId="626772758" sldId="1448944320"/>
            <ac:picMk id="8" creationId="{39EAC37F-04BE-8912-98A8-9EEAF4CD62AC}"/>
          </ac:picMkLst>
        </pc:picChg>
        <pc:picChg chg="add mod">
          <ac:chgData name="Sébastien DUPUIS" userId="5f8024bd-85a3-4c0d-9875-3e988400b110" providerId="ADAL" clId="{E2330362-DDFD-490B-B4CE-0E872DA6E121}" dt="2023-06-26T06:22:06.965" v="267" actId="1076"/>
          <ac:picMkLst>
            <pc:docMk/>
            <pc:sldMk cId="626772758" sldId="1448944320"/>
            <ac:picMk id="11" creationId="{8AA63CD4-C80F-BFEA-389F-66502ECE039D}"/>
          </ac:picMkLst>
        </pc:picChg>
      </pc:sldChg>
      <pc:sldChg chg="addSp delSp modSp del mod">
        <pc:chgData name="Sébastien DUPUIS" userId="5f8024bd-85a3-4c0d-9875-3e988400b110" providerId="ADAL" clId="{E2330362-DDFD-490B-B4CE-0E872DA6E121}" dt="2023-06-26T14:59:09.064" v="4229" actId="2696"/>
        <pc:sldMkLst>
          <pc:docMk/>
          <pc:sldMk cId="3847570049" sldId="1448944323"/>
        </pc:sldMkLst>
        <pc:spChg chg="del">
          <ac:chgData name="Sébastien DUPUIS" userId="5f8024bd-85a3-4c0d-9875-3e988400b110" providerId="ADAL" clId="{E2330362-DDFD-490B-B4CE-0E872DA6E121}" dt="2023-06-26T14:38:54.276" v="3505" actId="478"/>
          <ac:spMkLst>
            <pc:docMk/>
            <pc:sldMk cId="3847570049" sldId="1448944323"/>
            <ac:spMk id="5" creationId="{6A2F85D3-7D37-606D-8D6B-223BDB4404DF}"/>
          </ac:spMkLst>
        </pc:spChg>
        <pc:spChg chg="mod">
          <ac:chgData name="Sébastien DUPUIS" userId="5f8024bd-85a3-4c0d-9875-3e988400b110" providerId="ADAL" clId="{E2330362-DDFD-490B-B4CE-0E872DA6E121}" dt="2023-06-23T09:10:34.491" v="14" actId="20577"/>
          <ac:spMkLst>
            <pc:docMk/>
            <pc:sldMk cId="3847570049" sldId="1448944323"/>
            <ac:spMk id="6" creationId="{0B6E9C54-8B6F-ECF7-9408-09D983B074C2}"/>
          </ac:spMkLst>
        </pc:spChg>
        <pc:spChg chg="mod">
          <ac:chgData name="Sébastien DUPUIS" userId="5f8024bd-85a3-4c0d-9875-3e988400b110" providerId="ADAL" clId="{E2330362-DDFD-490B-B4CE-0E872DA6E121}" dt="2023-06-26T09:33:55.335" v="2792" actId="6549"/>
          <ac:spMkLst>
            <pc:docMk/>
            <pc:sldMk cId="3847570049" sldId="1448944323"/>
            <ac:spMk id="7" creationId="{99AC9673-C48D-C1A2-E06D-19C677C3CDED}"/>
          </ac:spMkLst>
        </pc:spChg>
        <pc:spChg chg="del mod">
          <ac:chgData name="Sébastien DUPUIS" userId="5f8024bd-85a3-4c0d-9875-3e988400b110" providerId="ADAL" clId="{E2330362-DDFD-490B-B4CE-0E872DA6E121}" dt="2023-06-23T09:10:39.252" v="16" actId="478"/>
          <ac:spMkLst>
            <pc:docMk/>
            <pc:sldMk cId="3847570049" sldId="1448944323"/>
            <ac:spMk id="13" creationId="{84B555F0-C361-722D-22E5-16E93D370B8D}"/>
          </ac:spMkLst>
        </pc:spChg>
        <pc:picChg chg="add mod">
          <ac:chgData name="Sébastien DUPUIS" userId="5f8024bd-85a3-4c0d-9875-3e988400b110" providerId="ADAL" clId="{E2330362-DDFD-490B-B4CE-0E872DA6E121}" dt="2023-06-23T09:13:44.951" v="138" actId="1076"/>
          <ac:picMkLst>
            <pc:docMk/>
            <pc:sldMk cId="3847570049" sldId="1448944323"/>
            <ac:picMk id="10" creationId="{6D3E4309-B00D-A538-FFD0-E590BA3E21AB}"/>
          </ac:picMkLst>
        </pc:picChg>
        <pc:picChg chg="add mod">
          <ac:chgData name="Sébastien DUPUIS" userId="5f8024bd-85a3-4c0d-9875-3e988400b110" providerId="ADAL" clId="{E2330362-DDFD-490B-B4CE-0E872DA6E121}" dt="2023-06-23T09:15:49.187" v="144" actId="14100"/>
          <ac:picMkLst>
            <pc:docMk/>
            <pc:sldMk cId="3847570049" sldId="1448944323"/>
            <ac:picMk id="14" creationId="{6D3B8E3F-DF6B-3E9A-EE44-E111E51C10CE}"/>
          </ac:picMkLst>
        </pc:picChg>
        <pc:picChg chg="add mod">
          <ac:chgData name="Sébastien DUPUIS" userId="5f8024bd-85a3-4c0d-9875-3e988400b110" providerId="ADAL" clId="{E2330362-DDFD-490B-B4CE-0E872DA6E121}" dt="2023-06-23T09:16:56.826" v="206" actId="1076"/>
          <ac:picMkLst>
            <pc:docMk/>
            <pc:sldMk cId="3847570049" sldId="1448944323"/>
            <ac:picMk id="16" creationId="{DFCA7661-20E7-FA71-287A-2457A0AC2AC7}"/>
          </ac:picMkLst>
        </pc:picChg>
      </pc:sldChg>
      <pc:sldChg chg="addSp delSp modSp mod">
        <pc:chgData name="Sébastien DUPUIS" userId="5f8024bd-85a3-4c0d-9875-3e988400b110" providerId="ADAL" clId="{E2330362-DDFD-490B-B4CE-0E872DA6E121}" dt="2023-06-26T07:34:14.102" v="395"/>
        <pc:sldMkLst>
          <pc:docMk/>
          <pc:sldMk cId="2685412182" sldId="1448944325"/>
        </pc:sldMkLst>
        <pc:spChg chg="del">
          <ac:chgData name="Sébastien DUPUIS" userId="5f8024bd-85a3-4c0d-9875-3e988400b110" providerId="ADAL" clId="{E2330362-DDFD-490B-B4CE-0E872DA6E121}" dt="2023-06-26T07:34:13.896" v="394" actId="478"/>
          <ac:spMkLst>
            <pc:docMk/>
            <pc:sldMk cId="2685412182" sldId="1448944325"/>
            <ac:spMk id="7" creationId="{27165080-AE59-FCFB-467A-F22B2E945FE4}"/>
          </ac:spMkLst>
        </pc:spChg>
        <pc:spChg chg="mod">
          <ac:chgData name="Sébastien DUPUIS" userId="5f8024bd-85a3-4c0d-9875-3e988400b110" providerId="ADAL" clId="{E2330362-DDFD-490B-B4CE-0E872DA6E121}" dt="2023-06-26T06:30:58.515" v="281" actId="20577"/>
          <ac:spMkLst>
            <pc:docMk/>
            <pc:sldMk cId="2685412182" sldId="1448944325"/>
            <ac:spMk id="13" creationId="{429AF48E-5B86-32E4-B5DF-94C595FA9B24}"/>
          </ac:spMkLst>
        </pc:spChg>
        <pc:spChg chg="add mod">
          <ac:chgData name="Sébastien DUPUIS" userId="5f8024bd-85a3-4c0d-9875-3e988400b110" providerId="ADAL" clId="{E2330362-DDFD-490B-B4CE-0E872DA6E121}" dt="2023-06-26T07:34:14.102" v="395"/>
          <ac:spMkLst>
            <pc:docMk/>
            <pc:sldMk cId="2685412182" sldId="1448944325"/>
            <ac:spMk id="14" creationId="{A1E49815-2272-7C3C-2229-923A9ECBEF39}"/>
          </ac:spMkLst>
        </pc:spChg>
      </pc:sldChg>
      <pc:sldChg chg="modSp mod">
        <pc:chgData name="Sébastien DUPUIS" userId="5f8024bd-85a3-4c0d-9875-3e988400b110" providerId="ADAL" clId="{E2330362-DDFD-490B-B4CE-0E872DA6E121}" dt="2023-06-26T09:33:18.860" v="2787" actId="20577"/>
        <pc:sldMkLst>
          <pc:docMk/>
          <pc:sldMk cId="1832013441" sldId="1448944329"/>
        </pc:sldMkLst>
        <pc:spChg chg="mod">
          <ac:chgData name="Sébastien DUPUIS" userId="5f8024bd-85a3-4c0d-9875-3e988400b110" providerId="ADAL" clId="{E2330362-DDFD-490B-B4CE-0E872DA6E121}" dt="2023-06-26T09:33:18.860" v="2787" actId="20577"/>
          <ac:spMkLst>
            <pc:docMk/>
            <pc:sldMk cId="1832013441" sldId="1448944329"/>
            <ac:spMk id="15" creationId="{1D4CD394-F847-8767-09D0-35027154AA4D}"/>
          </ac:spMkLst>
        </pc:spChg>
      </pc:sldChg>
      <pc:sldChg chg="modSp mod">
        <pc:chgData name="Sébastien DUPUIS" userId="5f8024bd-85a3-4c0d-9875-3e988400b110" providerId="ADAL" clId="{E2330362-DDFD-490B-B4CE-0E872DA6E121}" dt="2023-06-26T15:05:49.387" v="4772" actId="20577"/>
        <pc:sldMkLst>
          <pc:docMk/>
          <pc:sldMk cId="3988906689" sldId="1448944330"/>
        </pc:sldMkLst>
        <pc:spChg chg="mod">
          <ac:chgData name="Sébastien DUPUIS" userId="5f8024bd-85a3-4c0d-9875-3e988400b110" providerId="ADAL" clId="{E2330362-DDFD-490B-B4CE-0E872DA6E121}" dt="2023-06-26T15:05:43.900" v="4763" actId="20577"/>
          <ac:spMkLst>
            <pc:docMk/>
            <pc:sldMk cId="3988906689" sldId="1448944330"/>
            <ac:spMk id="25" creationId="{985B4354-8E19-D14B-E462-287447318E0B}"/>
          </ac:spMkLst>
        </pc:spChg>
        <pc:graphicFrameChg chg="modGraphic">
          <ac:chgData name="Sébastien DUPUIS" userId="5f8024bd-85a3-4c0d-9875-3e988400b110" providerId="ADAL" clId="{E2330362-DDFD-490B-B4CE-0E872DA6E121}" dt="2023-06-26T15:05:49.387" v="4772" actId="20577"/>
          <ac:graphicFrameMkLst>
            <pc:docMk/>
            <pc:sldMk cId="3988906689" sldId="1448944330"/>
            <ac:graphicFrameMk id="23" creationId="{08A10344-974A-EC29-CA21-A910E02AA353}"/>
          </ac:graphicFrameMkLst>
        </pc:graphicFrameChg>
      </pc:sldChg>
      <pc:sldChg chg="del">
        <pc:chgData name="Sébastien DUPUIS" userId="5f8024bd-85a3-4c0d-9875-3e988400b110" providerId="ADAL" clId="{E2330362-DDFD-490B-B4CE-0E872DA6E121}" dt="2023-06-26T09:32:37.562" v="2668" actId="2696"/>
        <pc:sldMkLst>
          <pc:docMk/>
          <pc:sldMk cId="1554737768" sldId="1448944333"/>
        </pc:sldMkLst>
      </pc:sldChg>
      <pc:sldChg chg="modSp mod">
        <pc:chgData name="Sébastien DUPUIS" userId="5f8024bd-85a3-4c0d-9875-3e988400b110" providerId="ADAL" clId="{E2330362-DDFD-490B-B4CE-0E872DA6E121}" dt="2023-06-26T14:57:57.792" v="4228" actId="20577"/>
        <pc:sldMkLst>
          <pc:docMk/>
          <pc:sldMk cId="449599231" sldId="1448944334"/>
        </pc:sldMkLst>
        <pc:spChg chg="mod">
          <ac:chgData name="Sébastien DUPUIS" userId="5f8024bd-85a3-4c0d-9875-3e988400b110" providerId="ADAL" clId="{E2330362-DDFD-490B-B4CE-0E872DA6E121}" dt="2023-06-26T14:57:57.792" v="4228" actId="20577"/>
          <ac:spMkLst>
            <pc:docMk/>
            <pc:sldMk cId="449599231" sldId="1448944334"/>
            <ac:spMk id="7" creationId="{C6A02C74-C1E0-4E93-F3E0-500A1F7DD41E}"/>
          </ac:spMkLst>
        </pc:spChg>
      </pc:sldChg>
      <pc:sldChg chg="modSp mod ord">
        <pc:chgData name="Sébastien DUPUIS" userId="5f8024bd-85a3-4c0d-9875-3e988400b110" providerId="ADAL" clId="{E2330362-DDFD-490B-B4CE-0E872DA6E121}" dt="2023-06-26T10:00:55.127" v="3469"/>
        <pc:sldMkLst>
          <pc:docMk/>
          <pc:sldMk cId="12542695" sldId="1448944335"/>
        </pc:sldMkLst>
        <pc:spChg chg="mod">
          <ac:chgData name="Sébastien DUPUIS" userId="5f8024bd-85a3-4c0d-9875-3e988400b110" providerId="ADAL" clId="{E2330362-DDFD-490B-B4CE-0E872DA6E121}" dt="2023-06-26T09:21:21.896" v="2667" actId="6549"/>
          <ac:spMkLst>
            <pc:docMk/>
            <pc:sldMk cId="12542695" sldId="1448944335"/>
            <ac:spMk id="7" creationId="{C6A02C74-C1E0-4E93-F3E0-500A1F7DD41E}"/>
          </ac:spMkLst>
        </pc:spChg>
      </pc:sldChg>
      <pc:sldChg chg="del">
        <pc:chgData name="Sébastien DUPUIS" userId="5f8024bd-85a3-4c0d-9875-3e988400b110" providerId="ADAL" clId="{E2330362-DDFD-490B-B4CE-0E872DA6E121}" dt="2023-06-26T09:33:39.723" v="2788" actId="2696"/>
        <pc:sldMkLst>
          <pc:docMk/>
          <pc:sldMk cId="4135281289" sldId="1448944336"/>
        </pc:sldMkLst>
      </pc:sldChg>
      <pc:sldChg chg="addSp delSp modSp mod ord">
        <pc:chgData name="Sébastien DUPUIS" userId="5f8024bd-85a3-4c0d-9875-3e988400b110" providerId="ADAL" clId="{E2330362-DDFD-490B-B4CE-0E872DA6E121}" dt="2023-06-26T08:41:32.142" v="909" actId="313"/>
        <pc:sldMkLst>
          <pc:docMk/>
          <pc:sldMk cId="1715971956" sldId="1448944337"/>
        </pc:sldMkLst>
        <pc:spChg chg="mod">
          <ac:chgData name="Sébastien DUPUIS" userId="5f8024bd-85a3-4c0d-9875-3e988400b110" providerId="ADAL" clId="{E2330362-DDFD-490B-B4CE-0E872DA6E121}" dt="2023-06-26T08:41:32.142" v="909" actId="313"/>
          <ac:spMkLst>
            <pc:docMk/>
            <pc:sldMk cId="1715971956" sldId="1448944337"/>
            <ac:spMk id="5" creationId="{6A2F85D3-7D37-606D-8D6B-223BDB4404DF}"/>
          </ac:spMkLst>
        </pc:spChg>
        <pc:spChg chg="add mod">
          <ac:chgData name="Sébastien DUPUIS" userId="5f8024bd-85a3-4c0d-9875-3e988400b110" providerId="ADAL" clId="{E2330362-DDFD-490B-B4CE-0E872DA6E121}" dt="2023-06-26T08:05:29.946" v="511" actId="1076"/>
          <ac:spMkLst>
            <pc:docMk/>
            <pc:sldMk cId="1715971956" sldId="1448944337"/>
            <ac:spMk id="7" creationId="{C786CA45-0507-4F6C-D642-6DD5A2477786}"/>
          </ac:spMkLst>
        </pc:spChg>
        <pc:spChg chg="del">
          <ac:chgData name="Sébastien DUPUIS" userId="5f8024bd-85a3-4c0d-9875-3e988400b110" providerId="ADAL" clId="{E2330362-DDFD-490B-B4CE-0E872DA6E121}" dt="2023-06-26T08:08:50.553" v="592" actId="478"/>
          <ac:spMkLst>
            <pc:docMk/>
            <pc:sldMk cId="1715971956" sldId="1448944337"/>
            <ac:spMk id="8" creationId="{0DEB11DF-CD7C-ADCF-87B3-D08415BD6B76}"/>
          </ac:spMkLst>
        </pc:spChg>
        <pc:spChg chg="mod">
          <ac:chgData name="Sébastien DUPUIS" userId="5f8024bd-85a3-4c0d-9875-3e988400b110" providerId="ADAL" clId="{E2330362-DDFD-490B-B4CE-0E872DA6E121}" dt="2023-06-26T08:10:01.184" v="613" actId="1076"/>
          <ac:spMkLst>
            <pc:docMk/>
            <pc:sldMk cId="1715971956" sldId="1448944337"/>
            <ac:spMk id="9" creationId="{8A079853-80AE-9B21-C896-37728ECECCEC}"/>
          </ac:spMkLst>
        </pc:spChg>
        <pc:spChg chg="del">
          <ac:chgData name="Sébastien DUPUIS" userId="5f8024bd-85a3-4c0d-9875-3e988400b110" providerId="ADAL" clId="{E2330362-DDFD-490B-B4CE-0E872DA6E121}" dt="2023-06-26T08:08:51.916" v="593" actId="478"/>
          <ac:spMkLst>
            <pc:docMk/>
            <pc:sldMk cId="1715971956" sldId="1448944337"/>
            <ac:spMk id="10" creationId="{C01FFDBD-33E3-D4AF-15DB-E71DD1278D3E}"/>
          </ac:spMkLst>
        </pc:spChg>
        <pc:spChg chg="del">
          <ac:chgData name="Sébastien DUPUIS" userId="5f8024bd-85a3-4c0d-9875-3e988400b110" providerId="ADAL" clId="{E2330362-DDFD-490B-B4CE-0E872DA6E121}" dt="2023-06-26T08:09:12.444" v="597" actId="478"/>
          <ac:spMkLst>
            <pc:docMk/>
            <pc:sldMk cId="1715971956" sldId="1448944337"/>
            <ac:spMk id="11" creationId="{E2659846-FDE1-CD19-8BF5-4F5F9A07E3C5}"/>
          </ac:spMkLst>
        </pc:spChg>
        <pc:spChg chg="add mod">
          <ac:chgData name="Sébastien DUPUIS" userId="5f8024bd-85a3-4c0d-9875-3e988400b110" providerId="ADAL" clId="{E2330362-DDFD-490B-B4CE-0E872DA6E121}" dt="2023-06-26T08:41:26.771" v="908" actId="20577"/>
          <ac:spMkLst>
            <pc:docMk/>
            <pc:sldMk cId="1715971956" sldId="1448944337"/>
            <ac:spMk id="12" creationId="{7A790BE7-23D7-F620-6263-198642672168}"/>
          </ac:spMkLst>
        </pc:spChg>
        <pc:spChg chg="del mod">
          <ac:chgData name="Sébastien DUPUIS" userId="5f8024bd-85a3-4c0d-9875-3e988400b110" providerId="ADAL" clId="{E2330362-DDFD-490B-B4CE-0E872DA6E121}" dt="2023-06-26T08:09:43.335" v="604" actId="478"/>
          <ac:spMkLst>
            <pc:docMk/>
            <pc:sldMk cId="1715971956" sldId="1448944337"/>
            <ac:spMk id="13" creationId="{84B555F0-C361-722D-22E5-16E93D370B8D}"/>
          </ac:spMkLst>
        </pc:spChg>
        <pc:spChg chg="mod">
          <ac:chgData name="Sébastien DUPUIS" userId="5f8024bd-85a3-4c0d-9875-3e988400b110" providerId="ADAL" clId="{E2330362-DDFD-490B-B4CE-0E872DA6E121}" dt="2023-06-26T08:10:04.616" v="614" actId="1076"/>
          <ac:spMkLst>
            <pc:docMk/>
            <pc:sldMk cId="1715971956" sldId="1448944337"/>
            <ac:spMk id="15" creationId="{1D4CD394-F847-8767-09D0-35027154AA4D}"/>
          </ac:spMkLst>
        </pc:spChg>
      </pc:sldChg>
      <pc:sldChg chg="addSp delSp modSp add del mod ord">
        <pc:chgData name="Sébastien DUPUIS" userId="5f8024bd-85a3-4c0d-9875-3e988400b110" providerId="ADAL" clId="{E2330362-DDFD-490B-B4CE-0E872DA6E121}" dt="2023-06-26T08:40:09.404" v="889" actId="2696"/>
        <pc:sldMkLst>
          <pc:docMk/>
          <pc:sldMk cId="2574142804" sldId="1448944338"/>
        </pc:sldMkLst>
        <pc:spChg chg="add del mod">
          <ac:chgData name="Sébastien DUPUIS" userId="5f8024bd-85a3-4c0d-9875-3e988400b110" providerId="ADAL" clId="{E2330362-DDFD-490B-B4CE-0E872DA6E121}" dt="2023-06-26T07:34:27.920" v="399" actId="478"/>
          <ac:spMkLst>
            <pc:docMk/>
            <pc:sldMk cId="2574142804" sldId="1448944338"/>
            <ac:spMk id="5" creationId="{6A2F85D3-7D37-606D-8D6B-223BDB4404DF}"/>
          </ac:spMkLst>
        </pc:spChg>
        <pc:spChg chg="add mod">
          <ac:chgData name="Sébastien DUPUIS" userId="5f8024bd-85a3-4c0d-9875-3e988400b110" providerId="ADAL" clId="{E2330362-DDFD-490B-B4CE-0E872DA6E121}" dt="2023-06-26T07:33:16.453" v="378" actId="1076"/>
          <ac:spMkLst>
            <pc:docMk/>
            <pc:sldMk cId="2574142804" sldId="1448944338"/>
            <ac:spMk id="8" creationId="{CC767162-F692-57B4-6D93-D415FBF34C78}"/>
          </ac:spMkLst>
        </pc:spChg>
        <pc:spChg chg="add mod">
          <ac:chgData name="Sébastien DUPUIS" userId="5f8024bd-85a3-4c0d-9875-3e988400b110" providerId="ADAL" clId="{E2330362-DDFD-490B-B4CE-0E872DA6E121}" dt="2023-06-26T07:33:16.453" v="378" actId="1076"/>
          <ac:spMkLst>
            <pc:docMk/>
            <pc:sldMk cId="2574142804" sldId="1448944338"/>
            <ac:spMk id="10" creationId="{1CAC7111-33D7-0E7F-F3A8-DFCF8E27355B}"/>
          </ac:spMkLst>
        </pc:spChg>
        <pc:spChg chg="add del mod">
          <ac:chgData name="Sébastien DUPUIS" userId="5f8024bd-85a3-4c0d-9875-3e988400b110" providerId="ADAL" clId="{E2330362-DDFD-490B-B4CE-0E872DA6E121}" dt="2023-06-26T07:34:27.279" v="398"/>
          <ac:spMkLst>
            <pc:docMk/>
            <pc:sldMk cId="2574142804" sldId="1448944338"/>
            <ac:spMk id="12" creationId="{E7B02050-8EE8-F7FA-79A2-4335AD66421A}"/>
          </ac:spMkLst>
        </pc:spChg>
        <pc:spChg chg="mod">
          <ac:chgData name="Sébastien DUPUIS" userId="5f8024bd-85a3-4c0d-9875-3e988400b110" providerId="ADAL" clId="{E2330362-DDFD-490B-B4CE-0E872DA6E121}" dt="2023-06-26T07:35:03.628" v="403" actId="207"/>
          <ac:spMkLst>
            <pc:docMk/>
            <pc:sldMk cId="2574142804" sldId="1448944338"/>
            <ac:spMk id="13" creationId="{84B555F0-C361-722D-22E5-16E93D370B8D}"/>
          </ac:spMkLst>
        </pc:spChg>
      </pc:sldChg>
      <pc:sldChg chg="modSp add del mod">
        <pc:chgData name="Sébastien DUPUIS" userId="5f8024bd-85a3-4c0d-9875-3e988400b110" providerId="ADAL" clId="{E2330362-DDFD-490B-B4CE-0E872DA6E121}" dt="2023-06-26T08:48:05.835" v="1061" actId="2696"/>
        <pc:sldMkLst>
          <pc:docMk/>
          <pc:sldMk cId="1417556199" sldId="1448944339"/>
        </pc:sldMkLst>
        <pc:spChg chg="mod">
          <ac:chgData name="Sébastien DUPUIS" userId="5f8024bd-85a3-4c0d-9875-3e988400b110" providerId="ADAL" clId="{E2330362-DDFD-490B-B4CE-0E872DA6E121}" dt="2023-06-26T08:37:30.971" v="853" actId="113"/>
          <ac:spMkLst>
            <pc:docMk/>
            <pc:sldMk cId="1417556199" sldId="1448944339"/>
            <ac:spMk id="5" creationId="{6A2F85D3-7D37-606D-8D6B-223BDB4404DF}"/>
          </ac:spMkLst>
        </pc:spChg>
        <pc:spChg chg="mod">
          <ac:chgData name="Sébastien DUPUIS" userId="5f8024bd-85a3-4c0d-9875-3e988400b110" providerId="ADAL" clId="{E2330362-DDFD-490B-B4CE-0E872DA6E121}" dt="2023-06-26T08:34:03.784" v="847" actId="1076"/>
          <ac:spMkLst>
            <pc:docMk/>
            <pc:sldMk cId="1417556199" sldId="1448944339"/>
            <ac:spMk id="9" creationId="{8A079853-80AE-9B21-C896-37728ECECCEC}"/>
          </ac:spMkLst>
        </pc:spChg>
        <pc:spChg chg="mod">
          <ac:chgData name="Sébastien DUPUIS" userId="5f8024bd-85a3-4c0d-9875-3e988400b110" providerId="ADAL" clId="{E2330362-DDFD-490B-B4CE-0E872DA6E121}" dt="2023-06-26T08:32:23.368" v="841" actId="1076"/>
          <ac:spMkLst>
            <pc:docMk/>
            <pc:sldMk cId="1417556199" sldId="1448944339"/>
            <ac:spMk id="12" creationId="{7A790BE7-23D7-F620-6263-198642672168}"/>
          </ac:spMkLst>
        </pc:spChg>
        <pc:spChg chg="mod">
          <ac:chgData name="Sébastien DUPUIS" userId="5f8024bd-85a3-4c0d-9875-3e988400b110" providerId="ADAL" clId="{E2330362-DDFD-490B-B4CE-0E872DA6E121}" dt="2023-06-26T08:47:52.994" v="1060" actId="20577"/>
          <ac:spMkLst>
            <pc:docMk/>
            <pc:sldMk cId="1417556199" sldId="1448944339"/>
            <ac:spMk id="15" creationId="{1D4CD394-F847-8767-09D0-35027154AA4D}"/>
          </ac:spMkLst>
        </pc:spChg>
      </pc:sldChg>
      <pc:sldChg chg="modSp add mod ord">
        <pc:chgData name="Sébastien DUPUIS" userId="5f8024bd-85a3-4c0d-9875-3e988400b110" providerId="ADAL" clId="{E2330362-DDFD-490B-B4CE-0E872DA6E121}" dt="2023-06-26T16:20:59.076" v="4799" actId="20577"/>
        <pc:sldMkLst>
          <pc:docMk/>
          <pc:sldMk cId="4003721466" sldId="1448944340"/>
        </pc:sldMkLst>
        <pc:spChg chg="mod">
          <ac:chgData name="Sébastien DUPUIS" userId="5f8024bd-85a3-4c0d-9875-3e988400b110" providerId="ADAL" clId="{E2330362-DDFD-490B-B4CE-0E872DA6E121}" dt="2023-06-26T08:40:29.249" v="902" actId="1037"/>
          <ac:spMkLst>
            <pc:docMk/>
            <pc:sldMk cId="4003721466" sldId="1448944340"/>
            <ac:spMk id="5" creationId="{6A2F85D3-7D37-606D-8D6B-223BDB4404DF}"/>
          </ac:spMkLst>
        </pc:spChg>
        <pc:spChg chg="mod">
          <ac:chgData name="Sébastien DUPUIS" userId="5f8024bd-85a3-4c0d-9875-3e988400b110" providerId="ADAL" clId="{E2330362-DDFD-490B-B4CE-0E872DA6E121}" dt="2023-06-26T16:20:59.076" v="4799" actId="20577"/>
          <ac:spMkLst>
            <pc:docMk/>
            <pc:sldMk cId="4003721466" sldId="1448944340"/>
            <ac:spMk id="15" creationId="{1D4CD394-F847-8767-09D0-35027154AA4D}"/>
          </ac:spMkLst>
        </pc:spChg>
      </pc:sldChg>
      <pc:sldChg chg="addSp delSp modSp add mod ord">
        <pc:chgData name="Sébastien DUPUIS" userId="5f8024bd-85a3-4c0d-9875-3e988400b110" providerId="ADAL" clId="{E2330362-DDFD-490B-B4CE-0E872DA6E121}" dt="2023-06-26T10:00:38.941" v="3467" actId="1076"/>
        <pc:sldMkLst>
          <pc:docMk/>
          <pc:sldMk cId="3408664832" sldId="1448944341"/>
        </pc:sldMkLst>
        <pc:spChg chg="mod">
          <ac:chgData name="Sébastien DUPUIS" userId="5f8024bd-85a3-4c0d-9875-3e988400b110" providerId="ADAL" clId="{E2330362-DDFD-490B-B4CE-0E872DA6E121}" dt="2023-06-26T09:34:24.102" v="2813" actId="20577"/>
          <ac:spMkLst>
            <pc:docMk/>
            <pc:sldMk cId="3408664832" sldId="1448944341"/>
            <ac:spMk id="5" creationId="{912DF43F-9327-0FA1-3254-D68DAAB794B3}"/>
          </ac:spMkLst>
        </pc:spChg>
        <pc:spChg chg="mod">
          <ac:chgData name="Sébastien DUPUIS" userId="5f8024bd-85a3-4c0d-9875-3e988400b110" providerId="ADAL" clId="{E2330362-DDFD-490B-B4CE-0E872DA6E121}" dt="2023-06-26T09:59:56.048" v="3461" actId="6549"/>
          <ac:spMkLst>
            <pc:docMk/>
            <pc:sldMk cId="3408664832" sldId="1448944341"/>
            <ac:spMk id="7" creationId="{C6A02C74-C1E0-4E93-F3E0-500A1F7DD41E}"/>
          </ac:spMkLst>
        </pc:spChg>
        <pc:spChg chg="add mod topLvl">
          <ac:chgData name="Sébastien DUPUIS" userId="5f8024bd-85a3-4c0d-9875-3e988400b110" providerId="ADAL" clId="{E2330362-DDFD-490B-B4CE-0E872DA6E121}" dt="2023-06-26T10:00:33.224" v="3466" actId="164"/>
          <ac:spMkLst>
            <pc:docMk/>
            <pc:sldMk cId="3408664832" sldId="1448944341"/>
            <ac:spMk id="11" creationId="{9C8BDB93-FD6A-F328-0C16-B813BBFED24D}"/>
          </ac:spMkLst>
        </pc:spChg>
        <pc:spChg chg="add mod topLvl">
          <ac:chgData name="Sébastien DUPUIS" userId="5f8024bd-85a3-4c0d-9875-3e988400b110" providerId="ADAL" clId="{E2330362-DDFD-490B-B4CE-0E872DA6E121}" dt="2023-06-26T10:00:33.224" v="3466" actId="164"/>
          <ac:spMkLst>
            <pc:docMk/>
            <pc:sldMk cId="3408664832" sldId="1448944341"/>
            <ac:spMk id="13" creationId="{AC05D579-39BA-CA2F-29CB-98736678DA66}"/>
          </ac:spMkLst>
        </pc:spChg>
        <pc:spChg chg="add mod topLvl">
          <ac:chgData name="Sébastien DUPUIS" userId="5f8024bd-85a3-4c0d-9875-3e988400b110" providerId="ADAL" clId="{E2330362-DDFD-490B-B4CE-0E872DA6E121}" dt="2023-06-26T10:00:33.224" v="3466" actId="164"/>
          <ac:spMkLst>
            <pc:docMk/>
            <pc:sldMk cId="3408664832" sldId="1448944341"/>
            <ac:spMk id="14" creationId="{7C6F5D3A-B86E-9779-927C-64DE67A076BE}"/>
          </ac:spMkLst>
        </pc:spChg>
        <pc:spChg chg="add mod topLvl">
          <ac:chgData name="Sébastien DUPUIS" userId="5f8024bd-85a3-4c0d-9875-3e988400b110" providerId="ADAL" clId="{E2330362-DDFD-490B-B4CE-0E872DA6E121}" dt="2023-06-26T10:00:33.224" v="3466" actId="164"/>
          <ac:spMkLst>
            <pc:docMk/>
            <pc:sldMk cId="3408664832" sldId="1448944341"/>
            <ac:spMk id="15" creationId="{549FD478-F934-426E-0EC1-673ECD602822}"/>
          </ac:spMkLst>
        </pc:spChg>
        <pc:spChg chg="add mod">
          <ac:chgData name="Sébastien DUPUIS" userId="5f8024bd-85a3-4c0d-9875-3e988400b110" providerId="ADAL" clId="{E2330362-DDFD-490B-B4CE-0E872DA6E121}" dt="2023-06-26T10:00:33.224" v="3466" actId="164"/>
          <ac:spMkLst>
            <pc:docMk/>
            <pc:sldMk cId="3408664832" sldId="1448944341"/>
            <ac:spMk id="17" creationId="{E448D892-49CE-A7E8-DDC8-6FAD92FA1436}"/>
          </ac:spMkLst>
        </pc:spChg>
        <pc:grpChg chg="add del mod">
          <ac:chgData name="Sébastien DUPUIS" userId="5f8024bd-85a3-4c0d-9875-3e988400b110" providerId="ADAL" clId="{E2330362-DDFD-490B-B4CE-0E872DA6E121}" dt="2023-06-26T10:00:09.314" v="3462" actId="165"/>
          <ac:grpSpMkLst>
            <pc:docMk/>
            <pc:sldMk cId="3408664832" sldId="1448944341"/>
            <ac:grpSpMk id="16" creationId="{CC6DEE7F-3B08-F5B9-D549-650D0D350E5D}"/>
          </ac:grpSpMkLst>
        </pc:grpChg>
        <pc:grpChg chg="add mod">
          <ac:chgData name="Sébastien DUPUIS" userId="5f8024bd-85a3-4c0d-9875-3e988400b110" providerId="ADAL" clId="{E2330362-DDFD-490B-B4CE-0E872DA6E121}" dt="2023-06-26T10:00:38.941" v="3467" actId="1076"/>
          <ac:grpSpMkLst>
            <pc:docMk/>
            <pc:sldMk cId="3408664832" sldId="1448944341"/>
            <ac:grpSpMk id="18" creationId="{82D9EA11-2F09-3AAC-E9FE-7BACFB4FC73F}"/>
          </ac:grpSpMkLst>
        </pc:grpChg>
        <pc:picChg chg="add del mod">
          <ac:chgData name="Sébastien DUPUIS" userId="5f8024bd-85a3-4c0d-9875-3e988400b110" providerId="ADAL" clId="{E2330362-DDFD-490B-B4CE-0E872DA6E121}" dt="2023-06-26T09:54:50.487" v="3046" actId="478"/>
          <ac:picMkLst>
            <pc:docMk/>
            <pc:sldMk cId="3408664832" sldId="1448944341"/>
            <ac:picMk id="8" creationId="{FA88CF09-6D5D-5A57-282B-D4BB6E7379A3}"/>
          </ac:picMkLst>
        </pc:picChg>
        <pc:picChg chg="add mod topLvl">
          <ac:chgData name="Sébastien DUPUIS" userId="5f8024bd-85a3-4c0d-9875-3e988400b110" providerId="ADAL" clId="{E2330362-DDFD-490B-B4CE-0E872DA6E121}" dt="2023-06-26T10:00:33.224" v="3466" actId="164"/>
          <ac:picMkLst>
            <pc:docMk/>
            <pc:sldMk cId="3408664832" sldId="1448944341"/>
            <ac:picMk id="10" creationId="{46B65B3A-2AE1-7EB6-B359-3FBB1A802646}"/>
          </ac:picMkLst>
        </pc:picChg>
      </pc:sldChg>
      <pc:sldChg chg="delSp modSp add del mod">
        <pc:chgData name="Sébastien DUPUIS" userId="5f8024bd-85a3-4c0d-9875-3e988400b110" providerId="ADAL" clId="{E2330362-DDFD-490B-B4CE-0E872DA6E121}" dt="2023-06-26T15:05:53" v="4773" actId="2696"/>
        <pc:sldMkLst>
          <pc:docMk/>
          <pc:sldMk cId="2716338727" sldId="1448944342"/>
        </pc:sldMkLst>
        <pc:spChg chg="del mod">
          <ac:chgData name="Sébastien DUPUIS" userId="5f8024bd-85a3-4c0d-9875-3e988400b110" providerId="ADAL" clId="{E2330362-DDFD-490B-B4CE-0E872DA6E121}" dt="2023-06-26T15:05:22.364" v="4725" actId="21"/>
          <ac:spMkLst>
            <pc:docMk/>
            <pc:sldMk cId="2716338727" sldId="1448944342"/>
            <ac:spMk id="7" creationId="{C6A02C74-C1E0-4E93-F3E0-500A1F7DD41E}"/>
          </ac:spMkLst>
        </pc:spChg>
        <pc:picChg chg="del">
          <ac:chgData name="Sébastien DUPUIS" userId="5f8024bd-85a3-4c0d-9875-3e988400b110" providerId="ADAL" clId="{E2330362-DDFD-490B-B4CE-0E872DA6E121}" dt="2023-06-26T15:05:09.018" v="4721" actId="478"/>
          <ac:picMkLst>
            <pc:docMk/>
            <pc:sldMk cId="2716338727" sldId="1448944342"/>
            <ac:picMk id="8" creationId="{D50433BF-960E-44A3-3173-67C6F473BFF5}"/>
          </ac:picMkLst>
        </pc:picChg>
        <pc:picChg chg="del">
          <ac:chgData name="Sébastien DUPUIS" userId="5f8024bd-85a3-4c0d-9875-3e988400b110" providerId="ADAL" clId="{E2330362-DDFD-490B-B4CE-0E872DA6E121}" dt="2023-06-26T15:05:10.969" v="4722" actId="478"/>
          <ac:picMkLst>
            <pc:docMk/>
            <pc:sldMk cId="2716338727" sldId="1448944342"/>
            <ac:picMk id="9" creationId="{93635C9B-5ABD-9BFD-04B5-C0C3E8E627DA}"/>
          </ac:picMkLst>
        </pc:picChg>
        <pc:picChg chg="del">
          <ac:chgData name="Sébastien DUPUIS" userId="5f8024bd-85a3-4c0d-9875-3e988400b110" providerId="ADAL" clId="{E2330362-DDFD-490B-B4CE-0E872DA6E121}" dt="2023-06-26T15:05:12.671" v="4723" actId="478"/>
          <ac:picMkLst>
            <pc:docMk/>
            <pc:sldMk cId="2716338727" sldId="1448944342"/>
            <ac:picMk id="10" creationId="{859BA5B1-DEB1-8AD0-1ED9-C5A673B2BF4F}"/>
          </ac:picMkLst>
        </pc:picChg>
      </pc:sldChg>
    </pc:docChg>
  </pc:docChgLst>
  <pc:docChgLst>
    <pc:chgData name="Sébastien DUPUIS" userId="5f8024bd-85a3-4c0d-9875-3e988400b110" providerId="ADAL" clId="{D68C5C29-6ACF-4FFB-9860-D3219CA38719}"/>
    <pc:docChg chg="undo custSel addSld delSld modSld sldOrd modMainMaster">
      <pc:chgData name="Sébastien DUPUIS" userId="5f8024bd-85a3-4c0d-9875-3e988400b110" providerId="ADAL" clId="{D68C5C29-6ACF-4FFB-9860-D3219CA38719}" dt="2023-06-19T15:56:48.325" v="3623" actId="20577"/>
      <pc:docMkLst>
        <pc:docMk/>
      </pc:docMkLst>
      <pc:sldChg chg="addSp delSp modSp mod">
        <pc:chgData name="Sébastien DUPUIS" userId="5f8024bd-85a3-4c0d-9875-3e988400b110" providerId="ADAL" clId="{D68C5C29-6ACF-4FFB-9860-D3219CA38719}" dt="2023-06-19T15:39:06.758" v="3432" actId="14100"/>
        <pc:sldMkLst>
          <pc:docMk/>
          <pc:sldMk cId="2861070061" sldId="327"/>
        </pc:sldMkLst>
        <pc:spChg chg="add mod">
          <ac:chgData name="Sébastien DUPUIS" userId="5f8024bd-85a3-4c0d-9875-3e988400b110" providerId="ADAL" clId="{D68C5C29-6ACF-4FFB-9860-D3219CA38719}" dt="2023-06-19T15:38:50.789" v="3427" actId="207"/>
          <ac:spMkLst>
            <pc:docMk/>
            <pc:sldMk cId="2861070061" sldId="327"/>
            <ac:spMk id="2" creationId="{35B97A73-7FCD-76BA-496C-43D4095261B2}"/>
          </ac:spMkLst>
        </pc:spChg>
        <pc:spChg chg="del mod">
          <ac:chgData name="Sébastien DUPUIS" userId="5f8024bd-85a3-4c0d-9875-3e988400b110" providerId="ADAL" clId="{D68C5C29-6ACF-4FFB-9860-D3219CA38719}" dt="2023-06-19T15:38:39.648" v="3425" actId="478"/>
          <ac:spMkLst>
            <pc:docMk/>
            <pc:sldMk cId="2861070061" sldId="327"/>
            <ac:spMk id="3" creationId="{A91FBD3C-C361-3203-CD62-BABDE1B20DF6}"/>
          </ac:spMkLst>
        </pc:spChg>
        <pc:spChg chg="add mod">
          <ac:chgData name="Sébastien DUPUIS" userId="5f8024bd-85a3-4c0d-9875-3e988400b110" providerId="ADAL" clId="{D68C5C29-6ACF-4FFB-9860-D3219CA38719}" dt="2023-06-19T15:38:31.032" v="3424" actId="207"/>
          <ac:spMkLst>
            <pc:docMk/>
            <pc:sldMk cId="2861070061" sldId="327"/>
            <ac:spMk id="4" creationId="{52A86A0C-2EC6-9208-EEAC-DBBDE7225A47}"/>
          </ac:spMkLst>
        </pc:spChg>
        <pc:spChg chg="mod">
          <ac:chgData name="Sébastien DUPUIS" userId="5f8024bd-85a3-4c0d-9875-3e988400b110" providerId="ADAL" clId="{D68C5C29-6ACF-4FFB-9860-D3219CA38719}" dt="2023-06-19T15:39:06.758" v="3432" actId="14100"/>
          <ac:spMkLst>
            <pc:docMk/>
            <pc:sldMk cId="2861070061" sldId="327"/>
            <ac:spMk id="68" creationId="{868879DD-0001-64BE-A7FD-AE58529F5CAF}"/>
          </ac:spMkLst>
        </pc:spChg>
        <pc:picChg chg="mod">
          <ac:chgData name="Sébastien DUPUIS" userId="5f8024bd-85a3-4c0d-9875-3e988400b110" providerId="ADAL" clId="{D68C5C29-6ACF-4FFB-9860-D3219CA38719}" dt="2023-06-14T15:29:40.480" v="44"/>
          <ac:picMkLst>
            <pc:docMk/>
            <pc:sldMk cId="2861070061" sldId="327"/>
            <ac:picMk id="6" creationId="{7F5B0374-0B44-7C75-340D-196AA20A1C9B}"/>
          </ac:picMkLst>
        </pc:picChg>
      </pc:sldChg>
      <pc:sldChg chg="addSp delSp modSp mod">
        <pc:chgData name="Sébastien DUPUIS" userId="5f8024bd-85a3-4c0d-9875-3e988400b110" providerId="ADAL" clId="{D68C5C29-6ACF-4FFB-9860-D3219CA38719}" dt="2023-06-19T15:37:56.180" v="3419" actId="207"/>
        <pc:sldMkLst>
          <pc:docMk/>
          <pc:sldMk cId="626772758" sldId="1448944320"/>
        </pc:sldMkLst>
        <pc:spChg chg="mod">
          <ac:chgData name="Sébastien DUPUIS" userId="5f8024bd-85a3-4c0d-9875-3e988400b110" providerId="ADAL" clId="{D68C5C29-6ACF-4FFB-9860-D3219CA38719}" dt="2023-06-14T15:29:40.480" v="44"/>
          <ac:spMkLst>
            <pc:docMk/>
            <pc:sldMk cId="626772758" sldId="1448944320"/>
            <ac:spMk id="3" creationId="{CCE6B315-7221-5348-B421-3DAD317FA364}"/>
          </ac:spMkLst>
        </pc:spChg>
        <pc:spChg chg="mod">
          <ac:chgData name="Sébastien DUPUIS" userId="5f8024bd-85a3-4c0d-9875-3e988400b110" providerId="ADAL" clId="{D68C5C29-6ACF-4FFB-9860-D3219CA38719}" dt="2023-06-19T07:03:58.824" v="139" actId="20577"/>
          <ac:spMkLst>
            <pc:docMk/>
            <pc:sldMk cId="626772758" sldId="1448944320"/>
            <ac:spMk id="4" creationId="{7F036F73-011B-3475-8FFB-EFFFCB729C17}"/>
          </ac:spMkLst>
        </pc:spChg>
        <pc:spChg chg="add mod">
          <ac:chgData name="Sébastien DUPUIS" userId="5f8024bd-85a3-4c0d-9875-3e988400b110" providerId="ADAL" clId="{D68C5C29-6ACF-4FFB-9860-D3219CA38719}" dt="2023-06-19T15:37:56.180" v="3419" actId="207"/>
          <ac:spMkLst>
            <pc:docMk/>
            <pc:sldMk cId="626772758" sldId="1448944320"/>
            <ac:spMk id="7" creationId="{71804F0E-8CB2-E0EE-A4F4-A62CD9A217FB}"/>
          </ac:spMkLst>
        </pc:spChg>
        <pc:spChg chg="add mod">
          <ac:chgData name="Sébastien DUPUIS" userId="5f8024bd-85a3-4c0d-9875-3e988400b110" providerId="ADAL" clId="{D68C5C29-6ACF-4FFB-9860-D3219CA38719}" dt="2023-06-19T15:37:43.733" v="3418" actId="1076"/>
          <ac:spMkLst>
            <pc:docMk/>
            <pc:sldMk cId="626772758" sldId="1448944320"/>
            <ac:spMk id="9" creationId="{B9B45A5E-A104-E475-8D6B-A258D50E4666}"/>
          </ac:spMkLst>
        </pc:spChg>
        <pc:picChg chg="add mod">
          <ac:chgData name="Sébastien DUPUIS" userId="5f8024bd-85a3-4c0d-9875-3e988400b110" providerId="ADAL" clId="{D68C5C29-6ACF-4FFB-9860-D3219CA38719}" dt="2023-06-19T07:04:21.811" v="144" actId="1076"/>
          <ac:picMkLst>
            <pc:docMk/>
            <pc:sldMk cId="626772758" sldId="1448944320"/>
            <ac:picMk id="8" creationId="{39EAC37F-04BE-8912-98A8-9EEAF4CD62AC}"/>
          </ac:picMkLst>
        </pc:picChg>
        <pc:picChg chg="del">
          <ac:chgData name="Sébastien DUPUIS" userId="5f8024bd-85a3-4c0d-9875-3e988400b110" providerId="ADAL" clId="{D68C5C29-6ACF-4FFB-9860-D3219CA38719}" dt="2023-06-19T07:04:15.630" v="140" actId="478"/>
          <ac:picMkLst>
            <pc:docMk/>
            <pc:sldMk cId="626772758" sldId="1448944320"/>
            <ac:picMk id="9" creationId="{A6BBB6FA-9C8F-1396-B313-EF7C6225DA9B}"/>
          </ac:picMkLst>
        </pc:picChg>
      </pc:sldChg>
      <pc:sldChg chg="delSp modSp mod">
        <pc:chgData name="Sébastien DUPUIS" userId="5f8024bd-85a3-4c0d-9875-3e988400b110" providerId="ADAL" clId="{D68C5C29-6ACF-4FFB-9860-D3219CA38719}" dt="2023-06-19T15:56:48.325" v="3623" actId="20577"/>
        <pc:sldMkLst>
          <pc:docMk/>
          <pc:sldMk cId="3847570049" sldId="1448944323"/>
        </pc:sldMkLst>
        <pc:spChg chg="mod">
          <ac:chgData name="Sébastien DUPUIS" userId="5f8024bd-85a3-4c0d-9875-3e988400b110" providerId="ADAL" clId="{D68C5C29-6ACF-4FFB-9860-D3219CA38719}" dt="2023-06-14T15:29:40.480" v="44"/>
          <ac:spMkLst>
            <pc:docMk/>
            <pc:sldMk cId="3847570049" sldId="1448944323"/>
            <ac:spMk id="3" creationId="{CCE6B315-7221-5348-B421-3DAD317FA364}"/>
          </ac:spMkLst>
        </pc:spChg>
        <pc:spChg chg="mod">
          <ac:chgData name="Sébastien DUPUIS" userId="5f8024bd-85a3-4c0d-9875-3e988400b110" providerId="ADAL" clId="{D68C5C29-6ACF-4FFB-9860-D3219CA38719}" dt="2023-06-19T12:44:06.002" v="1982" actId="6549"/>
          <ac:spMkLst>
            <pc:docMk/>
            <pc:sldMk cId="3847570049" sldId="1448944323"/>
            <ac:spMk id="5" creationId="{6A2F85D3-7D37-606D-8D6B-223BDB4404DF}"/>
          </ac:spMkLst>
        </pc:spChg>
        <pc:spChg chg="mod">
          <ac:chgData name="Sébastien DUPUIS" userId="5f8024bd-85a3-4c0d-9875-3e988400b110" providerId="ADAL" clId="{D68C5C29-6ACF-4FFB-9860-D3219CA38719}" dt="2023-06-19T15:56:48.325" v="3623" actId="20577"/>
          <ac:spMkLst>
            <pc:docMk/>
            <pc:sldMk cId="3847570049" sldId="1448944323"/>
            <ac:spMk id="7" creationId="{99AC9673-C48D-C1A2-E06D-19C677C3CDED}"/>
          </ac:spMkLst>
        </pc:spChg>
        <pc:spChg chg="del">
          <ac:chgData name="Sébastien DUPUIS" userId="5f8024bd-85a3-4c0d-9875-3e988400b110" providerId="ADAL" clId="{D68C5C29-6ACF-4FFB-9860-D3219CA38719}" dt="2023-06-19T12:43:01.891" v="1960" actId="478"/>
          <ac:spMkLst>
            <pc:docMk/>
            <pc:sldMk cId="3847570049" sldId="1448944323"/>
            <ac:spMk id="8" creationId="{0DEB11DF-CD7C-ADCF-87B3-D08415BD6B76}"/>
          </ac:spMkLst>
        </pc:spChg>
        <pc:spChg chg="mod">
          <ac:chgData name="Sébastien DUPUIS" userId="5f8024bd-85a3-4c0d-9875-3e988400b110" providerId="ADAL" clId="{D68C5C29-6ACF-4FFB-9860-D3219CA38719}" dt="2023-06-19T13:15:59.678" v="3360" actId="1076"/>
          <ac:spMkLst>
            <pc:docMk/>
            <pc:sldMk cId="3847570049" sldId="1448944323"/>
            <ac:spMk id="9" creationId="{8A079853-80AE-9B21-C896-37728ECECCEC}"/>
          </ac:spMkLst>
        </pc:spChg>
        <pc:spChg chg="mod">
          <ac:chgData name="Sébastien DUPUIS" userId="5f8024bd-85a3-4c0d-9875-3e988400b110" providerId="ADAL" clId="{D68C5C29-6ACF-4FFB-9860-D3219CA38719}" dt="2023-06-19T12:09:16.649" v="1883" actId="20577"/>
          <ac:spMkLst>
            <pc:docMk/>
            <pc:sldMk cId="3847570049" sldId="1448944323"/>
            <ac:spMk id="13" creationId="{84B555F0-C361-722D-22E5-16E93D370B8D}"/>
          </ac:spMkLst>
        </pc:spChg>
        <pc:spChg chg="del mod">
          <ac:chgData name="Sébastien DUPUIS" userId="5f8024bd-85a3-4c0d-9875-3e988400b110" providerId="ADAL" clId="{D68C5C29-6ACF-4FFB-9860-D3219CA38719}" dt="2023-06-19T12:41:11.013" v="1884" actId="478"/>
          <ac:spMkLst>
            <pc:docMk/>
            <pc:sldMk cId="3847570049" sldId="1448944323"/>
            <ac:spMk id="15" creationId="{1D4CD394-F847-8767-09D0-35027154AA4D}"/>
          </ac:spMkLst>
        </pc:spChg>
      </pc:sldChg>
      <pc:sldChg chg="addSp modSp mod">
        <pc:chgData name="Sébastien DUPUIS" userId="5f8024bd-85a3-4c0d-9875-3e988400b110" providerId="ADAL" clId="{D68C5C29-6ACF-4FFB-9860-D3219CA38719}" dt="2023-06-19T15:38:02.766" v="3420"/>
        <pc:sldMkLst>
          <pc:docMk/>
          <pc:sldMk cId="2685412182" sldId="1448944325"/>
        </pc:sldMkLst>
        <pc:spChg chg="mod">
          <ac:chgData name="Sébastien DUPUIS" userId="5f8024bd-85a3-4c0d-9875-3e988400b110" providerId="ADAL" clId="{D68C5C29-6ACF-4FFB-9860-D3219CA38719}" dt="2023-06-14T15:29:40.480" v="44"/>
          <ac:spMkLst>
            <pc:docMk/>
            <pc:sldMk cId="2685412182" sldId="1448944325"/>
            <ac:spMk id="3" creationId="{CCE6B315-7221-5348-B421-3DAD317FA364}"/>
          </ac:spMkLst>
        </pc:spChg>
        <pc:spChg chg="add mod">
          <ac:chgData name="Sébastien DUPUIS" userId="5f8024bd-85a3-4c0d-9875-3e988400b110" providerId="ADAL" clId="{D68C5C29-6ACF-4FFB-9860-D3219CA38719}" dt="2023-06-19T12:04:03.456" v="1872" actId="1076"/>
          <ac:spMkLst>
            <pc:docMk/>
            <pc:sldMk cId="2685412182" sldId="1448944325"/>
            <ac:spMk id="5" creationId="{9F9F2D30-33DE-B1CD-B868-3C6245A904EE}"/>
          </ac:spMkLst>
        </pc:spChg>
        <pc:spChg chg="add mod">
          <ac:chgData name="Sébastien DUPUIS" userId="5f8024bd-85a3-4c0d-9875-3e988400b110" providerId="ADAL" clId="{D68C5C29-6ACF-4FFB-9860-D3219CA38719}" dt="2023-06-19T15:38:02.766" v="3420"/>
          <ac:spMkLst>
            <pc:docMk/>
            <pc:sldMk cId="2685412182" sldId="1448944325"/>
            <ac:spMk id="7" creationId="{27165080-AE59-FCFB-467A-F22B2E945FE4}"/>
          </ac:spMkLst>
        </pc:spChg>
        <pc:spChg chg="add mod">
          <ac:chgData name="Sébastien DUPUIS" userId="5f8024bd-85a3-4c0d-9875-3e988400b110" providerId="ADAL" clId="{D68C5C29-6ACF-4FFB-9860-D3219CA38719}" dt="2023-06-19T15:38:02.766" v="3420"/>
          <ac:spMkLst>
            <pc:docMk/>
            <pc:sldMk cId="2685412182" sldId="1448944325"/>
            <ac:spMk id="8" creationId="{BC2B6C7D-20D0-1BD2-DAB6-60C28AA29B14}"/>
          </ac:spMkLst>
        </pc:spChg>
        <pc:spChg chg="mod">
          <ac:chgData name="Sébastien DUPUIS" userId="5f8024bd-85a3-4c0d-9875-3e988400b110" providerId="ADAL" clId="{D68C5C29-6ACF-4FFB-9860-D3219CA38719}" dt="2023-06-19T11:59:13.053" v="1821" actId="1076"/>
          <ac:spMkLst>
            <pc:docMk/>
            <pc:sldMk cId="2685412182" sldId="1448944325"/>
            <ac:spMk id="10" creationId="{DDEFD099-1012-8EE6-AC1D-3695010B3A88}"/>
          </ac:spMkLst>
        </pc:spChg>
        <pc:spChg chg="mod">
          <ac:chgData name="Sébastien DUPUIS" userId="5f8024bd-85a3-4c0d-9875-3e988400b110" providerId="ADAL" clId="{D68C5C29-6ACF-4FFB-9860-D3219CA38719}" dt="2023-06-19T12:03:59.659" v="1871" actId="1076"/>
          <ac:spMkLst>
            <pc:docMk/>
            <pc:sldMk cId="2685412182" sldId="1448944325"/>
            <ac:spMk id="12" creationId="{32D551E0-9B4D-5F42-A8C1-A467ECEE6F76}"/>
          </ac:spMkLst>
        </pc:spChg>
        <pc:spChg chg="mod">
          <ac:chgData name="Sébastien DUPUIS" userId="5f8024bd-85a3-4c0d-9875-3e988400b110" providerId="ADAL" clId="{D68C5C29-6ACF-4FFB-9860-D3219CA38719}" dt="2023-06-19T11:59:04.001" v="1820" actId="1076"/>
          <ac:spMkLst>
            <pc:docMk/>
            <pc:sldMk cId="2685412182" sldId="1448944325"/>
            <ac:spMk id="13" creationId="{429AF48E-5B86-32E4-B5DF-94C595FA9B24}"/>
          </ac:spMkLst>
        </pc:spChg>
        <pc:graphicFrameChg chg="add mod">
          <ac:chgData name="Sébastien DUPUIS" userId="5f8024bd-85a3-4c0d-9875-3e988400b110" providerId="ADAL" clId="{D68C5C29-6ACF-4FFB-9860-D3219CA38719}" dt="2023-06-19T12:03:46.687" v="1869" actId="1076"/>
          <ac:graphicFrameMkLst>
            <pc:docMk/>
            <pc:sldMk cId="2685412182" sldId="1448944325"/>
            <ac:graphicFrameMk id="4" creationId="{7E407B3F-63ED-6592-D7C9-6E5B60FBA6F0}"/>
          </ac:graphicFrameMkLst>
        </pc:graphicFrameChg>
        <pc:graphicFrameChg chg="mod">
          <ac:chgData name="Sébastien DUPUIS" userId="5f8024bd-85a3-4c0d-9875-3e988400b110" providerId="ADAL" clId="{D68C5C29-6ACF-4FFB-9860-D3219CA38719}" dt="2023-06-19T11:59:13.053" v="1821" actId="1076"/>
          <ac:graphicFrameMkLst>
            <pc:docMk/>
            <pc:sldMk cId="2685412182" sldId="1448944325"/>
            <ac:graphicFrameMk id="9" creationId="{7B2939DD-7348-EA09-50F3-39B3033C7169}"/>
          </ac:graphicFrameMkLst>
        </pc:graphicFrameChg>
        <pc:graphicFrameChg chg="mod">
          <ac:chgData name="Sébastien DUPUIS" userId="5f8024bd-85a3-4c0d-9875-3e988400b110" providerId="ADAL" clId="{D68C5C29-6ACF-4FFB-9860-D3219CA38719}" dt="2023-06-19T12:05:26.655" v="1873"/>
          <ac:graphicFrameMkLst>
            <pc:docMk/>
            <pc:sldMk cId="2685412182" sldId="1448944325"/>
            <ac:graphicFrameMk id="11" creationId="{D301B73D-5BD2-F79C-A70A-3C71D50EA323}"/>
          </ac:graphicFrameMkLst>
        </pc:graphicFrameChg>
      </pc:sldChg>
      <pc:sldChg chg="modSp mod">
        <pc:chgData name="Sébastien DUPUIS" userId="5f8024bd-85a3-4c0d-9875-3e988400b110" providerId="ADAL" clId="{D68C5C29-6ACF-4FFB-9860-D3219CA38719}" dt="2023-06-19T15:47:30.597" v="3458" actId="1076"/>
        <pc:sldMkLst>
          <pc:docMk/>
          <pc:sldMk cId="1437164524" sldId="1448944328"/>
        </pc:sldMkLst>
        <pc:spChg chg="mod">
          <ac:chgData name="Sébastien DUPUIS" userId="5f8024bd-85a3-4c0d-9875-3e988400b110" providerId="ADAL" clId="{D68C5C29-6ACF-4FFB-9860-D3219CA38719}" dt="2023-06-19T15:47:30.597" v="3458" actId="1076"/>
          <ac:spMkLst>
            <pc:docMk/>
            <pc:sldMk cId="1437164524" sldId="1448944328"/>
            <ac:spMk id="2" creationId="{B71C6A08-5822-1690-9F42-48CDF92B316A}"/>
          </ac:spMkLst>
        </pc:spChg>
        <pc:spChg chg="mod">
          <ac:chgData name="Sébastien DUPUIS" userId="5f8024bd-85a3-4c0d-9875-3e988400b110" providerId="ADAL" clId="{D68C5C29-6ACF-4FFB-9860-D3219CA38719}" dt="2023-06-14T15:29:40.480" v="44"/>
          <ac:spMkLst>
            <pc:docMk/>
            <pc:sldMk cId="1437164524" sldId="1448944328"/>
            <ac:spMk id="3" creationId="{CCE6B315-7221-5348-B421-3DAD317FA364}"/>
          </ac:spMkLst>
        </pc:spChg>
        <pc:spChg chg="mod">
          <ac:chgData name="Sébastien DUPUIS" userId="5f8024bd-85a3-4c0d-9875-3e988400b110" providerId="ADAL" clId="{D68C5C29-6ACF-4FFB-9860-D3219CA38719}" dt="2023-06-19T09:52:44.411" v="1729" actId="1076"/>
          <ac:spMkLst>
            <pc:docMk/>
            <pc:sldMk cId="1437164524" sldId="1448944328"/>
            <ac:spMk id="4" creationId="{6EF90132-C63F-78E6-C97A-2E5280392BA5}"/>
          </ac:spMkLst>
        </pc:spChg>
        <pc:spChg chg="mod">
          <ac:chgData name="Sébastien DUPUIS" userId="5f8024bd-85a3-4c0d-9875-3e988400b110" providerId="ADAL" clId="{D68C5C29-6ACF-4FFB-9860-D3219CA38719}" dt="2023-06-19T15:46:33.748" v="3455" actId="14100"/>
          <ac:spMkLst>
            <pc:docMk/>
            <pc:sldMk cId="1437164524" sldId="1448944328"/>
            <ac:spMk id="12" creationId="{934F3D28-C405-B5C8-DA95-71242C9C3FF1}"/>
          </ac:spMkLst>
        </pc:spChg>
        <pc:spChg chg="mod">
          <ac:chgData name="Sébastien DUPUIS" userId="5f8024bd-85a3-4c0d-9875-3e988400b110" providerId="ADAL" clId="{D68C5C29-6ACF-4FFB-9860-D3219CA38719}" dt="2023-06-19T15:45:10.923" v="3437" actId="1076"/>
          <ac:spMkLst>
            <pc:docMk/>
            <pc:sldMk cId="1437164524" sldId="1448944328"/>
            <ac:spMk id="17" creationId="{0867D987-7F99-7ACA-963D-0FC109571866}"/>
          </ac:spMkLst>
        </pc:spChg>
        <pc:spChg chg="mod">
          <ac:chgData name="Sébastien DUPUIS" userId="5f8024bd-85a3-4c0d-9875-3e988400b110" providerId="ADAL" clId="{D68C5C29-6ACF-4FFB-9860-D3219CA38719}" dt="2023-06-19T15:46:06.052" v="3438" actId="14100"/>
          <ac:spMkLst>
            <pc:docMk/>
            <pc:sldMk cId="1437164524" sldId="1448944328"/>
            <ac:spMk id="20" creationId="{D9CD36C8-BAF3-2D4D-8187-F3B5841F58FF}"/>
          </ac:spMkLst>
        </pc:spChg>
        <pc:spChg chg="mod">
          <ac:chgData name="Sébastien DUPUIS" userId="5f8024bd-85a3-4c0d-9875-3e988400b110" providerId="ADAL" clId="{D68C5C29-6ACF-4FFB-9860-D3219CA38719}" dt="2023-06-19T09:52:27.314" v="1727" actId="20577"/>
          <ac:spMkLst>
            <pc:docMk/>
            <pc:sldMk cId="1437164524" sldId="1448944328"/>
            <ac:spMk id="39" creationId="{3CBB46A8-EA1F-5C6D-3C33-A8E904C8B209}"/>
          </ac:spMkLst>
        </pc:spChg>
        <pc:picChg chg="mod">
          <ac:chgData name="Sébastien DUPUIS" userId="5f8024bd-85a3-4c0d-9875-3e988400b110" providerId="ADAL" clId="{D68C5C29-6ACF-4FFB-9860-D3219CA38719}" dt="2023-06-19T09:52:44.411" v="1729" actId="1076"/>
          <ac:picMkLst>
            <pc:docMk/>
            <pc:sldMk cId="1437164524" sldId="1448944328"/>
            <ac:picMk id="10" creationId="{723D18DE-56F0-F7E7-5801-3EA7E86F759B}"/>
          </ac:picMkLst>
        </pc:picChg>
        <pc:picChg chg="mod">
          <ac:chgData name="Sébastien DUPUIS" userId="5f8024bd-85a3-4c0d-9875-3e988400b110" providerId="ADAL" clId="{D68C5C29-6ACF-4FFB-9860-D3219CA38719}" dt="2023-06-19T15:47:23.527" v="3456" actId="1076"/>
          <ac:picMkLst>
            <pc:docMk/>
            <pc:sldMk cId="1437164524" sldId="1448944328"/>
            <ac:picMk id="26" creationId="{0BECCAB3-A53A-5D57-54C6-49918BD6E974}"/>
          </ac:picMkLst>
        </pc:picChg>
      </pc:sldChg>
      <pc:sldChg chg="modSp mod">
        <pc:chgData name="Sébastien DUPUIS" userId="5f8024bd-85a3-4c0d-9875-3e988400b110" providerId="ADAL" clId="{D68C5C29-6ACF-4FFB-9860-D3219CA38719}" dt="2023-06-19T08:22:51.809" v="597" actId="20577"/>
        <pc:sldMkLst>
          <pc:docMk/>
          <pc:sldMk cId="1832013441" sldId="1448944329"/>
        </pc:sldMkLst>
        <pc:spChg chg="mod">
          <ac:chgData name="Sébastien DUPUIS" userId="5f8024bd-85a3-4c0d-9875-3e988400b110" providerId="ADAL" clId="{D68C5C29-6ACF-4FFB-9860-D3219CA38719}" dt="2023-06-14T15:29:40.480" v="44"/>
          <ac:spMkLst>
            <pc:docMk/>
            <pc:sldMk cId="1832013441" sldId="1448944329"/>
            <ac:spMk id="3" creationId="{CCE6B315-7221-5348-B421-3DAD317FA364}"/>
          </ac:spMkLst>
        </pc:spChg>
        <pc:spChg chg="mod">
          <ac:chgData name="Sébastien DUPUIS" userId="5f8024bd-85a3-4c0d-9875-3e988400b110" providerId="ADAL" clId="{D68C5C29-6ACF-4FFB-9860-D3219CA38719}" dt="2023-06-19T08:22:51.809" v="597" actId="20577"/>
          <ac:spMkLst>
            <pc:docMk/>
            <pc:sldMk cId="1832013441" sldId="1448944329"/>
            <ac:spMk id="15" creationId="{1D4CD394-F847-8767-09D0-35027154AA4D}"/>
          </ac:spMkLst>
        </pc:spChg>
      </pc:sldChg>
      <pc:sldChg chg="modSp mod">
        <pc:chgData name="Sébastien DUPUIS" userId="5f8024bd-85a3-4c0d-9875-3e988400b110" providerId="ADAL" clId="{D68C5C29-6ACF-4FFB-9860-D3219CA38719}" dt="2023-06-19T12:58:39.698" v="2537" actId="20577"/>
        <pc:sldMkLst>
          <pc:docMk/>
          <pc:sldMk cId="3988906689" sldId="1448944330"/>
        </pc:sldMkLst>
        <pc:spChg chg="mod">
          <ac:chgData name="Sébastien DUPUIS" userId="5f8024bd-85a3-4c0d-9875-3e988400b110" providerId="ADAL" clId="{D68C5C29-6ACF-4FFB-9860-D3219CA38719}" dt="2023-06-14T15:29:40.480" v="44"/>
          <ac:spMkLst>
            <pc:docMk/>
            <pc:sldMk cId="3988906689" sldId="1448944330"/>
            <ac:spMk id="3" creationId="{CCE6B315-7221-5348-B421-3DAD317FA364}"/>
          </ac:spMkLst>
        </pc:spChg>
        <pc:graphicFrameChg chg="mod modGraphic">
          <ac:chgData name="Sébastien DUPUIS" userId="5f8024bd-85a3-4c0d-9875-3e988400b110" providerId="ADAL" clId="{D68C5C29-6ACF-4FFB-9860-D3219CA38719}" dt="2023-06-19T12:58:39.698" v="2537" actId="20577"/>
          <ac:graphicFrameMkLst>
            <pc:docMk/>
            <pc:sldMk cId="3988906689" sldId="1448944330"/>
            <ac:graphicFrameMk id="23" creationId="{08A10344-974A-EC29-CA21-A910E02AA353}"/>
          </ac:graphicFrameMkLst>
        </pc:graphicFrameChg>
      </pc:sldChg>
      <pc:sldChg chg="modSp mod ord">
        <pc:chgData name="Sébastien DUPUIS" userId="5f8024bd-85a3-4c0d-9875-3e988400b110" providerId="ADAL" clId="{D68C5C29-6ACF-4FFB-9860-D3219CA38719}" dt="2023-06-19T12:55:40.614" v="2413" actId="20577"/>
        <pc:sldMkLst>
          <pc:docMk/>
          <pc:sldMk cId="1554737768" sldId="1448944333"/>
        </pc:sldMkLst>
        <pc:spChg chg="mod">
          <ac:chgData name="Sébastien DUPUIS" userId="5f8024bd-85a3-4c0d-9875-3e988400b110" providerId="ADAL" clId="{D68C5C29-6ACF-4FFB-9860-D3219CA38719}" dt="2023-06-14T15:29:40.480" v="44"/>
          <ac:spMkLst>
            <pc:docMk/>
            <pc:sldMk cId="1554737768" sldId="1448944333"/>
            <ac:spMk id="3" creationId="{CCE6B315-7221-5348-B421-3DAD317FA364}"/>
          </ac:spMkLst>
        </pc:spChg>
        <pc:spChg chg="mod">
          <ac:chgData name="Sébastien DUPUIS" userId="5f8024bd-85a3-4c0d-9875-3e988400b110" providerId="ADAL" clId="{D68C5C29-6ACF-4FFB-9860-D3219CA38719}" dt="2023-06-19T08:23:36.022" v="604" actId="20577"/>
          <ac:spMkLst>
            <pc:docMk/>
            <pc:sldMk cId="1554737768" sldId="1448944333"/>
            <ac:spMk id="4" creationId="{E31A3642-93DF-D7C5-B6E0-24AAC35063C3}"/>
          </ac:spMkLst>
        </pc:spChg>
        <pc:spChg chg="mod">
          <ac:chgData name="Sébastien DUPUIS" userId="5f8024bd-85a3-4c0d-9875-3e988400b110" providerId="ADAL" clId="{D68C5C29-6ACF-4FFB-9860-D3219CA38719}" dt="2023-06-19T12:55:40.614" v="2413" actId="20577"/>
          <ac:spMkLst>
            <pc:docMk/>
            <pc:sldMk cId="1554737768" sldId="1448944333"/>
            <ac:spMk id="5" creationId="{08E78298-6E82-804D-0DF3-AF66DC522F24}"/>
          </ac:spMkLst>
        </pc:spChg>
      </pc:sldChg>
      <pc:sldChg chg="modSp mod">
        <pc:chgData name="Sébastien DUPUIS" userId="5f8024bd-85a3-4c0d-9875-3e988400b110" providerId="ADAL" clId="{D68C5C29-6ACF-4FFB-9860-D3219CA38719}" dt="2023-06-19T08:26:31.137" v="977" actId="113"/>
        <pc:sldMkLst>
          <pc:docMk/>
          <pc:sldMk cId="449599231" sldId="1448944334"/>
        </pc:sldMkLst>
        <pc:spChg chg="mod">
          <ac:chgData name="Sébastien DUPUIS" userId="5f8024bd-85a3-4c0d-9875-3e988400b110" providerId="ADAL" clId="{D68C5C29-6ACF-4FFB-9860-D3219CA38719}" dt="2023-06-14T15:29:40.480" v="44"/>
          <ac:spMkLst>
            <pc:docMk/>
            <pc:sldMk cId="449599231" sldId="1448944334"/>
            <ac:spMk id="3" creationId="{CCE6B315-7221-5348-B421-3DAD317FA364}"/>
          </ac:spMkLst>
        </pc:spChg>
        <pc:spChg chg="mod">
          <ac:chgData name="Sébastien DUPUIS" userId="5f8024bd-85a3-4c0d-9875-3e988400b110" providerId="ADAL" clId="{D68C5C29-6ACF-4FFB-9860-D3219CA38719}" dt="2023-06-19T08:26:31.137" v="977" actId="113"/>
          <ac:spMkLst>
            <pc:docMk/>
            <pc:sldMk cId="449599231" sldId="1448944334"/>
            <ac:spMk id="7" creationId="{C6A02C74-C1E0-4E93-F3E0-500A1F7DD41E}"/>
          </ac:spMkLst>
        </pc:spChg>
      </pc:sldChg>
      <pc:sldChg chg="modSp mod">
        <pc:chgData name="Sébastien DUPUIS" userId="5f8024bd-85a3-4c0d-9875-3e988400b110" providerId="ADAL" clId="{D68C5C29-6ACF-4FFB-9860-D3219CA38719}" dt="2023-06-19T15:52:24.303" v="3521" actId="20577"/>
        <pc:sldMkLst>
          <pc:docMk/>
          <pc:sldMk cId="12542695" sldId="1448944335"/>
        </pc:sldMkLst>
        <pc:spChg chg="mod">
          <ac:chgData name="Sébastien DUPUIS" userId="5f8024bd-85a3-4c0d-9875-3e988400b110" providerId="ADAL" clId="{D68C5C29-6ACF-4FFB-9860-D3219CA38719}" dt="2023-06-14T15:29:40.480" v="44"/>
          <ac:spMkLst>
            <pc:docMk/>
            <pc:sldMk cId="12542695" sldId="1448944335"/>
            <ac:spMk id="3" creationId="{CCE6B315-7221-5348-B421-3DAD317FA364}"/>
          </ac:spMkLst>
        </pc:spChg>
        <pc:spChg chg="mod">
          <ac:chgData name="Sébastien DUPUIS" userId="5f8024bd-85a3-4c0d-9875-3e988400b110" providerId="ADAL" clId="{D68C5C29-6ACF-4FFB-9860-D3219CA38719}" dt="2023-06-19T15:52:24.303" v="3521" actId="20577"/>
          <ac:spMkLst>
            <pc:docMk/>
            <pc:sldMk cId="12542695" sldId="1448944335"/>
            <ac:spMk id="7" creationId="{C6A02C74-C1E0-4E93-F3E0-500A1F7DD41E}"/>
          </ac:spMkLst>
        </pc:spChg>
      </pc:sldChg>
      <pc:sldChg chg="addSp modSp mod">
        <pc:chgData name="Sébastien DUPUIS" userId="5f8024bd-85a3-4c0d-9875-3e988400b110" providerId="ADAL" clId="{D68C5C29-6ACF-4FFB-9860-D3219CA38719}" dt="2023-06-19T15:55:45.066" v="3582" actId="20577"/>
        <pc:sldMkLst>
          <pc:docMk/>
          <pc:sldMk cId="4135281289" sldId="1448944336"/>
        </pc:sldMkLst>
        <pc:spChg chg="mod">
          <ac:chgData name="Sébastien DUPUIS" userId="5f8024bd-85a3-4c0d-9875-3e988400b110" providerId="ADAL" clId="{D68C5C29-6ACF-4FFB-9860-D3219CA38719}" dt="2023-06-14T15:29:40.480" v="44"/>
          <ac:spMkLst>
            <pc:docMk/>
            <pc:sldMk cId="4135281289" sldId="1448944336"/>
            <ac:spMk id="3" creationId="{CCE6B315-7221-5348-B421-3DAD317FA364}"/>
          </ac:spMkLst>
        </pc:spChg>
        <pc:spChg chg="mod">
          <ac:chgData name="Sébastien DUPUIS" userId="5f8024bd-85a3-4c0d-9875-3e988400b110" providerId="ADAL" clId="{D68C5C29-6ACF-4FFB-9860-D3219CA38719}" dt="2023-06-19T15:55:45.066" v="3582" actId="20577"/>
          <ac:spMkLst>
            <pc:docMk/>
            <pc:sldMk cId="4135281289" sldId="1448944336"/>
            <ac:spMk id="4" creationId="{1E4D02AF-DDA0-FD89-4D13-F96622DA6471}"/>
          </ac:spMkLst>
        </pc:spChg>
        <pc:spChg chg="mod">
          <ac:chgData name="Sébastien DUPUIS" userId="5f8024bd-85a3-4c0d-9875-3e988400b110" providerId="ADAL" clId="{D68C5C29-6ACF-4FFB-9860-D3219CA38719}" dt="2023-06-19T13:20:18.161" v="3362" actId="1076"/>
          <ac:spMkLst>
            <pc:docMk/>
            <pc:sldMk cId="4135281289" sldId="1448944336"/>
            <ac:spMk id="25" creationId="{985B4354-8E19-D14B-E462-287447318E0B}"/>
          </ac:spMkLst>
        </pc:spChg>
        <pc:picChg chg="add mod">
          <ac:chgData name="Sébastien DUPUIS" userId="5f8024bd-85a3-4c0d-9875-3e988400b110" providerId="ADAL" clId="{D68C5C29-6ACF-4FFB-9860-D3219CA38719}" dt="2023-06-19T13:14:48.292" v="3358" actId="1076"/>
          <ac:picMkLst>
            <pc:docMk/>
            <pc:sldMk cId="4135281289" sldId="1448944336"/>
            <ac:picMk id="7" creationId="{ADB423B5-6159-4C8D-1367-FFAEE78CE2E1}"/>
          </ac:picMkLst>
        </pc:picChg>
        <pc:picChg chg="add mod">
          <ac:chgData name="Sébastien DUPUIS" userId="5f8024bd-85a3-4c0d-9875-3e988400b110" providerId="ADAL" clId="{D68C5C29-6ACF-4FFB-9860-D3219CA38719}" dt="2023-06-19T13:20:52.704" v="3365" actId="1036"/>
          <ac:picMkLst>
            <pc:docMk/>
            <pc:sldMk cId="4135281289" sldId="1448944336"/>
            <ac:picMk id="9" creationId="{36E0FD40-52F4-E5BF-2C90-AB580178E87A}"/>
          </ac:picMkLst>
        </pc:picChg>
      </pc:sldChg>
      <pc:sldChg chg="modSp add del mod ord">
        <pc:chgData name="Sébastien DUPUIS" userId="5f8024bd-85a3-4c0d-9875-3e988400b110" providerId="ADAL" clId="{D68C5C29-6ACF-4FFB-9860-D3219CA38719}" dt="2023-06-19T08:29:07.867" v="1133" actId="2696"/>
        <pc:sldMkLst>
          <pc:docMk/>
          <pc:sldMk cId="339966664" sldId="1448944337"/>
        </pc:sldMkLst>
        <pc:spChg chg="mod">
          <ac:chgData name="Sébastien DUPUIS" userId="5f8024bd-85a3-4c0d-9875-3e988400b110" providerId="ADAL" clId="{D68C5C29-6ACF-4FFB-9860-D3219CA38719}" dt="2023-06-19T08:28:00.746" v="1051" actId="20577"/>
          <ac:spMkLst>
            <pc:docMk/>
            <pc:sldMk cId="339966664" sldId="1448944337"/>
            <ac:spMk id="5" creationId="{912DF43F-9327-0FA1-3254-D68DAAB794B3}"/>
          </ac:spMkLst>
        </pc:spChg>
        <pc:spChg chg="mod">
          <ac:chgData name="Sébastien DUPUIS" userId="5f8024bd-85a3-4c0d-9875-3e988400b110" providerId="ADAL" clId="{D68C5C29-6ACF-4FFB-9860-D3219CA38719}" dt="2023-06-19T08:28:47.457" v="1132" actId="20577"/>
          <ac:spMkLst>
            <pc:docMk/>
            <pc:sldMk cId="339966664" sldId="1448944337"/>
            <ac:spMk id="7" creationId="{C6A02C74-C1E0-4E93-F3E0-500A1F7DD41E}"/>
          </ac:spMkLst>
        </pc:spChg>
      </pc:sldChg>
      <pc:sldChg chg="addSp delSp modSp add mod">
        <pc:chgData name="Sébastien DUPUIS" userId="5f8024bd-85a3-4c0d-9875-3e988400b110" providerId="ADAL" clId="{D68C5C29-6ACF-4FFB-9860-D3219CA38719}" dt="2023-06-19T12:50:24.826" v="2347" actId="20577"/>
        <pc:sldMkLst>
          <pc:docMk/>
          <pc:sldMk cId="1715971956" sldId="1448944337"/>
        </pc:sldMkLst>
        <pc:spChg chg="del">
          <ac:chgData name="Sébastien DUPUIS" userId="5f8024bd-85a3-4c0d-9875-3e988400b110" providerId="ADAL" clId="{D68C5C29-6ACF-4FFB-9860-D3219CA38719}" dt="2023-06-19T12:44:17.603" v="1983" actId="478"/>
          <ac:spMkLst>
            <pc:docMk/>
            <pc:sldMk cId="1715971956" sldId="1448944337"/>
            <ac:spMk id="7" creationId="{99AC9673-C48D-C1A2-E06D-19C677C3CDED}"/>
          </ac:spMkLst>
        </pc:spChg>
        <pc:spChg chg="mod">
          <ac:chgData name="Sébastien DUPUIS" userId="5f8024bd-85a3-4c0d-9875-3e988400b110" providerId="ADAL" clId="{D68C5C29-6ACF-4FFB-9860-D3219CA38719}" dt="2023-06-19T12:50:04.258" v="2333" actId="1076"/>
          <ac:spMkLst>
            <pc:docMk/>
            <pc:sldMk cId="1715971956" sldId="1448944337"/>
            <ac:spMk id="8" creationId="{0DEB11DF-CD7C-ADCF-87B3-D08415BD6B76}"/>
          </ac:spMkLst>
        </pc:spChg>
        <pc:spChg chg="mod">
          <ac:chgData name="Sébastien DUPUIS" userId="5f8024bd-85a3-4c0d-9875-3e988400b110" providerId="ADAL" clId="{D68C5C29-6ACF-4FFB-9860-D3219CA38719}" dt="2023-06-19T12:49:51.683" v="2329" actId="1076"/>
          <ac:spMkLst>
            <pc:docMk/>
            <pc:sldMk cId="1715971956" sldId="1448944337"/>
            <ac:spMk id="9" creationId="{8A079853-80AE-9B21-C896-37728ECECCEC}"/>
          </ac:spMkLst>
        </pc:spChg>
        <pc:spChg chg="add mod">
          <ac:chgData name="Sébastien DUPUIS" userId="5f8024bd-85a3-4c0d-9875-3e988400b110" providerId="ADAL" clId="{D68C5C29-6ACF-4FFB-9860-D3219CA38719}" dt="2023-06-19T12:50:01.454" v="2332" actId="1076"/>
          <ac:spMkLst>
            <pc:docMk/>
            <pc:sldMk cId="1715971956" sldId="1448944337"/>
            <ac:spMk id="10" creationId="{C01FFDBD-33E3-D4AF-15DB-E71DD1278D3E}"/>
          </ac:spMkLst>
        </pc:spChg>
        <pc:spChg chg="mod">
          <ac:chgData name="Sébastien DUPUIS" userId="5f8024bd-85a3-4c0d-9875-3e988400b110" providerId="ADAL" clId="{D68C5C29-6ACF-4FFB-9860-D3219CA38719}" dt="2023-06-19T12:50:24.826" v="2347" actId="20577"/>
          <ac:spMkLst>
            <pc:docMk/>
            <pc:sldMk cId="1715971956" sldId="1448944337"/>
            <ac:spMk id="15" creationId="{1D4CD394-F847-8767-09D0-35027154AA4D}"/>
          </ac:spMkLst>
        </pc:spChg>
      </pc:sldChg>
      <pc:sldMasterChg chg="delSp mod modSldLayout">
        <pc:chgData name="Sébastien DUPUIS" userId="5f8024bd-85a3-4c0d-9875-3e988400b110" providerId="ADAL" clId="{D68C5C29-6ACF-4FFB-9860-D3219CA38719}" dt="2023-06-14T15:29:37.748" v="43" actId="6013"/>
        <pc:sldMasterMkLst>
          <pc:docMk/>
          <pc:sldMasterMk cId="91531977" sldId="2147483660"/>
        </pc:sldMasterMkLst>
        <pc:spChg chg="del">
          <ac:chgData name="Sébastien DUPUIS" userId="5f8024bd-85a3-4c0d-9875-3e988400b110" providerId="ADAL" clId="{D68C5C29-6ACF-4FFB-9860-D3219CA38719}" dt="2023-06-14T15:25:35.646" v="38" actId="478"/>
          <ac:spMkLst>
            <pc:docMk/>
            <pc:sldMasterMk cId="91531977" sldId="2147483660"/>
            <ac:spMk id="12" creationId="{00000000-0000-0000-0000-000000000000}"/>
          </ac:spMkLst>
        </pc:spChg>
        <pc:spChg chg="del">
          <ac:chgData name="Sébastien DUPUIS" userId="5f8024bd-85a3-4c0d-9875-3e988400b110" providerId="ADAL" clId="{D68C5C29-6ACF-4FFB-9860-D3219CA38719}" dt="2023-06-14T15:25:37.293" v="40" actId="478"/>
          <ac:spMkLst>
            <pc:docMk/>
            <pc:sldMasterMk cId="91531977" sldId="2147483660"/>
            <ac:spMk id="13" creationId="{00000000-0000-0000-0000-000000000000}"/>
          </ac:spMkLst>
        </pc:spChg>
        <pc:spChg chg="del">
          <ac:chgData name="Sébastien DUPUIS" userId="5f8024bd-85a3-4c0d-9875-3e988400b110" providerId="ADAL" clId="{D68C5C29-6ACF-4FFB-9860-D3219CA38719}" dt="2023-06-14T15:26:35.590" v="42" actId="478"/>
          <ac:spMkLst>
            <pc:docMk/>
            <pc:sldMasterMk cId="91531977" sldId="2147483660"/>
            <ac:spMk id="20" creationId="{00000000-0000-0000-0000-000000000000}"/>
          </ac:spMkLst>
        </pc:spChg>
        <pc:picChg chg="del">
          <ac:chgData name="Sébastien DUPUIS" userId="5f8024bd-85a3-4c0d-9875-3e988400b110" providerId="ADAL" clId="{D68C5C29-6ACF-4FFB-9860-D3219CA38719}" dt="2023-06-14T15:25:36.441" v="39" actId="478"/>
          <ac:picMkLst>
            <pc:docMk/>
            <pc:sldMasterMk cId="91531977" sldId="2147483660"/>
            <ac:picMk id="7" creationId="{345E4C29-5A29-E947-9F2B-C171D4446FA6}"/>
          </ac:picMkLst>
        </pc:picChg>
        <pc:sldLayoutChg chg="delSp mod">
          <pc:chgData name="Sébastien DUPUIS" userId="5f8024bd-85a3-4c0d-9875-3e988400b110" providerId="ADAL" clId="{D68C5C29-6ACF-4FFB-9860-D3219CA38719}" dt="2023-06-14T15:26:24.406" v="41" actId="478"/>
          <pc:sldLayoutMkLst>
            <pc:docMk/>
            <pc:sldMasterMk cId="91531977" sldId="2147483660"/>
            <pc:sldLayoutMk cId="2502406652" sldId="2147483683"/>
          </pc:sldLayoutMkLst>
          <pc:spChg chg="del">
            <ac:chgData name="Sébastien DUPUIS" userId="5f8024bd-85a3-4c0d-9875-3e988400b110" providerId="ADAL" clId="{D68C5C29-6ACF-4FFB-9860-D3219CA38719}" dt="2023-06-14T15:26:24.406" v="41" actId="478"/>
            <ac:spMkLst>
              <pc:docMk/>
              <pc:sldMasterMk cId="91531977" sldId="2147483660"/>
              <pc:sldLayoutMk cId="2502406652" sldId="2147483683"/>
              <ac:spMk id="3" creationId="{72938A79-8570-4731-A01A-6C9C27210461}"/>
            </ac:spMkLst>
          </pc:spChg>
        </pc:sldLayoutChg>
        <pc:sldLayoutChg chg="delSp mod">
          <pc:chgData name="Sébastien DUPUIS" userId="5f8024bd-85a3-4c0d-9875-3e988400b110" providerId="ADAL" clId="{D68C5C29-6ACF-4FFB-9860-D3219CA38719}" dt="2023-06-14T15:23:55.950" v="37" actId="478"/>
          <pc:sldLayoutMkLst>
            <pc:docMk/>
            <pc:sldMasterMk cId="759146756" sldId="2147484013"/>
            <pc:sldLayoutMk cId="808024636" sldId="2147483783"/>
          </pc:sldLayoutMkLst>
          <pc:picChg chg="del">
            <ac:chgData name="Sébastien DUPUIS" userId="5f8024bd-85a3-4c0d-9875-3e988400b110" providerId="ADAL" clId="{D68C5C29-6ACF-4FFB-9860-D3219CA38719}" dt="2023-06-14T15:23:55.950" v="37" actId="478"/>
            <ac:picMkLst>
              <pc:docMk/>
              <pc:sldMasterMk cId="759146756" sldId="2147484013"/>
              <pc:sldLayoutMk cId="808024636" sldId="2147483783"/>
              <ac:picMk id="5" creationId="{A73828C7-CEDF-4199-8B1E-D333962704BF}"/>
            </ac:picMkLst>
          </pc:picChg>
        </pc:sldLayoutChg>
      </pc:sldMasterChg>
      <pc:sldMasterChg chg="delSp mod delSldLayout">
        <pc:chgData name="Sébastien DUPUIS" userId="5f8024bd-85a3-4c0d-9875-3e988400b110" providerId="ADAL" clId="{D68C5C29-6ACF-4FFB-9860-D3219CA38719}" dt="2023-06-14T15:30:24.844" v="120" actId="2696"/>
        <pc:sldMasterMkLst>
          <pc:docMk/>
          <pc:sldMasterMk cId="759146756" sldId="2147484013"/>
        </pc:sldMasterMkLst>
        <pc:spChg chg="del">
          <ac:chgData name="Sébastien DUPUIS" userId="5f8024bd-85a3-4c0d-9875-3e988400b110" providerId="ADAL" clId="{D68C5C29-6ACF-4FFB-9860-D3219CA38719}" dt="2023-06-14T15:23:30.514" v="36" actId="478"/>
          <ac:spMkLst>
            <pc:docMk/>
            <pc:sldMasterMk cId="759146756" sldId="2147484013"/>
            <ac:spMk id="8" creationId="{9B007242-7388-44C3-ACD1-D7A29E364CAA}"/>
          </ac:spMkLst>
        </pc:spChg>
        <pc:spChg chg="del">
          <ac:chgData name="Sébastien DUPUIS" userId="5f8024bd-85a3-4c0d-9875-3e988400b110" providerId="ADAL" clId="{D68C5C29-6ACF-4FFB-9860-D3219CA38719}" dt="2023-06-14T15:23:23.505" v="32" actId="478"/>
          <ac:spMkLst>
            <pc:docMk/>
            <pc:sldMasterMk cId="759146756" sldId="2147484013"/>
            <ac:spMk id="12" creationId="{00000000-0000-0000-0000-000000000000}"/>
          </ac:spMkLst>
        </pc:spChg>
        <pc:spChg chg="del">
          <ac:chgData name="Sébastien DUPUIS" userId="5f8024bd-85a3-4c0d-9875-3e988400b110" providerId="ADAL" clId="{D68C5C29-6ACF-4FFB-9860-D3219CA38719}" dt="2023-06-14T15:23:26.353" v="34" actId="478"/>
          <ac:spMkLst>
            <pc:docMk/>
            <pc:sldMasterMk cId="759146756" sldId="2147484013"/>
            <ac:spMk id="13" creationId="{00000000-0000-0000-0000-000000000000}"/>
          </ac:spMkLst>
        </pc:spChg>
        <pc:spChg chg="del">
          <ac:chgData name="Sébastien DUPUIS" userId="5f8024bd-85a3-4c0d-9875-3e988400b110" providerId="ADAL" clId="{D68C5C29-6ACF-4FFB-9860-D3219CA38719}" dt="2023-06-14T15:23:28.527" v="35" actId="478"/>
          <ac:spMkLst>
            <pc:docMk/>
            <pc:sldMasterMk cId="759146756" sldId="2147484013"/>
            <ac:spMk id="20" creationId="{00000000-0000-0000-0000-000000000000}"/>
          </ac:spMkLst>
        </pc:spChg>
        <pc:picChg chg="del">
          <ac:chgData name="Sébastien DUPUIS" userId="5f8024bd-85a3-4c0d-9875-3e988400b110" providerId="ADAL" clId="{D68C5C29-6ACF-4FFB-9860-D3219CA38719}" dt="2023-06-14T15:23:25.163" v="33" actId="478"/>
          <ac:picMkLst>
            <pc:docMk/>
            <pc:sldMasterMk cId="759146756" sldId="2147484013"/>
            <ac:picMk id="7" creationId="{345E4C29-5A29-E947-9F2B-C171D4446FA6}"/>
          </ac:picMkLst>
        </pc:picChg>
        <pc:sldLayoutChg chg="del">
          <pc:chgData name="Sébastien DUPUIS" userId="5f8024bd-85a3-4c0d-9875-3e988400b110" providerId="ADAL" clId="{D68C5C29-6ACF-4FFB-9860-D3219CA38719}" dt="2023-06-14T15:29:50.770" v="45" actId="2696"/>
          <pc:sldLayoutMkLst>
            <pc:docMk/>
            <pc:sldMasterMk cId="759146756" sldId="2147484013"/>
            <pc:sldLayoutMk cId="573896031" sldId="2147483672"/>
          </pc:sldLayoutMkLst>
        </pc:sldLayoutChg>
        <pc:sldLayoutChg chg="del">
          <pc:chgData name="Sébastien DUPUIS" userId="5f8024bd-85a3-4c0d-9875-3e988400b110" providerId="ADAL" clId="{D68C5C29-6ACF-4FFB-9860-D3219CA38719}" dt="2023-06-14T15:30:22.910" v="116" actId="2696"/>
          <pc:sldLayoutMkLst>
            <pc:docMk/>
            <pc:sldMasterMk cId="759146756" sldId="2147484013"/>
            <pc:sldLayoutMk cId="522262582" sldId="2147483781"/>
          </pc:sldLayoutMkLst>
        </pc:sldLayoutChg>
        <pc:sldLayoutChg chg="del">
          <pc:chgData name="Sébastien DUPUIS" userId="5f8024bd-85a3-4c0d-9875-3e988400b110" providerId="ADAL" clId="{D68C5C29-6ACF-4FFB-9860-D3219CA38719}" dt="2023-06-14T15:30:24.451" v="118" actId="2696"/>
          <pc:sldLayoutMkLst>
            <pc:docMk/>
            <pc:sldMasterMk cId="759146756" sldId="2147484013"/>
            <pc:sldLayoutMk cId="808024636" sldId="2147483783"/>
          </pc:sldLayoutMkLst>
        </pc:sldLayoutChg>
        <pc:sldLayoutChg chg="del">
          <pc:chgData name="Sébastien DUPUIS" userId="5f8024bd-85a3-4c0d-9875-3e988400b110" providerId="ADAL" clId="{D68C5C29-6ACF-4FFB-9860-D3219CA38719}" dt="2023-06-14T15:30:24.657" v="119" actId="2696"/>
          <pc:sldLayoutMkLst>
            <pc:docMk/>
            <pc:sldMasterMk cId="759146756" sldId="2147484013"/>
            <pc:sldLayoutMk cId="2424106391" sldId="2147483785"/>
          </pc:sldLayoutMkLst>
        </pc:sldLayoutChg>
        <pc:sldLayoutChg chg="del">
          <pc:chgData name="Sébastien DUPUIS" userId="5f8024bd-85a3-4c0d-9875-3e988400b110" providerId="ADAL" clId="{D68C5C29-6ACF-4FFB-9860-D3219CA38719}" dt="2023-06-14T15:30:24.169" v="117" actId="2696"/>
          <pc:sldLayoutMkLst>
            <pc:docMk/>
            <pc:sldMasterMk cId="759146756" sldId="2147484013"/>
            <pc:sldLayoutMk cId="3585327111" sldId="2147483801"/>
          </pc:sldLayoutMkLst>
        </pc:sldLayoutChg>
        <pc:sldLayoutChg chg="del">
          <pc:chgData name="Sébastien DUPUIS" userId="5f8024bd-85a3-4c0d-9875-3e988400b110" providerId="ADAL" clId="{D68C5C29-6ACF-4FFB-9860-D3219CA38719}" dt="2023-06-14T15:30:24.844" v="120" actId="2696"/>
          <pc:sldLayoutMkLst>
            <pc:docMk/>
            <pc:sldMasterMk cId="759146756" sldId="2147484013"/>
            <pc:sldLayoutMk cId="1787055422" sldId="2147484012"/>
          </pc:sldLayoutMkLst>
        </pc:sldLayoutChg>
        <pc:sldLayoutChg chg="del">
          <pc:chgData name="Sébastien DUPUIS" userId="5f8024bd-85a3-4c0d-9875-3e988400b110" providerId="ADAL" clId="{D68C5C29-6ACF-4FFB-9860-D3219CA38719}" dt="2023-06-14T15:30:09.981" v="46" actId="2696"/>
          <pc:sldLayoutMkLst>
            <pc:docMk/>
            <pc:sldMasterMk cId="759146756" sldId="2147484013"/>
            <pc:sldLayoutMk cId="1405848562" sldId="2147484014"/>
          </pc:sldLayoutMkLst>
        </pc:sldLayoutChg>
        <pc:sldLayoutChg chg="del">
          <pc:chgData name="Sébastien DUPUIS" userId="5f8024bd-85a3-4c0d-9875-3e988400b110" providerId="ADAL" clId="{D68C5C29-6ACF-4FFB-9860-D3219CA38719}" dt="2023-06-14T15:30:12.494" v="47" actId="2696"/>
          <pc:sldLayoutMkLst>
            <pc:docMk/>
            <pc:sldMasterMk cId="759146756" sldId="2147484013"/>
            <pc:sldLayoutMk cId="3842644066" sldId="2147484015"/>
          </pc:sldLayoutMkLst>
        </pc:sldLayoutChg>
        <pc:sldLayoutChg chg="del">
          <pc:chgData name="Sébastien DUPUIS" userId="5f8024bd-85a3-4c0d-9875-3e988400b110" providerId="ADAL" clId="{D68C5C29-6ACF-4FFB-9860-D3219CA38719}" dt="2023-06-14T15:30:13.401" v="48" actId="2696"/>
          <pc:sldLayoutMkLst>
            <pc:docMk/>
            <pc:sldMasterMk cId="759146756" sldId="2147484013"/>
            <pc:sldLayoutMk cId="2252381039" sldId="2147484016"/>
          </pc:sldLayoutMkLst>
        </pc:sldLayoutChg>
        <pc:sldLayoutChg chg="del">
          <pc:chgData name="Sébastien DUPUIS" userId="5f8024bd-85a3-4c0d-9875-3e988400b110" providerId="ADAL" clId="{D68C5C29-6ACF-4FFB-9860-D3219CA38719}" dt="2023-06-14T15:30:13.773" v="49" actId="2696"/>
          <pc:sldLayoutMkLst>
            <pc:docMk/>
            <pc:sldMasterMk cId="759146756" sldId="2147484013"/>
            <pc:sldLayoutMk cId="1498178769" sldId="2147484017"/>
          </pc:sldLayoutMkLst>
        </pc:sldLayoutChg>
        <pc:sldLayoutChg chg="del">
          <pc:chgData name="Sébastien DUPUIS" userId="5f8024bd-85a3-4c0d-9875-3e988400b110" providerId="ADAL" clId="{D68C5C29-6ACF-4FFB-9860-D3219CA38719}" dt="2023-06-14T15:30:14.085" v="50" actId="2696"/>
          <pc:sldLayoutMkLst>
            <pc:docMk/>
            <pc:sldMasterMk cId="759146756" sldId="2147484013"/>
            <pc:sldLayoutMk cId="110204080" sldId="2147484018"/>
          </pc:sldLayoutMkLst>
        </pc:sldLayoutChg>
        <pc:sldLayoutChg chg="del">
          <pc:chgData name="Sébastien DUPUIS" userId="5f8024bd-85a3-4c0d-9875-3e988400b110" providerId="ADAL" clId="{D68C5C29-6ACF-4FFB-9860-D3219CA38719}" dt="2023-06-14T15:30:14.321" v="51" actId="2696"/>
          <pc:sldLayoutMkLst>
            <pc:docMk/>
            <pc:sldMasterMk cId="759146756" sldId="2147484013"/>
            <pc:sldLayoutMk cId="3041449865" sldId="2147484019"/>
          </pc:sldLayoutMkLst>
        </pc:sldLayoutChg>
        <pc:sldLayoutChg chg="del">
          <pc:chgData name="Sébastien DUPUIS" userId="5f8024bd-85a3-4c0d-9875-3e988400b110" providerId="ADAL" clId="{D68C5C29-6ACF-4FFB-9860-D3219CA38719}" dt="2023-06-14T15:30:14.537" v="52" actId="2696"/>
          <pc:sldLayoutMkLst>
            <pc:docMk/>
            <pc:sldMasterMk cId="759146756" sldId="2147484013"/>
            <pc:sldLayoutMk cId="525740898" sldId="2147484020"/>
          </pc:sldLayoutMkLst>
        </pc:sldLayoutChg>
        <pc:sldLayoutChg chg="del">
          <pc:chgData name="Sébastien DUPUIS" userId="5f8024bd-85a3-4c0d-9875-3e988400b110" providerId="ADAL" clId="{D68C5C29-6ACF-4FFB-9860-D3219CA38719}" dt="2023-06-14T15:30:14.734" v="53" actId="2696"/>
          <pc:sldLayoutMkLst>
            <pc:docMk/>
            <pc:sldMasterMk cId="759146756" sldId="2147484013"/>
            <pc:sldLayoutMk cId="2195067934" sldId="2147484021"/>
          </pc:sldLayoutMkLst>
        </pc:sldLayoutChg>
        <pc:sldLayoutChg chg="del">
          <pc:chgData name="Sébastien DUPUIS" userId="5f8024bd-85a3-4c0d-9875-3e988400b110" providerId="ADAL" clId="{D68C5C29-6ACF-4FFB-9860-D3219CA38719}" dt="2023-06-14T15:30:14.919" v="54" actId="2696"/>
          <pc:sldLayoutMkLst>
            <pc:docMk/>
            <pc:sldMasterMk cId="759146756" sldId="2147484013"/>
            <pc:sldLayoutMk cId="3528689909" sldId="2147484022"/>
          </pc:sldLayoutMkLst>
        </pc:sldLayoutChg>
        <pc:sldLayoutChg chg="del">
          <pc:chgData name="Sébastien DUPUIS" userId="5f8024bd-85a3-4c0d-9875-3e988400b110" providerId="ADAL" clId="{D68C5C29-6ACF-4FFB-9860-D3219CA38719}" dt="2023-06-14T15:30:15.137" v="55" actId="2696"/>
          <pc:sldLayoutMkLst>
            <pc:docMk/>
            <pc:sldMasterMk cId="759146756" sldId="2147484013"/>
            <pc:sldLayoutMk cId="3493212282" sldId="2147484023"/>
          </pc:sldLayoutMkLst>
        </pc:sldLayoutChg>
        <pc:sldLayoutChg chg="del">
          <pc:chgData name="Sébastien DUPUIS" userId="5f8024bd-85a3-4c0d-9875-3e988400b110" providerId="ADAL" clId="{D68C5C29-6ACF-4FFB-9860-D3219CA38719}" dt="2023-06-14T15:30:15.289" v="56" actId="2696"/>
          <pc:sldLayoutMkLst>
            <pc:docMk/>
            <pc:sldMasterMk cId="759146756" sldId="2147484013"/>
            <pc:sldLayoutMk cId="1401430096" sldId="2147484024"/>
          </pc:sldLayoutMkLst>
        </pc:sldLayoutChg>
        <pc:sldLayoutChg chg="del">
          <pc:chgData name="Sébastien DUPUIS" userId="5f8024bd-85a3-4c0d-9875-3e988400b110" providerId="ADAL" clId="{D68C5C29-6ACF-4FFB-9860-D3219CA38719}" dt="2023-06-14T15:30:15.486" v="57" actId="2696"/>
          <pc:sldLayoutMkLst>
            <pc:docMk/>
            <pc:sldMasterMk cId="759146756" sldId="2147484013"/>
            <pc:sldLayoutMk cId="3071542927" sldId="2147484025"/>
          </pc:sldLayoutMkLst>
        </pc:sldLayoutChg>
        <pc:sldLayoutChg chg="del">
          <pc:chgData name="Sébastien DUPUIS" userId="5f8024bd-85a3-4c0d-9875-3e988400b110" providerId="ADAL" clId="{D68C5C29-6ACF-4FFB-9860-D3219CA38719}" dt="2023-06-14T15:30:15.665" v="58" actId="2696"/>
          <pc:sldLayoutMkLst>
            <pc:docMk/>
            <pc:sldMasterMk cId="759146756" sldId="2147484013"/>
            <pc:sldLayoutMk cId="2440564089" sldId="2147484026"/>
          </pc:sldLayoutMkLst>
        </pc:sldLayoutChg>
        <pc:sldLayoutChg chg="del">
          <pc:chgData name="Sébastien DUPUIS" userId="5f8024bd-85a3-4c0d-9875-3e988400b110" providerId="ADAL" clId="{D68C5C29-6ACF-4FFB-9860-D3219CA38719}" dt="2023-06-14T15:30:15.841" v="59" actId="2696"/>
          <pc:sldLayoutMkLst>
            <pc:docMk/>
            <pc:sldMasterMk cId="759146756" sldId="2147484013"/>
            <pc:sldLayoutMk cId="341728601" sldId="2147484027"/>
          </pc:sldLayoutMkLst>
        </pc:sldLayoutChg>
        <pc:sldLayoutChg chg="del">
          <pc:chgData name="Sébastien DUPUIS" userId="5f8024bd-85a3-4c0d-9875-3e988400b110" providerId="ADAL" clId="{D68C5C29-6ACF-4FFB-9860-D3219CA38719}" dt="2023-06-14T15:30:16.006" v="60" actId="2696"/>
          <pc:sldLayoutMkLst>
            <pc:docMk/>
            <pc:sldMasterMk cId="759146756" sldId="2147484013"/>
            <pc:sldLayoutMk cId="806355911" sldId="2147484028"/>
          </pc:sldLayoutMkLst>
        </pc:sldLayoutChg>
        <pc:sldLayoutChg chg="del">
          <pc:chgData name="Sébastien DUPUIS" userId="5f8024bd-85a3-4c0d-9875-3e988400b110" providerId="ADAL" clId="{D68C5C29-6ACF-4FFB-9860-D3219CA38719}" dt="2023-06-14T15:30:16.184" v="61" actId="2696"/>
          <pc:sldLayoutMkLst>
            <pc:docMk/>
            <pc:sldMasterMk cId="759146756" sldId="2147484013"/>
            <pc:sldLayoutMk cId="3154749113" sldId="2147484029"/>
          </pc:sldLayoutMkLst>
        </pc:sldLayoutChg>
        <pc:sldLayoutChg chg="del">
          <pc:chgData name="Sébastien DUPUIS" userId="5f8024bd-85a3-4c0d-9875-3e988400b110" providerId="ADAL" clId="{D68C5C29-6ACF-4FFB-9860-D3219CA38719}" dt="2023-06-14T15:30:16.349" v="62" actId="2696"/>
          <pc:sldLayoutMkLst>
            <pc:docMk/>
            <pc:sldMasterMk cId="759146756" sldId="2147484013"/>
            <pc:sldLayoutMk cId="4202781756" sldId="2147484030"/>
          </pc:sldLayoutMkLst>
        </pc:sldLayoutChg>
        <pc:sldLayoutChg chg="del">
          <pc:chgData name="Sébastien DUPUIS" userId="5f8024bd-85a3-4c0d-9875-3e988400b110" providerId="ADAL" clId="{D68C5C29-6ACF-4FFB-9860-D3219CA38719}" dt="2023-06-14T15:30:16.567" v="63" actId="2696"/>
          <pc:sldLayoutMkLst>
            <pc:docMk/>
            <pc:sldMasterMk cId="759146756" sldId="2147484013"/>
            <pc:sldLayoutMk cId="3364127889" sldId="2147484031"/>
          </pc:sldLayoutMkLst>
        </pc:sldLayoutChg>
        <pc:sldLayoutChg chg="del">
          <pc:chgData name="Sébastien DUPUIS" userId="5f8024bd-85a3-4c0d-9875-3e988400b110" providerId="ADAL" clId="{D68C5C29-6ACF-4FFB-9860-D3219CA38719}" dt="2023-06-14T15:30:16.674" v="64" actId="2696"/>
          <pc:sldLayoutMkLst>
            <pc:docMk/>
            <pc:sldMasterMk cId="759146756" sldId="2147484013"/>
            <pc:sldLayoutMk cId="2488154553" sldId="2147484032"/>
          </pc:sldLayoutMkLst>
        </pc:sldLayoutChg>
        <pc:sldLayoutChg chg="del">
          <pc:chgData name="Sébastien DUPUIS" userId="5f8024bd-85a3-4c0d-9875-3e988400b110" providerId="ADAL" clId="{D68C5C29-6ACF-4FFB-9860-D3219CA38719}" dt="2023-06-14T15:30:16.831" v="65" actId="2696"/>
          <pc:sldLayoutMkLst>
            <pc:docMk/>
            <pc:sldMasterMk cId="759146756" sldId="2147484013"/>
            <pc:sldLayoutMk cId="46914573" sldId="2147484033"/>
          </pc:sldLayoutMkLst>
        </pc:sldLayoutChg>
        <pc:sldLayoutChg chg="del">
          <pc:chgData name="Sébastien DUPUIS" userId="5f8024bd-85a3-4c0d-9875-3e988400b110" providerId="ADAL" clId="{D68C5C29-6ACF-4FFB-9860-D3219CA38719}" dt="2023-06-14T15:30:16.994" v="66" actId="2696"/>
          <pc:sldLayoutMkLst>
            <pc:docMk/>
            <pc:sldMasterMk cId="759146756" sldId="2147484013"/>
            <pc:sldLayoutMk cId="3774641147" sldId="2147484034"/>
          </pc:sldLayoutMkLst>
        </pc:sldLayoutChg>
        <pc:sldLayoutChg chg="del">
          <pc:chgData name="Sébastien DUPUIS" userId="5f8024bd-85a3-4c0d-9875-3e988400b110" providerId="ADAL" clId="{D68C5C29-6ACF-4FFB-9860-D3219CA38719}" dt="2023-06-14T15:30:17.139" v="67" actId="2696"/>
          <pc:sldLayoutMkLst>
            <pc:docMk/>
            <pc:sldMasterMk cId="759146756" sldId="2147484013"/>
            <pc:sldLayoutMk cId="754090338" sldId="2147484035"/>
          </pc:sldLayoutMkLst>
        </pc:sldLayoutChg>
        <pc:sldLayoutChg chg="del">
          <pc:chgData name="Sébastien DUPUIS" userId="5f8024bd-85a3-4c0d-9875-3e988400b110" providerId="ADAL" clId="{D68C5C29-6ACF-4FFB-9860-D3219CA38719}" dt="2023-06-14T15:30:17.311" v="68" actId="2696"/>
          <pc:sldLayoutMkLst>
            <pc:docMk/>
            <pc:sldMasterMk cId="759146756" sldId="2147484013"/>
            <pc:sldLayoutMk cId="928590296" sldId="2147484036"/>
          </pc:sldLayoutMkLst>
        </pc:sldLayoutChg>
        <pc:sldLayoutChg chg="del">
          <pc:chgData name="Sébastien DUPUIS" userId="5f8024bd-85a3-4c0d-9875-3e988400b110" providerId="ADAL" clId="{D68C5C29-6ACF-4FFB-9860-D3219CA38719}" dt="2023-06-14T15:30:17.458" v="69" actId="2696"/>
          <pc:sldLayoutMkLst>
            <pc:docMk/>
            <pc:sldMasterMk cId="759146756" sldId="2147484013"/>
            <pc:sldLayoutMk cId="3864924701" sldId="2147484037"/>
          </pc:sldLayoutMkLst>
        </pc:sldLayoutChg>
        <pc:sldLayoutChg chg="del">
          <pc:chgData name="Sébastien DUPUIS" userId="5f8024bd-85a3-4c0d-9875-3e988400b110" providerId="ADAL" clId="{D68C5C29-6ACF-4FFB-9860-D3219CA38719}" dt="2023-06-14T15:30:17.645" v="70" actId="2696"/>
          <pc:sldLayoutMkLst>
            <pc:docMk/>
            <pc:sldMasterMk cId="759146756" sldId="2147484013"/>
            <pc:sldLayoutMk cId="1138337520" sldId="2147484038"/>
          </pc:sldLayoutMkLst>
        </pc:sldLayoutChg>
        <pc:sldLayoutChg chg="del">
          <pc:chgData name="Sébastien DUPUIS" userId="5f8024bd-85a3-4c0d-9875-3e988400b110" providerId="ADAL" clId="{D68C5C29-6ACF-4FFB-9860-D3219CA38719}" dt="2023-06-14T15:30:18.219" v="71" actId="2696"/>
          <pc:sldLayoutMkLst>
            <pc:docMk/>
            <pc:sldMasterMk cId="759146756" sldId="2147484013"/>
            <pc:sldLayoutMk cId="3224621233" sldId="2147484039"/>
          </pc:sldLayoutMkLst>
        </pc:sldLayoutChg>
        <pc:sldLayoutChg chg="del">
          <pc:chgData name="Sébastien DUPUIS" userId="5f8024bd-85a3-4c0d-9875-3e988400b110" providerId="ADAL" clId="{D68C5C29-6ACF-4FFB-9860-D3219CA38719}" dt="2023-06-14T15:30:18.268" v="72" actId="2696"/>
          <pc:sldLayoutMkLst>
            <pc:docMk/>
            <pc:sldMasterMk cId="759146756" sldId="2147484013"/>
            <pc:sldLayoutMk cId="1907952548" sldId="2147484040"/>
          </pc:sldLayoutMkLst>
        </pc:sldLayoutChg>
        <pc:sldLayoutChg chg="del">
          <pc:chgData name="Sébastien DUPUIS" userId="5f8024bd-85a3-4c0d-9875-3e988400b110" providerId="ADAL" clId="{D68C5C29-6ACF-4FFB-9860-D3219CA38719}" dt="2023-06-14T15:30:18.287" v="73" actId="2696"/>
          <pc:sldLayoutMkLst>
            <pc:docMk/>
            <pc:sldMasterMk cId="759146756" sldId="2147484013"/>
            <pc:sldLayoutMk cId="3685601020" sldId="2147484041"/>
          </pc:sldLayoutMkLst>
        </pc:sldLayoutChg>
        <pc:sldLayoutChg chg="del">
          <pc:chgData name="Sébastien DUPUIS" userId="5f8024bd-85a3-4c0d-9875-3e988400b110" providerId="ADAL" clId="{D68C5C29-6ACF-4FFB-9860-D3219CA38719}" dt="2023-06-14T15:30:18.328" v="74" actId="2696"/>
          <pc:sldLayoutMkLst>
            <pc:docMk/>
            <pc:sldMasterMk cId="759146756" sldId="2147484013"/>
            <pc:sldLayoutMk cId="3181918340" sldId="2147484042"/>
          </pc:sldLayoutMkLst>
        </pc:sldLayoutChg>
        <pc:sldLayoutChg chg="del">
          <pc:chgData name="Sébastien DUPUIS" userId="5f8024bd-85a3-4c0d-9875-3e988400b110" providerId="ADAL" clId="{D68C5C29-6ACF-4FFB-9860-D3219CA38719}" dt="2023-06-14T15:30:18.345" v="75" actId="2696"/>
          <pc:sldLayoutMkLst>
            <pc:docMk/>
            <pc:sldMasterMk cId="759146756" sldId="2147484013"/>
            <pc:sldLayoutMk cId="2403403719" sldId="2147484043"/>
          </pc:sldLayoutMkLst>
        </pc:sldLayoutChg>
        <pc:sldLayoutChg chg="del">
          <pc:chgData name="Sébastien DUPUIS" userId="5f8024bd-85a3-4c0d-9875-3e988400b110" providerId="ADAL" clId="{D68C5C29-6ACF-4FFB-9860-D3219CA38719}" dt="2023-06-14T15:30:18.473" v="76" actId="2696"/>
          <pc:sldLayoutMkLst>
            <pc:docMk/>
            <pc:sldMasterMk cId="759146756" sldId="2147484013"/>
            <pc:sldLayoutMk cId="1937963219" sldId="2147484044"/>
          </pc:sldLayoutMkLst>
        </pc:sldLayoutChg>
        <pc:sldLayoutChg chg="del">
          <pc:chgData name="Sébastien DUPUIS" userId="5f8024bd-85a3-4c0d-9875-3e988400b110" providerId="ADAL" clId="{D68C5C29-6ACF-4FFB-9860-D3219CA38719}" dt="2023-06-14T15:30:18.510" v="77" actId="2696"/>
          <pc:sldLayoutMkLst>
            <pc:docMk/>
            <pc:sldMasterMk cId="759146756" sldId="2147484013"/>
            <pc:sldLayoutMk cId="2335112324" sldId="2147484045"/>
          </pc:sldLayoutMkLst>
        </pc:sldLayoutChg>
        <pc:sldLayoutChg chg="del">
          <pc:chgData name="Sébastien DUPUIS" userId="5f8024bd-85a3-4c0d-9875-3e988400b110" providerId="ADAL" clId="{D68C5C29-6ACF-4FFB-9860-D3219CA38719}" dt="2023-06-14T15:30:18.557" v="78" actId="2696"/>
          <pc:sldLayoutMkLst>
            <pc:docMk/>
            <pc:sldMasterMk cId="759146756" sldId="2147484013"/>
            <pc:sldLayoutMk cId="1566227426" sldId="2147484046"/>
          </pc:sldLayoutMkLst>
        </pc:sldLayoutChg>
        <pc:sldLayoutChg chg="del">
          <pc:chgData name="Sébastien DUPUIS" userId="5f8024bd-85a3-4c0d-9875-3e988400b110" providerId="ADAL" clId="{D68C5C29-6ACF-4FFB-9860-D3219CA38719}" dt="2023-06-14T15:30:18.586" v="79" actId="2696"/>
          <pc:sldLayoutMkLst>
            <pc:docMk/>
            <pc:sldMasterMk cId="759146756" sldId="2147484013"/>
            <pc:sldLayoutMk cId="3916133758" sldId="2147484047"/>
          </pc:sldLayoutMkLst>
        </pc:sldLayoutChg>
        <pc:sldLayoutChg chg="del">
          <pc:chgData name="Sébastien DUPUIS" userId="5f8024bd-85a3-4c0d-9875-3e988400b110" providerId="ADAL" clId="{D68C5C29-6ACF-4FFB-9860-D3219CA38719}" dt="2023-06-14T15:30:18.627" v="80" actId="2696"/>
          <pc:sldLayoutMkLst>
            <pc:docMk/>
            <pc:sldMasterMk cId="759146756" sldId="2147484013"/>
            <pc:sldLayoutMk cId="4190073480" sldId="2147484048"/>
          </pc:sldLayoutMkLst>
        </pc:sldLayoutChg>
        <pc:sldLayoutChg chg="del">
          <pc:chgData name="Sébastien DUPUIS" userId="5f8024bd-85a3-4c0d-9875-3e988400b110" providerId="ADAL" clId="{D68C5C29-6ACF-4FFB-9860-D3219CA38719}" dt="2023-06-14T15:30:18.647" v="81" actId="2696"/>
          <pc:sldLayoutMkLst>
            <pc:docMk/>
            <pc:sldMasterMk cId="759146756" sldId="2147484013"/>
            <pc:sldLayoutMk cId="3785744243" sldId="2147484049"/>
          </pc:sldLayoutMkLst>
        </pc:sldLayoutChg>
        <pc:sldLayoutChg chg="del">
          <pc:chgData name="Sébastien DUPUIS" userId="5f8024bd-85a3-4c0d-9875-3e988400b110" providerId="ADAL" clId="{D68C5C29-6ACF-4FFB-9860-D3219CA38719}" dt="2023-06-14T15:30:18.676" v="82" actId="2696"/>
          <pc:sldLayoutMkLst>
            <pc:docMk/>
            <pc:sldMasterMk cId="759146756" sldId="2147484013"/>
            <pc:sldLayoutMk cId="1711472555" sldId="2147484050"/>
          </pc:sldLayoutMkLst>
        </pc:sldLayoutChg>
        <pc:sldLayoutChg chg="del">
          <pc:chgData name="Sébastien DUPUIS" userId="5f8024bd-85a3-4c0d-9875-3e988400b110" providerId="ADAL" clId="{D68C5C29-6ACF-4FFB-9860-D3219CA38719}" dt="2023-06-14T15:30:18.709" v="83" actId="2696"/>
          <pc:sldLayoutMkLst>
            <pc:docMk/>
            <pc:sldMasterMk cId="759146756" sldId="2147484013"/>
            <pc:sldLayoutMk cId="386398729" sldId="2147484051"/>
          </pc:sldLayoutMkLst>
        </pc:sldLayoutChg>
        <pc:sldLayoutChg chg="del">
          <pc:chgData name="Sébastien DUPUIS" userId="5f8024bd-85a3-4c0d-9875-3e988400b110" providerId="ADAL" clId="{D68C5C29-6ACF-4FFB-9860-D3219CA38719}" dt="2023-06-14T15:30:18.750" v="84" actId="2696"/>
          <pc:sldLayoutMkLst>
            <pc:docMk/>
            <pc:sldMasterMk cId="759146756" sldId="2147484013"/>
            <pc:sldLayoutMk cId="3396669367" sldId="2147484052"/>
          </pc:sldLayoutMkLst>
        </pc:sldLayoutChg>
        <pc:sldLayoutChg chg="del">
          <pc:chgData name="Sébastien DUPUIS" userId="5f8024bd-85a3-4c0d-9875-3e988400b110" providerId="ADAL" clId="{D68C5C29-6ACF-4FFB-9860-D3219CA38719}" dt="2023-06-14T15:30:18.777" v="85" actId="2696"/>
          <pc:sldLayoutMkLst>
            <pc:docMk/>
            <pc:sldMasterMk cId="759146756" sldId="2147484013"/>
            <pc:sldLayoutMk cId="2652743745" sldId="2147484053"/>
          </pc:sldLayoutMkLst>
        </pc:sldLayoutChg>
        <pc:sldLayoutChg chg="del">
          <pc:chgData name="Sébastien DUPUIS" userId="5f8024bd-85a3-4c0d-9875-3e988400b110" providerId="ADAL" clId="{D68C5C29-6ACF-4FFB-9860-D3219CA38719}" dt="2023-06-14T15:30:18.809" v="86" actId="2696"/>
          <pc:sldLayoutMkLst>
            <pc:docMk/>
            <pc:sldMasterMk cId="759146756" sldId="2147484013"/>
            <pc:sldLayoutMk cId="721918735" sldId="2147484054"/>
          </pc:sldLayoutMkLst>
        </pc:sldLayoutChg>
        <pc:sldLayoutChg chg="del">
          <pc:chgData name="Sébastien DUPUIS" userId="5f8024bd-85a3-4c0d-9875-3e988400b110" providerId="ADAL" clId="{D68C5C29-6ACF-4FFB-9860-D3219CA38719}" dt="2023-06-14T15:30:18.913" v="87" actId="2696"/>
          <pc:sldLayoutMkLst>
            <pc:docMk/>
            <pc:sldMasterMk cId="759146756" sldId="2147484013"/>
            <pc:sldLayoutMk cId="2207135676" sldId="2147484055"/>
          </pc:sldLayoutMkLst>
        </pc:sldLayoutChg>
        <pc:sldLayoutChg chg="del">
          <pc:chgData name="Sébastien DUPUIS" userId="5f8024bd-85a3-4c0d-9875-3e988400b110" providerId="ADAL" clId="{D68C5C29-6ACF-4FFB-9860-D3219CA38719}" dt="2023-06-14T15:30:18.953" v="88" actId="2696"/>
          <pc:sldLayoutMkLst>
            <pc:docMk/>
            <pc:sldMasterMk cId="759146756" sldId="2147484013"/>
            <pc:sldLayoutMk cId="1624363296" sldId="2147484056"/>
          </pc:sldLayoutMkLst>
        </pc:sldLayoutChg>
        <pc:sldLayoutChg chg="del">
          <pc:chgData name="Sébastien DUPUIS" userId="5f8024bd-85a3-4c0d-9875-3e988400b110" providerId="ADAL" clId="{D68C5C29-6ACF-4FFB-9860-D3219CA38719}" dt="2023-06-14T15:30:18.970" v="89" actId="2696"/>
          <pc:sldLayoutMkLst>
            <pc:docMk/>
            <pc:sldMasterMk cId="759146756" sldId="2147484013"/>
            <pc:sldLayoutMk cId="518273566" sldId="2147484057"/>
          </pc:sldLayoutMkLst>
        </pc:sldLayoutChg>
        <pc:sldLayoutChg chg="del">
          <pc:chgData name="Sébastien DUPUIS" userId="5f8024bd-85a3-4c0d-9875-3e988400b110" providerId="ADAL" clId="{D68C5C29-6ACF-4FFB-9860-D3219CA38719}" dt="2023-06-14T15:30:19.004" v="90" actId="2696"/>
          <pc:sldLayoutMkLst>
            <pc:docMk/>
            <pc:sldMasterMk cId="759146756" sldId="2147484013"/>
            <pc:sldLayoutMk cId="278568469" sldId="2147484058"/>
          </pc:sldLayoutMkLst>
        </pc:sldLayoutChg>
        <pc:sldLayoutChg chg="del">
          <pc:chgData name="Sébastien DUPUIS" userId="5f8024bd-85a3-4c0d-9875-3e988400b110" providerId="ADAL" clId="{D68C5C29-6ACF-4FFB-9860-D3219CA38719}" dt="2023-06-14T15:30:19.043" v="91" actId="2696"/>
          <pc:sldLayoutMkLst>
            <pc:docMk/>
            <pc:sldMasterMk cId="759146756" sldId="2147484013"/>
            <pc:sldLayoutMk cId="1770175639" sldId="2147484059"/>
          </pc:sldLayoutMkLst>
        </pc:sldLayoutChg>
        <pc:sldLayoutChg chg="del">
          <pc:chgData name="Sébastien DUPUIS" userId="5f8024bd-85a3-4c0d-9875-3e988400b110" providerId="ADAL" clId="{D68C5C29-6ACF-4FFB-9860-D3219CA38719}" dt="2023-06-14T15:30:19.081" v="92" actId="2696"/>
          <pc:sldLayoutMkLst>
            <pc:docMk/>
            <pc:sldMasterMk cId="759146756" sldId="2147484013"/>
            <pc:sldLayoutMk cId="3695934288" sldId="2147484060"/>
          </pc:sldLayoutMkLst>
        </pc:sldLayoutChg>
        <pc:sldLayoutChg chg="del">
          <pc:chgData name="Sébastien DUPUIS" userId="5f8024bd-85a3-4c0d-9875-3e988400b110" providerId="ADAL" clId="{D68C5C29-6ACF-4FFB-9860-D3219CA38719}" dt="2023-06-14T15:30:19.120" v="93" actId="2696"/>
          <pc:sldLayoutMkLst>
            <pc:docMk/>
            <pc:sldMasterMk cId="759146756" sldId="2147484013"/>
            <pc:sldLayoutMk cId="3771763732" sldId="2147484061"/>
          </pc:sldLayoutMkLst>
        </pc:sldLayoutChg>
        <pc:sldLayoutChg chg="del">
          <pc:chgData name="Sébastien DUPUIS" userId="5f8024bd-85a3-4c0d-9875-3e988400b110" providerId="ADAL" clId="{D68C5C29-6ACF-4FFB-9860-D3219CA38719}" dt="2023-06-14T15:30:19.147" v="94" actId="2696"/>
          <pc:sldLayoutMkLst>
            <pc:docMk/>
            <pc:sldMasterMk cId="759146756" sldId="2147484013"/>
            <pc:sldLayoutMk cId="2884951068" sldId="2147484062"/>
          </pc:sldLayoutMkLst>
        </pc:sldLayoutChg>
        <pc:sldLayoutChg chg="del">
          <pc:chgData name="Sébastien DUPUIS" userId="5f8024bd-85a3-4c0d-9875-3e988400b110" providerId="ADAL" clId="{D68C5C29-6ACF-4FFB-9860-D3219CA38719}" dt="2023-06-14T15:30:19.182" v="95" actId="2696"/>
          <pc:sldLayoutMkLst>
            <pc:docMk/>
            <pc:sldMasterMk cId="759146756" sldId="2147484013"/>
            <pc:sldLayoutMk cId="33094752" sldId="2147484063"/>
          </pc:sldLayoutMkLst>
        </pc:sldLayoutChg>
        <pc:sldLayoutChg chg="del">
          <pc:chgData name="Sébastien DUPUIS" userId="5f8024bd-85a3-4c0d-9875-3e988400b110" providerId="ADAL" clId="{D68C5C29-6ACF-4FFB-9860-D3219CA38719}" dt="2023-06-14T15:30:19.307" v="96" actId="2696"/>
          <pc:sldLayoutMkLst>
            <pc:docMk/>
            <pc:sldMasterMk cId="759146756" sldId="2147484013"/>
            <pc:sldLayoutMk cId="2609814208" sldId="2147484064"/>
          </pc:sldLayoutMkLst>
        </pc:sldLayoutChg>
        <pc:sldLayoutChg chg="del">
          <pc:chgData name="Sébastien DUPUIS" userId="5f8024bd-85a3-4c0d-9875-3e988400b110" providerId="ADAL" clId="{D68C5C29-6ACF-4FFB-9860-D3219CA38719}" dt="2023-06-14T15:30:19.320" v="97" actId="2696"/>
          <pc:sldLayoutMkLst>
            <pc:docMk/>
            <pc:sldMasterMk cId="759146756" sldId="2147484013"/>
            <pc:sldLayoutMk cId="3028359943" sldId="2147484065"/>
          </pc:sldLayoutMkLst>
        </pc:sldLayoutChg>
        <pc:sldLayoutChg chg="del">
          <pc:chgData name="Sébastien DUPUIS" userId="5f8024bd-85a3-4c0d-9875-3e988400b110" providerId="ADAL" clId="{D68C5C29-6ACF-4FFB-9860-D3219CA38719}" dt="2023-06-14T15:30:19.329" v="98" actId="2696"/>
          <pc:sldLayoutMkLst>
            <pc:docMk/>
            <pc:sldMasterMk cId="759146756" sldId="2147484013"/>
            <pc:sldLayoutMk cId="900223108" sldId="2147484066"/>
          </pc:sldLayoutMkLst>
        </pc:sldLayoutChg>
        <pc:sldLayoutChg chg="del">
          <pc:chgData name="Sébastien DUPUIS" userId="5f8024bd-85a3-4c0d-9875-3e988400b110" providerId="ADAL" clId="{D68C5C29-6ACF-4FFB-9860-D3219CA38719}" dt="2023-06-14T15:30:19.345" v="99" actId="2696"/>
          <pc:sldLayoutMkLst>
            <pc:docMk/>
            <pc:sldMasterMk cId="759146756" sldId="2147484013"/>
            <pc:sldLayoutMk cId="3971997603" sldId="2147484067"/>
          </pc:sldLayoutMkLst>
        </pc:sldLayoutChg>
        <pc:sldLayoutChg chg="del">
          <pc:chgData name="Sébastien DUPUIS" userId="5f8024bd-85a3-4c0d-9875-3e988400b110" providerId="ADAL" clId="{D68C5C29-6ACF-4FFB-9860-D3219CA38719}" dt="2023-06-14T15:30:19.372" v="100" actId="2696"/>
          <pc:sldLayoutMkLst>
            <pc:docMk/>
            <pc:sldMasterMk cId="759146756" sldId="2147484013"/>
            <pc:sldLayoutMk cId="3061231606" sldId="2147484068"/>
          </pc:sldLayoutMkLst>
        </pc:sldLayoutChg>
        <pc:sldLayoutChg chg="del">
          <pc:chgData name="Sébastien DUPUIS" userId="5f8024bd-85a3-4c0d-9875-3e988400b110" providerId="ADAL" clId="{D68C5C29-6ACF-4FFB-9860-D3219CA38719}" dt="2023-06-14T15:30:19.415" v="101" actId="2696"/>
          <pc:sldLayoutMkLst>
            <pc:docMk/>
            <pc:sldMasterMk cId="759146756" sldId="2147484013"/>
            <pc:sldLayoutMk cId="1364586093" sldId="2147484069"/>
          </pc:sldLayoutMkLst>
        </pc:sldLayoutChg>
        <pc:sldLayoutChg chg="del">
          <pc:chgData name="Sébastien DUPUIS" userId="5f8024bd-85a3-4c0d-9875-3e988400b110" providerId="ADAL" clId="{D68C5C29-6ACF-4FFB-9860-D3219CA38719}" dt="2023-06-14T15:30:19.430" v="102" actId="2696"/>
          <pc:sldLayoutMkLst>
            <pc:docMk/>
            <pc:sldMasterMk cId="759146756" sldId="2147484013"/>
            <pc:sldLayoutMk cId="2428742880" sldId="2147484070"/>
          </pc:sldLayoutMkLst>
        </pc:sldLayoutChg>
        <pc:sldLayoutChg chg="del">
          <pc:chgData name="Sébastien DUPUIS" userId="5f8024bd-85a3-4c0d-9875-3e988400b110" providerId="ADAL" clId="{D68C5C29-6ACF-4FFB-9860-D3219CA38719}" dt="2023-06-14T15:30:19.467" v="103" actId="2696"/>
          <pc:sldLayoutMkLst>
            <pc:docMk/>
            <pc:sldMasterMk cId="759146756" sldId="2147484013"/>
            <pc:sldLayoutMk cId="2363589719" sldId="2147484071"/>
          </pc:sldLayoutMkLst>
        </pc:sldLayoutChg>
        <pc:sldLayoutChg chg="del">
          <pc:chgData name="Sébastien DUPUIS" userId="5f8024bd-85a3-4c0d-9875-3e988400b110" providerId="ADAL" clId="{D68C5C29-6ACF-4FFB-9860-D3219CA38719}" dt="2023-06-14T15:30:19.500" v="104" actId="2696"/>
          <pc:sldLayoutMkLst>
            <pc:docMk/>
            <pc:sldMasterMk cId="759146756" sldId="2147484013"/>
            <pc:sldLayoutMk cId="140296693" sldId="2147484072"/>
          </pc:sldLayoutMkLst>
        </pc:sldLayoutChg>
        <pc:sldLayoutChg chg="del">
          <pc:chgData name="Sébastien DUPUIS" userId="5f8024bd-85a3-4c0d-9875-3e988400b110" providerId="ADAL" clId="{D68C5C29-6ACF-4FFB-9860-D3219CA38719}" dt="2023-06-14T15:30:19.531" v="105" actId="2696"/>
          <pc:sldLayoutMkLst>
            <pc:docMk/>
            <pc:sldMasterMk cId="759146756" sldId="2147484013"/>
            <pc:sldLayoutMk cId="2710163677" sldId="2147484073"/>
          </pc:sldLayoutMkLst>
        </pc:sldLayoutChg>
        <pc:sldLayoutChg chg="del">
          <pc:chgData name="Sébastien DUPUIS" userId="5f8024bd-85a3-4c0d-9875-3e988400b110" providerId="ADAL" clId="{D68C5C29-6ACF-4FFB-9860-D3219CA38719}" dt="2023-06-14T15:30:19.658" v="106" actId="2696"/>
          <pc:sldLayoutMkLst>
            <pc:docMk/>
            <pc:sldMasterMk cId="759146756" sldId="2147484013"/>
            <pc:sldLayoutMk cId="2249038320" sldId="2147484074"/>
          </pc:sldLayoutMkLst>
        </pc:sldLayoutChg>
        <pc:sldLayoutChg chg="del">
          <pc:chgData name="Sébastien DUPUIS" userId="5f8024bd-85a3-4c0d-9875-3e988400b110" providerId="ADAL" clId="{D68C5C29-6ACF-4FFB-9860-D3219CA38719}" dt="2023-06-14T15:30:19.664" v="107" actId="2696"/>
          <pc:sldLayoutMkLst>
            <pc:docMk/>
            <pc:sldMasterMk cId="759146756" sldId="2147484013"/>
            <pc:sldLayoutMk cId="471192491" sldId="2147484075"/>
          </pc:sldLayoutMkLst>
        </pc:sldLayoutChg>
        <pc:sldLayoutChg chg="del">
          <pc:chgData name="Sébastien DUPUIS" userId="5f8024bd-85a3-4c0d-9875-3e988400b110" providerId="ADAL" clId="{D68C5C29-6ACF-4FFB-9860-D3219CA38719}" dt="2023-06-14T15:30:19.704" v="108" actId="2696"/>
          <pc:sldLayoutMkLst>
            <pc:docMk/>
            <pc:sldMasterMk cId="759146756" sldId="2147484013"/>
            <pc:sldLayoutMk cId="1152640764" sldId="2147484076"/>
          </pc:sldLayoutMkLst>
        </pc:sldLayoutChg>
        <pc:sldLayoutChg chg="del">
          <pc:chgData name="Sébastien DUPUIS" userId="5f8024bd-85a3-4c0d-9875-3e988400b110" providerId="ADAL" clId="{D68C5C29-6ACF-4FFB-9860-D3219CA38719}" dt="2023-06-14T15:30:19.732" v="109" actId="2696"/>
          <pc:sldLayoutMkLst>
            <pc:docMk/>
            <pc:sldMasterMk cId="759146756" sldId="2147484013"/>
            <pc:sldLayoutMk cId="722030675" sldId="2147484077"/>
          </pc:sldLayoutMkLst>
        </pc:sldLayoutChg>
        <pc:sldLayoutChg chg="del">
          <pc:chgData name="Sébastien DUPUIS" userId="5f8024bd-85a3-4c0d-9875-3e988400b110" providerId="ADAL" clId="{D68C5C29-6ACF-4FFB-9860-D3219CA38719}" dt="2023-06-14T15:30:19.762" v="110" actId="2696"/>
          <pc:sldLayoutMkLst>
            <pc:docMk/>
            <pc:sldMasterMk cId="759146756" sldId="2147484013"/>
            <pc:sldLayoutMk cId="945357040" sldId="2147484078"/>
          </pc:sldLayoutMkLst>
        </pc:sldLayoutChg>
        <pc:sldLayoutChg chg="del">
          <pc:chgData name="Sébastien DUPUIS" userId="5f8024bd-85a3-4c0d-9875-3e988400b110" providerId="ADAL" clId="{D68C5C29-6ACF-4FFB-9860-D3219CA38719}" dt="2023-06-14T15:30:19.794" v="111" actId="2696"/>
          <pc:sldLayoutMkLst>
            <pc:docMk/>
            <pc:sldMasterMk cId="759146756" sldId="2147484013"/>
            <pc:sldLayoutMk cId="3037692539" sldId="2147484079"/>
          </pc:sldLayoutMkLst>
        </pc:sldLayoutChg>
        <pc:sldLayoutChg chg="del">
          <pc:chgData name="Sébastien DUPUIS" userId="5f8024bd-85a3-4c0d-9875-3e988400b110" providerId="ADAL" clId="{D68C5C29-6ACF-4FFB-9860-D3219CA38719}" dt="2023-06-14T15:30:19.822" v="112" actId="2696"/>
          <pc:sldLayoutMkLst>
            <pc:docMk/>
            <pc:sldMasterMk cId="759146756" sldId="2147484013"/>
            <pc:sldLayoutMk cId="834430814" sldId="2147484080"/>
          </pc:sldLayoutMkLst>
        </pc:sldLayoutChg>
        <pc:sldLayoutChg chg="del">
          <pc:chgData name="Sébastien DUPUIS" userId="5f8024bd-85a3-4c0d-9875-3e988400b110" providerId="ADAL" clId="{D68C5C29-6ACF-4FFB-9860-D3219CA38719}" dt="2023-06-14T15:30:19.855" v="113" actId="2696"/>
          <pc:sldLayoutMkLst>
            <pc:docMk/>
            <pc:sldMasterMk cId="759146756" sldId="2147484013"/>
            <pc:sldLayoutMk cId="3529055193" sldId="2147484081"/>
          </pc:sldLayoutMkLst>
        </pc:sldLayoutChg>
        <pc:sldLayoutChg chg="del">
          <pc:chgData name="Sébastien DUPUIS" userId="5f8024bd-85a3-4c0d-9875-3e988400b110" providerId="ADAL" clId="{D68C5C29-6ACF-4FFB-9860-D3219CA38719}" dt="2023-06-14T15:30:19.904" v="114" actId="2696"/>
          <pc:sldLayoutMkLst>
            <pc:docMk/>
            <pc:sldMasterMk cId="759146756" sldId="2147484013"/>
            <pc:sldLayoutMk cId="4099258588" sldId="2147484082"/>
          </pc:sldLayoutMkLst>
        </pc:sldLayoutChg>
        <pc:sldLayoutChg chg="del">
          <pc:chgData name="Sébastien DUPUIS" userId="5f8024bd-85a3-4c0d-9875-3e988400b110" providerId="ADAL" clId="{D68C5C29-6ACF-4FFB-9860-D3219CA38719}" dt="2023-06-14T15:30:19.933" v="115" actId="2696"/>
          <pc:sldLayoutMkLst>
            <pc:docMk/>
            <pc:sldMasterMk cId="759146756" sldId="2147484013"/>
            <pc:sldLayoutMk cId="1848815783" sldId="2147484083"/>
          </pc:sldLayoutMkLst>
        </pc:sldLayoutChg>
      </pc:sldMasterChg>
    </pc:docChg>
  </pc:docChgLst>
  <pc:docChgLst>
    <pc:chgData name="Luigi CANNAROZZO" userId="3b7cd067-69d7-4713-b8e2-467d046a459b" providerId="ADAL" clId="{C38BCE85-ED72-42E3-898E-B16EA53CD378}"/>
    <pc:docChg chg="modSld">
      <pc:chgData name="Luigi CANNAROZZO" userId="3b7cd067-69d7-4713-b8e2-467d046a459b" providerId="ADAL" clId="{C38BCE85-ED72-42E3-898E-B16EA53CD378}" dt="2023-06-30T14:36:28.301" v="2" actId="20577"/>
      <pc:docMkLst>
        <pc:docMk/>
      </pc:docMkLst>
      <pc:sldChg chg="modSp mod">
        <pc:chgData name="Luigi CANNAROZZO" userId="3b7cd067-69d7-4713-b8e2-467d046a459b" providerId="ADAL" clId="{C38BCE85-ED72-42E3-898E-B16EA53CD378}" dt="2023-06-30T14:36:28.301" v="2" actId="20577"/>
        <pc:sldMkLst>
          <pc:docMk/>
          <pc:sldMk cId="3700085637" sldId="1448944329"/>
        </pc:sldMkLst>
        <pc:spChg chg="mod">
          <ac:chgData name="Luigi CANNAROZZO" userId="3b7cd067-69d7-4713-b8e2-467d046a459b" providerId="ADAL" clId="{C38BCE85-ED72-42E3-898E-B16EA53CD378}" dt="2023-06-30T14:36:28.301" v="2" actId="20577"/>
          <ac:spMkLst>
            <pc:docMk/>
            <pc:sldMk cId="3700085637" sldId="1448944329"/>
            <ac:spMk id="4" creationId="{0DBA77B7-C97A-FAA1-65F2-D6B1236EF7A1}"/>
          </ac:spMkLst>
        </pc:spChg>
      </pc:sldChg>
    </pc:docChg>
  </pc:docChgLst>
  <pc:docChgLst>
    <pc:chgData name="Sébastien DUPUIS" userId="5f8024bd-85a3-4c0d-9875-3e988400b110" providerId="ADAL" clId="{F6D61E60-25A3-42A1-B037-0109AC06E7E2}"/>
    <pc:docChg chg="undo custSel addSld delSld modSld sldOrd">
      <pc:chgData name="Sébastien DUPUIS" userId="5f8024bd-85a3-4c0d-9875-3e988400b110" providerId="ADAL" clId="{F6D61E60-25A3-42A1-B037-0109AC06E7E2}" dt="2023-07-05T12:17:08.865" v="1988"/>
      <pc:docMkLst>
        <pc:docMk/>
      </pc:docMkLst>
      <pc:sldChg chg="delSp modSp mod">
        <pc:chgData name="Sébastien DUPUIS" userId="5f8024bd-85a3-4c0d-9875-3e988400b110" providerId="ADAL" clId="{F6D61E60-25A3-42A1-B037-0109AC06E7E2}" dt="2023-06-29T07:20:56.689" v="453" actId="478"/>
        <pc:sldMkLst>
          <pc:docMk/>
          <pc:sldMk cId="2861070061" sldId="327"/>
        </pc:sldMkLst>
        <pc:spChg chg="del">
          <ac:chgData name="Sébastien DUPUIS" userId="5f8024bd-85a3-4c0d-9875-3e988400b110" providerId="ADAL" clId="{F6D61E60-25A3-42A1-B037-0109AC06E7E2}" dt="2023-06-29T07:20:56.689" v="453" actId="478"/>
          <ac:spMkLst>
            <pc:docMk/>
            <pc:sldMk cId="2861070061" sldId="327"/>
            <ac:spMk id="2" creationId="{35B97A73-7FCD-76BA-496C-43D4095261B2}"/>
          </ac:spMkLst>
        </pc:spChg>
        <pc:spChg chg="mod">
          <ac:chgData name="Sébastien DUPUIS" userId="5f8024bd-85a3-4c0d-9875-3e988400b110" providerId="ADAL" clId="{F6D61E60-25A3-42A1-B037-0109AC06E7E2}" dt="2023-06-28T10:03:04.150" v="26" actId="20577"/>
          <ac:spMkLst>
            <pc:docMk/>
            <pc:sldMk cId="2861070061" sldId="327"/>
            <ac:spMk id="68" creationId="{868879DD-0001-64BE-A7FD-AE58529F5CAF}"/>
          </ac:spMkLst>
        </pc:spChg>
        <pc:picChg chg="mod">
          <ac:chgData name="Sébastien DUPUIS" userId="5f8024bd-85a3-4c0d-9875-3e988400b110" providerId="ADAL" clId="{F6D61E60-25A3-42A1-B037-0109AC06E7E2}" dt="2023-06-28T09:17:28.891" v="7" actId="14826"/>
          <ac:picMkLst>
            <pc:docMk/>
            <pc:sldMk cId="2861070061" sldId="327"/>
            <ac:picMk id="6" creationId="{7F5B0374-0B44-7C75-340D-196AA20A1C9B}"/>
          </ac:picMkLst>
        </pc:picChg>
      </pc:sldChg>
      <pc:sldChg chg="addSp modSp del mod">
        <pc:chgData name="Sébastien DUPUIS" userId="5f8024bd-85a3-4c0d-9875-3e988400b110" providerId="ADAL" clId="{F6D61E60-25A3-42A1-B037-0109AC06E7E2}" dt="2023-06-30T07:39:11.807" v="1791" actId="2696"/>
        <pc:sldMkLst>
          <pc:docMk/>
          <pc:sldMk cId="1437164524" sldId="1448944328"/>
        </pc:sldMkLst>
        <pc:picChg chg="add mod">
          <ac:chgData name="Sébastien DUPUIS" userId="5f8024bd-85a3-4c0d-9875-3e988400b110" providerId="ADAL" clId="{F6D61E60-25A3-42A1-B037-0109AC06E7E2}" dt="2023-06-29T07:36:31.947" v="457" actId="1076"/>
          <ac:picMkLst>
            <pc:docMk/>
            <pc:sldMk cId="1437164524" sldId="1448944328"/>
            <ac:picMk id="4" creationId="{BA951DE4-3234-97CB-A3EA-EB1A0D00C4B5}"/>
          </ac:picMkLst>
        </pc:picChg>
        <pc:picChg chg="mod">
          <ac:chgData name="Sébastien DUPUIS" userId="5f8024bd-85a3-4c0d-9875-3e988400b110" providerId="ADAL" clId="{F6D61E60-25A3-42A1-B037-0109AC06E7E2}" dt="2023-06-30T07:25:26.145" v="1784" actId="1076"/>
          <ac:picMkLst>
            <pc:docMk/>
            <pc:sldMk cId="1437164524" sldId="1448944328"/>
            <ac:picMk id="9" creationId="{1F3DE49A-A335-740C-D938-495851FBA632}"/>
          </ac:picMkLst>
        </pc:picChg>
        <pc:picChg chg="mod">
          <ac:chgData name="Sébastien DUPUIS" userId="5f8024bd-85a3-4c0d-9875-3e988400b110" providerId="ADAL" clId="{F6D61E60-25A3-42A1-B037-0109AC06E7E2}" dt="2023-06-30T07:25:26.521" v="1785" actId="1076"/>
          <ac:picMkLst>
            <pc:docMk/>
            <pc:sldMk cId="1437164524" sldId="1448944328"/>
            <ac:picMk id="11" creationId="{BA652FB3-CA69-F005-52F8-5758505E43AA}"/>
          </ac:picMkLst>
        </pc:picChg>
      </pc:sldChg>
      <pc:sldChg chg="addSp delSp modSp add mod">
        <pc:chgData name="Sébastien DUPUIS" userId="5f8024bd-85a3-4c0d-9875-3e988400b110" providerId="ADAL" clId="{F6D61E60-25A3-42A1-B037-0109AC06E7E2}" dt="2023-07-03T13:24:13.529" v="1867" actId="20577"/>
        <pc:sldMkLst>
          <pc:docMk/>
          <pc:sldMk cId="3700085637" sldId="1448944329"/>
        </pc:sldMkLst>
        <pc:spChg chg="add mod">
          <ac:chgData name="Sébastien DUPUIS" userId="5f8024bd-85a3-4c0d-9875-3e988400b110" providerId="ADAL" clId="{F6D61E60-25A3-42A1-B037-0109AC06E7E2}" dt="2023-06-30T07:26:17.601" v="1788" actId="1076"/>
          <ac:spMkLst>
            <pc:docMk/>
            <pc:sldMk cId="3700085637" sldId="1448944329"/>
            <ac:spMk id="2" creationId="{42E89E30-5C31-1E45-E060-ED4F847D8B5C}"/>
          </ac:spMkLst>
        </pc:spChg>
        <pc:spChg chg="add mod">
          <ac:chgData name="Sébastien DUPUIS" userId="5f8024bd-85a3-4c0d-9875-3e988400b110" providerId="ADAL" clId="{F6D61E60-25A3-42A1-B037-0109AC06E7E2}" dt="2023-06-29T07:39:12.634" v="480" actId="165"/>
          <ac:spMkLst>
            <pc:docMk/>
            <pc:sldMk cId="3700085637" sldId="1448944329"/>
            <ac:spMk id="4" creationId="{3694DBAB-50B8-99E7-7760-D94D18F3DD5E}"/>
          </ac:spMkLst>
        </pc:spChg>
        <pc:spChg chg="add del mod">
          <ac:chgData name="Sébastien DUPUIS" userId="5f8024bd-85a3-4c0d-9875-3e988400b110" providerId="ADAL" clId="{F6D61E60-25A3-42A1-B037-0109AC06E7E2}" dt="2023-06-29T07:38:01.733" v="473" actId="478"/>
          <ac:spMkLst>
            <pc:docMk/>
            <pc:sldMk cId="3700085637" sldId="1448944329"/>
            <ac:spMk id="5" creationId="{8C5F621B-0D46-A0A2-7397-12F5F2A61184}"/>
          </ac:spMkLst>
        </pc:spChg>
        <pc:spChg chg="add del mod">
          <ac:chgData name="Sébastien DUPUIS" userId="5f8024bd-85a3-4c0d-9875-3e988400b110" providerId="ADAL" clId="{F6D61E60-25A3-42A1-B037-0109AC06E7E2}" dt="2023-06-28T15:39:44.703" v="375" actId="478"/>
          <ac:spMkLst>
            <pc:docMk/>
            <pc:sldMk cId="3700085637" sldId="1448944329"/>
            <ac:spMk id="6" creationId="{AA06DEA2-BD84-9058-F270-CC9EB00FA203}"/>
          </ac:spMkLst>
        </pc:spChg>
        <pc:spChg chg="add del mod">
          <ac:chgData name="Sébastien DUPUIS" userId="5f8024bd-85a3-4c0d-9875-3e988400b110" providerId="ADAL" clId="{F6D61E60-25A3-42A1-B037-0109AC06E7E2}" dt="2023-06-29T07:12:58.510" v="438" actId="478"/>
          <ac:spMkLst>
            <pc:docMk/>
            <pc:sldMk cId="3700085637" sldId="1448944329"/>
            <ac:spMk id="7" creationId="{24436DFC-0BB5-A264-2323-714EB7FCEAC7}"/>
          </ac:spMkLst>
        </pc:spChg>
        <pc:spChg chg="mod">
          <ac:chgData name="Sébastien DUPUIS" userId="5f8024bd-85a3-4c0d-9875-3e988400b110" providerId="ADAL" clId="{F6D61E60-25A3-42A1-B037-0109AC06E7E2}" dt="2023-07-03T07:55:42.746" v="1838" actId="1076"/>
          <ac:spMkLst>
            <pc:docMk/>
            <pc:sldMk cId="3700085637" sldId="1448944329"/>
            <ac:spMk id="7" creationId="{6ABFCE81-A5D3-08DB-5909-2DD087D80F8C}"/>
          </ac:spMkLst>
        </pc:spChg>
        <pc:spChg chg="mod">
          <ac:chgData name="Sébastien DUPUIS" userId="5f8024bd-85a3-4c0d-9875-3e988400b110" providerId="ADAL" clId="{F6D61E60-25A3-42A1-B037-0109AC06E7E2}" dt="2023-07-03T07:55:40.446" v="1837" actId="1076"/>
          <ac:spMkLst>
            <pc:docMk/>
            <pc:sldMk cId="3700085637" sldId="1448944329"/>
            <ac:spMk id="8" creationId="{C19B5639-D665-8B66-ECEC-275E740D2830}"/>
          </ac:spMkLst>
        </pc:spChg>
        <pc:spChg chg="add mod">
          <ac:chgData name="Sébastien DUPUIS" userId="5f8024bd-85a3-4c0d-9875-3e988400b110" providerId="ADAL" clId="{F6D61E60-25A3-42A1-B037-0109AC06E7E2}" dt="2023-06-29T07:41:13.055" v="503" actId="688"/>
          <ac:spMkLst>
            <pc:docMk/>
            <pc:sldMk cId="3700085637" sldId="1448944329"/>
            <ac:spMk id="9" creationId="{0F91B278-D734-5B6A-82D9-774F1AD0F514}"/>
          </ac:spMkLst>
        </pc:spChg>
        <pc:spChg chg="add del mod topLvl">
          <ac:chgData name="Sébastien DUPUIS" userId="5f8024bd-85a3-4c0d-9875-3e988400b110" providerId="ADAL" clId="{F6D61E60-25A3-42A1-B037-0109AC06E7E2}" dt="2023-06-29T09:19:39.848" v="1776" actId="478"/>
          <ac:spMkLst>
            <pc:docMk/>
            <pc:sldMk cId="3700085637" sldId="1448944329"/>
            <ac:spMk id="10" creationId="{C9D67471-EDDB-DE99-B69B-373007348616}"/>
          </ac:spMkLst>
        </pc:spChg>
        <pc:spChg chg="add del mod">
          <ac:chgData name="Sébastien DUPUIS" userId="5f8024bd-85a3-4c0d-9875-3e988400b110" providerId="ADAL" clId="{F6D61E60-25A3-42A1-B037-0109AC06E7E2}" dt="2023-06-29T09:04:26.930" v="1671" actId="478"/>
          <ac:spMkLst>
            <pc:docMk/>
            <pc:sldMk cId="3700085637" sldId="1448944329"/>
            <ac:spMk id="13" creationId="{0A6BCF0A-8D09-5E5E-09B7-EFF4FC452952}"/>
          </ac:spMkLst>
        </pc:spChg>
        <pc:spChg chg="add mod">
          <ac:chgData name="Sébastien DUPUIS" userId="5f8024bd-85a3-4c0d-9875-3e988400b110" providerId="ADAL" clId="{F6D61E60-25A3-42A1-B037-0109AC06E7E2}" dt="2023-07-03T07:53:51.534" v="1814" actId="1076"/>
          <ac:spMkLst>
            <pc:docMk/>
            <pc:sldMk cId="3700085637" sldId="1448944329"/>
            <ac:spMk id="13" creationId="{E2AFB18B-BC33-92CB-D512-B12458EB0DF9}"/>
          </ac:spMkLst>
        </pc:spChg>
        <pc:spChg chg="add del mod">
          <ac:chgData name="Sébastien DUPUIS" userId="5f8024bd-85a3-4c0d-9875-3e988400b110" providerId="ADAL" clId="{F6D61E60-25A3-42A1-B037-0109AC06E7E2}" dt="2023-06-29T08:34:00.626" v="1124" actId="478"/>
          <ac:spMkLst>
            <pc:docMk/>
            <pc:sldMk cId="3700085637" sldId="1448944329"/>
            <ac:spMk id="15" creationId="{48230A33-E742-CFF1-6220-EB1466969737}"/>
          </ac:spMkLst>
        </pc:spChg>
        <pc:spChg chg="add mod">
          <ac:chgData name="Sébastien DUPUIS" userId="5f8024bd-85a3-4c0d-9875-3e988400b110" providerId="ADAL" clId="{F6D61E60-25A3-42A1-B037-0109AC06E7E2}" dt="2023-07-03T13:24:13.529" v="1867" actId="20577"/>
          <ac:spMkLst>
            <pc:docMk/>
            <pc:sldMk cId="3700085637" sldId="1448944329"/>
            <ac:spMk id="16" creationId="{9659B080-F878-EAB6-37FF-1EEE63A1C684}"/>
          </ac:spMkLst>
        </pc:spChg>
        <pc:spChg chg="add mod">
          <ac:chgData name="Sébastien DUPUIS" userId="5f8024bd-85a3-4c0d-9875-3e988400b110" providerId="ADAL" clId="{F6D61E60-25A3-42A1-B037-0109AC06E7E2}" dt="2023-07-03T08:00:08.066" v="1843" actId="1076"/>
          <ac:spMkLst>
            <pc:docMk/>
            <pc:sldMk cId="3700085637" sldId="1448944329"/>
            <ac:spMk id="16" creationId="{C9D7E1D6-A8DA-B8E4-3380-5990357F8AA2}"/>
          </ac:spMkLst>
        </pc:spChg>
        <pc:spChg chg="add del mod">
          <ac:chgData name="Sébastien DUPUIS" userId="5f8024bd-85a3-4c0d-9875-3e988400b110" providerId="ADAL" clId="{F6D61E60-25A3-42A1-B037-0109AC06E7E2}" dt="2023-06-29T08:36:37.741" v="1150" actId="478"/>
          <ac:spMkLst>
            <pc:docMk/>
            <pc:sldMk cId="3700085637" sldId="1448944329"/>
            <ac:spMk id="16" creationId="{FAF16A55-8EB9-38F9-09E2-BCD40AB5ED3E}"/>
          </ac:spMkLst>
        </pc:spChg>
        <pc:spChg chg="add mod">
          <ac:chgData name="Sébastien DUPUIS" userId="5f8024bd-85a3-4c0d-9875-3e988400b110" providerId="ADAL" clId="{F6D61E60-25A3-42A1-B037-0109AC06E7E2}" dt="2023-07-03T07:55:54.325" v="1840" actId="1076"/>
          <ac:spMkLst>
            <pc:docMk/>
            <pc:sldMk cId="3700085637" sldId="1448944329"/>
            <ac:spMk id="17" creationId="{1E673B4F-6AE9-AC75-A4C6-A4C32A73ECA9}"/>
          </ac:spMkLst>
        </pc:spChg>
        <pc:spChg chg="add del mod">
          <ac:chgData name="Sébastien DUPUIS" userId="5f8024bd-85a3-4c0d-9875-3e988400b110" providerId="ADAL" clId="{F6D61E60-25A3-42A1-B037-0109AC06E7E2}" dt="2023-06-29T07:59:19.355" v="607" actId="478"/>
          <ac:spMkLst>
            <pc:docMk/>
            <pc:sldMk cId="3700085637" sldId="1448944329"/>
            <ac:spMk id="17" creationId="{D05513C3-90AC-4A2E-6754-7755F06FFA9D}"/>
          </ac:spMkLst>
        </pc:spChg>
        <pc:spChg chg="add del mod">
          <ac:chgData name="Sébastien DUPUIS" userId="5f8024bd-85a3-4c0d-9875-3e988400b110" providerId="ADAL" clId="{F6D61E60-25A3-42A1-B037-0109AC06E7E2}" dt="2023-06-29T07:59:47.075" v="645" actId="478"/>
          <ac:spMkLst>
            <pc:docMk/>
            <pc:sldMk cId="3700085637" sldId="1448944329"/>
            <ac:spMk id="18" creationId="{C7C10112-DCA2-741D-99BE-3B5D6388B0F4}"/>
          </ac:spMkLst>
        </pc:spChg>
        <pc:spChg chg="add mod">
          <ac:chgData name="Sébastien DUPUIS" userId="5f8024bd-85a3-4c0d-9875-3e988400b110" providerId="ADAL" clId="{F6D61E60-25A3-42A1-B037-0109AC06E7E2}" dt="2023-06-29T09:12:53.777" v="1739" actId="1036"/>
          <ac:spMkLst>
            <pc:docMk/>
            <pc:sldMk cId="3700085637" sldId="1448944329"/>
            <ac:spMk id="19" creationId="{E6668C57-9ACC-EF0D-99F0-17CB1DC5F661}"/>
          </ac:spMkLst>
        </pc:spChg>
        <pc:spChg chg="add mod">
          <ac:chgData name="Sébastien DUPUIS" userId="5f8024bd-85a3-4c0d-9875-3e988400b110" providerId="ADAL" clId="{F6D61E60-25A3-42A1-B037-0109AC06E7E2}" dt="2023-07-03T07:53:55.524" v="1815" actId="1076"/>
          <ac:spMkLst>
            <pc:docMk/>
            <pc:sldMk cId="3700085637" sldId="1448944329"/>
            <ac:spMk id="20" creationId="{82ADEE68-7A09-1F01-BA7B-CB0B5334A086}"/>
          </ac:spMkLst>
        </pc:spChg>
        <pc:spChg chg="add mod">
          <ac:chgData name="Sébastien DUPUIS" userId="5f8024bd-85a3-4c0d-9875-3e988400b110" providerId="ADAL" clId="{F6D61E60-25A3-42A1-B037-0109AC06E7E2}" dt="2023-06-29T09:12:53.777" v="1739" actId="1036"/>
          <ac:spMkLst>
            <pc:docMk/>
            <pc:sldMk cId="3700085637" sldId="1448944329"/>
            <ac:spMk id="21" creationId="{F73B09EA-C01A-BC4F-4E23-4E886FC2A196}"/>
          </ac:spMkLst>
        </pc:spChg>
        <pc:spChg chg="add mod">
          <ac:chgData name="Sébastien DUPUIS" userId="5f8024bd-85a3-4c0d-9875-3e988400b110" providerId="ADAL" clId="{F6D61E60-25A3-42A1-B037-0109AC06E7E2}" dt="2023-06-29T09:12:53.777" v="1739" actId="1036"/>
          <ac:spMkLst>
            <pc:docMk/>
            <pc:sldMk cId="3700085637" sldId="1448944329"/>
            <ac:spMk id="22" creationId="{745BCC6F-4312-ED9E-B89F-324C9F4994EC}"/>
          </ac:spMkLst>
        </pc:spChg>
        <pc:spChg chg="add mod">
          <ac:chgData name="Sébastien DUPUIS" userId="5f8024bd-85a3-4c0d-9875-3e988400b110" providerId="ADAL" clId="{F6D61E60-25A3-42A1-B037-0109AC06E7E2}" dt="2023-06-29T09:12:40.693" v="1711" actId="404"/>
          <ac:spMkLst>
            <pc:docMk/>
            <pc:sldMk cId="3700085637" sldId="1448944329"/>
            <ac:spMk id="23" creationId="{933357A6-F1A3-608F-5E9F-4E82C4864659}"/>
          </ac:spMkLst>
        </pc:spChg>
        <pc:spChg chg="add mod">
          <ac:chgData name="Sébastien DUPUIS" userId="5f8024bd-85a3-4c0d-9875-3e988400b110" providerId="ADAL" clId="{F6D61E60-25A3-42A1-B037-0109AC06E7E2}" dt="2023-07-03T13:23:18.615" v="1859" actId="14100"/>
          <ac:spMkLst>
            <pc:docMk/>
            <pc:sldMk cId="3700085637" sldId="1448944329"/>
            <ac:spMk id="24" creationId="{B0D50307-57A4-82E5-B94F-217A28A47B08}"/>
          </ac:spMkLst>
        </pc:spChg>
        <pc:spChg chg="add mod">
          <ac:chgData name="Sébastien DUPUIS" userId="5f8024bd-85a3-4c0d-9875-3e988400b110" providerId="ADAL" clId="{F6D61E60-25A3-42A1-B037-0109AC06E7E2}" dt="2023-07-03T07:56:26.846" v="1841" actId="1076"/>
          <ac:spMkLst>
            <pc:docMk/>
            <pc:sldMk cId="3700085637" sldId="1448944329"/>
            <ac:spMk id="25" creationId="{C7AD0DD6-B4A4-BD26-68BF-6660DFA7A6C2}"/>
          </ac:spMkLst>
        </pc:spChg>
        <pc:spChg chg="add del mod">
          <ac:chgData name="Sébastien DUPUIS" userId="5f8024bd-85a3-4c0d-9875-3e988400b110" providerId="ADAL" clId="{F6D61E60-25A3-42A1-B037-0109AC06E7E2}" dt="2023-06-29T08:32:09.297" v="1100" actId="478"/>
          <ac:spMkLst>
            <pc:docMk/>
            <pc:sldMk cId="3700085637" sldId="1448944329"/>
            <ac:spMk id="26" creationId="{C237D0AE-51BB-6A71-BDBE-067581AE374D}"/>
          </ac:spMkLst>
        </pc:spChg>
        <pc:spChg chg="add del mod">
          <ac:chgData name="Sébastien DUPUIS" userId="5f8024bd-85a3-4c0d-9875-3e988400b110" providerId="ADAL" clId="{F6D61E60-25A3-42A1-B037-0109AC06E7E2}" dt="2023-06-29T08:35:28.446" v="1146" actId="478"/>
          <ac:spMkLst>
            <pc:docMk/>
            <pc:sldMk cId="3700085637" sldId="1448944329"/>
            <ac:spMk id="27" creationId="{D98F174C-4F8F-E68B-B17C-1F5928ECDECB}"/>
          </ac:spMkLst>
        </pc:spChg>
        <pc:spChg chg="add del mod">
          <ac:chgData name="Sébastien DUPUIS" userId="5f8024bd-85a3-4c0d-9875-3e988400b110" providerId="ADAL" clId="{F6D61E60-25A3-42A1-B037-0109AC06E7E2}" dt="2023-06-29T08:56:16.903" v="1392" actId="478"/>
          <ac:spMkLst>
            <pc:docMk/>
            <pc:sldMk cId="3700085637" sldId="1448944329"/>
            <ac:spMk id="28" creationId="{9BF19CFA-D965-9B9C-7E99-46AFAC285D77}"/>
          </ac:spMkLst>
        </pc:spChg>
        <pc:spChg chg="add del">
          <ac:chgData name="Sébastien DUPUIS" userId="5f8024bd-85a3-4c0d-9875-3e988400b110" providerId="ADAL" clId="{F6D61E60-25A3-42A1-B037-0109AC06E7E2}" dt="2023-06-29T08:36:51.237" v="1152" actId="478"/>
          <ac:spMkLst>
            <pc:docMk/>
            <pc:sldMk cId="3700085637" sldId="1448944329"/>
            <ac:spMk id="29" creationId="{E71259DD-8E34-B672-EC0D-0CAE261561F0}"/>
          </ac:spMkLst>
        </pc:spChg>
        <pc:spChg chg="add mod">
          <ac:chgData name="Sébastien DUPUIS" userId="5f8024bd-85a3-4c0d-9875-3e988400b110" providerId="ADAL" clId="{F6D61E60-25A3-42A1-B037-0109AC06E7E2}" dt="2023-06-29T09:15:05.482" v="1769" actId="164"/>
          <ac:spMkLst>
            <pc:docMk/>
            <pc:sldMk cId="3700085637" sldId="1448944329"/>
            <ac:spMk id="30" creationId="{278F64E6-FCD0-3515-A3FB-D63E357C6A88}"/>
          </ac:spMkLst>
        </pc:spChg>
        <pc:spChg chg="add del mod">
          <ac:chgData name="Sébastien DUPUIS" userId="5f8024bd-85a3-4c0d-9875-3e988400b110" providerId="ADAL" clId="{F6D61E60-25A3-42A1-B037-0109AC06E7E2}" dt="2023-06-29T08:50:19.994" v="1371" actId="478"/>
          <ac:spMkLst>
            <pc:docMk/>
            <pc:sldMk cId="3700085637" sldId="1448944329"/>
            <ac:spMk id="31" creationId="{4B1D62CB-8166-45F6-8623-14DC19F51189}"/>
          </ac:spMkLst>
        </pc:spChg>
        <pc:spChg chg="add mod ord">
          <ac:chgData name="Sébastien DUPUIS" userId="5f8024bd-85a3-4c0d-9875-3e988400b110" providerId="ADAL" clId="{F6D61E60-25A3-42A1-B037-0109AC06E7E2}" dt="2023-06-29T09:03:56.288" v="1649" actId="207"/>
          <ac:spMkLst>
            <pc:docMk/>
            <pc:sldMk cId="3700085637" sldId="1448944329"/>
            <ac:spMk id="32" creationId="{22EC8042-3683-A02A-57B0-A41A359D3640}"/>
          </ac:spMkLst>
        </pc:spChg>
        <pc:spChg chg="add mod">
          <ac:chgData name="Sébastien DUPUIS" userId="5f8024bd-85a3-4c0d-9875-3e988400b110" providerId="ADAL" clId="{F6D61E60-25A3-42A1-B037-0109AC06E7E2}" dt="2023-06-30T07:26:27.319" v="1790" actId="1076"/>
          <ac:spMkLst>
            <pc:docMk/>
            <pc:sldMk cId="3700085637" sldId="1448944329"/>
            <ac:spMk id="33" creationId="{CADCBF88-DCC0-3E06-3056-092B7DEA238D}"/>
          </ac:spMkLst>
        </pc:spChg>
        <pc:spChg chg="add mod">
          <ac:chgData name="Sébastien DUPUIS" userId="5f8024bd-85a3-4c0d-9875-3e988400b110" providerId="ADAL" clId="{F6D61E60-25A3-42A1-B037-0109AC06E7E2}" dt="2023-06-30T07:41:58.271" v="1802" actId="20577"/>
          <ac:spMkLst>
            <pc:docMk/>
            <pc:sldMk cId="3700085637" sldId="1448944329"/>
            <ac:spMk id="34" creationId="{4DE6BF86-D7E4-0787-7979-BA7569E78733}"/>
          </ac:spMkLst>
        </pc:spChg>
        <pc:spChg chg="add mod">
          <ac:chgData name="Sébastien DUPUIS" userId="5f8024bd-85a3-4c0d-9875-3e988400b110" providerId="ADAL" clId="{F6D61E60-25A3-42A1-B037-0109AC06E7E2}" dt="2023-06-30T07:39:19.976" v="1792" actId="14100"/>
          <ac:spMkLst>
            <pc:docMk/>
            <pc:sldMk cId="3700085637" sldId="1448944329"/>
            <ac:spMk id="35" creationId="{6CAD105F-AED6-0F8D-BADD-53168B7A7FCB}"/>
          </ac:spMkLst>
        </pc:spChg>
        <pc:spChg chg="add mod ord">
          <ac:chgData name="Sébastien DUPUIS" userId="5f8024bd-85a3-4c0d-9875-3e988400b110" providerId="ADAL" clId="{F6D61E60-25A3-42A1-B037-0109AC06E7E2}" dt="2023-06-29T09:15:05.482" v="1769" actId="164"/>
          <ac:spMkLst>
            <pc:docMk/>
            <pc:sldMk cId="3700085637" sldId="1448944329"/>
            <ac:spMk id="36" creationId="{7644F5F6-0452-08E7-1A62-1BCC84A22A22}"/>
          </ac:spMkLst>
        </pc:spChg>
        <pc:grpChg chg="add mod topLvl">
          <ac:chgData name="Sébastien DUPUIS" userId="5f8024bd-85a3-4c0d-9875-3e988400b110" providerId="ADAL" clId="{F6D61E60-25A3-42A1-B037-0109AC06E7E2}" dt="2023-06-29T07:39:16.197" v="481" actId="164"/>
          <ac:grpSpMkLst>
            <pc:docMk/>
            <pc:sldMk cId="3700085637" sldId="1448944329"/>
            <ac:grpSpMk id="11" creationId="{00FB942B-B455-53DF-BDB3-9A961FEEE34C}"/>
          </ac:grpSpMkLst>
        </pc:grpChg>
        <pc:grpChg chg="add del mod">
          <ac:chgData name="Sébastien DUPUIS" userId="5f8024bd-85a3-4c0d-9875-3e988400b110" providerId="ADAL" clId="{F6D61E60-25A3-42A1-B037-0109AC06E7E2}" dt="2023-06-29T07:39:12.634" v="480" actId="165"/>
          <ac:grpSpMkLst>
            <pc:docMk/>
            <pc:sldMk cId="3700085637" sldId="1448944329"/>
            <ac:grpSpMk id="12" creationId="{E90F78C2-07C4-14BD-A33F-477EEF4333AC}"/>
          </ac:grpSpMkLst>
        </pc:grpChg>
        <pc:grpChg chg="add del mod ord">
          <ac:chgData name="Sébastien DUPUIS" userId="5f8024bd-85a3-4c0d-9875-3e988400b110" providerId="ADAL" clId="{F6D61E60-25A3-42A1-B037-0109AC06E7E2}" dt="2023-06-30T07:25:39.183" v="1786" actId="478"/>
          <ac:grpSpMkLst>
            <pc:docMk/>
            <pc:sldMk cId="3700085637" sldId="1448944329"/>
            <ac:grpSpMk id="14" creationId="{E2F538BF-AC2E-C359-0C0E-AE45E73258B8}"/>
          </ac:grpSpMkLst>
        </pc:grpChg>
        <pc:grpChg chg="add mod">
          <ac:chgData name="Sébastien DUPUIS" userId="5f8024bd-85a3-4c0d-9875-3e988400b110" providerId="ADAL" clId="{F6D61E60-25A3-42A1-B037-0109AC06E7E2}" dt="2023-06-30T07:39:26.551" v="1793" actId="1076"/>
          <ac:grpSpMkLst>
            <pc:docMk/>
            <pc:sldMk cId="3700085637" sldId="1448944329"/>
            <ac:grpSpMk id="37" creationId="{1A204074-533A-E64B-A68C-FFD52215C5BB}"/>
          </ac:grpSpMkLst>
        </pc:grpChg>
        <pc:graphicFrameChg chg="add mod topLvl">
          <ac:chgData name="Sébastien DUPUIS" userId="5f8024bd-85a3-4c0d-9875-3e988400b110" providerId="ADAL" clId="{F6D61E60-25A3-42A1-B037-0109AC06E7E2}" dt="2023-06-29T07:39:16.197" v="481" actId="164"/>
          <ac:graphicFrameMkLst>
            <pc:docMk/>
            <pc:sldMk cId="3700085637" sldId="1448944329"/>
            <ac:graphicFrameMk id="8" creationId="{EAFA2C6C-B31E-9FF3-9E1B-A98F25A32B5D}"/>
          </ac:graphicFrameMkLst>
        </pc:graphicFrameChg>
        <pc:picChg chg="del">
          <ac:chgData name="Sébastien DUPUIS" userId="5f8024bd-85a3-4c0d-9875-3e988400b110" providerId="ADAL" clId="{F6D61E60-25A3-42A1-B037-0109AC06E7E2}" dt="2023-06-28T15:10:58.783" v="40" actId="478"/>
          <ac:picMkLst>
            <pc:docMk/>
            <pc:sldMk cId="3700085637" sldId="1448944329"/>
            <ac:picMk id="4" creationId="{BA951DE4-3234-97CB-A3EA-EB1A0D00C4B5}"/>
          </ac:picMkLst>
        </pc:picChg>
        <pc:picChg chg="del">
          <ac:chgData name="Sébastien DUPUIS" userId="5f8024bd-85a3-4c0d-9875-3e988400b110" providerId="ADAL" clId="{F6D61E60-25A3-42A1-B037-0109AC06E7E2}" dt="2023-06-28T15:11:00.371" v="41" actId="478"/>
          <ac:picMkLst>
            <pc:docMk/>
            <pc:sldMk cId="3700085637" sldId="1448944329"/>
            <ac:picMk id="7" creationId="{012FC5C5-28AA-109C-258E-ACB9A0C8854B}"/>
          </ac:picMkLst>
        </pc:picChg>
        <pc:picChg chg="del">
          <ac:chgData name="Sébastien DUPUIS" userId="5f8024bd-85a3-4c0d-9875-3e988400b110" providerId="ADAL" clId="{F6D61E60-25A3-42A1-B037-0109AC06E7E2}" dt="2023-06-28T15:11:03.570" v="43" actId="478"/>
          <ac:picMkLst>
            <pc:docMk/>
            <pc:sldMk cId="3700085637" sldId="1448944329"/>
            <ac:picMk id="9" creationId="{1F3DE49A-A335-740C-D938-495851FBA632}"/>
          </ac:picMkLst>
        </pc:picChg>
        <pc:picChg chg="del">
          <ac:chgData name="Sébastien DUPUIS" userId="5f8024bd-85a3-4c0d-9875-3e988400b110" providerId="ADAL" clId="{F6D61E60-25A3-42A1-B037-0109AC06E7E2}" dt="2023-06-28T15:11:01.914" v="42" actId="478"/>
          <ac:picMkLst>
            <pc:docMk/>
            <pc:sldMk cId="3700085637" sldId="1448944329"/>
            <ac:picMk id="11" creationId="{BA652FB3-CA69-F005-52F8-5758505E43AA}"/>
          </ac:picMkLst>
        </pc:picChg>
      </pc:sldChg>
      <pc:sldChg chg="mod modShow">
        <pc:chgData name="Sébastien DUPUIS" userId="5f8024bd-85a3-4c0d-9875-3e988400b110" providerId="ADAL" clId="{F6D61E60-25A3-42A1-B037-0109AC06E7E2}" dt="2023-07-03T07:58:50.666" v="1842" actId="729"/>
        <pc:sldMkLst>
          <pc:docMk/>
          <pc:sldMk cId="1979591205" sldId="1448944330"/>
        </pc:sldMkLst>
      </pc:sldChg>
      <pc:sldChg chg="addSp delSp modSp mod ord">
        <pc:chgData name="Sébastien DUPUIS" userId="5f8024bd-85a3-4c0d-9875-3e988400b110" providerId="ADAL" clId="{F6D61E60-25A3-42A1-B037-0109AC06E7E2}" dt="2023-07-05T12:17:08.865" v="1988"/>
        <pc:sldMkLst>
          <pc:docMk/>
          <pc:sldMk cId="1691843698" sldId="1448944334"/>
        </pc:sldMkLst>
        <pc:spChg chg="mod">
          <ac:chgData name="Sébastien DUPUIS" userId="5f8024bd-85a3-4c0d-9875-3e988400b110" providerId="ADAL" clId="{F6D61E60-25A3-42A1-B037-0109AC06E7E2}" dt="2023-07-05T12:14:40.948" v="1987" actId="1076"/>
          <ac:spMkLst>
            <pc:docMk/>
            <pc:sldMk cId="1691843698" sldId="1448944334"/>
            <ac:spMk id="2" creationId="{42E89E30-5C31-1E45-E060-ED4F847D8B5C}"/>
          </ac:spMkLst>
        </pc:spChg>
        <pc:spChg chg="add del mod">
          <ac:chgData name="Sébastien DUPUIS" userId="5f8024bd-85a3-4c0d-9875-3e988400b110" providerId="ADAL" clId="{F6D61E60-25A3-42A1-B037-0109AC06E7E2}" dt="2023-07-05T12:11:12.623" v="1896" actId="478"/>
          <ac:spMkLst>
            <pc:docMk/>
            <pc:sldMk cId="1691843698" sldId="1448944334"/>
            <ac:spMk id="4" creationId="{5C1BBE44-DEDE-CD7F-F533-A9BE6B46EBDF}"/>
          </ac:spMkLst>
        </pc:spChg>
        <pc:spChg chg="add del mod">
          <ac:chgData name="Sébastien DUPUIS" userId="5f8024bd-85a3-4c0d-9875-3e988400b110" providerId="ADAL" clId="{F6D61E60-25A3-42A1-B037-0109AC06E7E2}" dt="2023-07-05T12:11:13.695" v="1897" actId="478"/>
          <ac:spMkLst>
            <pc:docMk/>
            <pc:sldMk cId="1691843698" sldId="1448944334"/>
            <ac:spMk id="5" creationId="{C9F06DE3-7592-4F69-BCD0-24A1BF975167}"/>
          </ac:spMkLst>
        </pc:spChg>
        <pc:spChg chg="add del mod">
          <ac:chgData name="Sébastien DUPUIS" userId="5f8024bd-85a3-4c0d-9875-3e988400b110" providerId="ADAL" clId="{F6D61E60-25A3-42A1-B037-0109AC06E7E2}" dt="2023-07-05T12:12:49.116" v="1944" actId="478"/>
          <ac:spMkLst>
            <pc:docMk/>
            <pc:sldMk cId="1691843698" sldId="1448944334"/>
            <ac:spMk id="6" creationId="{BCFD021E-DAD4-082F-7B3B-69759C6CABB6}"/>
          </ac:spMkLst>
        </pc:spChg>
        <pc:graphicFrameChg chg="mod">
          <ac:chgData name="Sébastien DUPUIS" userId="5f8024bd-85a3-4c0d-9875-3e988400b110" providerId="ADAL" clId="{F6D61E60-25A3-42A1-B037-0109AC06E7E2}" dt="2023-07-05T12:17:08.865" v="1988"/>
          <ac:graphicFrameMkLst>
            <pc:docMk/>
            <pc:sldMk cId="1691843698" sldId="1448944334"/>
            <ac:graphicFrameMk id="29" creationId="{3BB8D422-EAD3-3F2F-DABF-C84521B86907}"/>
          </ac:graphicFrameMkLst>
        </pc:graphicFrameChg>
      </pc:sldChg>
    </pc:docChg>
  </pc:docChgLst>
  <pc:docChgLst>
    <pc:chgData name="Clara BROC" userId="39889faa-1e3c-495e-8b99-5e6ec8d56c81" providerId="ADAL" clId="{26CDEC95-C014-48AC-9C2E-2AA0C78C712F}"/>
    <pc:docChg chg="custSel addSld delSld modSld modMainMaster">
      <pc:chgData name="Clara BROC" userId="39889faa-1e3c-495e-8b99-5e6ec8d56c81" providerId="ADAL" clId="{26CDEC95-C014-48AC-9C2E-2AA0C78C712F}" dt="2023-06-14T15:39:17.622" v="137" actId="20577"/>
      <pc:docMkLst>
        <pc:docMk/>
      </pc:docMkLst>
      <pc:sldChg chg="add del">
        <pc:chgData name="Clara BROC" userId="39889faa-1e3c-495e-8b99-5e6ec8d56c81" providerId="ADAL" clId="{26CDEC95-C014-48AC-9C2E-2AA0C78C712F}" dt="2023-06-14T15:20:58.380" v="15"/>
        <pc:sldMkLst>
          <pc:docMk/>
          <pc:sldMk cId="1738091260" sldId="326"/>
        </pc:sldMkLst>
      </pc:sldChg>
      <pc:sldChg chg="add del">
        <pc:chgData name="Clara BROC" userId="39889faa-1e3c-495e-8b99-5e6ec8d56c81" providerId="ADAL" clId="{26CDEC95-C014-48AC-9C2E-2AA0C78C712F}" dt="2023-06-14T15:21:07.307" v="17"/>
        <pc:sldMkLst>
          <pc:docMk/>
          <pc:sldMk cId="3835810343" sldId="410"/>
        </pc:sldMkLst>
      </pc:sldChg>
      <pc:sldChg chg="addSp delSp modSp add mod">
        <pc:chgData name="Clara BROC" userId="39889faa-1e3c-495e-8b99-5e6ec8d56c81" providerId="ADAL" clId="{26CDEC95-C014-48AC-9C2E-2AA0C78C712F}" dt="2023-06-14T15:39:17.622" v="137" actId="20577"/>
        <pc:sldMkLst>
          <pc:docMk/>
          <pc:sldMk cId="4135281289" sldId="1448944336"/>
        </pc:sldMkLst>
        <pc:spChg chg="mod">
          <ac:chgData name="Clara BROC" userId="39889faa-1e3c-495e-8b99-5e6ec8d56c81" providerId="ADAL" clId="{26CDEC95-C014-48AC-9C2E-2AA0C78C712F}" dt="2023-06-14T15:14:35.189" v="2" actId="20577"/>
          <ac:spMkLst>
            <pc:docMk/>
            <pc:sldMk cId="4135281289" sldId="1448944336"/>
            <ac:spMk id="2" creationId="{FE2F59B7-5104-E58B-2943-290F9A231956}"/>
          </ac:spMkLst>
        </pc:spChg>
        <pc:spChg chg="add mod">
          <ac:chgData name="Clara BROC" userId="39889faa-1e3c-495e-8b99-5e6ec8d56c81" providerId="ADAL" clId="{26CDEC95-C014-48AC-9C2E-2AA0C78C712F}" dt="2023-06-14T15:39:17.622" v="137" actId="20577"/>
          <ac:spMkLst>
            <pc:docMk/>
            <pc:sldMk cId="4135281289" sldId="1448944336"/>
            <ac:spMk id="4" creationId="{1E4D02AF-DDA0-FD89-4D13-F96622DA6471}"/>
          </ac:spMkLst>
        </pc:spChg>
        <pc:spChg chg="mod">
          <ac:chgData name="Clara BROC" userId="39889faa-1e3c-495e-8b99-5e6ec8d56c81" providerId="ADAL" clId="{26CDEC95-C014-48AC-9C2E-2AA0C78C712F}" dt="2023-06-14T15:14:38.305" v="9" actId="20577"/>
          <ac:spMkLst>
            <pc:docMk/>
            <pc:sldMk cId="4135281289" sldId="1448944336"/>
            <ac:spMk id="6" creationId="{0B6E9C54-8B6F-ECF7-9408-09D983B074C2}"/>
          </ac:spMkLst>
        </pc:spChg>
        <pc:spChg chg="mod">
          <ac:chgData name="Clara BROC" userId="39889faa-1e3c-495e-8b99-5e6ec8d56c81" providerId="ADAL" clId="{26CDEC95-C014-48AC-9C2E-2AA0C78C712F}" dt="2023-06-14T15:28:02.708" v="41" actId="20577"/>
          <ac:spMkLst>
            <pc:docMk/>
            <pc:sldMk cId="4135281289" sldId="1448944336"/>
            <ac:spMk id="25" creationId="{985B4354-8E19-D14B-E462-287447318E0B}"/>
          </ac:spMkLst>
        </pc:spChg>
        <pc:graphicFrameChg chg="del">
          <ac:chgData name="Clara BROC" userId="39889faa-1e3c-495e-8b99-5e6ec8d56c81" providerId="ADAL" clId="{26CDEC95-C014-48AC-9C2E-2AA0C78C712F}" dt="2023-06-14T15:14:47.012" v="10" actId="478"/>
          <ac:graphicFrameMkLst>
            <pc:docMk/>
            <pc:sldMk cId="4135281289" sldId="1448944336"/>
            <ac:graphicFrameMk id="23" creationId="{08A10344-974A-EC29-CA21-A910E02AA353}"/>
          </ac:graphicFrameMkLst>
        </pc:graphicFrameChg>
      </pc:sldChg>
      <pc:sldChg chg="add del">
        <pc:chgData name="Clara BROC" userId="39889faa-1e3c-495e-8b99-5e6ec8d56c81" providerId="ADAL" clId="{26CDEC95-C014-48AC-9C2E-2AA0C78C712F}" dt="2023-06-14T15:25:41.108" v="23"/>
        <pc:sldMkLst>
          <pc:docMk/>
          <pc:sldMk cId="359157425" sldId="1448944337"/>
        </pc:sldMkLst>
      </pc:sldChg>
      <pc:sldChg chg="add del">
        <pc:chgData name="Clara BROC" userId="39889faa-1e3c-495e-8b99-5e6ec8d56c81" providerId="ADAL" clId="{26CDEC95-C014-48AC-9C2E-2AA0C78C712F}" dt="2023-06-14T15:20:49.211" v="13"/>
        <pc:sldMkLst>
          <pc:docMk/>
          <pc:sldMk cId="1232869301" sldId="1448944337"/>
        </pc:sldMkLst>
      </pc:sldChg>
      <pc:sldChg chg="add del">
        <pc:chgData name="Clara BROC" userId="39889faa-1e3c-495e-8b99-5e6ec8d56c81" providerId="ADAL" clId="{26CDEC95-C014-48AC-9C2E-2AA0C78C712F}" dt="2023-06-14T15:20:58.380" v="15"/>
        <pc:sldMkLst>
          <pc:docMk/>
          <pc:sldMk cId="1986882936" sldId="1448944337"/>
        </pc:sldMkLst>
      </pc:sldChg>
      <pc:sldChg chg="add del">
        <pc:chgData name="Clara BROC" userId="39889faa-1e3c-495e-8b99-5e6ec8d56c81" providerId="ADAL" clId="{26CDEC95-C014-48AC-9C2E-2AA0C78C712F}" dt="2023-06-14T15:25:17.305" v="19" actId="2696"/>
        <pc:sldMkLst>
          <pc:docMk/>
          <pc:sldMk cId="3554837152" sldId="1448944337"/>
        </pc:sldMkLst>
      </pc:sldChg>
      <pc:sldChg chg="new del">
        <pc:chgData name="Clara BROC" userId="39889faa-1e3c-495e-8b99-5e6ec8d56c81" providerId="ADAL" clId="{26CDEC95-C014-48AC-9C2E-2AA0C78C712F}" dt="2023-06-14T15:25:38.101" v="21" actId="2696"/>
        <pc:sldMkLst>
          <pc:docMk/>
          <pc:sldMk cId="3686885233" sldId="1448944337"/>
        </pc:sldMkLst>
      </pc:sldChg>
      <pc:sldMasterChg chg="delSldLayout">
        <pc:chgData name="Clara BROC" userId="39889faa-1e3c-495e-8b99-5e6ec8d56c81" providerId="ADAL" clId="{26CDEC95-C014-48AC-9C2E-2AA0C78C712F}" dt="2023-06-14T15:25:38.101" v="21" actId="2696"/>
        <pc:sldMasterMkLst>
          <pc:docMk/>
          <pc:sldMasterMk cId="91531977" sldId="2147483660"/>
        </pc:sldMasterMkLst>
        <pc:sldLayoutChg chg="del">
          <pc:chgData name="Clara BROC" userId="39889faa-1e3c-495e-8b99-5e6ec8d56c81" providerId="ADAL" clId="{26CDEC95-C014-48AC-9C2E-2AA0C78C712F}" dt="2023-06-14T15:25:38.101" v="21" actId="2696"/>
          <pc:sldLayoutMkLst>
            <pc:docMk/>
            <pc:sldMasterMk cId="91531977" sldId="2147483660"/>
            <pc:sldLayoutMk cId="594518878" sldId="2147483661"/>
          </pc:sldLayoutMkLst>
        </pc:sldLayoutChg>
      </pc:sldMasterChg>
      <pc:sldMasterChg chg="modSldLayout sldLayoutOrd">
        <pc:chgData name="Clara BROC" userId="39889faa-1e3c-495e-8b99-5e6ec8d56c81" providerId="ADAL" clId="{26CDEC95-C014-48AC-9C2E-2AA0C78C712F}" dt="2023-06-14T15:18:28.551" v="11" actId="20578"/>
        <pc:sldMasterMkLst>
          <pc:docMk/>
          <pc:sldMasterMk cId="759146756" sldId="2147484013"/>
        </pc:sldMasterMkLst>
        <pc:sldLayoutChg chg="ord">
          <pc:chgData name="Clara BROC" userId="39889faa-1e3c-495e-8b99-5e6ec8d56c81" providerId="ADAL" clId="{26CDEC95-C014-48AC-9C2E-2AA0C78C712F}" dt="2023-06-14T15:18:28.551" v="11" actId="20578"/>
          <pc:sldLayoutMkLst>
            <pc:docMk/>
            <pc:sldMasterMk cId="759146756" sldId="2147484013"/>
            <pc:sldLayoutMk cId="1405848562" sldId="2147484014"/>
          </pc:sldLayoutMkLst>
        </pc:sldLayoutChg>
      </pc:sldMasterChg>
    </pc:docChg>
  </pc:docChgLst>
  <pc:docChgLst>
    <pc:chgData name="Sébastien DUPUIS" userId="5f8024bd-85a3-4c0d-9875-3e988400b110" providerId="ADAL" clId="{551CE1E7-8BFC-46BA-922E-0AA55A053C79}"/>
    <pc:docChg chg="undo custSel addSld modSld">
      <pc:chgData name="Sébastien DUPUIS" userId="5f8024bd-85a3-4c0d-9875-3e988400b110" providerId="ADAL" clId="{551CE1E7-8BFC-46BA-922E-0AA55A053C79}" dt="2023-06-12T12:07:15.569" v="3934" actId="20577"/>
      <pc:docMkLst>
        <pc:docMk/>
      </pc:docMkLst>
      <pc:sldChg chg="modSp">
        <pc:chgData name="Sébastien DUPUIS" userId="5f8024bd-85a3-4c0d-9875-3e988400b110" providerId="ADAL" clId="{551CE1E7-8BFC-46BA-922E-0AA55A053C79}" dt="2023-06-12T07:03:57.605" v="0" actId="14826"/>
        <pc:sldMkLst>
          <pc:docMk/>
          <pc:sldMk cId="2861070061" sldId="327"/>
        </pc:sldMkLst>
        <pc:picChg chg="mod">
          <ac:chgData name="Sébastien DUPUIS" userId="5f8024bd-85a3-4c0d-9875-3e988400b110" providerId="ADAL" clId="{551CE1E7-8BFC-46BA-922E-0AA55A053C79}" dt="2023-06-12T07:03:57.605" v="0" actId="14826"/>
          <ac:picMkLst>
            <pc:docMk/>
            <pc:sldMk cId="2861070061" sldId="327"/>
            <ac:picMk id="6" creationId="{7F5B0374-0B44-7C75-340D-196AA20A1C9B}"/>
          </ac:picMkLst>
        </pc:picChg>
      </pc:sldChg>
      <pc:sldChg chg="addSp delSp modSp mod">
        <pc:chgData name="Sébastien DUPUIS" userId="5f8024bd-85a3-4c0d-9875-3e988400b110" providerId="ADAL" clId="{551CE1E7-8BFC-46BA-922E-0AA55A053C79}" dt="2023-06-12T09:28:57.137" v="2716" actId="1076"/>
        <pc:sldMkLst>
          <pc:docMk/>
          <pc:sldMk cId="626772758" sldId="1448944320"/>
        </pc:sldMkLst>
        <pc:spChg chg="mod">
          <ac:chgData name="Sébastien DUPUIS" userId="5f8024bd-85a3-4c0d-9875-3e988400b110" providerId="ADAL" clId="{551CE1E7-8BFC-46BA-922E-0AA55A053C79}" dt="2023-06-12T09:28:42.819" v="2715" actId="20577"/>
          <ac:spMkLst>
            <pc:docMk/>
            <pc:sldMk cId="626772758" sldId="1448944320"/>
            <ac:spMk id="4" creationId="{7F036F73-011B-3475-8FFB-EFFFCB729C17}"/>
          </ac:spMkLst>
        </pc:spChg>
        <pc:spChg chg="add mod">
          <ac:chgData name="Sébastien DUPUIS" userId="5f8024bd-85a3-4c0d-9875-3e988400b110" providerId="ADAL" clId="{551CE1E7-8BFC-46BA-922E-0AA55A053C79}" dt="2023-06-12T08:58:02.413" v="2704" actId="20577"/>
          <ac:spMkLst>
            <pc:docMk/>
            <pc:sldMk cId="626772758" sldId="1448944320"/>
            <ac:spMk id="5" creationId="{E881DA5C-1B7D-9CF5-432F-A39FB1F2C32B}"/>
          </ac:spMkLst>
        </pc:spChg>
        <pc:spChg chg="mod">
          <ac:chgData name="Sébastien DUPUIS" userId="5f8024bd-85a3-4c0d-9875-3e988400b110" providerId="ADAL" clId="{551CE1E7-8BFC-46BA-922E-0AA55A053C79}" dt="2023-06-12T08:50:45.947" v="2697" actId="207"/>
          <ac:spMkLst>
            <pc:docMk/>
            <pc:sldMk cId="626772758" sldId="1448944320"/>
            <ac:spMk id="16" creationId="{A617C568-ECC4-2DAC-C9D2-C641A5AA2B7D}"/>
          </ac:spMkLst>
        </pc:spChg>
        <pc:spChg chg="mod">
          <ac:chgData name="Sébastien DUPUIS" userId="5f8024bd-85a3-4c0d-9875-3e988400b110" providerId="ADAL" clId="{551CE1E7-8BFC-46BA-922E-0AA55A053C79}" dt="2023-06-12T08:50:32.477" v="2694" actId="1076"/>
          <ac:spMkLst>
            <pc:docMk/>
            <pc:sldMk cId="626772758" sldId="1448944320"/>
            <ac:spMk id="17" creationId="{E2AC0EF3-2438-0719-46F3-90E43DD6C5EE}"/>
          </ac:spMkLst>
        </pc:spChg>
        <pc:spChg chg="mod">
          <ac:chgData name="Sébastien DUPUIS" userId="5f8024bd-85a3-4c0d-9875-3e988400b110" providerId="ADAL" clId="{551CE1E7-8BFC-46BA-922E-0AA55A053C79}" dt="2023-06-12T08:50:32.477" v="2694" actId="1076"/>
          <ac:spMkLst>
            <pc:docMk/>
            <pc:sldMk cId="626772758" sldId="1448944320"/>
            <ac:spMk id="18" creationId="{4DB39E86-3B1D-8088-13F4-C8E4723EB6B8}"/>
          </ac:spMkLst>
        </pc:spChg>
        <pc:spChg chg="mod">
          <ac:chgData name="Sébastien DUPUIS" userId="5f8024bd-85a3-4c0d-9875-3e988400b110" providerId="ADAL" clId="{551CE1E7-8BFC-46BA-922E-0AA55A053C79}" dt="2023-06-12T08:58:17.926" v="2707" actId="20577"/>
          <ac:spMkLst>
            <pc:docMk/>
            <pc:sldMk cId="626772758" sldId="1448944320"/>
            <ac:spMk id="19" creationId="{B78BD641-A1C4-F511-19C5-60CA1096BAE6}"/>
          </ac:spMkLst>
        </pc:spChg>
        <pc:picChg chg="del">
          <ac:chgData name="Sébastien DUPUIS" userId="5f8024bd-85a3-4c0d-9875-3e988400b110" providerId="ADAL" clId="{551CE1E7-8BFC-46BA-922E-0AA55A053C79}" dt="2023-06-12T09:28:32.358" v="2708" actId="478"/>
          <ac:picMkLst>
            <pc:docMk/>
            <pc:sldMk cId="626772758" sldId="1448944320"/>
            <ac:picMk id="7" creationId="{62790E29-54DC-1368-B5D0-939F80940498}"/>
          </ac:picMkLst>
        </pc:picChg>
        <pc:picChg chg="add mod">
          <ac:chgData name="Sébastien DUPUIS" userId="5f8024bd-85a3-4c0d-9875-3e988400b110" providerId="ADAL" clId="{551CE1E7-8BFC-46BA-922E-0AA55A053C79}" dt="2023-06-12T09:28:57.137" v="2716" actId="1076"/>
          <ac:picMkLst>
            <pc:docMk/>
            <pc:sldMk cId="626772758" sldId="1448944320"/>
            <ac:picMk id="9" creationId="{A6BBB6FA-9C8F-1396-B313-EF7C6225DA9B}"/>
          </ac:picMkLst>
        </pc:picChg>
      </pc:sldChg>
      <pc:sldChg chg="addSp modSp add mod">
        <pc:chgData name="Sébastien DUPUIS" userId="5f8024bd-85a3-4c0d-9875-3e988400b110" providerId="ADAL" clId="{551CE1E7-8BFC-46BA-922E-0AA55A053C79}" dt="2023-06-12T11:39:41.489" v="3932" actId="6549"/>
        <pc:sldMkLst>
          <pc:docMk/>
          <pc:sldMk cId="3847570049" sldId="1448944323"/>
        </pc:sldMkLst>
        <pc:spChg chg="add mod">
          <ac:chgData name="Sébastien DUPUIS" userId="5f8024bd-85a3-4c0d-9875-3e988400b110" providerId="ADAL" clId="{551CE1E7-8BFC-46BA-922E-0AA55A053C79}" dt="2023-06-12T07:55:21.291" v="404" actId="14100"/>
          <ac:spMkLst>
            <pc:docMk/>
            <pc:sldMk cId="3847570049" sldId="1448944323"/>
            <ac:spMk id="4" creationId="{5F71004B-D376-49D0-03CF-F7FC68770D7A}"/>
          </ac:spMkLst>
        </pc:spChg>
        <pc:spChg chg="add mod">
          <ac:chgData name="Sébastien DUPUIS" userId="5f8024bd-85a3-4c0d-9875-3e988400b110" providerId="ADAL" clId="{551CE1E7-8BFC-46BA-922E-0AA55A053C79}" dt="2023-06-12T07:55:31.384" v="408" actId="113"/>
          <ac:spMkLst>
            <pc:docMk/>
            <pc:sldMk cId="3847570049" sldId="1448944323"/>
            <ac:spMk id="5" creationId="{6A2F85D3-7D37-606D-8D6B-223BDB4404DF}"/>
          </ac:spMkLst>
        </pc:spChg>
        <pc:spChg chg="mod">
          <ac:chgData name="Sébastien DUPUIS" userId="5f8024bd-85a3-4c0d-9875-3e988400b110" providerId="ADAL" clId="{551CE1E7-8BFC-46BA-922E-0AA55A053C79}" dt="2023-06-12T07:46:09.791" v="139" actId="20577"/>
          <ac:spMkLst>
            <pc:docMk/>
            <pc:sldMk cId="3847570049" sldId="1448944323"/>
            <ac:spMk id="6" creationId="{0B6E9C54-8B6F-ECF7-9408-09D983B074C2}"/>
          </ac:spMkLst>
        </pc:spChg>
        <pc:spChg chg="add mod">
          <ac:chgData name="Sébastien DUPUIS" userId="5f8024bd-85a3-4c0d-9875-3e988400b110" providerId="ADAL" clId="{551CE1E7-8BFC-46BA-922E-0AA55A053C79}" dt="2023-06-12T11:39:35.892" v="3931" actId="6549"/>
          <ac:spMkLst>
            <pc:docMk/>
            <pc:sldMk cId="3847570049" sldId="1448944323"/>
            <ac:spMk id="7" creationId="{99AC9673-C48D-C1A2-E06D-19C677C3CDED}"/>
          </ac:spMkLst>
        </pc:spChg>
        <pc:spChg chg="add mod">
          <ac:chgData name="Sébastien DUPUIS" userId="5f8024bd-85a3-4c0d-9875-3e988400b110" providerId="ADAL" clId="{551CE1E7-8BFC-46BA-922E-0AA55A053C79}" dt="2023-06-12T08:09:01.181" v="661" actId="14100"/>
          <ac:spMkLst>
            <pc:docMk/>
            <pc:sldMk cId="3847570049" sldId="1448944323"/>
            <ac:spMk id="8" creationId="{0DEB11DF-CD7C-ADCF-87B3-D08415BD6B76}"/>
          </ac:spMkLst>
        </pc:spChg>
        <pc:spChg chg="add mod">
          <ac:chgData name="Sébastien DUPUIS" userId="5f8024bd-85a3-4c0d-9875-3e988400b110" providerId="ADAL" clId="{551CE1E7-8BFC-46BA-922E-0AA55A053C79}" dt="2023-06-12T08:09:13.039" v="663" actId="1076"/>
          <ac:spMkLst>
            <pc:docMk/>
            <pc:sldMk cId="3847570049" sldId="1448944323"/>
            <ac:spMk id="9" creationId="{8A079853-80AE-9B21-C896-37728ECECCEC}"/>
          </ac:spMkLst>
        </pc:spChg>
        <pc:spChg chg="mod">
          <ac:chgData name="Sébastien DUPUIS" userId="5f8024bd-85a3-4c0d-9875-3e988400b110" providerId="ADAL" clId="{551CE1E7-8BFC-46BA-922E-0AA55A053C79}" dt="2023-06-12T08:10:03.056" v="669" actId="1076"/>
          <ac:spMkLst>
            <pc:docMk/>
            <pc:sldMk cId="3847570049" sldId="1448944323"/>
            <ac:spMk id="13" creationId="{84B555F0-C361-722D-22E5-16E93D370B8D}"/>
          </ac:spMkLst>
        </pc:spChg>
        <pc:spChg chg="mod">
          <ac:chgData name="Sébastien DUPUIS" userId="5f8024bd-85a3-4c0d-9875-3e988400b110" providerId="ADAL" clId="{551CE1E7-8BFC-46BA-922E-0AA55A053C79}" dt="2023-06-12T11:39:41.489" v="3932" actId="6549"/>
          <ac:spMkLst>
            <pc:docMk/>
            <pc:sldMk cId="3847570049" sldId="1448944323"/>
            <ac:spMk id="15" creationId="{1D4CD394-F847-8767-09D0-35027154AA4D}"/>
          </ac:spMkLst>
        </pc:spChg>
      </pc:sldChg>
      <pc:sldChg chg="modSp mod">
        <pc:chgData name="Sébastien DUPUIS" userId="5f8024bd-85a3-4c0d-9875-3e988400b110" providerId="ADAL" clId="{551CE1E7-8BFC-46BA-922E-0AA55A053C79}" dt="2023-06-12T07:27:48.922" v="29" actId="20577"/>
        <pc:sldMkLst>
          <pc:docMk/>
          <pc:sldMk cId="2685412182" sldId="1448944325"/>
        </pc:sldMkLst>
        <pc:spChg chg="mod">
          <ac:chgData name="Sébastien DUPUIS" userId="5f8024bd-85a3-4c0d-9875-3e988400b110" providerId="ADAL" clId="{551CE1E7-8BFC-46BA-922E-0AA55A053C79}" dt="2023-06-12T07:10:10.267" v="4" actId="20577"/>
          <ac:spMkLst>
            <pc:docMk/>
            <pc:sldMk cId="2685412182" sldId="1448944325"/>
            <ac:spMk id="13" creationId="{429AF48E-5B86-32E4-B5DF-94C595FA9B24}"/>
          </ac:spMkLst>
        </pc:spChg>
        <pc:graphicFrameChg chg="mod">
          <ac:chgData name="Sébastien DUPUIS" userId="5f8024bd-85a3-4c0d-9875-3e988400b110" providerId="ADAL" clId="{551CE1E7-8BFC-46BA-922E-0AA55A053C79}" dt="2023-06-12T07:27:48.922" v="29" actId="20577"/>
          <ac:graphicFrameMkLst>
            <pc:docMk/>
            <pc:sldMk cId="2685412182" sldId="1448944325"/>
            <ac:graphicFrameMk id="11" creationId="{D301B73D-5BD2-F79C-A70A-3C71D50EA323}"/>
          </ac:graphicFrameMkLst>
        </pc:graphicFrameChg>
      </pc:sldChg>
      <pc:sldChg chg="addSp delSp modSp mod">
        <pc:chgData name="Sébastien DUPUIS" userId="5f8024bd-85a3-4c0d-9875-3e988400b110" providerId="ADAL" clId="{551CE1E7-8BFC-46BA-922E-0AA55A053C79}" dt="2023-06-12T10:02:05.605" v="3925" actId="1076"/>
        <pc:sldMkLst>
          <pc:docMk/>
          <pc:sldMk cId="1437164524" sldId="1448944328"/>
        </pc:sldMkLst>
        <pc:spChg chg="mod">
          <ac:chgData name="Sébastien DUPUIS" userId="5f8024bd-85a3-4c0d-9875-3e988400b110" providerId="ADAL" clId="{551CE1E7-8BFC-46BA-922E-0AA55A053C79}" dt="2023-06-12T08:47:33.877" v="2670" actId="1076"/>
          <ac:spMkLst>
            <pc:docMk/>
            <pc:sldMk cId="1437164524" sldId="1448944328"/>
            <ac:spMk id="2" creationId="{B71C6A08-5822-1690-9F42-48CDF92B316A}"/>
          </ac:spMkLst>
        </pc:spChg>
        <pc:spChg chg="add mod">
          <ac:chgData name="Sébastien DUPUIS" userId="5f8024bd-85a3-4c0d-9875-3e988400b110" providerId="ADAL" clId="{551CE1E7-8BFC-46BA-922E-0AA55A053C79}" dt="2023-06-12T08:49:42.692" v="2693" actId="207"/>
          <ac:spMkLst>
            <pc:docMk/>
            <pc:sldMk cId="1437164524" sldId="1448944328"/>
            <ac:spMk id="4" creationId="{6EF90132-C63F-78E6-C97A-2E5280392BA5}"/>
          </ac:spMkLst>
        </pc:spChg>
        <pc:spChg chg="add del mod ord">
          <ac:chgData name="Sébastien DUPUIS" userId="5f8024bd-85a3-4c0d-9875-3e988400b110" providerId="ADAL" clId="{551CE1E7-8BFC-46BA-922E-0AA55A053C79}" dt="2023-06-12T08:48:23.338" v="2679" actId="478"/>
          <ac:spMkLst>
            <pc:docMk/>
            <pc:sldMk cId="1437164524" sldId="1448944328"/>
            <ac:spMk id="11" creationId="{9A2654FD-E9FD-F0FE-82D1-D9EFBAAD6667}"/>
          </ac:spMkLst>
        </pc:spChg>
        <pc:spChg chg="add mod">
          <ac:chgData name="Sébastien DUPUIS" userId="5f8024bd-85a3-4c0d-9875-3e988400b110" providerId="ADAL" clId="{551CE1E7-8BFC-46BA-922E-0AA55A053C79}" dt="2023-06-12T08:49:14.980" v="2690" actId="12789"/>
          <ac:spMkLst>
            <pc:docMk/>
            <pc:sldMk cId="1437164524" sldId="1448944328"/>
            <ac:spMk id="12" creationId="{934F3D28-C405-B5C8-DA95-71242C9C3FF1}"/>
          </ac:spMkLst>
        </pc:spChg>
        <pc:spChg chg="mod">
          <ac:chgData name="Sébastien DUPUIS" userId="5f8024bd-85a3-4c0d-9875-3e988400b110" providerId="ADAL" clId="{551CE1E7-8BFC-46BA-922E-0AA55A053C79}" dt="2023-06-12T08:48:55.344" v="2686" actId="1076"/>
          <ac:spMkLst>
            <pc:docMk/>
            <pc:sldMk cId="1437164524" sldId="1448944328"/>
            <ac:spMk id="15" creationId="{F3D68E39-31DC-06A4-7753-647B41703E71}"/>
          </ac:spMkLst>
        </pc:spChg>
        <pc:spChg chg="mod">
          <ac:chgData name="Sébastien DUPUIS" userId="5f8024bd-85a3-4c0d-9875-3e988400b110" providerId="ADAL" clId="{551CE1E7-8BFC-46BA-922E-0AA55A053C79}" dt="2023-06-12T08:46:15.129" v="2657" actId="404"/>
          <ac:spMkLst>
            <pc:docMk/>
            <pc:sldMk cId="1437164524" sldId="1448944328"/>
            <ac:spMk id="16" creationId="{564FDD5D-0D2A-AA13-CDB2-7C95E4D30A59}"/>
          </ac:spMkLst>
        </pc:spChg>
        <pc:spChg chg="mod">
          <ac:chgData name="Sébastien DUPUIS" userId="5f8024bd-85a3-4c0d-9875-3e988400b110" providerId="ADAL" clId="{551CE1E7-8BFC-46BA-922E-0AA55A053C79}" dt="2023-06-12T08:46:36.208" v="2662" actId="1076"/>
          <ac:spMkLst>
            <pc:docMk/>
            <pc:sldMk cId="1437164524" sldId="1448944328"/>
            <ac:spMk id="17" creationId="{0867D987-7F99-7ACA-963D-0FC109571866}"/>
          </ac:spMkLst>
        </pc:spChg>
        <pc:spChg chg="mod">
          <ac:chgData name="Sébastien DUPUIS" userId="5f8024bd-85a3-4c0d-9875-3e988400b110" providerId="ADAL" clId="{551CE1E7-8BFC-46BA-922E-0AA55A053C79}" dt="2023-06-12T08:46:06.684" v="2653" actId="404"/>
          <ac:spMkLst>
            <pc:docMk/>
            <pc:sldMk cId="1437164524" sldId="1448944328"/>
            <ac:spMk id="18" creationId="{1AC7274C-5AF9-4C82-7668-3A00BEA8652A}"/>
          </ac:spMkLst>
        </pc:spChg>
        <pc:spChg chg="add mod">
          <ac:chgData name="Sébastien DUPUIS" userId="5f8024bd-85a3-4c0d-9875-3e988400b110" providerId="ADAL" clId="{551CE1E7-8BFC-46BA-922E-0AA55A053C79}" dt="2023-06-12T08:49:14.980" v="2690" actId="12789"/>
          <ac:spMkLst>
            <pc:docMk/>
            <pc:sldMk cId="1437164524" sldId="1448944328"/>
            <ac:spMk id="20" creationId="{D9CD36C8-BAF3-2D4D-8187-F3B5841F58FF}"/>
          </ac:spMkLst>
        </pc:spChg>
        <pc:spChg chg="add mod">
          <ac:chgData name="Sébastien DUPUIS" userId="5f8024bd-85a3-4c0d-9875-3e988400b110" providerId="ADAL" clId="{551CE1E7-8BFC-46BA-922E-0AA55A053C79}" dt="2023-06-12T08:49:14.980" v="2690" actId="12789"/>
          <ac:spMkLst>
            <pc:docMk/>
            <pc:sldMk cId="1437164524" sldId="1448944328"/>
            <ac:spMk id="21" creationId="{3D0B78C7-8976-C4A7-08E5-AAF056A5ED37}"/>
          </ac:spMkLst>
        </pc:spChg>
        <pc:spChg chg="add mod">
          <ac:chgData name="Sébastien DUPUIS" userId="5f8024bd-85a3-4c0d-9875-3e988400b110" providerId="ADAL" clId="{551CE1E7-8BFC-46BA-922E-0AA55A053C79}" dt="2023-06-12T08:49:23.414" v="2692" actId="1076"/>
          <ac:spMkLst>
            <pc:docMk/>
            <pc:sldMk cId="1437164524" sldId="1448944328"/>
            <ac:spMk id="22" creationId="{62FC9135-5DBB-423A-CCB8-F1121EA85B23}"/>
          </ac:spMkLst>
        </pc:spChg>
        <pc:spChg chg="mod">
          <ac:chgData name="Sébastien DUPUIS" userId="5f8024bd-85a3-4c0d-9875-3e988400b110" providerId="ADAL" clId="{551CE1E7-8BFC-46BA-922E-0AA55A053C79}" dt="2023-06-12T08:43:23.228" v="2638" actId="20577"/>
          <ac:spMkLst>
            <pc:docMk/>
            <pc:sldMk cId="1437164524" sldId="1448944328"/>
            <ac:spMk id="39" creationId="{3CBB46A8-EA1F-5C6D-3C33-A8E904C8B209}"/>
          </ac:spMkLst>
        </pc:spChg>
        <pc:graphicFrameChg chg="mod">
          <ac:chgData name="Sébastien DUPUIS" userId="5f8024bd-85a3-4c0d-9875-3e988400b110" providerId="ADAL" clId="{551CE1E7-8BFC-46BA-922E-0AA55A053C79}" dt="2023-06-12T10:02:05.605" v="3925" actId="1076"/>
          <ac:graphicFrameMkLst>
            <pc:docMk/>
            <pc:sldMk cId="1437164524" sldId="1448944328"/>
            <ac:graphicFrameMk id="5" creationId="{B232EEC4-BA2A-DA52-F1CA-41A6E0EECB9A}"/>
          </ac:graphicFrameMkLst>
        </pc:graphicFrameChg>
        <pc:picChg chg="add del mod">
          <ac:chgData name="Sébastien DUPUIS" userId="5f8024bd-85a3-4c0d-9875-3e988400b110" providerId="ADAL" clId="{551CE1E7-8BFC-46BA-922E-0AA55A053C79}" dt="2023-06-12T08:44:53.446" v="2644" actId="478"/>
          <ac:picMkLst>
            <pc:docMk/>
            <pc:sldMk cId="1437164524" sldId="1448944328"/>
            <ac:picMk id="6" creationId="{9095EB26-E976-B386-B2EE-FE9BDBE7DD58}"/>
          </ac:picMkLst>
        </pc:picChg>
        <pc:picChg chg="add del mod">
          <ac:chgData name="Sébastien DUPUIS" userId="5f8024bd-85a3-4c0d-9875-3e988400b110" providerId="ADAL" clId="{551CE1E7-8BFC-46BA-922E-0AA55A053C79}" dt="2023-06-12T08:44:22.342" v="2643" actId="478"/>
          <ac:picMkLst>
            <pc:docMk/>
            <pc:sldMk cId="1437164524" sldId="1448944328"/>
            <ac:picMk id="8" creationId="{FB1F18FC-864B-60EF-7D75-88EEC9E4E5AD}"/>
          </ac:picMkLst>
        </pc:picChg>
        <pc:picChg chg="add mod">
          <ac:chgData name="Sébastien DUPUIS" userId="5f8024bd-85a3-4c0d-9875-3e988400b110" providerId="ADAL" clId="{551CE1E7-8BFC-46BA-922E-0AA55A053C79}" dt="2023-06-12T08:47:16.807" v="2665" actId="1076"/>
          <ac:picMkLst>
            <pc:docMk/>
            <pc:sldMk cId="1437164524" sldId="1448944328"/>
            <ac:picMk id="10" creationId="{723D18DE-56F0-F7E7-5801-3EA7E86F759B}"/>
          </ac:picMkLst>
        </pc:picChg>
        <pc:picChg chg="mod">
          <ac:chgData name="Sébastien DUPUIS" userId="5f8024bd-85a3-4c0d-9875-3e988400b110" providerId="ADAL" clId="{551CE1E7-8BFC-46BA-922E-0AA55A053C79}" dt="2023-06-12T08:47:30.649" v="2669" actId="12789"/>
          <ac:picMkLst>
            <pc:docMk/>
            <pc:sldMk cId="1437164524" sldId="1448944328"/>
            <ac:picMk id="19" creationId="{41CEA3DB-A033-0720-A506-5D647C819477}"/>
          </ac:picMkLst>
        </pc:picChg>
        <pc:picChg chg="mod">
          <ac:chgData name="Sébastien DUPUIS" userId="5f8024bd-85a3-4c0d-9875-3e988400b110" providerId="ADAL" clId="{551CE1E7-8BFC-46BA-922E-0AA55A053C79}" dt="2023-06-12T08:47:30.649" v="2669" actId="12789"/>
          <ac:picMkLst>
            <pc:docMk/>
            <pc:sldMk cId="1437164524" sldId="1448944328"/>
            <ac:picMk id="26" creationId="{0BECCAB3-A53A-5D57-54C6-49918BD6E974}"/>
          </ac:picMkLst>
        </pc:picChg>
        <pc:picChg chg="mod">
          <ac:chgData name="Sébastien DUPUIS" userId="5f8024bd-85a3-4c0d-9875-3e988400b110" providerId="ADAL" clId="{551CE1E7-8BFC-46BA-922E-0AA55A053C79}" dt="2023-06-12T08:47:30.649" v="2669" actId="12789"/>
          <ac:picMkLst>
            <pc:docMk/>
            <pc:sldMk cId="1437164524" sldId="1448944328"/>
            <ac:picMk id="36" creationId="{77F0C9B2-0A90-6218-B249-090E7A634F28}"/>
          </ac:picMkLst>
        </pc:picChg>
      </pc:sldChg>
      <pc:sldChg chg="modSp mod">
        <pc:chgData name="Sébastien DUPUIS" userId="5f8024bd-85a3-4c0d-9875-3e988400b110" providerId="ADAL" clId="{551CE1E7-8BFC-46BA-922E-0AA55A053C79}" dt="2023-06-12T12:07:15.569" v="3934" actId="20577"/>
        <pc:sldMkLst>
          <pc:docMk/>
          <pc:sldMk cId="1832013441" sldId="1448944329"/>
        </pc:sldMkLst>
        <pc:spChg chg="mod">
          <ac:chgData name="Sébastien DUPUIS" userId="5f8024bd-85a3-4c0d-9875-3e988400b110" providerId="ADAL" clId="{551CE1E7-8BFC-46BA-922E-0AA55A053C79}" dt="2023-06-12T07:54:26.050" v="343" actId="20577"/>
          <ac:spMkLst>
            <pc:docMk/>
            <pc:sldMk cId="1832013441" sldId="1448944329"/>
            <ac:spMk id="2" creationId="{FE2F59B7-5104-E58B-2943-290F9A231956}"/>
          </ac:spMkLst>
        </pc:spChg>
        <pc:spChg chg="mod">
          <ac:chgData name="Sébastien DUPUIS" userId="5f8024bd-85a3-4c0d-9875-3e988400b110" providerId="ADAL" clId="{551CE1E7-8BFC-46BA-922E-0AA55A053C79}" dt="2023-06-12T08:35:17.073" v="2205" actId="1076"/>
          <ac:spMkLst>
            <pc:docMk/>
            <pc:sldMk cId="1832013441" sldId="1448944329"/>
            <ac:spMk id="4" creationId="{1B92CD4C-E412-2DE9-A880-F3EA41C9BD20}"/>
          </ac:spMkLst>
        </pc:spChg>
        <pc:spChg chg="mod">
          <ac:chgData name="Sébastien DUPUIS" userId="5f8024bd-85a3-4c0d-9875-3e988400b110" providerId="ADAL" clId="{551CE1E7-8BFC-46BA-922E-0AA55A053C79}" dt="2023-06-12T12:07:15.569" v="3934" actId="20577"/>
          <ac:spMkLst>
            <pc:docMk/>
            <pc:sldMk cId="1832013441" sldId="1448944329"/>
            <ac:spMk id="15" creationId="{1D4CD394-F847-8767-09D0-35027154AA4D}"/>
          </ac:spMkLst>
        </pc:spChg>
      </pc:sldChg>
      <pc:sldChg chg="modSp mod">
        <pc:chgData name="Sébastien DUPUIS" userId="5f8024bd-85a3-4c0d-9875-3e988400b110" providerId="ADAL" clId="{551CE1E7-8BFC-46BA-922E-0AA55A053C79}" dt="2023-06-12T09:57:55.885" v="3922" actId="20577"/>
        <pc:sldMkLst>
          <pc:docMk/>
          <pc:sldMk cId="3988906689" sldId="1448944330"/>
        </pc:sldMkLst>
        <pc:spChg chg="mod">
          <ac:chgData name="Sébastien DUPUIS" userId="5f8024bd-85a3-4c0d-9875-3e988400b110" providerId="ADAL" clId="{551CE1E7-8BFC-46BA-922E-0AA55A053C79}" dt="2023-06-12T09:57:55.885" v="3922" actId="20577"/>
          <ac:spMkLst>
            <pc:docMk/>
            <pc:sldMk cId="3988906689" sldId="1448944330"/>
            <ac:spMk id="25" creationId="{985B4354-8E19-D14B-E462-287447318E0B}"/>
          </ac:spMkLst>
        </pc:spChg>
        <pc:spChg chg="mod">
          <ac:chgData name="Sébastien DUPUIS" userId="5f8024bd-85a3-4c0d-9875-3e988400b110" providerId="ADAL" clId="{551CE1E7-8BFC-46BA-922E-0AA55A053C79}" dt="2023-06-12T09:33:48.580" v="2902" actId="1076"/>
          <ac:spMkLst>
            <pc:docMk/>
            <pc:sldMk cId="3988906689" sldId="1448944330"/>
            <ac:spMk id="47" creationId="{88FFB5A6-5D2E-61A0-4E64-531C3C60DDE0}"/>
          </ac:spMkLst>
        </pc:spChg>
        <pc:graphicFrameChg chg="mod modGraphic">
          <ac:chgData name="Sébastien DUPUIS" userId="5f8024bd-85a3-4c0d-9875-3e988400b110" providerId="ADAL" clId="{551CE1E7-8BFC-46BA-922E-0AA55A053C79}" dt="2023-06-12T09:57:52.824" v="3920" actId="20577"/>
          <ac:graphicFrameMkLst>
            <pc:docMk/>
            <pc:sldMk cId="3988906689" sldId="1448944330"/>
            <ac:graphicFrameMk id="23" creationId="{08A10344-974A-EC29-CA21-A910E02AA353}"/>
          </ac:graphicFrameMkLst>
        </pc:graphicFrameChg>
      </pc:sldChg>
      <pc:sldChg chg="addSp delSp modSp mod">
        <pc:chgData name="Sébastien DUPUIS" userId="5f8024bd-85a3-4c0d-9875-3e988400b110" providerId="ADAL" clId="{551CE1E7-8BFC-46BA-922E-0AA55A053C79}" dt="2023-06-12T11:39:11.763" v="3927" actId="20577"/>
        <pc:sldMkLst>
          <pc:docMk/>
          <pc:sldMk cId="1554737768" sldId="1448944333"/>
        </pc:sldMkLst>
        <pc:spChg chg="mod">
          <ac:chgData name="Sébastien DUPUIS" userId="5f8024bd-85a3-4c0d-9875-3e988400b110" providerId="ADAL" clId="{551CE1E7-8BFC-46BA-922E-0AA55A053C79}" dt="2023-06-12T08:33:56.236" v="2189" actId="1076"/>
          <ac:spMkLst>
            <pc:docMk/>
            <pc:sldMk cId="1554737768" sldId="1448944333"/>
            <ac:spMk id="4" creationId="{E31A3642-93DF-D7C5-B6E0-24AAC35063C3}"/>
          </ac:spMkLst>
        </pc:spChg>
        <pc:spChg chg="mod">
          <ac:chgData name="Sébastien DUPUIS" userId="5f8024bd-85a3-4c0d-9875-3e988400b110" providerId="ADAL" clId="{551CE1E7-8BFC-46BA-922E-0AA55A053C79}" dt="2023-06-12T11:39:11.763" v="3927" actId="20577"/>
          <ac:spMkLst>
            <pc:docMk/>
            <pc:sldMk cId="1554737768" sldId="1448944333"/>
            <ac:spMk id="5" creationId="{08E78298-6E82-804D-0DF3-AF66DC522F24}"/>
          </ac:spMkLst>
        </pc:spChg>
        <pc:spChg chg="add del mod">
          <ac:chgData name="Sébastien DUPUIS" userId="5f8024bd-85a3-4c0d-9875-3e988400b110" providerId="ADAL" clId="{551CE1E7-8BFC-46BA-922E-0AA55A053C79}" dt="2023-06-12T08:31:42.716" v="2173" actId="478"/>
          <ac:spMkLst>
            <pc:docMk/>
            <pc:sldMk cId="1554737768" sldId="1448944333"/>
            <ac:spMk id="7" creationId="{C6A02C74-C1E0-4E93-F3E0-500A1F7DD41E}"/>
          </ac:spMkLst>
        </pc:spChg>
        <pc:picChg chg="add mod">
          <ac:chgData name="Sébastien DUPUIS" userId="5f8024bd-85a3-4c0d-9875-3e988400b110" providerId="ADAL" clId="{551CE1E7-8BFC-46BA-922E-0AA55A053C79}" dt="2023-06-12T08:33:14.854" v="2185"/>
          <ac:picMkLst>
            <pc:docMk/>
            <pc:sldMk cId="1554737768" sldId="1448944333"/>
            <ac:picMk id="8" creationId="{1A2F0435-1A10-C683-BF2F-CE4BF2F771C0}"/>
          </ac:picMkLst>
        </pc:picChg>
      </pc:sldChg>
      <pc:sldChg chg="addSp delSp modSp add mod">
        <pc:chgData name="Sébastien DUPUIS" userId="5f8024bd-85a3-4c0d-9875-3e988400b110" providerId="ADAL" clId="{551CE1E7-8BFC-46BA-922E-0AA55A053C79}" dt="2023-06-12T08:39:27.734" v="2334" actId="1076"/>
        <pc:sldMkLst>
          <pc:docMk/>
          <pc:sldMk cId="449599231" sldId="1448944334"/>
        </pc:sldMkLst>
        <pc:spChg chg="del mod">
          <ac:chgData name="Sébastien DUPUIS" userId="5f8024bd-85a3-4c0d-9875-3e988400b110" providerId="ADAL" clId="{551CE1E7-8BFC-46BA-922E-0AA55A053C79}" dt="2023-06-12T08:16:26.256" v="904" actId="478"/>
          <ac:spMkLst>
            <pc:docMk/>
            <pc:sldMk cId="449599231" sldId="1448944334"/>
            <ac:spMk id="5" creationId="{08E78298-6E82-804D-0DF3-AF66DC522F24}"/>
          </ac:spMkLst>
        </pc:spChg>
        <pc:spChg chg="mod">
          <ac:chgData name="Sébastien DUPUIS" userId="5f8024bd-85a3-4c0d-9875-3e988400b110" providerId="ADAL" clId="{551CE1E7-8BFC-46BA-922E-0AA55A053C79}" dt="2023-06-12T08:34:40.066" v="2201" actId="6549"/>
          <ac:spMkLst>
            <pc:docMk/>
            <pc:sldMk cId="449599231" sldId="1448944334"/>
            <ac:spMk id="7" creationId="{C6A02C74-C1E0-4E93-F3E0-500A1F7DD41E}"/>
          </ac:spMkLst>
        </pc:spChg>
        <pc:picChg chg="add mod">
          <ac:chgData name="Sébastien DUPUIS" userId="5f8024bd-85a3-4c0d-9875-3e988400b110" providerId="ADAL" clId="{551CE1E7-8BFC-46BA-922E-0AA55A053C79}" dt="2023-06-12T08:39:21.310" v="2332" actId="1076"/>
          <ac:picMkLst>
            <pc:docMk/>
            <pc:sldMk cId="449599231" sldId="1448944334"/>
            <ac:picMk id="8" creationId="{D50433BF-960E-44A3-3173-67C6F473BFF5}"/>
          </ac:picMkLst>
        </pc:picChg>
        <pc:picChg chg="add mod">
          <ac:chgData name="Sébastien DUPUIS" userId="5f8024bd-85a3-4c0d-9875-3e988400b110" providerId="ADAL" clId="{551CE1E7-8BFC-46BA-922E-0AA55A053C79}" dt="2023-06-12T08:39:23.135" v="2333" actId="1076"/>
          <ac:picMkLst>
            <pc:docMk/>
            <pc:sldMk cId="449599231" sldId="1448944334"/>
            <ac:picMk id="9" creationId="{93635C9B-5ABD-9BFD-04B5-C0C3E8E627DA}"/>
          </ac:picMkLst>
        </pc:picChg>
        <pc:picChg chg="add mod">
          <ac:chgData name="Sébastien DUPUIS" userId="5f8024bd-85a3-4c0d-9875-3e988400b110" providerId="ADAL" clId="{551CE1E7-8BFC-46BA-922E-0AA55A053C79}" dt="2023-06-12T08:39:27.734" v="2334" actId="1076"/>
          <ac:picMkLst>
            <pc:docMk/>
            <pc:sldMk cId="449599231" sldId="1448944334"/>
            <ac:picMk id="10" creationId="{859BA5B1-DEB1-8AD0-1ED9-C5A673B2BF4F}"/>
          </ac:picMkLst>
        </pc:picChg>
        <pc:picChg chg="add mod">
          <ac:chgData name="Sébastien DUPUIS" userId="5f8024bd-85a3-4c0d-9875-3e988400b110" providerId="ADAL" clId="{551CE1E7-8BFC-46BA-922E-0AA55A053C79}" dt="2023-06-12T08:33:10.965" v="2184" actId="1076"/>
          <ac:picMkLst>
            <pc:docMk/>
            <pc:sldMk cId="449599231" sldId="1448944334"/>
            <ac:picMk id="12" creationId="{99BA1454-C010-AB87-AF2C-FB887B4D48E5}"/>
          </ac:picMkLst>
        </pc:picChg>
      </pc:sldChg>
      <pc:sldChg chg="addSp delSp modSp add mod">
        <pc:chgData name="Sébastien DUPUIS" userId="5f8024bd-85a3-4c0d-9875-3e988400b110" providerId="ADAL" clId="{551CE1E7-8BFC-46BA-922E-0AA55A053C79}" dt="2023-06-12T09:56:27.169" v="3837" actId="20577"/>
        <pc:sldMkLst>
          <pc:docMk/>
          <pc:sldMk cId="12542695" sldId="1448944335"/>
        </pc:sldMkLst>
        <pc:spChg chg="del mod">
          <ac:chgData name="Sébastien DUPUIS" userId="5f8024bd-85a3-4c0d-9875-3e988400b110" providerId="ADAL" clId="{551CE1E7-8BFC-46BA-922E-0AA55A053C79}" dt="2023-06-12T09:39:17.988" v="2975" actId="478"/>
          <ac:spMkLst>
            <pc:docMk/>
            <pc:sldMk cId="12542695" sldId="1448944335"/>
            <ac:spMk id="4" creationId="{E31A3642-93DF-D7C5-B6E0-24AAC35063C3}"/>
          </ac:spMkLst>
        </pc:spChg>
        <pc:spChg chg="add mod">
          <ac:chgData name="Sébastien DUPUIS" userId="5f8024bd-85a3-4c0d-9875-3e988400b110" providerId="ADAL" clId="{551CE1E7-8BFC-46BA-922E-0AA55A053C79}" dt="2023-06-12T09:39:18.174" v="2976"/>
          <ac:spMkLst>
            <pc:docMk/>
            <pc:sldMk cId="12542695" sldId="1448944335"/>
            <ac:spMk id="5" creationId="{912DF43F-9327-0FA1-3254-D68DAAB794B3}"/>
          </ac:spMkLst>
        </pc:spChg>
        <pc:spChg chg="mod">
          <ac:chgData name="Sébastien DUPUIS" userId="5f8024bd-85a3-4c0d-9875-3e988400b110" providerId="ADAL" clId="{551CE1E7-8BFC-46BA-922E-0AA55A053C79}" dt="2023-06-12T09:56:27.169" v="3837" actId="20577"/>
          <ac:spMkLst>
            <pc:docMk/>
            <pc:sldMk cId="12542695" sldId="1448944335"/>
            <ac:spMk id="7" creationId="{C6A02C74-C1E0-4E93-F3E0-500A1F7DD41E}"/>
          </ac:spMkLst>
        </pc:spChg>
        <pc:picChg chg="del">
          <ac:chgData name="Sébastien DUPUIS" userId="5f8024bd-85a3-4c0d-9875-3e988400b110" providerId="ADAL" clId="{551CE1E7-8BFC-46BA-922E-0AA55A053C79}" dt="2023-06-12T09:30:15.184" v="2719" actId="478"/>
          <ac:picMkLst>
            <pc:docMk/>
            <pc:sldMk cId="12542695" sldId="1448944335"/>
            <ac:picMk id="8" creationId="{D50433BF-960E-44A3-3173-67C6F473BFF5}"/>
          </ac:picMkLst>
        </pc:picChg>
        <pc:picChg chg="del">
          <ac:chgData name="Sébastien DUPUIS" userId="5f8024bd-85a3-4c0d-9875-3e988400b110" providerId="ADAL" clId="{551CE1E7-8BFC-46BA-922E-0AA55A053C79}" dt="2023-06-12T09:30:15.863" v="2720" actId="478"/>
          <ac:picMkLst>
            <pc:docMk/>
            <pc:sldMk cId="12542695" sldId="1448944335"/>
            <ac:picMk id="9" creationId="{93635C9B-5ABD-9BFD-04B5-C0C3E8E627DA}"/>
          </ac:picMkLst>
        </pc:picChg>
        <pc:picChg chg="del">
          <ac:chgData name="Sébastien DUPUIS" userId="5f8024bd-85a3-4c0d-9875-3e988400b110" providerId="ADAL" clId="{551CE1E7-8BFC-46BA-922E-0AA55A053C79}" dt="2023-06-12T09:30:16.342" v="2721" actId="478"/>
          <ac:picMkLst>
            <pc:docMk/>
            <pc:sldMk cId="12542695" sldId="1448944335"/>
            <ac:picMk id="10" creationId="{859BA5B1-DEB1-8AD0-1ED9-C5A673B2BF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94DBE6-2D9C-44C0-BCC7-05D5D9DCF8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95508F0-7113-4C9F-8A03-59DDCB824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67B5D2-F9A8-4954-ABB8-83BE9D336908}" type="datetimeFigureOut">
              <a:rPr lang="fr-FR" smtClean="0"/>
              <a:t>25/07/2023</a:t>
            </a:fld>
            <a:endParaRPr lang="fr-FR"/>
          </a:p>
        </p:txBody>
      </p:sp>
      <p:sp>
        <p:nvSpPr>
          <p:cNvPr id="4" name="Espace réservé du pied de page 3">
            <a:extLst>
              <a:ext uri="{FF2B5EF4-FFF2-40B4-BE49-F238E27FC236}">
                <a16:creationId xmlns:a16="http://schemas.microsoft.com/office/drawing/2014/main" id="{9321900D-0D92-41B0-AFB3-48EDB5273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DA81170-37C4-414E-BA9A-D5E33FAC9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849ABF-D97F-4755-8FCE-B0CD8F504EAE}" type="slidenum">
              <a:rPr lang="fr-FR" smtClean="0"/>
              <a:t>‹N°›</a:t>
            </a:fld>
            <a:endParaRPr lang="fr-FR"/>
          </a:p>
        </p:txBody>
      </p:sp>
    </p:spTree>
    <p:extLst>
      <p:ext uri="{BB962C8B-B14F-4D97-AF65-F5344CB8AC3E}">
        <p14:creationId xmlns:p14="http://schemas.microsoft.com/office/powerpoint/2010/main" val="346499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D308-74A3-4F0B-A712-9F8B3A369F4B}" type="datetimeFigureOut">
              <a:rPr lang="fr-FR" smtClean="0"/>
              <a:t>25/07/2023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D7E36-EAB4-4C5A-9EC7-242C70D617B1}" type="slidenum">
              <a:rPr lang="fr-FR" smtClean="0"/>
              <a:t>‹N°›</a:t>
            </a:fld>
            <a:endParaRPr lang="fr-FR"/>
          </a:p>
        </p:txBody>
      </p:sp>
    </p:spTree>
    <p:extLst>
      <p:ext uri="{BB962C8B-B14F-4D97-AF65-F5344CB8AC3E}">
        <p14:creationId xmlns:p14="http://schemas.microsoft.com/office/powerpoint/2010/main" val="216743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A4D7E36-EAB4-4C5A-9EC7-242C70D617B1}" type="slidenum">
              <a:rPr lang="fr-FR" smtClean="0"/>
              <a:t>2</a:t>
            </a:fld>
            <a:endParaRPr lang="fr-FR"/>
          </a:p>
        </p:txBody>
      </p:sp>
    </p:spTree>
    <p:extLst>
      <p:ext uri="{BB962C8B-B14F-4D97-AF65-F5344CB8AC3E}">
        <p14:creationId xmlns:p14="http://schemas.microsoft.com/office/powerpoint/2010/main" val="189475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14866-E4B9-776A-70E0-90665ED3F728}"/>
              </a:ext>
            </a:extLst>
          </p:cNvPr>
          <p:cNvSpPr>
            <a:spLocks noGrp="1"/>
          </p:cNvSpPr>
          <p:nvPr>
            <p:ph type="ctrTitle" hasCustomPrompt="1"/>
          </p:nvPr>
        </p:nvSpPr>
        <p:spPr>
          <a:xfrm>
            <a:off x="1106748" y="1695155"/>
            <a:ext cx="6699059" cy="1438707"/>
          </a:xfrm>
        </p:spPr>
        <p:txBody>
          <a:bodyPr anchor="b">
            <a:noAutofit/>
          </a:bodyPr>
          <a:lstStyle>
            <a:lvl1pPr marL="7701" algn="l" defTabSz="554492" rtl="0" eaLnBrk="1" latinLnBrk="0" hangingPunct="1">
              <a:lnSpc>
                <a:spcPts val="5458"/>
              </a:lnSpc>
              <a:spcBef>
                <a:spcPts val="73"/>
              </a:spcBef>
              <a:buNone/>
              <a:defRPr lang="fr-FR" sz="4800" b="1" kern="1200" dirty="0">
                <a:solidFill>
                  <a:schemeClr val="bg1"/>
                </a:solidFill>
                <a:latin typeface="+mj-lt"/>
                <a:ea typeface="+mj-ea"/>
                <a:cs typeface="Poppins ExtraBold" panose="00000900000000000000" pitchFamily="2" charset="0"/>
              </a:defRPr>
            </a:lvl1pPr>
          </a:lstStyle>
          <a:p>
            <a:pPr marL="12700">
              <a:spcBef>
                <a:spcPts val="120"/>
              </a:spcBef>
            </a:pPr>
            <a:r>
              <a:rPr lang="fr-FR">
                <a:latin typeface="+mj-lt"/>
                <a:cs typeface="Poppins ExtraBold" panose="00000900000000000000" pitchFamily="2" charset="0"/>
              </a:rPr>
              <a:t>Titre principal</a:t>
            </a:r>
            <a:endParaRPr lang="fr-FR" spc="-12">
              <a:latin typeface="+mj-lt"/>
              <a:cs typeface="Poppins ExtraBold" panose="00000900000000000000" pitchFamily="2" charset="0"/>
            </a:endParaRPr>
          </a:p>
        </p:txBody>
      </p:sp>
      <p:sp>
        <p:nvSpPr>
          <p:cNvPr id="4" name="Espace réservé de la date 3">
            <a:extLst>
              <a:ext uri="{FF2B5EF4-FFF2-40B4-BE49-F238E27FC236}">
                <a16:creationId xmlns:a16="http://schemas.microsoft.com/office/drawing/2014/main" id="{A2D12FD0-E949-D036-4447-68B77EB5E08B}"/>
              </a:ext>
            </a:extLst>
          </p:cNvPr>
          <p:cNvSpPr>
            <a:spLocks noGrp="1"/>
          </p:cNvSpPr>
          <p:nvPr>
            <p:ph type="dt" sz="half" idx="10"/>
          </p:nvPr>
        </p:nvSpPr>
        <p:spPr>
          <a:xfrm>
            <a:off x="1371977" y="6060916"/>
            <a:ext cx="2742815" cy="271258"/>
          </a:xfrm>
        </p:spPr>
        <p:txBody>
          <a:bodyPr/>
          <a:lstStyle>
            <a:lvl1pPr>
              <a:defRPr sz="1200">
                <a:solidFill>
                  <a:schemeClr val="tx2"/>
                </a:solidFill>
                <a:latin typeface="+mn-lt"/>
              </a:defRPr>
            </a:lvl1pPr>
          </a:lstStyle>
          <a:p>
            <a:fld id="{5055C2BB-620F-417B-B084-4A179E12BAE2}" type="datetime4">
              <a:rPr lang="fr-FR" smtClean="0"/>
              <a:pPr/>
              <a:t>25 juillet 2023</a:t>
            </a:fld>
            <a:endParaRPr lang="fr-FR"/>
          </a:p>
        </p:txBody>
      </p:sp>
      <p:grpSp>
        <p:nvGrpSpPr>
          <p:cNvPr id="30" name="Groupe 29">
            <a:extLst>
              <a:ext uri="{FF2B5EF4-FFF2-40B4-BE49-F238E27FC236}">
                <a16:creationId xmlns:a16="http://schemas.microsoft.com/office/drawing/2014/main" id="{E7AA4C2E-DF4D-5AC2-0571-46468BA5A050}"/>
              </a:ext>
            </a:extLst>
          </p:cNvPr>
          <p:cNvGrpSpPr/>
          <p:nvPr userDrawn="1"/>
        </p:nvGrpSpPr>
        <p:grpSpPr>
          <a:xfrm>
            <a:off x="1163939" y="6162477"/>
            <a:ext cx="122197" cy="71097"/>
            <a:chOff x="1916906" y="10164763"/>
            <a:chExt cx="201498" cy="117244"/>
          </a:xfrm>
        </p:grpSpPr>
        <p:cxnSp>
          <p:nvCxnSpPr>
            <p:cNvPr id="23" name="Connecteur droit 22">
              <a:extLst>
                <a:ext uri="{FF2B5EF4-FFF2-40B4-BE49-F238E27FC236}">
                  <a16:creationId xmlns:a16="http://schemas.microsoft.com/office/drawing/2014/main" id="{F9CE5AFA-FC58-B4A7-99D8-E751335B887E}"/>
                </a:ext>
              </a:extLst>
            </p:cNvPr>
            <p:cNvCxnSpPr>
              <a:cxnSpLocks/>
            </p:cNvCxnSpPr>
            <p:nvPr userDrawn="1"/>
          </p:nvCxnSpPr>
          <p:spPr>
            <a:xfrm>
              <a:off x="1916906" y="10222174"/>
              <a:ext cx="191972" cy="0"/>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C9EE1E8-409C-C85C-3BB9-81CB7992ED61}"/>
                </a:ext>
              </a:extLst>
            </p:cNvPr>
            <p:cNvCxnSpPr/>
            <p:nvPr userDrawn="1"/>
          </p:nvCxnSpPr>
          <p:spPr>
            <a:xfrm>
              <a:off x="2055813" y="10164763"/>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145BB1F8-AC73-87BE-68FF-38462D8F7EA9}"/>
                </a:ext>
              </a:extLst>
            </p:cNvPr>
            <p:cNvCxnSpPr>
              <a:cxnSpLocks/>
            </p:cNvCxnSpPr>
            <p:nvPr userDrawn="1"/>
          </p:nvCxnSpPr>
          <p:spPr>
            <a:xfrm flipV="1">
              <a:off x="2051050" y="10219416"/>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37" name="Connecteur droit 36">
            <a:extLst>
              <a:ext uri="{FF2B5EF4-FFF2-40B4-BE49-F238E27FC236}">
                <a16:creationId xmlns:a16="http://schemas.microsoft.com/office/drawing/2014/main" id="{C69DD6EC-9697-E094-B895-1B86B37DFE83}"/>
              </a:ext>
            </a:extLst>
          </p:cNvPr>
          <p:cNvCxnSpPr/>
          <p:nvPr userDrawn="1"/>
        </p:nvCxnSpPr>
        <p:spPr>
          <a:xfrm>
            <a:off x="793287" y="0"/>
            <a:ext cx="0" cy="6854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Espace réservé pour une image  69">
            <a:extLst>
              <a:ext uri="{FF2B5EF4-FFF2-40B4-BE49-F238E27FC236}">
                <a16:creationId xmlns:a16="http://schemas.microsoft.com/office/drawing/2014/main" id="{A1A6CF12-45EF-A5D2-4666-0ECAA5C145EF}"/>
              </a:ext>
            </a:extLst>
          </p:cNvPr>
          <p:cNvSpPr>
            <a:spLocks noGrp="1"/>
          </p:cNvSpPr>
          <p:nvPr>
            <p:ph type="pic" sz="quarter" idx="11" hasCustomPrompt="1"/>
          </p:nvPr>
        </p:nvSpPr>
        <p:spPr>
          <a:xfrm>
            <a:off x="4615117" y="-1"/>
            <a:ext cx="7576884" cy="6886446"/>
          </a:xfrm>
          <a:custGeom>
            <a:avLst/>
            <a:gdLst>
              <a:gd name="connsiteX0" fmla="*/ 6443473 w 12435371"/>
              <a:gd name="connsiteY0" fmla="*/ 9866103 h 11303001"/>
              <a:gd name="connsiteX1" fmla="*/ 6648987 w 12435371"/>
              <a:gd name="connsiteY1" fmla="*/ 9876479 h 11303001"/>
              <a:gd name="connsiteX2" fmla="*/ 8562603 w 12435371"/>
              <a:gd name="connsiteY2" fmla="*/ 11194758 h 11303001"/>
              <a:gd name="connsiteX3" fmla="*/ 8598366 w 12435371"/>
              <a:gd name="connsiteY3" fmla="*/ 11274528 h 11303001"/>
              <a:gd name="connsiteX4" fmla="*/ 6443473 w 12435371"/>
              <a:gd name="connsiteY4" fmla="*/ 11274528 h 11303001"/>
              <a:gd name="connsiteX5" fmla="*/ 6443473 w 12435371"/>
              <a:gd name="connsiteY5" fmla="*/ 5723600 h 11303001"/>
              <a:gd name="connsiteX6" fmla="*/ 6443473 w 12435371"/>
              <a:gd name="connsiteY6" fmla="*/ 9863572 h 11303001"/>
              <a:gd name="connsiteX7" fmla="*/ 6237959 w 12435371"/>
              <a:gd name="connsiteY7" fmla="*/ 9873949 h 11303001"/>
              <a:gd name="connsiteX8" fmla="*/ 4324343 w 12435371"/>
              <a:gd name="connsiteY8" fmla="*/ 11192227 h 11303001"/>
              <a:gd name="connsiteX9" fmla="*/ 4274679 w 12435371"/>
              <a:gd name="connsiteY9" fmla="*/ 11303001 h 11303001"/>
              <a:gd name="connsiteX10" fmla="*/ 0 w 12435371"/>
              <a:gd name="connsiteY10" fmla="*/ 11303001 h 11303001"/>
              <a:gd name="connsiteX11" fmla="*/ 52599 w 12435371"/>
              <a:gd name="connsiteY11" fmla="*/ 10998818 h 11303001"/>
              <a:gd name="connsiteX12" fmla="*/ 6147815 w 12435371"/>
              <a:gd name="connsiteY12" fmla="*/ 5731076 h 11303001"/>
              <a:gd name="connsiteX13" fmla="*/ 6443473 w 12435371"/>
              <a:gd name="connsiteY13" fmla="*/ 0 h 11303001"/>
              <a:gd name="connsiteX14" fmla="*/ 12435371 w 12435371"/>
              <a:gd name="connsiteY14" fmla="*/ 0 h 11303001"/>
              <a:gd name="connsiteX15" fmla="*/ 12435371 w 12435371"/>
              <a:gd name="connsiteY15" fmla="*/ 9704627 h 11303001"/>
              <a:gd name="connsiteX16" fmla="*/ 12429977 w 12435371"/>
              <a:gd name="connsiteY16" fmla="*/ 9691313 h 11303001"/>
              <a:gd name="connsiteX17" fmla="*/ 6739131 w 12435371"/>
              <a:gd name="connsiteY17" fmla="*/ 5727892 h 11303001"/>
              <a:gd name="connsiteX18" fmla="*/ 6443473 w 12435371"/>
              <a:gd name="connsiteY18" fmla="*/ 5720417 h 1130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35371" h="11303001">
                <a:moveTo>
                  <a:pt x="6443473" y="9866103"/>
                </a:moveTo>
                <a:lnTo>
                  <a:pt x="6648987" y="9876479"/>
                </a:lnTo>
                <a:cubicBezTo>
                  <a:pt x="7487570" y="9961642"/>
                  <a:pt x="8199524" y="10475151"/>
                  <a:pt x="8562603" y="11194758"/>
                </a:cubicBezTo>
                <a:lnTo>
                  <a:pt x="8598366" y="11274528"/>
                </a:lnTo>
                <a:lnTo>
                  <a:pt x="6443473" y="11274528"/>
                </a:lnTo>
                <a:close/>
                <a:moveTo>
                  <a:pt x="6443473" y="5723600"/>
                </a:moveTo>
                <a:lnTo>
                  <a:pt x="6443473" y="9863572"/>
                </a:lnTo>
                <a:lnTo>
                  <a:pt x="6237959" y="9873949"/>
                </a:lnTo>
                <a:cubicBezTo>
                  <a:pt x="5399375" y="9959111"/>
                  <a:pt x="4687421" y="10472620"/>
                  <a:pt x="4324343" y="11192227"/>
                </a:cubicBezTo>
                <a:lnTo>
                  <a:pt x="4274679" y="11303001"/>
                </a:lnTo>
                <a:lnTo>
                  <a:pt x="0" y="11303001"/>
                </a:lnTo>
                <a:lnTo>
                  <a:pt x="52599" y="10998818"/>
                </a:lnTo>
                <a:cubicBezTo>
                  <a:pt x="627375" y="8097529"/>
                  <a:pt x="3115968" y="5884761"/>
                  <a:pt x="6147815" y="5731076"/>
                </a:cubicBezTo>
                <a:close/>
                <a:moveTo>
                  <a:pt x="6443473" y="0"/>
                </a:moveTo>
                <a:lnTo>
                  <a:pt x="12435371" y="0"/>
                </a:lnTo>
                <a:lnTo>
                  <a:pt x="12435371" y="9704627"/>
                </a:lnTo>
                <a:lnTo>
                  <a:pt x="12429977" y="9691313"/>
                </a:lnTo>
                <a:cubicBezTo>
                  <a:pt x="11468623" y="7453126"/>
                  <a:pt x="9297251" y="5857565"/>
                  <a:pt x="6739131" y="5727892"/>
                </a:cubicBezTo>
                <a:lnTo>
                  <a:pt x="6443473" y="5720417"/>
                </a:lnTo>
                <a:close/>
              </a:path>
            </a:pathLst>
          </a:custGeom>
          <a:solidFill>
            <a:schemeClr val="bg1"/>
          </a:solidFill>
        </p:spPr>
        <p:txBody>
          <a:bodyPr wrap="square">
            <a:noAutofit/>
          </a:bodyPr>
          <a:lstStyle>
            <a:lvl1pPr>
              <a:defRPr/>
            </a:lvl1pPr>
          </a:lstStyle>
          <a:p>
            <a:r>
              <a:rPr lang="fr-FR"/>
              <a:t>Insérer image ici</a:t>
            </a:r>
          </a:p>
        </p:txBody>
      </p:sp>
      <p:grpSp>
        <p:nvGrpSpPr>
          <p:cNvPr id="42" name="Groupe 41">
            <a:extLst>
              <a:ext uri="{FF2B5EF4-FFF2-40B4-BE49-F238E27FC236}">
                <a16:creationId xmlns:a16="http://schemas.microsoft.com/office/drawing/2014/main" id="{179A2B51-DAFB-6977-5D42-C162E4062AB5}"/>
              </a:ext>
            </a:extLst>
          </p:cNvPr>
          <p:cNvGrpSpPr/>
          <p:nvPr userDrawn="1"/>
        </p:nvGrpSpPr>
        <p:grpSpPr>
          <a:xfrm>
            <a:off x="10154033" y="6030625"/>
            <a:ext cx="1666786" cy="429172"/>
            <a:chOff x="16741197" y="12092322"/>
            <a:chExt cx="2748460" cy="707737"/>
          </a:xfrm>
        </p:grpSpPr>
        <p:sp>
          <p:nvSpPr>
            <p:cNvPr id="43" name="Forme libre : forme 42">
              <a:extLst>
                <a:ext uri="{FF2B5EF4-FFF2-40B4-BE49-F238E27FC236}">
                  <a16:creationId xmlns:a16="http://schemas.microsoft.com/office/drawing/2014/main" id="{DF62AE27-C4E5-8E56-12FE-564C3209DD1C}"/>
                </a:ext>
              </a:extLst>
            </p:cNvPr>
            <p:cNvSpPr/>
            <p:nvPr/>
          </p:nvSpPr>
          <p:spPr>
            <a:xfrm>
              <a:off x="16741197"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4" name="Forme libre : forme 43">
              <a:extLst>
                <a:ext uri="{FF2B5EF4-FFF2-40B4-BE49-F238E27FC236}">
                  <a16:creationId xmlns:a16="http://schemas.microsoft.com/office/drawing/2014/main" id="{5246D132-17B6-E817-3CBA-3F7E7CB050CB}"/>
                </a:ext>
              </a:extLst>
            </p:cNvPr>
            <p:cNvSpPr/>
            <p:nvPr/>
          </p:nvSpPr>
          <p:spPr>
            <a:xfrm>
              <a:off x="17978314"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5" name="Forme libre : forme 44">
              <a:extLst>
                <a:ext uri="{FF2B5EF4-FFF2-40B4-BE49-F238E27FC236}">
                  <a16:creationId xmlns:a16="http://schemas.microsoft.com/office/drawing/2014/main" id="{6113452A-EE1A-5BCC-F0F1-111B2D8E7297}"/>
                </a:ext>
              </a:extLst>
            </p:cNvPr>
            <p:cNvSpPr/>
            <p:nvPr/>
          </p:nvSpPr>
          <p:spPr>
            <a:xfrm>
              <a:off x="17068610"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6" name="Forme libre : forme 45">
              <a:extLst>
                <a:ext uri="{FF2B5EF4-FFF2-40B4-BE49-F238E27FC236}">
                  <a16:creationId xmlns:a16="http://schemas.microsoft.com/office/drawing/2014/main" id="{621B71E3-E134-11D1-F565-65E79041B827}"/>
                </a:ext>
              </a:extLst>
            </p:cNvPr>
            <p:cNvSpPr/>
            <p:nvPr/>
          </p:nvSpPr>
          <p:spPr>
            <a:xfrm>
              <a:off x="17362090" y="12156567"/>
              <a:ext cx="280136" cy="290434"/>
            </a:xfrm>
            <a:custGeom>
              <a:avLst/>
              <a:gdLst>
                <a:gd name="connsiteX0" fmla="*/ 280136 w 280136"/>
                <a:gd name="connsiteY0" fmla="*/ 151842 h 290434"/>
                <a:gd name="connsiteX1" fmla="*/ 140116 w 280136"/>
                <a:gd name="connsiteY1" fmla="*/ 0 h 290434"/>
                <a:gd name="connsiteX2" fmla="*/ 0 w 280136"/>
                <a:gd name="connsiteY2" fmla="*/ 145742 h 290434"/>
                <a:gd name="connsiteX3" fmla="*/ 148790 w 280136"/>
                <a:gd name="connsiteY3" fmla="*/ 290434 h 290434"/>
                <a:gd name="connsiteX4" fmla="*/ 269365 w 280136"/>
                <a:gd name="connsiteY4" fmla="*/ 234006 h 290434"/>
                <a:gd name="connsiteX5" fmla="*/ 215511 w 280136"/>
                <a:gd name="connsiteY5" fmla="*/ 189302 h 290434"/>
                <a:gd name="connsiteX6" fmla="*/ 153937 w 280136"/>
                <a:gd name="connsiteY6" fmla="*/ 217516 h 290434"/>
                <a:gd name="connsiteX7" fmla="*/ 93887 w 280136"/>
                <a:gd name="connsiteY7" fmla="*/ 171859 h 290434"/>
                <a:gd name="connsiteX8" fmla="*/ 279660 w 280136"/>
                <a:gd name="connsiteY8" fmla="*/ 171859 h 290434"/>
                <a:gd name="connsiteX9" fmla="*/ 280136 w 280136"/>
                <a:gd name="connsiteY9" fmla="*/ 151842 h 290434"/>
                <a:gd name="connsiteX10" fmla="*/ 92362 w 280136"/>
                <a:gd name="connsiteY10" fmla="*/ 122103 h 290434"/>
                <a:gd name="connsiteX11" fmla="*/ 140592 w 280136"/>
                <a:gd name="connsiteY11" fmla="*/ 71870 h 290434"/>
                <a:gd name="connsiteX12" fmla="*/ 188823 w 280136"/>
                <a:gd name="connsiteY12" fmla="*/ 122103 h 290434"/>
                <a:gd name="connsiteX13" fmla="*/ 92362 w 280136"/>
                <a:gd name="connsiteY13" fmla="*/ 122103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136" h="290434">
                  <a:moveTo>
                    <a:pt x="280136" y="151842"/>
                  </a:moveTo>
                  <a:cubicBezTo>
                    <a:pt x="280136" y="70249"/>
                    <a:pt x="236005" y="0"/>
                    <a:pt x="140116" y="0"/>
                  </a:cubicBezTo>
                  <a:cubicBezTo>
                    <a:pt x="58048" y="0"/>
                    <a:pt x="0" y="64626"/>
                    <a:pt x="0" y="145742"/>
                  </a:cubicBezTo>
                  <a:cubicBezTo>
                    <a:pt x="0" y="231909"/>
                    <a:pt x="61575" y="290434"/>
                    <a:pt x="148790" y="290434"/>
                  </a:cubicBezTo>
                  <a:cubicBezTo>
                    <a:pt x="204169" y="290434"/>
                    <a:pt x="242677" y="267844"/>
                    <a:pt x="269365" y="234006"/>
                  </a:cubicBezTo>
                  <a:lnTo>
                    <a:pt x="215511" y="189302"/>
                  </a:lnTo>
                  <a:cubicBezTo>
                    <a:pt x="195495" y="208842"/>
                    <a:pt x="177003" y="217516"/>
                    <a:pt x="153937" y="217516"/>
                  </a:cubicBezTo>
                  <a:cubicBezTo>
                    <a:pt x="123626" y="217516"/>
                    <a:pt x="101608" y="202170"/>
                    <a:pt x="93887" y="171859"/>
                  </a:cubicBezTo>
                  <a:lnTo>
                    <a:pt x="279660" y="171859"/>
                  </a:lnTo>
                  <a:cubicBezTo>
                    <a:pt x="280136" y="165186"/>
                    <a:pt x="280136" y="158037"/>
                    <a:pt x="280136" y="151842"/>
                  </a:cubicBezTo>
                  <a:moveTo>
                    <a:pt x="92362" y="122103"/>
                  </a:moveTo>
                  <a:cubicBezTo>
                    <a:pt x="97509" y="91791"/>
                    <a:pt x="114952" y="71870"/>
                    <a:pt x="140592" y="71870"/>
                  </a:cubicBezTo>
                  <a:cubicBezTo>
                    <a:pt x="166233" y="71870"/>
                    <a:pt x="185201" y="91315"/>
                    <a:pt x="188823" y="122103"/>
                  </a:cubicBezTo>
                  <a:lnTo>
                    <a:pt x="92362" y="122103"/>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7" name="Forme libre : forme 46">
              <a:extLst>
                <a:ext uri="{FF2B5EF4-FFF2-40B4-BE49-F238E27FC236}">
                  <a16:creationId xmlns:a16="http://schemas.microsoft.com/office/drawing/2014/main" id="{11F26310-FC88-C178-DFDB-6E5278084244}"/>
                </a:ext>
              </a:extLst>
            </p:cNvPr>
            <p:cNvSpPr/>
            <p:nvPr/>
          </p:nvSpPr>
          <p:spPr>
            <a:xfrm>
              <a:off x="17663196" y="12156376"/>
              <a:ext cx="304727" cy="365926"/>
            </a:xfrm>
            <a:custGeom>
              <a:avLst/>
              <a:gdLst>
                <a:gd name="connsiteX0" fmla="*/ 181674 w 304727"/>
                <a:gd name="connsiteY0" fmla="*/ 95 h 365926"/>
                <a:gd name="connsiteX1" fmla="*/ 97509 w 304727"/>
                <a:gd name="connsiteY1" fmla="*/ 43179 h 365926"/>
                <a:gd name="connsiteX2" fmla="*/ 97509 w 304727"/>
                <a:gd name="connsiteY2" fmla="*/ 6196 h 365926"/>
                <a:gd name="connsiteX3" fmla="*/ 0 w 304727"/>
                <a:gd name="connsiteY3" fmla="*/ 6196 h 365926"/>
                <a:gd name="connsiteX4" fmla="*/ 0 w 304727"/>
                <a:gd name="connsiteY4" fmla="*/ 365926 h 365926"/>
                <a:gd name="connsiteX5" fmla="*/ 97509 w 304727"/>
                <a:gd name="connsiteY5" fmla="*/ 365926 h 365926"/>
                <a:gd name="connsiteX6" fmla="*/ 97509 w 304727"/>
                <a:gd name="connsiteY6" fmla="*/ 249924 h 365926"/>
                <a:gd name="connsiteX7" fmla="*/ 182150 w 304727"/>
                <a:gd name="connsiteY7" fmla="*/ 289958 h 365926"/>
                <a:gd name="connsiteX8" fmla="*/ 304728 w 304727"/>
                <a:gd name="connsiteY8" fmla="*/ 144216 h 365926"/>
                <a:gd name="connsiteX9" fmla="*/ 181579 w 304727"/>
                <a:gd name="connsiteY9" fmla="*/ 0 h 365926"/>
                <a:gd name="connsiteX10" fmla="*/ 151840 w 304727"/>
                <a:gd name="connsiteY10" fmla="*/ 208365 h 365926"/>
                <a:gd name="connsiteX11" fmla="*/ 95412 w 304727"/>
                <a:gd name="connsiteY11" fmla="*/ 144693 h 365926"/>
                <a:gd name="connsiteX12" fmla="*/ 151840 w 304727"/>
                <a:gd name="connsiteY12" fmla="*/ 81592 h 365926"/>
                <a:gd name="connsiteX13" fmla="*/ 208839 w 304727"/>
                <a:gd name="connsiteY13" fmla="*/ 144693 h 365926"/>
                <a:gd name="connsiteX14" fmla="*/ 151840 w 304727"/>
                <a:gd name="connsiteY14" fmla="*/ 208365 h 36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727" h="365926">
                  <a:moveTo>
                    <a:pt x="181674" y="95"/>
                  </a:moveTo>
                  <a:cubicBezTo>
                    <a:pt x="140116" y="95"/>
                    <a:pt x="116477" y="20112"/>
                    <a:pt x="97509" y="43179"/>
                  </a:cubicBezTo>
                  <a:lnTo>
                    <a:pt x="97509" y="6196"/>
                  </a:lnTo>
                  <a:lnTo>
                    <a:pt x="0" y="6196"/>
                  </a:lnTo>
                  <a:lnTo>
                    <a:pt x="0" y="365926"/>
                  </a:lnTo>
                  <a:lnTo>
                    <a:pt x="97509" y="365926"/>
                  </a:lnTo>
                  <a:lnTo>
                    <a:pt x="97509" y="249924"/>
                  </a:lnTo>
                  <a:cubicBezTo>
                    <a:pt x="115429" y="270990"/>
                    <a:pt x="140116" y="289958"/>
                    <a:pt x="182150" y="289958"/>
                  </a:cubicBezTo>
                  <a:cubicBezTo>
                    <a:pt x="247824" y="289958"/>
                    <a:pt x="304728" y="234578"/>
                    <a:pt x="304728" y="144216"/>
                  </a:cubicBezTo>
                  <a:cubicBezTo>
                    <a:pt x="304728" y="53855"/>
                    <a:pt x="247729" y="0"/>
                    <a:pt x="181579" y="0"/>
                  </a:cubicBezTo>
                  <a:moveTo>
                    <a:pt x="151840" y="208365"/>
                  </a:moveTo>
                  <a:cubicBezTo>
                    <a:pt x="120576" y="208365"/>
                    <a:pt x="95412" y="181677"/>
                    <a:pt x="95412" y="144693"/>
                  </a:cubicBezTo>
                  <a:cubicBezTo>
                    <a:pt x="95412" y="107710"/>
                    <a:pt x="120576" y="81592"/>
                    <a:pt x="151840" y="81592"/>
                  </a:cubicBezTo>
                  <a:cubicBezTo>
                    <a:pt x="183104" y="81592"/>
                    <a:pt x="208839" y="108281"/>
                    <a:pt x="208839" y="144693"/>
                  </a:cubicBezTo>
                  <a:cubicBezTo>
                    <a:pt x="208839" y="181105"/>
                    <a:pt x="183676" y="208365"/>
                    <a:pt x="151840" y="208365"/>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8" name="Forme libre : forme 47">
              <a:extLst>
                <a:ext uri="{FF2B5EF4-FFF2-40B4-BE49-F238E27FC236}">
                  <a16:creationId xmlns:a16="http://schemas.microsoft.com/office/drawing/2014/main" id="{0F30B67F-E02E-2DBC-B12E-50D9A311569A}"/>
                </a:ext>
              </a:extLst>
            </p:cNvPr>
            <p:cNvSpPr/>
            <p:nvPr/>
          </p:nvSpPr>
          <p:spPr>
            <a:xfrm>
              <a:off x="18307729" y="12162667"/>
              <a:ext cx="97509" cy="277566"/>
            </a:xfrm>
            <a:custGeom>
              <a:avLst/>
              <a:gdLst>
                <a:gd name="connsiteX0" fmla="*/ 0 w 97509"/>
                <a:gd name="connsiteY0" fmla="*/ 0 h 277566"/>
                <a:gd name="connsiteX1" fmla="*/ 97509 w 97509"/>
                <a:gd name="connsiteY1" fmla="*/ 0 h 277566"/>
                <a:gd name="connsiteX2" fmla="*/ 97509 w 97509"/>
                <a:gd name="connsiteY2" fmla="*/ 277567 h 277566"/>
                <a:gd name="connsiteX3" fmla="*/ 0 w 97509"/>
                <a:gd name="connsiteY3" fmla="*/ 277567 h 277566"/>
              </a:gdLst>
              <a:ahLst/>
              <a:cxnLst>
                <a:cxn ang="0">
                  <a:pos x="connsiteX0" y="connsiteY0"/>
                </a:cxn>
                <a:cxn ang="0">
                  <a:pos x="connsiteX1" y="connsiteY1"/>
                </a:cxn>
                <a:cxn ang="0">
                  <a:pos x="connsiteX2" y="connsiteY2"/>
                </a:cxn>
                <a:cxn ang="0">
                  <a:pos x="connsiteX3" y="connsiteY3"/>
                </a:cxn>
              </a:cxnLst>
              <a:rect l="l" t="t" r="r" b="b"/>
              <a:pathLst>
                <a:path w="97509" h="277566">
                  <a:moveTo>
                    <a:pt x="0" y="0"/>
                  </a:moveTo>
                  <a:lnTo>
                    <a:pt x="97509" y="0"/>
                  </a:lnTo>
                  <a:lnTo>
                    <a:pt x="97509" y="277567"/>
                  </a:lnTo>
                  <a:lnTo>
                    <a:pt x="0" y="277567"/>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9" name="Forme libre : forme 48">
              <a:extLst>
                <a:ext uri="{FF2B5EF4-FFF2-40B4-BE49-F238E27FC236}">
                  <a16:creationId xmlns:a16="http://schemas.microsoft.com/office/drawing/2014/main" id="{306A694F-B02E-64C3-8F27-E646D5B52AC7}"/>
                </a:ext>
              </a:extLst>
            </p:cNvPr>
            <p:cNvSpPr/>
            <p:nvPr/>
          </p:nvSpPr>
          <p:spPr>
            <a:xfrm>
              <a:off x="18439075"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0" name="Forme libre : forme 49">
              <a:extLst>
                <a:ext uri="{FF2B5EF4-FFF2-40B4-BE49-F238E27FC236}">
                  <a16:creationId xmlns:a16="http://schemas.microsoft.com/office/drawing/2014/main" id="{A72388B8-31C8-1719-58C0-B37232D14598}"/>
                </a:ext>
              </a:extLst>
            </p:cNvPr>
            <p:cNvSpPr/>
            <p:nvPr/>
          </p:nvSpPr>
          <p:spPr>
            <a:xfrm>
              <a:off x="18730268" y="12092322"/>
              <a:ext cx="194923" cy="347911"/>
            </a:xfrm>
            <a:custGeom>
              <a:avLst/>
              <a:gdLst>
                <a:gd name="connsiteX0" fmla="*/ 32789 w 194923"/>
                <a:gd name="connsiteY0" fmla="*/ 347911 h 347911"/>
                <a:gd name="connsiteX1" fmla="*/ 32789 w 194923"/>
                <a:gd name="connsiteY1" fmla="*/ 148887 h 347911"/>
                <a:gd name="connsiteX2" fmla="*/ 0 w 194923"/>
                <a:gd name="connsiteY2" fmla="*/ 148887 h 347911"/>
                <a:gd name="connsiteX3" fmla="*/ 0 w 194923"/>
                <a:gd name="connsiteY3" fmla="*/ 70345 h 347911"/>
                <a:gd name="connsiteX4" fmla="*/ 32789 w 194923"/>
                <a:gd name="connsiteY4" fmla="*/ 70345 h 347911"/>
                <a:gd name="connsiteX5" fmla="*/ 32789 w 194923"/>
                <a:gd name="connsiteY5" fmla="*/ 0 h 347911"/>
                <a:gd name="connsiteX6" fmla="*/ 130298 w 194923"/>
                <a:gd name="connsiteY6" fmla="*/ 0 h 347911"/>
                <a:gd name="connsiteX7" fmla="*/ 130298 w 194923"/>
                <a:gd name="connsiteY7" fmla="*/ 70345 h 347911"/>
                <a:gd name="connsiteX8" fmla="*/ 194923 w 194923"/>
                <a:gd name="connsiteY8" fmla="*/ 70345 h 347911"/>
                <a:gd name="connsiteX9" fmla="*/ 194923 w 194923"/>
                <a:gd name="connsiteY9" fmla="*/ 148887 h 347911"/>
                <a:gd name="connsiteX10" fmla="*/ 130298 w 194923"/>
                <a:gd name="connsiteY10" fmla="*/ 148887 h 347911"/>
                <a:gd name="connsiteX11" fmla="*/ 130298 w 194923"/>
                <a:gd name="connsiteY11" fmla="*/ 347911 h 347911"/>
                <a:gd name="connsiteX12" fmla="*/ 32789 w 194923"/>
                <a:gd name="connsiteY12" fmla="*/ 347911 h 34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23" h="347911">
                  <a:moveTo>
                    <a:pt x="32789" y="347911"/>
                  </a:moveTo>
                  <a:lnTo>
                    <a:pt x="32789" y="148887"/>
                  </a:lnTo>
                  <a:lnTo>
                    <a:pt x="0" y="148887"/>
                  </a:lnTo>
                  <a:lnTo>
                    <a:pt x="0" y="70345"/>
                  </a:lnTo>
                  <a:lnTo>
                    <a:pt x="32789" y="70345"/>
                  </a:lnTo>
                  <a:lnTo>
                    <a:pt x="32789" y="0"/>
                  </a:lnTo>
                  <a:lnTo>
                    <a:pt x="130298" y="0"/>
                  </a:lnTo>
                  <a:lnTo>
                    <a:pt x="130298" y="70345"/>
                  </a:lnTo>
                  <a:lnTo>
                    <a:pt x="194923" y="70345"/>
                  </a:lnTo>
                  <a:lnTo>
                    <a:pt x="194923" y="148887"/>
                  </a:lnTo>
                  <a:lnTo>
                    <a:pt x="130298" y="148887"/>
                  </a:lnTo>
                  <a:lnTo>
                    <a:pt x="130298" y="347911"/>
                  </a:lnTo>
                  <a:lnTo>
                    <a:pt x="32789" y="347911"/>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1" name="Forme libre : forme 50">
              <a:extLst>
                <a:ext uri="{FF2B5EF4-FFF2-40B4-BE49-F238E27FC236}">
                  <a16:creationId xmlns:a16="http://schemas.microsoft.com/office/drawing/2014/main" id="{E4FB240D-A230-1F48-F795-78496D2758EC}"/>
                </a:ext>
              </a:extLst>
            </p:cNvPr>
            <p:cNvSpPr/>
            <p:nvPr/>
          </p:nvSpPr>
          <p:spPr>
            <a:xfrm>
              <a:off x="18903173" y="12327758"/>
              <a:ext cx="119146" cy="119147"/>
            </a:xfrm>
            <a:custGeom>
              <a:avLst/>
              <a:gdLst>
                <a:gd name="connsiteX0" fmla="*/ 119146 w 119146"/>
                <a:gd name="connsiteY0" fmla="*/ 59574 h 119147"/>
                <a:gd name="connsiteX1" fmla="*/ 59573 w 119146"/>
                <a:gd name="connsiteY1" fmla="*/ 119148 h 119147"/>
                <a:gd name="connsiteX2" fmla="*/ 0 w 119146"/>
                <a:gd name="connsiteY2" fmla="*/ 59574 h 119147"/>
                <a:gd name="connsiteX3" fmla="*/ 59573 w 119146"/>
                <a:gd name="connsiteY3" fmla="*/ 0 h 119147"/>
                <a:gd name="connsiteX4" fmla="*/ 119146 w 119146"/>
                <a:gd name="connsiteY4" fmla="*/ 59574 h 11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46" h="119147">
                  <a:moveTo>
                    <a:pt x="119146" y="59574"/>
                  </a:moveTo>
                  <a:cubicBezTo>
                    <a:pt x="119146" y="92459"/>
                    <a:pt x="92457" y="119148"/>
                    <a:pt x="59573" y="119148"/>
                  </a:cubicBezTo>
                  <a:cubicBezTo>
                    <a:pt x="26689" y="119148"/>
                    <a:pt x="0" y="92459"/>
                    <a:pt x="0" y="59574"/>
                  </a:cubicBezTo>
                  <a:cubicBezTo>
                    <a:pt x="0" y="26689"/>
                    <a:pt x="26689" y="0"/>
                    <a:pt x="59573" y="0"/>
                  </a:cubicBezTo>
                  <a:cubicBezTo>
                    <a:pt x="92457" y="0"/>
                    <a:pt x="119146" y="26689"/>
                    <a:pt x="119146" y="59574"/>
                  </a:cubicBezTo>
                </a:path>
              </a:pathLst>
            </a:custGeom>
            <a:solidFill>
              <a:srgbClr val="00A2DF"/>
            </a:solidFill>
            <a:ln w="9525" cap="flat">
              <a:noFill/>
              <a:prstDash val="solid"/>
              <a:miter/>
            </a:ln>
          </p:spPr>
          <p:txBody>
            <a:bodyPr rtlCol="0" anchor="ctr"/>
            <a:lstStyle/>
            <a:p>
              <a:endParaRPr lang="fr-FR" sz="1092"/>
            </a:p>
          </p:txBody>
        </p:sp>
        <p:sp>
          <p:nvSpPr>
            <p:cNvPr id="52" name="Forme libre : forme 51">
              <a:extLst>
                <a:ext uri="{FF2B5EF4-FFF2-40B4-BE49-F238E27FC236}">
                  <a16:creationId xmlns:a16="http://schemas.microsoft.com/office/drawing/2014/main" id="{199CF841-1BC6-1985-28C3-4CD352927369}"/>
                </a:ext>
              </a:extLst>
            </p:cNvPr>
            <p:cNvSpPr/>
            <p:nvPr/>
          </p:nvSpPr>
          <p:spPr>
            <a:xfrm>
              <a:off x="17661767"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6" y="62529"/>
                    <a:pt x="29358" y="66723"/>
                    <a:pt x="26498" y="72061"/>
                  </a:cubicBezTo>
                  <a:cubicBezTo>
                    <a:pt x="23639" y="77494"/>
                    <a:pt x="22209" y="83689"/>
                    <a:pt x="22209" y="90743"/>
                  </a:cubicBezTo>
                  <a:cubicBezTo>
                    <a:pt x="22209" y="97797"/>
                    <a:pt x="23639" y="104183"/>
                    <a:pt x="26498" y="109520"/>
                  </a:cubicBezTo>
                  <a:cubicBezTo>
                    <a:pt x="29358" y="114858"/>
                    <a:pt x="33266"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53" name="Forme libre : forme 52">
              <a:extLst>
                <a:ext uri="{FF2B5EF4-FFF2-40B4-BE49-F238E27FC236}">
                  <a16:creationId xmlns:a16="http://schemas.microsoft.com/office/drawing/2014/main" id="{72E57516-86BF-20C6-2E67-68EAEEBFBCA4}"/>
                </a:ext>
              </a:extLst>
            </p:cNvPr>
            <p:cNvSpPr/>
            <p:nvPr/>
          </p:nvSpPr>
          <p:spPr>
            <a:xfrm>
              <a:off x="17783391"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4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400"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5" y="108949"/>
                    <a:pt x="62433"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4"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54" name="Forme libre : forme 53">
              <a:extLst>
                <a:ext uri="{FF2B5EF4-FFF2-40B4-BE49-F238E27FC236}">
                  <a16:creationId xmlns:a16="http://schemas.microsoft.com/office/drawing/2014/main" id="{363AD4D2-C4EE-F18C-3B96-FF2F7A6D3D74}"/>
                </a:ext>
              </a:extLst>
            </p:cNvPr>
            <p:cNvSpPr/>
            <p:nvPr/>
          </p:nvSpPr>
          <p:spPr>
            <a:xfrm>
              <a:off x="17888811" y="12640878"/>
              <a:ext cx="112187" cy="159181"/>
            </a:xfrm>
            <a:custGeom>
              <a:avLst/>
              <a:gdLst>
                <a:gd name="connsiteX0" fmla="*/ 25068 w 112187"/>
                <a:gd name="connsiteY0" fmla="*/ 95 h 159181"/>
                <a:gd name="connsiteX1" fmla="*/ 57381 w 112187"/>
                <a:gd name="connsiteY1" fmla="*/ 79400 h 159181"/>
                <a:gd name="connsiteX2" fmla="*/ 87310 w 112187"/>
                <a:gd name="connsiteY2" fmla="*/ 95 h 159181"/>
                <a:gd name="connsiteX3" fmla="*/ 112188 w 112187"/>
                <a:gd name="connsiteY3" fmla="*/ 95 h 159181"/>
                <a:gd name="connsiteX4" fmla="*/ 46991 w 112187"/>
                <a:gd name="connsiteY4" fmla="*/ 159181 h 159181"/>
                <a:gd name="connsiteX5" fmla="*/ 22114 w 112187"/>
                <a:gd name="connsiteY5" fmla="*/ 159181 h 159181"/>
                <a:gd name="connsiteX6" fmla="*/ 45371 w 112187"/>
                <a:gd name="connsiteY6" fmla="*/ 105326 h 159181"/>
                <a:gd name="connsiteX7" fmla="*/ 0 w 112187"/>
                <a:gd name="connsiteY7" fmla="*/ 0 h 159181"/>
                <a:gd name="connsiteX8" fmla="*/ 25068 w 112187"/>
                <a:gd name="connsiteY8" fmla="*/ 0 h 15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7" h="159181">
                  <a:moveTo>
                    <a:pt x="25068" y="95"/>
                  </a:moveTo>
                  <a:lnTo>
                    <a:pt x="57381" y="79400"/>
                  </a:lnTo>
                  <a:lnTo>
                    <a:pt x="87310" y="95"/>
                  </a:lnTo>
                  <a:lnTo>
                    <a:pt x="112188" y="95"/>
                  </a:lnTo>
                  <a:lnTo>
                    <a:pt x="46991" y="159181"/>
                  </a:lnTo>
                  <a:lnTo>
                    <a:pt x="22114" y="159181"/>
                  </a:lnTo>
                  <a:lnTo>
                    <a:pt x="45371" y="105326"/>
                  </a:lnTo>
                  <a:lnTo>
                    <a:pt x="0" y="0"/>
                  </a:lnTo>
                  <a:lnTo>
                    <a:pt x="25068" y="0"/>
                  </a:lnTo>
                  <a:close/>
                </a:path>
              </a:pathLst>
            </a:custGeom>
            <a:solidFill>
              <a:schemeClr val="bg1"/>
            </a:solidFill>
            <a:ln w="9525" cap="flat">
              <a:noFill/>
              <a:prstDash val="solid"/>
              <a:miter/>
            </a:ln>
          </p:spPr>
          <p:txBody>
            <a:bodyPr rtlCol="0" anchor="ctr"/>
            <a:lstStyle/>
            <a:p>
              <a:endParaRPr lang="fr-FR" sz="1092"/>
            </a:p>
          </p:txBody>
        </p:sp>
        <p:sp>
          <p:nvSpPr>
            <p:cNvPr id="55" name="Forme libre : forme 54">
              <a:extLst>
                <a:ext uri="{FF2B5EF4-FFF2-40B4-BE49-F238E27FC236}">
                  <a16:creationId xmlns:a16="http://schemas.microsoft.com/office/drawing/2014/main" id="{9466EB46-72FD-BF43-FADB-F823D2D8F8FD}"/>
                </a:ext>
              </a:extLst>
            </p:cNvPr>
            <p:cNvSpPr/>
            <p:nvPr/>
          </p:nvSpPr>
          <p:spPr>
            <a:xfrm>
              <a:off x="17999379"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56" name="Forme libre : forme 55">
              <a:extLst>
                <a:ext uri="{FF2B5EF4-FFF2-40B4-BE49-F238E27FC236}">
                  <a16:creationId xmlns:a16="http://schemas.microsoft.com/office/drawing/2014/main" id="{A75C7FCA-60AF-2F04-7993-F4BC2953E8CE}"/>
                </a:ext>
              </a:extLst>
            </p:cNvPr>
            <p:cNvSpPr/>
            <p:nvPr/>
          </p:nvSpPr>
          <p:spPr>
            <a:xfrm>
              <a:off x="18125674" y="12639163"/>
              <a:ext cx="101703" cy="109615"/>
            </a:xfrm>
            <a:custGeom>
              <a:avLst/>
              <a:gdLst>
                <a:gd name="connsiteX0" fmla="*/ 90360 w 101703"/>
                <a:gd name="connsiteY0" fmla="*/ 12105 h 109615"/>
                <a:gd name="connsiteX1" fmla="*/ 101703 w 101703"/>
                <a:gd name="connsiteY1" fmla="*/ 46706 h 109615"/>
                <a:gd name="connsiteX2" fmla="*/ 101703 w 101703"/>
                <a:gd name="connsiteY2" fmla="*/ 109520 h 109615"/>
                <a:gd name="connsiteX3" fmla="*/ 79399 w 101703"/>
                <a:gd name="connsiteY3" fmla="*/ 109520 h 109615"/>
                <a:gd name="connsiteX4" fmla="*/ 79399 w 101703"/>
                <a:gd name="connsiteY4" fmla="*/ 49089 h 109615"/>
                <a:gd name="connsiteX5" fmla="*/ 71964 w 101703"/>
                <a:gd name="connsiteY5" fmla="*/ 26689 h 109615"/>
                <a:gd name="connsiteX6" fmla="*/ 51662 w 101703"/>
                <a:gd name="connsiteY6" fmla="*/ 18778 h 109615"/>
                <a:gd name="connsiteX7" fmla="*/ 30311 w 101703"/>
                <a:gd name="connsiteY7" fmla="*/ 27261 h 109615"/>
                <a:gd name="connsiteX8" fmla="*/ 22304 w 101703"/>
                <a:gd name="connsiteY8" fmla="*/ 52234 h 109615"/>
                <a:gd name="connsiteX9" fmla="*/ 22304 w 101703"/>
                <a:gd name="connsiteY9" fmla="*/ 109616 h 109615"/>
                <a:gd name="connsiteX10" fmla="*/ 0 w 101703"/>
                <a:gd name="connsiteY10" fmla="*/ 109616 h 109615"/>
                <a:gd name="connsiteX11" fmla="*/ 0 w 101703"/>
                <a:gd name="connsiteY11" fmla="*/ 1811 h 109615"/>
                <a:gd name="connsiteX12" fmla="*/ 22304 w 101703"/>
                <a:gd name="connsiteY12" fmla="*/ 1811 h 109615"/>
                <a:gd name="connsiteX13" fmla="*/ 22304 w 101703"/>
                <a:gd name="connsiteY13" fmla="*/ 25450 h 109615"/>
                <a:gd name="connsiteX14" fmla="*/ 36792 w 101703"/>
                <a:gd name="connsiteY14" fmla="*/ 6672 h 109615"/>
                <a:gd name="connsiteX15" fmla="*/ 60240 w 101703"/>
                <a:gd name="connsiteY15" fmla="*/ 0 h 109615"/>
                <a:gd name="connsiteX16" fmla="*/ 90360 w 101703"/>
                <a:gd name="connsiteY16" fmla="*/ 12105 h 10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09615">
                  <a:moveTo>
                    <a:pt x="90360" y="12105"/>
                  </a:moveTo>
                  <a:cubicBezTo>
                    <a:pt x="97890" y="20207"/>
                    <a:pt x="101703" y="31741"/>
                    <a:pt x="101703" y="46706"/>
                  </a:cubicBezTo>
                  <a:lnTo>
                    <a:pt x="101703" y="109520"/>
                  </a:lnTo>
                  <a:lnTo>
                    <a:pt x="79399" y="109520"/>
                  </a:lnTo>
                  <a:lnTo>
                    <a:pt x="79399" y="49089"/>
                  </a:lnTo>
                  <a:cubicBezTo>
                    <a:pt x="79399" y="39462"/>
                    <a:pt x="76921" y="31932"/>
                    <a:pt x="71964" y="26689"/>
                  </a:cubicBezTo>
                  <a:cubicBezTo>
                    <a:pt x="67008" y="21447"/>
                    <a:pt x="60240" y="18778"/>
                    <a:pt x="51662" y="18778"/>
                  </a:cubicBezTo>
                  <a:cubicBezTo>
                    <a:pt x="43083" y="18778"/>
                    <a:pt x="35649" y="21637"/>
                    <a:pt x="30311" y="27261"/>
                  </a:cubicBezTo>
                  <a:cubicBezTo>
                    <a:pt x="24973" y="32885"/>
                    <a:pt x="22304" y="41273"/>
                    <a:pt x="22304" y="52234"/>
                  </a:cubicBezTo>
                  <a:lnTo>
                    <a:pt x="22304" y="109616"/>
                  </a:lnTo>
                  <a:lnTo>
                    <a:pt x="0" y="109616"/>
                  </a:lnTo>
                  <a:lnTo>
                    <a:pt x="0" y="1811"/>
                  </a:lnTo>
                  <a:lnTo>
                    <a:pt x="22304" y="1811"/>
                  </a:lnTo>
                  <a:lnTo>
                    <a:pt x="22304" y="25450"/>
                  </a:lnTo>
                  <a:cubicBezTo>
                    <a:pt x="25164" y="17348"/>
                    <a:pt x="30025" y="11057"/>
                    <a:pt x="36792" y="6672"/>
                  </a:cubicBezTo>
                  <a:cubicBezTo>
                    <a:pt x="43560" y="2192"/>
                    <a:pt x="51376" y="0"/>
                    <a:pt x="60240" y="0"/>
                  </a:cubicBezTo>
                  <a:cubicBezTo>
                    <a:pt x="72727" y="0"/>
                    <a:pt x="82830" y="4003"/>
                    <a:pt x="90360" y="12105"/>
                  </a:cubicBezTo>
                  <a:close/>
                </a:path>
              </a:pathLst>
            </a:custGeom>
            <a:solidFill>
              <a:schemeClr val="bg1"/>
            </a:solidFill>
            <a:ln w="9525" cap="flat">
              <a:noFill/>
              <a:prstDash val="solid"/>
              <a:miter/>
            </a:ln>
          </p:spPr>
          <p:txBody>
            <a:bodyPr rtlCol="0" anchor="ctr"/>
            <a:lstStyle/>
            <a:p>
              <a:endParaRPr lang="fr-FR" sz="1092"/>
            </a:p>
          </p:txBody>
        </p:sp>
        <p:sp>
          <p:nvSpPr>
            <p:cNvPr id="57" name="Forme libre : forme 56">
              <a:extLst>
                <a:ext uri="{FF2B5EF4-FFF2-40B4-BE49-F238E27FC236}">
                  <a16:creationId xmlns:a16="http://schemas.microsoft.com/office/drawing/2014/main" id="{09C5D15E-7BD5-01E2-55A3-64CBB86197C1}"/>
                </a:ext>
              </a:extLst>
            </p:cNvPr>
            <p:cNvSpPr/>
            <p:nvPr/>
          </p:nvSpPr>
          <p:spPr>
            <a:xfrm>
              <a:off x="18242913" y="12603895"/>
              <a:ext cx="110853" cy="146122"/>
            </a:xfrm>
            <a:custGeom>
              <a:avLst/>
              <a:gdLst>
                <a:gd name="connsiteX0" fmla="*/ 73871 w 110853"/>
                <a:gd name="connsiteY0" fmla="*/ 42893 h 146122"/>
                <a:gd name="connsiteX1" fmla="*/ 88359 w 110853"/>
                <a:gd name="connsiteY1" fmla="*/ 62052 h 146122"/>
                <a:gd name="connsiteX2" fmla="*/ 88359 w 110853"/>
                <a:gd name="connsiteY2" fmla="*/ 0 h 146122"/>
                <a:gd name="connsiteX3" fmla="*/ 110853 w 110853"/>
                <a:gd name="connsiteY3" fmla="*/ 0 h 146122"/>
                <a:gd name="connsiteX4" fmla="*/ 110853 w 110853"/>
                <a:gd name="connsiteY4" fmla="*/ 144788 h 146122"/>
                <a:gd name="connsiteX5" fmla="*/ 88359 w 110853"/>
                <a:gd name="connsiteY5" fmla="*/ 144788 h 146122"/>
                <a:gd name="connsiteX6" fmla="*/ 88359 w 110853"/>
                <a:gd name="connsiteY6" fmla="*/ 119720 h 146122"/>
                <a:gd name="connsiteX7" fmla="*/ 73871 w 110853"/>
                <a:gd name="connsiteY7" fmla="*/ 138879 h 146122"/>
                <a:gd name="connsiteX8" fmla="*/ 48802 w 110853"/>
                <a:gd name="connsiteY8" fmla="*/ 146123 h 146122"/>
                <a:gd name="connsiteX9" fmla="*/ 23639 w 110853"/>
                <a:gd name="connsiteY9" fmla="*/ 139451 h 146122"/>
                <a:gd name="connsiteX10" fmla="*/ 6291 w 110853"/>
                <a:gd name="connsiteY10" fmla="*/ 120291 h 146122"/>
                <a:gd name="connsiteX11" fmla="*/ 0 w 110853"/>
                <a:gd name="connsiteY11" fmla="*/ 90743 h 146122"/>
                <a:gd name="connsiteX12" fmla="*/ 6291 w 110853"/>
                <a:gd name="connsiteY12" fmla="*/ 61385 h 146122"/>
                <a:gd name="connsiteX13" fmla="*/ 23639 w 110853"/>
                <a:gd name="connsiteY13" fmla="*/ 42226 h 146122"/>
                <a:gd name="connsiteX14" fmla="*/ 48802 w 110853"/>
                <a:gd name="connsiteY14" fmla="*/ 35554 h 146122"/>
                <a:gd name="connsiteX15" fmla="*/ 73871 w 110853"/>
                <a:gd name="connsiteY15" fmla="*/ 42798 h 146122"/>
                <a:gd name="connsiteX16" fmla="*/ 31931 w 110853"/>
                <a:gd name="connsiteY16" fmla="*/ 64721 h 146122"/>
                <a:gd name="connsiteX17" fmla="*/ 23067 w 110853"/>
                <a:gd name="connsiteY17" fmla="*/ 90838 h 146122"/>
                <a:gd name="connsiteX18" fmla="*/ 31931 w 110853"/>
                <a:gd name="connsiteY18" fmla="*/ 116956 h 146122"/>
                <a:gd name="connsiteX19" fmla="*/ 55760 w 110853"/>
                <a:gd name="connsiteY19" fmla="*/ 126487 h 146122"/>
                <a:gd name="connsiteX20" fmla="*/ 72631 w 110853"/>
                <a:gd name="connsiteY20" fmla="*/ 122103 h 146122"/>
                <a:gd name="connsiteX21" fmla="*/ 84355 w 110853"/>
                <a:gd name="connsiteY21" fmla="*/ 109711 h 146122"/>
                <a:gd name="connsiteX22" fmla="*/ 88645 w 110853"/>
                <a:gd name="connsiteY22" fmla="*/ 90934 h 146122"/>
                <a:gd name="connsiteX23" fmla="*/ 84355 w 110853"/>
                <a:gd name="connsiteY23" fmla="*/ 72251 h 146122"/>
                <a:gd name="connsiteX24" fmla="*/ 72631 w 110853"/>
                <a:gd name="connsiteY24" fmla="*/ 59765 h 146122"/>
                <a:gd name="connsiteX25" fmla="*/ 55760 w 110853"/>
                <a:gd name="connsiteY25" fmla="*/ 55380 h 146122"/>
                <a:gd name="connsiteX26" fmla="*/ 31931 w 110853"/>
                <a:gd name="connsiteY26" fmla="*/ 64912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853" h="146122">
                  <a:moveTo>
                    <a:pt x="73871" y="42893"/>
                  </a:moveTo>
                  <a:cubicBezTo>
                    <a:pt x="80829" y="47754"/>
                    <a:pt x="85594" y="54141"/>
                    <a:pt x="88359" y="62052"/>
                  </a:cubicBezTo>
                  <a:lnTo>
                    <a:pt x="88359" y="0"/>
                  </a:lnTo>
                  <a:lnTo>
                    <a:pt x="110853" y="0"/>
                  </a:lnTo>
                  <a:lnTo>
                    <a:pt x="110853" y="144788"/>
                  </a:lnTo>
                  <a:lnTo>
                    <a:pt x="88359" y="144788"/>
                  </a:lnTo>
                  <a:lnTo>
                    <a:pt x="88359" y="119720"/>
                  </a:lnTo>
                  <a:cubicBezTo>
                    <a:pt x="85594" y="127631"/>
                    <a:pt x="80829" y="134113"/>
                    <a:pt x="73871" y="138879"/>
                  </a:cubicBezTo>
                  <a:cubicBezTo>
                    <a:pt x="66912" y="143740"/>
                    <a:pt x="58620" y="146123"/>
                    <a:pt x="48802" y="146123"/>
                  </a:cubicBezTo>
                  <a:cubicBezTo>
                    <a:pt x="38985" y="146123"/>
                    <a:pt x="30978" y="143930"/>
                    <a:pt x="23639" y="139451"/>
                  </a:cubicBezTo>
                  <a:cubicBezTo>
                    <a:pt x="16299" y="135066"/>
                    <a:pt x="10485" y="128584"/>
                    <a:pt x="6291" y="120291"/>
                  </a:cubicBezTo>
                  <a:cubicBezTo>
                    <a:pt x="2097" y="111903"/>
                    <a:pt x="0" y="102086"/>
                    <a:pt x="0" y="90743"/>
                  </a:cubicBezTo>
                  <a:cubicBezTo>
                    <a:pt x="0" y="79400"/>
                    <a:pt x="2097" y="69773"/>
                    <a:pt x="6291" y="61385"/>
                  </a:cubicBezTo>
                  <a:cubicBezTo>
                    <a:pt x="10485" y="52997"/>
                    <a:pt x="16204" y="46611"/>
                    <a:pt x="23639" y="42226"/>
                  </a:cubicBezTo>
                  <a:cubicBezTo>
                    <a:pt x="30978" y="37746"/>
                    <a:pt x="39366" y="35554"/>
                    <a:pt x="48802" y="35554"/>
                  </a:cubicBezTo>
                  <a:cubicBezTo>
                    <a:pt x="58239" y="35554"/>
                    <a:pt x="66912" y="37937"/>
                    <a:pt x="73871" y="42798"/>
                  </a:cubicBezTo>
                  <a:close/>
                  <a:moveTo>
                    <a:pt x="31931" y="64721"/>
                  </a:moveTo>
                  <a:cubicBezTo>
                    <a:pt x="26021" y="71012"/>
                    <a:pt x="23067" y="79781"/>
                    <a:pt x="23067" y="90838"/>
                  </a:cubicBezTo>
                  <a:cubicBezTo>
                    <a:pt x="23067" y="101895"/>
                    <a:pt x="26021" y="110665"/>
                    <a:pt x="31931" y="116956"/>
                  </a:cubicBezTo>
                  <a:cubicBezTo>
                    <a:pt x="37841" y="123246"/>
                    <a:pt x="45752" y="126487"/>
                    <a:pt x="55760" y="126487"/>
                  </a:cubicBezTo>
                  <a:cubicBezTo>
                    <a:pt x="62051" y="126487"/>
                    <a:pt x="67675" y="125057"/>
                    <a:pt x="72631" y="122103"/>
                  </a:cubicBezTo>
                  <a:cubicBezTo>
                    <a:pt x="77588" y="119148"/>
                    <a:pt x="81496" y="115049"/>
                    <a:pt x="84355" y="109711"/>
                  </a:cubicBezTo>
                  <a:cubicBezTo>
                    <a:pt x="87215" y="104373"/>
                    <a:pt x="88645" y="98082"/>
                    <a:pt x="88645" y="90934"/>
                  </a:cubicBezTo>
                  <a:cubicBezTo>
                    <a:pt x="88645" y="83785"/>
                    <a:pt x="87215" y="77684"/>
                    <a:pt x="84355" y="72251"/>
                  </a:cubicBezTo>
                  <a:cubicBezTo>
                    <a:pt x="81496" y="66818"/>
                    <a:pt x="77588" y="62624"/>
                    <a:pt x="72631" y="59765"/>
                  </a:cubicBezTo>
                  <a:cubicBezTo>
                    <a:pt x="67675" y="56810"/>
                    <a:pt x="62051" y="55380"/>
                    <a:pt x="55760" y="55380"/>
                  </a:cubicBezTo>
                  <a:cubicBezTo>
                    <a:pt x="45847" y="55380"/>
                    <a:pt x="37936" y="58525"/>
                    <a:pt x="31931" y="64912"/>
                  </a:cubicBezTo>
                  <a:close/>
                </a:path>
              </a:pathLst>
            </a:custGeom>
            <a:solidFill>
              <a:schemeClr val="bg1"/>
            </a:solidFill>
            <a:ln w="9525" cap="flat">
              <a:noFill/>
              <a:prstDash val="solid"/>
              <a:miter/>
            </a:ln>
          </p:spPr>
          <p:txBody>
            <a:bodyPr rtlCol="0" anchor="ctr"/>
            <a:lstStyle/>
            <a:p>
              <a:endParaRPr lang="fr-FR" sz="1092"/>
            </a:p>
          </p:txBody>
        </p:sp>
        <p:sp>
          <p:nvSpPr>
            <p:cNvPr id="58" name="Forme libre : forme 57">
              <a:extLst>
                <a:ext uri="{FF2B5EF4-FFF2-40B4-BE49-F238E27FC236}">
                  <a16:creationId xmlns:a16="http://schemas.microsoft.com/office/drawing/2014/main" id="{CDBE68C2-A323-8BA2-CB2F-CA540371E1D5}"/>
                </a:ext>
              </a:extLst>
            </p:cNvPr>
            <p:cNvSpPr/>
            <p:nvPr/>
          </p:nvSpPr>
          <p:spPr>
            <a:xfrm>
              <a:off x="18406858" y="12614284"/>
              <a:ext cx="64148" cy="134494"/>
            </a:xfrm>
            <a:custGeom>
              <a:avLst/>
              <a:gdLst>
                <a:gd name="connsiteX0" fmla="*/ 64148 w 64148"/>
                <a:gd name="connsiteY0" fmla="*/ 115144 h 134494"/>
                <a:gd name="connsiteX1" fmla="*/ 64148 w 64148"/>
                <a:gd name="connsiteY1" fmla="*/ 134494 h 134494"/>
                <a:gd name="connsiteX2" fmla="*/ 50423 w 64148"/>
                <a:gd name="connsiteY2" fmla="*/ 134494 h 134494"/>
                <a:gd name="connsiteX3" fmla="*/ 24306 w 64148"/>
                <a:gd name="connsiteY3" fmla="*/ 126201 h 134494"/>
                <a:gd name="connsiteX4" fmla="*/ 15441 w 64148"/>
                <a:gd name="connsiteY4" fmla="*/ 98559 h 134494"/>
                <a:gd name="connsiteX5" fmla="*/ 15441 w 64148"/>
                <a:gd name="connsiteY5" fmla="*/ 45753 h 134494"/>
                <a:gd name="connsiteX6" fmla="*/ 0 w 64148"/>
                <a:gd name="connsiteY6" fmla="*/ 45753 h 134494"/>
                <a:gd name="connsiteX7" fmla="*/ 0 w 64148"/>
                <a:gd name="connsiteY7" fmla="*/ 26784 h 134494"/>
                <a:gd name="connsiteX8" fmla="*/ 15441 w 64148"/>
                <a:gd name="connsiteY8" fmla="*/ 26784 h 134494"/>
                <a:gd name="connsiteX9" fmla="*/ 15441 w 64148"/>
                <a:gd name="connsiteY9" fmla="*/ 0 h 134494"/>
                <a:gd name="connsiteX10" fmla="*/ 37936 w 64148"/>
                <a:gd name="connsiteY10" fmla="*/ 0 h 134494"/>
                <a:gd name="connsiteX11" fmla="*/ 37936 w 64148"/>
                <a:gd name="connsiteY11" fmla="*/ 26784 h 134494"/>
                <a:gd name="connsiteX12" fmla="*/ 63958 w 64148"/>
                <a:gd name="connsiteY12" fmla="*/ 26784 h 134494"/>
                <a:gd name="connsiteX13" fmla="*/ 63958 w 64148"/>
                <a:gd name="connsiteY13" fmla="*/ 45753 h 134494"/>
                <a:gd name="connsiteX14" fmla="*/ 37936 w 64148"/>
                <a:gd name="connsiteY14" fmla="*/ 45753 h 134494"/>
                <a:gd name="connsiteX15" fmla="*/ 37936 w 64148"/>
                <a:gd name="connsiteY15" fmla="*/ 98940 h 134494"/>
                <a:gd name="connsiteX16" fmla="*/ 41367 w 64148"/>
                <a:gd name="connsiteY16" fmla="*/ 111618 h 134494"/>
                <a:gd name="connsiteX17" fmla="*/ 53377 w 64148"/>
                <a:gd name="connsiteY17" fmla="*/ 115144 h 134494"/>
                <a:gd name="connsiteX18" fmla="*/ 64148 w 64148"/>
                <a:gd name="connsiteY18" fmla="*/ 115144 h 13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148" h="134494">
                  <a:moveTo>
                    <a:pt x="64148" y="115144"/>
                  </a:moveTo>
                  <a:lnTo>
                    <a:pt x="64148" y="134494"/>
                  </a:lnTo>
                  <a:lnTo>
                    <a:pt x="50423" y="134494"/>
                  </a:lnTo>
                  <a:cubicBezTo>
                    <a:pt x="38985" y="134494"/>
                    <a:pt x="30215" y="131730"/>
                    <a:pt x="24306" y="126201"/>
                  </a:cubicBezTo>
                  <a:cubicBezTo>
                    <a:pt x="18396" y="120673"/>
                    <a:pt x="15441" y="111427"/>
                    <a:pt x="15441" y="98559"/>
                  </a:cubicBezTo>
                  <a:lnTo>
                    <a:pt x="15441" y="45753"/>
                  </a:lnTo>
                  <a:lnTo>
                    <a:pt x="0" y="45753"/>
                  </a:lnTo>
                  <a:lnTo>
                    <a:pt x="0" y="26784"/>
                  </a:lnTo>
                  <a:lnTo>
                    <a:pt x="15441" y="26784"/>
                  </a:lnTo>
                  <a:lnTo>
                    <a:pt x="15441" y="0"/>
                  </a:lnTo>
                  <a:lnTo>
                    <a:pt x="37936" y="0"/>
                  </a:lnTo>
                  <a:lnTo>
                    <a:pt x="37936" y="26784"/>
                  </a:lnTo>
                  <a:lnTo>
                    <a:pt x="63958" y="26784"/>
                  </a:lnTo>
                  <a:lnTo>
                    <a:pt x="63958" y="45753"/>
                  </a:lnTo>
                  <a:lnTo>
                    <a:pt x="37936" y="45753"/>
                  </a:lnTo>
                  <a:lnTo>
                    <a:pt x="37936" y="98940"/>
                  </a:lnTo>
                  <a:cubicBezTo>
                    <a:pt x="37936" y="105041"/>
                    <a:pt x="39080" y="109330"/>
                    <a:pt x="41367" y="111618"/>
                  </a:cubicBezTo>
                  <a:cubicBezTo>
                    <a:pt x="43655" y="114001"/>
                    <a:pt x="47658" y="115144"/>
                    <a:pt x="53377" y="115144"/>
                  </a:cubicBezTo>
                  <a:lnTo>
                    <a:pt x="64148" y="115144"/>
                  </a:lnTo>
                  <a:close/>
                </a:path>
              </a:pathLst>
            </a:custGeom>
            <a:solidFill>
              <a:schemeClr val="bg1"/>
            </a:solidFill>
            <a:ln w="9525" cap="flat">
              <a:noFill/>
              <a:prstDash val="solid"/>
              <a:miter/>
            </a:ln>
          </p:spPr>
          <p:txBody>
            <a:bodyPr rtlCol="0" anchor="ctr"/>
            <a:lstStyle/>
            <a:p>
              <a:endParaRPr lang="fr-FR" sz="1092"/>
            </a:p>
          </p:txBody>
        </p:sp>
        <p:sp>
          <p:nvSpPr>
            <p:cNvPr id="59" name="Forme libre : forme 58">
              <a:extLst>
                <a:ext uri="{FF2B5EF4-FFF2-40B4-BE49-F238E27FC236}">
                  <a16:creationId xmlns:a16="http://schemas.microsoft.com/office/drawing/2014/main" id="{F68F656C-582F-2E70-B6DA-4C99D142080E}"/>
                </a:ext>
              </a:extLst>
            </p:cNvPr>
            <p:cNvSpPr/>
            <p:nvPr/>
          </p:nvSpPr>
          <p:spPr>
            <a:xfrm>
              <a:off x="18487306" y="12603990"/>
              <a:ext cx="101703" cy="144788"/>
            </a:xfrm>
            <a:custGeom>
              <a:avLst/>
              <a:gdLst>
                <a:gd name="connsiteX0" fmla="*/ 90360 w 101703"/>
                <a:gd name="connsiteY0" fmla="*/ 47278 h 144788"/>
                <a:gd name="connsiteX1" fmla="*/ 101703 w 101703"/>
                <a:gd name="connsiteY1" fmla="*/ 81878 h 144788"/>
                <a:gd name="connsiteX2" fmla="*/ 101703 w 101703"/>
                <a:gd name="connsiteY2" fmla="*/ 144693 h 144788"/>
                <a:gd name="connsiteX3" fmla="*/ 79399 w 101703"/>
                <a:gd name="connsiteY3" fmla="*/ 144693 h 144788"/>
                <a:gd name="connsiteX4" fmla="*/ 79399 w 101703"/>
                <a:gd name="connsiteY4" fmla="*/ 84261 h 144788"/>
                <a:gd name="connsiteX5" fmla="*/ 71964 w 101703"/>
                <a:gd name="connsiteY5" fmla="*/ 61861 h 144788"/>
                <a:gd name="connsiteX6" fmla="*/ 51662 w 101703"/>
                <a:gd name="connsiteY6" fmla="*/ 53950 h 144788"/>
                <a:gd name="connsiteX7" fmla="*/ 30311 w 101703"/>
                <a:gd name="connsiteY7" fmla="*/ 62433 h 144788"/>
                <a:gd name="connsiteX8" fmla="*/ 22304 w 101703"/>
                <a:gd name="connsiteY8" fmla="*/ 87407 h 144788"/>
                <a:gd name="connsiteX9" fmla="*/ 22304 w 101703"/>
                <a:gd name="connsiteY9" fmla="*/ 144788 h 144788"/>
                <a:gd name="connsiteX10" fmla="*/ 0 w 101703"/>
                <a:gd name="connsiteY10" fmla="*/ 144788 h 144788"/>
                <a:gd name="connsiteX11" fmla="*/ 0 w 101703"/>
                <a:gd name="connsiteY11" fmla="*/ 0 h 144788"/>
                <a:gd name="connsiteX12" fmla="*/ 22304 w 101703"/>
                <a:gd name="connsiteY12" fmla="*/ 0 h 144788"/>
                <a:gd name="connsiteX13" fmla="*/ 22304 w 101703"/>
                <a:gd name="connsiteY13" fmla="*/ 60622 h 144788"/>
                <a:gd name="connsiteX14" fmla="*/ 36792 w 101703"/>
                <a:gd name="connsiteY14" fmla="*/ 41845 h 144788"/>
                <a:gd name="connsiteX15" fmla="*/ 60240 w 101703"/>
                <a:gd name="connsiteY15" fmla="*/ 35172 h 144788"/>
                <a:gd name="connsiteX16" fmla="*/ 90360 w 101703"/>
                <a:gd name="connsiteY16" fmla="*/ 47278 h 14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44788">
                  <a:moveTo>
                    <a:pt x="90360" y="47278"/>
                  </a:moveTo>
                  <a:cubicBezTo>
                    <a:pt x="97890" y="55380"/>
                    <a:pt x="101703" y="66913"/>
                    <a:pt x="101703" y="81878"/>
                  </a:cubicBezTo>
                  <a:lnTo>
                    <a:pt x="101703" y="144693"/>
                  </a:lnTo>
                  <a:lnTo>
                    <a:pt x="79399" y="144693"/>
                  </a:lnTo>
                  <a:lnTo>
                    <a:pt x="79399" y="84261"/>
                  </a:lnTo>
                  <a:cubicBezTo>
                    <a:pt x="79399" y="74634"/>
                    <a:pt x="76921" y="67104"/>
                    <a:pt x="71964" y="61861"/>
                  </a:cubicBezTo>
                  <a:cubicBezTo>
                    <a:pt x="67008" y="56619"/>
                    <a:pt x="60240" y="53950"/>
                    <a:pt x="51662" y="53950"/>
                  </a:cubicBezTo>
                  <a:cubicBezTo>
                    <a:pt x="43083" y="53950"/>
                    <a:pt x="35648" y="56810"/>
                    <a:pt x="30311" y="62433"/>
                  </a:cubicBezTo>
                  <a:cubicBezTo>
                    <a:pt x="24973" y="68057"/>
                    <a:pt x="22304" y="76445"/>
                    <a:pt x="22304" y="87407"/>
                  </a:cubicBezTo>
                  <a:lnTo>
                    <a:pt x="22304" y="144788"/>
                  </a:lnTo>
                  <a:lnTo>
                    <a:pt x="0" y="144788"/>
                  </a:lnTo>
                  <a:lnTo>
                    <a:pt x="0" y="0"/>
                  </a:lnTo>
                  <a:lnTo>
                    <a:pt x="22304" y="0"/>
                  </a:lnTo>
                  <a:lnTo>
                    <a:pt x="22304" y="60622"/>
                  </a:lnTo>
                  <a:cubicBezTo>
                    <a:pt x="25164" y="52520"/>
                    <a:pt x="30025" y="46229"/>
                    <a:pt x="36792" y="41845"/>
                  </a:cubicBezTo>
                  <a:cubicBezTo>
                    <a:pt x="43560" y="37365"/>
                    <a:pt x="51376" y="35172"/>
                    <a:pt x="60240" y="35172"/>
                  </a:cubicBezTo>
                  <a:cubicBezTo>
                    <a:pt x="72727" y="35172"/>
                    <a:pt x="82830" y="39176"/>
                    <a:pt x="90360" y="47278"/>
                  </a:cubicBezTo>
                  <a:close/>
                </a:path>
              </a:pathLst>
            </a:custGeom>
            <a:solidFill>
              <a:schemeClr val="bg1"/>
            </a:solidFill>
            <a:ln w="9525" cap="flat">
              <a:noFill/>
              <a:prstDash val="solid"/>
              <a:miter/>
            </a:ln>
          </p:spPr>
          <p:txBody>
            <a:bodyPr rtlCol="0" anchor="ctr"/>
            <a:lstStyle/>
            <a:p>
              <a:endParaRPr lang="fr-FR" sz="1092"/>
            </a:p>
          </p:txBody>
        </p:sp>
        <p:sp>
          <p:nvSpPr>
            <p:cNvPr id="60" name="Forme libre : forme 59">
              <a:extLst>
                <a:ext uri="{FF2B5EF4-FFF2-40B4-BE49-F238E27FC236}">
                  <a16:creationId xmlns:a16="http://schemas.microsoft.com/office/drawing/2014/main" id="{6EFB4602-FBDA-1689-C6B9-A3CB403A8F1E}"/>
                </a:ext>
              </a:extLst>
            </p:cNvPr>
            <p:cNvSpPr/>
            <p:nvPr/>
          </p:nvSpPr>
          <p:spPr>
            <a:xfrm>
              <a:off x="18604546"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3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399"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4" y="108949"/>
                    <a:pt x="62432"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3"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61" name="Forme libre : forme 60">
              <a:extLst>
                <a:ext uri="{FF2B5EF4-FFF2-40B4-BE49-F238E27FC236}">
                  <a16:creationId xmlns:a16="http://schemas.microsoft.com/office/drawing/2014/main" id="{6493DCA1-5965-5F7F-5016-EF14C2353DA7}"/>
                </a:ext>
              </a:extLst>
            </p:cNvPr>
            <p:cNvSpPr/>
            <p:nvPr/>
          </p:nvSpPr>
          <p:spPr>
            <a:xfrm>
              <a:off x="18762771"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2" name="Forme libre : forme 61">
              <a:extLst>
                <a:ext uri="{FF2B5EF4-FFF2-40B4-BE49-F238E27FC236}">
                  <a16:creationId xmlns:a16="http://schemas.microsoft.com/office/drawing/2014/main" id="{44C2F830-718A-B903-13D5-4B4A189B4CCE}"/>
                </a:ext>
              </a:extLst>
            </p:cNvPr>
            <p:cNvSpPr/>
            <p:nvPr/>
          </p:nvSpPr>
          <p:spPr>
            <a:xfrm>
              <a:off x="18889162"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5" y="62529"/>
                    <a:pt x="29357" y="66723"/>
                    <a:pt x="26498" y="72061"/>
                  </a:cubicBezTo>
                  <a:cubicBezTo>
                    <a:pt x="23639" y="77494"/>
                    <a:pt x="22209" y="83689"/>
                    <a:pt x="22209" y="90743"/>
                  </a:cubicBezTo>
                  <a:cubicBezTo>
                    <a:pt x="22209" y="97797"/>
                    <a:pt x="23639" y="104183"/>
                    <a:pt x="26498" y="109520"/>
                  </a:cubicBezTo>
                  <a:cubicBezTo>
                    <a:pt x="29357" y="114858"/>
                    <a:pt x="33265"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63" name="Forme libre : forme 62">
              <a:extLst>
                <a:ext uri="{FF2B5EF4-FFF2-40B4-BE49-F238E27FC236}">
                  <a16:creationId xmlns:a16="http://schemas.microsoft.com/office/drawing/2014/main" id="{7CA62A53-8A1D-DBFA-F48B-05D79B54223B}"/>
                </a:ext>
              </a:extLst>
            </p:cNvPr>
            <p:cNvSpPr/>
            <p:nvPr/>
          </p:nvSpPr>
          <p:spPr>
            <a:xfrm>
              <a:off x="19001159" y="12640974"/>
              <a:ext cx="109137" cy="107804"/>
            </a:xfrm>
            <a:custGeom>
              <a:avLst/>
              <a:gdLst>
                <a:gd name="connsiteX0" fmla="*/ 54807 w 109137"/>
                <a:gd name="connsiteY0" fmla="*/ 84738 h 107804"/>
                <a:gd name="connsiteX1" fmla="*/ 85308 w 109137"/>
                <a:gd name="connsiteY1" fmla="*/ 0 h 107804"/>
                <a:gd name="connsiteX2" fmla="*/ 109138 w 109137"/>
                <a:gd name="connsiteY2" fmla="*/ 0 h 107804"/>
                <a:gd name="connsiteX3" fmla="*/ 68056 w 109137"/>
                <a:gd name="connsiteY3" fmla="*/ 107805 h 107804"/>
                <a:gd name="connsiteX4" fmla="*/ 41082 w 109137"/>
                <a:gd name="connsiteY4" fmla="*/ 107805 h 107804"/>
                <a:gd name="connsiteX5" fmla="*/ 0 w 109137"/>
                <a:gd name="connsiteY5" fmla="*/ 0 h 107804"/>
                <a:gd name="connsiteX6" fmla="*/ 23829 w 109137"/>
                <a:gd name="connsiteY6" fmla="*/ 0 h 107804"/>
                <a:gd name="connsiteX7" fmla="*/ 54712 w 109137"/>
                <a:gd name="connsiteY7" fmla="*/ 84738 h 10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37" h="107804">
                  <a:moveTo>
                    <a:pt x="54807" y="84738"/>
                  </a:moveTo>
                  <a:lnTo>
                    <a:pt x="85308" y="0"/>
                  </a:lnTo>
                  <a:lnTo>
                    <a:pt x="109138" y="0"/>
                  </a:lnTo>
                  <a:lnTo>
                    <a:pt x="68056" y="107805"/>
                  </a:lnTo>
                  <a:lnTo>
                    <a:pt x="41082" y="107805"/>
                  </a:lnTo>
                  <a:lnTo>
                    <a:pt x="0" y="0"/>
                  </a:lnTo>
                  <a:lnTo>
                    <a:pt x="23829" y="0"/>
                  </a:lnTo>
                  <a:lnTo>
                    <a:pt x="54712" y="84738"/>
                  </a:lnTo>
                  <a:close/>
                </a:path>
              </a:pathLst>
            </a:custGeom>
            <a:solidFill>
              <a:schemeClr val="bg1"/>
            </a:solidFill>
            <a:ln w="9525" cap="flat">
              <a:noFill/>
              <a:prstDash val="solid"/>
              <a:miter/>
            </a:ln>
          </p:spPr>
          <p:txBody>
            <a:bodyPr rtlCol="0" anchor="ctr"/>
            <a:lstStyle/>
            <a:p>
              <a:endParaRPr lang="fr-FR" sz="1092"/>
            </a:p>
          </p:txBody>
        </p:sp>
        <p:sp>
          <p:nvSpPr>
            <p:cNvPr id="64" name="Forme libre : forme 63">
              <a:extLst>
                <a:ext uri="{FF2B5EF4-FFF2-40B4-BE49-F238E27FC236}">
                  <a16:creationId xmlns:a16="http://schemas.microsoft.com/office/drawing/2014/main" id="{77E0A0A9-CC08-A8FD-BEC6-E6E850120196}"/>
                </a:ext>
              </a:extLst>
            </p:cNvPr>
            <p:cNvSpPr/>
            <p:nvPr/>
          </p:nvSpPr>
          <p:spPr>
            <a:xfrm>
              <a:off x="19118970" y="12596555"/>
              <a:ext cx="28785" cy="152223"/>
            </a:xfrm>
            <a:custGeom>
              <a:avLst/>
              <a:gdLst>
                <a:gd name="connsiteX0" fmla="*/ 3908 w 28785"/>
                <a:gd name="connsiteY0" fmla="*/ 3717 h 152223"/>
                <a:gd name="connsiteX1" fmla="*/ 14298 w 28785"/>
                <a:gd name="connsiteY1" fmla="*/ 0 h 152223"/>
                <a:gd name="connsiteX2" fmla="*/ 24782 w 28785"/>
                <a:gd name="connsiteY2" fmla="*/ 3717 h 152223"/>
                <a:gd name="connsiteX3" fmla="*/ 28786 w 28785"/>
                <a:gd name="connsiteY3" fmla="*/ 13154 h 152223"/>
                <a:gd name="connsiteX4" fmla="*/ 24782 w 28785"/>
                <a:gd name="connsiteY4" fmla="*/ 22304 h 152223"/>
                <a:gd name="connsiteX5" fmla="*/ 14298 w 28785"/>
                <a:gd name="connsiteY5" fmla="*/ 25831 h 152223"/>
                <a:gd name="connsiteX6" fmla="*/ 3908 w 28785"/>
                <a:gd name="connsiteY6" fmla="*/ 22304 h 152223"/>
                <a:gd name="connsiteX7" fmla="*/ 0 w 28785"/>
                <a:gd name="connsiteY7" fmla="*/ 13154 h 152223"/>
                <a:gd name="connsiteX8" fmla="*/ 3908 w 28785"/>
                <a:gd name="connsiteY8" fmla="*/ 3717 h 152223"/>
                <a:gd name="connsiteX9" fmla="*/ 25450 w 28785"/>
                <a:gd name="connsiteY9" fmla="*/ 44418 h 152223"/>
                <a:gd name="connsiteX10" fmla="*/ 25450 w 28785"/>
                <a:gd name="connsiteY10" fmla="*/ 152223 h 152223"/>
                <a:gd name="connsiteX11" fmla="*/ 3146 w 28785"/>
                <a:gd name="connsiteY11" fmla="*/ 152223 h 152223"/>
                <a:gd name="connsiteX12" fmla="*/ 3146 w 28785"/>
                <a:gd name="connsiteY12" fmla="*/ 44418 h 152223"/>
                <a:gd name="connsiteX13" fmla="*/ 25450 w 28785"/>
                <a:gd name="connsiteY13" fmla="*/ 44418 h 15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85" h="152223">
                  <a:moveTo>
                    <a:pt x="3908" y="3717"/>
                  </a:moveTo>
                  <a:cubicBezTo>
                    <a:pt x="6481" y="1239"/>
                    <a:pt x="10008" y="0"/>
                    <a:pt x="14298" y="0"/>
                  </a:cubicBezTo>
                  <a:cubicBezTo>
                    <a:pt x="18587" y="0"/>
                    <a:pt x="22114" y="1239"/>
                    <a:pt x="24782" y="3717"/>
                  </a:cubicBezTo>
                  <a:cubicBezTo>
                    <a:pt x="27451" y="6196"/>
                    <a:pt x="28786" y="9341"/>
                    <a:pt x="28786" y="13154"/>
                  </a:cubicBezTo>
                  <a:cubicBezTo>
                    <a:pt x="28786" y="16967"/>
                    <a:pt x="27451" y="20017"/>
                    <a:pt x="24782" y="22304"/>
                  </a:cubicBezTo>
                  <a:cubicBezTo>
                    <a:pt x="22114" y="24687"/>
                    <a:pt x="18587" y="25831"/>
                    <a:pt x="14298" y="25831"/>
                  </a:cubicBezTo>
                  <a:cubicBezTo>
                    <a:pt x="10008" y="25831"/>
                    <a:pt x="6577" y="24687"/>
                    <a:pt x="3908" y="22304"/>
                  </a:cubicBezTo>
                  <a:cubicBezTo>
                    <a:pt x="1335" y="19921"/>
                    <a:pt x="0" y="16871"/>
                    <a:pt x="0" y="13154"/>
                  </a:cubicBezTo>
                  <a:cubicBezTo>
                    <a:pt x="0" y="9436"/>
                    <a:pt x="1335" y="6291"/>
                    <a:pt x="3908" y="3717"/>
                  </a:cubicBezTo>
                  <a:close/>
                  <a:moveTo>
                    <a:pt x="25450" y="44418"/>
                  </a:moveTo>
                  <a:lnTo>
                    <a:pt x="25450" y="152223"/>
                  </a:lnTo>
                  <a:lnTo>
                    <a:pt x="3146" y="152223"/>
                  </a:lnTo>
                  <a:lnTo>
                    <a:pt x="3146" y="44418"/>
                  </a:lnTo>
                  <a:lnTo>
                    <a:pt x="25450" y="44418"/>
                  </a:lnTo>
                  <a:close/>
                </a:path>
              </a:pathLst>
            </a:custGeom>
            <a:solidFill>
              <a:schemeClr val="bg1"/>
            </a:solidFill>
            <a:ln w="9525" cap="flat">
              <a:noFill/>
              <a:prstDash val="solid"/>
              <a:miter/>
            </a:ln>
          </p:spPr>
          <p:txBody>
            <a:bodyPr rtlCol="0" anchor="ctr"/>
            <a:lstStyle/>
            <a:p>
              <a:endParaRPr lang="fr-FR" sz="1092"/>
            </a:p>
          </p:txBody>
        </p:sp>
        <p:sp>
          <p:nvSpPr>
            <p:cNvPr id="65" name="Forme libre : forme 64">
              <a:extLst>
                <a:ext uri="{FF2B5EF4-FFF2-40B4-BE49-F238E27FC236}">
                  <a16:creationId xmlns:a16="http://schemas.microsoft.com/office/drawing/2014/main" id="{ED3E0908-B5F9-B789-7054-FE50FAB60F41}"/>
                </a:ext>
              </a:extLst>
            </p:cNvPr>
            <p:cNvSpPr/>
            <p:nvPr/>
          </p:nvSpPr>
          <p:spPr>
            <a:xfrm>
              <a:off x="19161005"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4" y="25927"/>
                    <a:pt x="30311" y="29930"/>
                    <a:pt x="27356" y="35363"/>
                  </a:cubicBezTo>
                  <a:cubicBezTo>
                    <a:pt x="24401" y="40796"/>
                    <a:pt x="22971" y="47373"/>
                    <a:pt x="22971" y="55189"/>
                  </a:cubicBezTo>
                  <a:cubicBezTo>
                    <a:pt x="22971" y="63005"/>
                    <a:pt x="24401" y="69773"/>
                    <a:pt x="27356" y="75111"/>
                  </a:cubicBezTo>
                  <a:cubicBezTo>
                    <a:pt x="30311" y="80449"/>
                    <a:pt x="34124"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6" name="Forme libre : forme 65">
              <a:extLst>
                <a:ext uri="{FF2B5EF4-FFF2-40B4-BE49-F238E27FC236}">
                  <a16:creationId xmlns:a16="http://schemas.microsoft.com/office/drawing/2014/main" id="{3DF836B3-56E9-1818-B46E-3BE4DEFBA17A}"/>
                </a:ext>
              </a:extLst>
            </p:cNvPr>
            <p:cNvSpPr/>
            <p:nvPr/>
          </p:nvSpPr>
          <p:spPr>
            <a:xfrm>
              <a:off x="19284727" y="12640974"/>
              <a:ext cx="101893" cy="109425"/>
            </a:xfrm>
            <a:custGeom>
              <a:avLst/>
              <a:gdLst>
                <a:gd name="connsiteX0" fmla="*/ 101894 w 101893"/>
                <a:gd name="connsiteY0" fmla="*/ 0 h 109425"/>
                <a:gd name="connsiteX1" fmla="*/ 101894 w 101893"/>
                <a:gd name="connsiteY1" fmla="*/ 107805 h 109425"/>
                <a:gd name="connsiteX2" fmla="*/ 79399 w 101893"/>
                <a:gd name="connsiteY2" fmla="*/ 107805 h 109425"/>
                <a:gd name="connsiteX3" fmla="*/ 79399 w 101893"/>
                <a:gd name="connsiteY3" fmla="*/ 84356 h 109425"/>
                <a:gd name="connsiteX4" fmla="*/ 65101 w 101893"/>
                <a:gd name="connsiteY4" fmla="*/ 102848 h 109425"/>
                <a:gd name="connsiteX5" fmla="*/ 41463 w 101893"/>
                <a:gd name="connsiteY5" fmla="*/ 109425 h 109425"/>
                <a:gd name="connsiteX6" fmla="*/ 11343 w 101893"/>
                <a:gd name="connsiteY6" fmla="*/ 97320 h 109425"/>
                <a:gd name="connsiteX7" fmla="*/ 0 w 101893"/>
                <a:gd name="connsiteY7" fmla="*/ 62719 h 109425"/>
                <a:gd name="connsiteX8" fmla="*/ 0 w 101893"/>
                <a:gd name="connsiteY8" fmla="*/ 95 h 109425"/>
                <a:gd name="connsiteX9" fmla="*/ 22304 w 101893"/>
                <a:gd name="connsiteY9" fmla="*/ 95 h 109425"/>
                <a:gd name="connsiteX10" fmla="*/ 22304 w 101893"/>
                <a:gd name="connsiteY10" fmla="*/ 60336 h 109425"/>
                <a:gd name="connsiteX11" fmla="*/ 29739 w 101893"/>
                <a:gd name="connsiteY11" fmla="*/ 82927 h 109425"/>
                <a:gd name="connsiteX12" fmla="*/ 50041 w 101893"/>
                <a:gd name="connsiteY12" fmla="*/ 90838 h 109425"/>
                <a:gd name="connsiteX13" fmla="*/ 71392 w 101893"/>
                <a:gd name="connsiteY13" fmla="*/ 82260 h 109425"/>
                <a:gd name="connsiteX14" fmla="*/ 79399 w 101893"/>
                <a:gd name="connsiteY14" fmla="*/ 57191 h 109425"/>
                <a:gd name="connsiteX15" fmla="*/ 79399 w 101893"/>
                <a:gd name="connsiteY15" fmla="*/ 0 h 109425"/>
                <a:gd name="connsiteX16" fmla="*/ 101894 w 101893"/>
                <a:gd name="connsiteY16" fmla="*/ 0 h 10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893" h="109425">
                  <a:moveTo>
                    <a:pt x="101894" y="0"/>
                  </a:moveTo>
                  <a:lnTo>
                    <a:pt x="101894" y="107805"/>
                  </a:lnTo>
                  <a:lnTo>
                    <a:pt x="79399" y="107805"/>
                  </a:lnTo>
                  <a:lnTo>
                    <a:pt x="79399" y="84356"/>
                  </a:lnTo>
                  <a:cubicBezTo>
                    <a:pt x="76635" y="92268"/>
                    <a:pt x="71869" y="98464"/>
                    <a:pt x="65101" y="102848"/>
                  </a:cubicBezTo>
                  <a:cubicBezTo>
                    <a:pt x="58334" y="107233"/>
                    <a:pt x="50422" y="109425"/>
                    <a:pt x="41463" y="109425"/>
                  </a:cubicBezTo>
                  <a:cubicBezTo>
                    <a:pt x="28976" y="109425"/>
                    <a:pt x="18873" y="105422"/>
                    <a:pt x="11343" y="97320"/>
                  </a:cubicBezTo>
                  <a:cubicBezTo>
                    <a:pt x="3813" y="89218"/>
                    <a:pt x="0" y="77684"/>
                    <a:pt x="0" y="62719"/>
                  </a:cubicBezTo>
                  <a:lnTo>
                    <a:pt x="0" y="95"/>
                  </a:lnTo>
                  <a:lnTo>
                    <a:pt x="22304" y="95"/>
                  </a:lnTo>
                  <a:lnTo>
                    <a:pt x="22304" y="60336"/>
                  </a:lnTo>
                  <a:cubicBezTo>
                    <a:pt x="22304" y="70154"/>
                    <a:pt x="24782" y="77684"/>
                    <a:pt x="29739" y="82927"/>
                  </a:cubicBezTo>
                  <a:cubicBezTo>
                    <a:pt x="34695" y="88169"/>
                    <a:pt x="41463" y="90838"/>
                    <a:pt x="50041" y="90838"/>
                  </a:cubicBezTo>
                  <a:cubicBezTo>
                    <a:pt x="58620" y="90838"/>
                    <a:pt x="66055" y="87978"/>
                    <a:pt x="71392" y="82260"/>
                  </a:cubicBezTo>
                  <a:cubicBezTo>
                    <a:pt x="76730" y="76540"/>
                    <a:pt x="79399" y="68152"/>
                    <a:pt x="79399" y="57191"/>
                  </a:cubicBezTo>
                  <a:lnTo>
                    <a:pt x="79399" y="0"/>
                  </a:lnTo>
                  <a:lnTo>
                    <a:pt x="101894" y="0"/>
                  </a:lnTo>
                  <a:close/>
                </a:path>
              </a:pathLst>
            </a:custGeom>
            <a:solidFill>
              <a:schemeClr val="bg1"/>
            </a:solidFill>
            <a:ln w="9525" cap="flat">
              <a:noFill/>
              <a:prstDash val="solid"/>
              <a:miter/>
            </a:ln>
          </p:spPr>
          <p:txBody>
            <a:bodyPr rtlCol="0" anchor="ctr"/>
            <a:lstStyle/>
            <a:p>
              <a:endParaRPr lang="fr-FR" sz="1092"/>
            </a:p>
          </p:txBody>
        </p:sp>
        <p:sp>
          <p:nvSpPr>
            <p:cNvPr id="67" name="Forme libre : forme 66">
              <a:extLst>
                <a:ext uri="{FF2B5EF4-FFF2-40B4-BE49-F238E27FC236}">
                  <a16:creationId xmlns:a16="http://schemas.microsoft.com/office/drawing/2014/main" id="{DC50DC44-56D6-4685-F870-6FDA6FEBFFF7}"/>
                </a:ext>
              </a:extLst>
            </p:cNvPr>
            <p:cNvSpPr/>
            <p:nvPr/>
          </p:nvSpPr>
          <p:spPr>
            <a:xfrm>
              <a:off x="19404063" y="12639735"/>
              <a:ext cx="85594" cy="110378"/>
            </a:xfrm>
            <a:custGeom>
              <a:avLst/>
              <a:gdLst>
                <a:gd name="connsiteX0" fmla="*/ 70534 w 85594"/>
                <a:gd name="connsiteY0" fmla="*/ 9532 h 110378"/>
                <a:gd name="connsiteX1" fmla="*/ 84546 w 85594"/>
                <a:gd name="connsiteY1" fmla="*/ 35458 h 110378"/>
                <a:gd name="connsiteX2" fmla="*/ 63386 w 85594"/>
                <a:gd name="connsiteY2" fmla="*/ 35458 h 110378"/>
                <a:gd name="connsiteX3" fmla="*/ 55856 w 85594"/>
                <a:gd name="connsiteY3" fmla="*/ 21256 h 110378"/>
                <a:gd name="connsiteX4" fmla="*/ 39556 w 85594"/>
                <a:gd name="connsiteY4" fmla="*/ 15918 h 110378"/>
                <a:gd name="connsiteX5" fmla="*/ 26498 w 85594"/>
                <a:gd name="connsiteY5" fmla="*/ 19921 h 110378"/>
                <a:gd name="connsiteX6" fmla="*/ 21923 w 85594"/>
                <a:gd name="connsiteY6" fmla="*/ 30788 h 110378"/>
                <a:gd name="connsiteX7" fmla="*/ 25259 w 85594"/>
                <a:gd name="connsiteY7" fmla="*/ 38985 h 110378"/>
                <a:gd name="connsiteX8" fmla="*/ 33551 w 85594"/>
                <a:gd name="connsiteY8" fmla="*/ 43846 h 110378"/>
                <a:gd name="connsiteX9" fmla="*/ 47754 w 85594"/>
                <a:gd name="connsiteY9" fmla="*/ 47754 h 110378"/>
                <a:gd name="connsiteX10" fmla="*/ 67389 w 85594"/>
                <a:gd name="connsiteY10" fmla="*/ 53378 h 110378"/>
                <a:gd name="connsiteX11" fmla="*/ 80257 w 85594"/>
                <a:gd name="connsiteY11" fmla="*/ 62719 h 110378"/>
                <a:gd name="connsiteX12" fmla="*/ 85595 w 85594"/>
                <a:gd name="connsiteY12" fmla="*/ 80067 h 110378"/>
                <a:gd name="connsiteX13" fmla="*/ 75300 w 85594"/>
                <a:gd name="connsiteY13" fmla="*/ 101990 h 110378"/>
                <a:gd name="connsiteX14" fmla="*/ 47563 w 85594"/>
                <a:gd name="connsiteY14" fmla="*/ 110378 h 110378"/>
                <a:gd name="connsiteX15" fmla="*/ 14965 w 85594"/>
                <a:gd name="connsiteY15" fmla="*/ 100942 h 110378"/>
                <a:gd name="connsiteX16" fmla="*/ 0 w 85594"/>
                <a:gd name="connsiteY16" fmla="*/ 74729 h 110378"/>
                <a:gd name="connsiteX17" fmla="*/ 21732 w 85594"/>
                <a:gd name="connsiteY17" fmla="*/ 74729 h 110378"/>
                <a:gd name="connsiteX18" fmla="*/ 29548 w 85594"/>
                <a:gd name="connsiteY18" fmla="*/ 89027 h 110378"/>
                <a:gd name="connsiteX19" fmla="*/ 47563 w 85594"/>
                <a:gd name="connsiteY19" fmla="*/ 94460 h 110378"/>
                <a:gd name="connsiteX20" fmla="*/ 60145 w 85594"/>
                <a:gd name="connsiteY20" fmla="*/ 90266 h 110378"/>
                <a:gd name="connsiteX21" fmla="*/ 64720 w 85594"/>
                <a:gd name="connsiteY21" fmla="*/ 79591 h 110378"/>
                <a:gd name="connsiteX22" fmla="*/ 61194 w 85594"/>
                <a:gd name="connsiteY22" fmla="*/ 70631 h 110378"/>
                <a:gd name="connsiteX23" fmla="*/ 52424 w 85594"/>
                <a:gd name="connsiteY23" fmla="*/ 65484 h 110378"/>
                <a:gd name="connsiteX24" fmla="*/ 37936 w 85594"/>
                <a:gd name="connsiteY24" fmla="*/ 61671 h 110378"/>
                <a:gd name="connsiteX25" fmla="*/ 18873 w 85594"/>
                <a:gd name="connsiteY25" fmla="*/ 56238 h 110378"/>
                <a:gd name="connsiteX26" fmla="*/ 6386 w 85594"/>
                <a:gd name="connsiteY26" fmla="*/ 47373 h 110378"/>
                <a:gd name="connsiteX27" fmla="*/ 1239 w 85594"/>
                <a:gd name="connsiteY27" fmla="*/ 30692 h 110378"/>
                <a:gd name="connsiteX28" fmla="*/ 11533 w 85594"/>
                <a:gd name="connsiteY28" fmla="*/ 8483 h 110378"/>
                <a:gd name="connsiteX29" fmla="*/ 40033 w 85594"/>
                <a:gd name="connsiteY29" fmla="*/ 0 h 110378"/>
                <a:gd name="connsiteX30" fmla="*/ 70439 w 85594"/>
                <a:gd name="connsiteY30" fmla="*/ 9722 h 11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594" h="110378">
                  <a:moveTo>
                    <a:pt x="70534" y="9532"/>
                  </a:moveTo>
                  <a:cubicBezTo>
                    <a:pt x="78160" y="16013"/>
                    <a:pt x="82830" y="24592"/>
                    <a:pt x="84546" y="35458"/>
                  </a:cubicBezTo>
                  <a:lnTo>
                    <a:pt x="63386" y="35458"/>
                  </a:lnTo>
                  <a:cubicBezTo>
                    <a:pt x="62433" y="29549"/>
                    <a:pt x="59954" y="24878"/>
                    <a:pt x="55856" y="21256"/>
                  </a:cubicBezTo>
                  <a:cubicBezTo>
                    <a:pt x="51757" y="17634"/>
                    <a:pt x="46324" y="15918"/>
                    <a:pt x="39556" y="15918"/>
                  </a:cubicBezTo>
                  <a:cubicBezTo>
                    <a:pt x="33933" y="15918"/>
                    <a:pt x="29644" y="17253"/>
                    <a:pt x="26498" y="19921"/>
                  </a:cubicBezTo>
                  <a:cubicBezTo>
                    <a:pt x="23448" y="22590"/>
                    <a:pt x="21923" y="26212"/>
                    <a:pt x="21923" y="30788"/>
                  </a:cubicBezTo>
                  <a:cubicBezTo>
                    <a:pt x="21923" y="34219"/>
                    <a:pt x="23067" y="36888"/>
                    <a:pt x="25259" y="38985"/>
                  </a:cubicBezTo>
                  <a:cubicBezTo>
                    <a:pt x="27451" y="41082"/>
                    <a:pt x="30216" y="42702"/>
                    <a:pt x="33551" y="43846"/>
                  </a:cubicBezTo>
                  <a:cubicBezTo>
                    <a:pt x="36888" y="44990"/>
                    <a:pt x="41558" y="46324"/>
                    <a:pt x="47754" y="47754"/>
                  </a:cubicBezTo>
                  <a:cubicBezTo>
                    <a:pt x="55856" y="49565"/>
                    <a:pt x="62433" y="51472"/>
                    <a:pt x="67389" y="53378"/>
                  </a:cubicBezTo>
                  <a:cubicBezTo>
                    <a:pt x="72441" y="55380"/>
                    <a:pt x="76730" y="58430"/>
                    <a:pt x="80257" y="62719"/>
                  </a:cubicBezTo>
                  <a:cubicBezTo>
                    <a:pt x="83879" y="67009"/>
                    <a:pt x="85595" y="72728"/>
                    <a:pt x="85595" y="80067"/>
                  </a:cubicBezTo>
                  <a:cubicBezTo>
                    <a:pt x="85595" y="89027"/>
                    <a:pt x="82163" y="96367"/>
                    <a:pt x="75300" y="101990"/>
                  </a:cubicBezTo>
                  <a:cubicBezTo>
                    <a:pt x="68437" y="107614"/>
                    <a:pt x="59192" y="110378"/>
                    <a:pt x="47563" y="110378"/>
                  </a:cubicBezTo>
                  <a:cubicBezTo>
                    <a:pt x="34124" y="110378"/>
                    <a:pt x="23257" y="107233"/>
                    <a:pt x="14965" y="100942"/>
                  </a:cubicBezTo>
                  <a:cubicBezTo>
                    <a:pt x="6672" y="94651"/>
                    <a:pt x="1716" y="85977"/>
                    <a:pt x="0" y="74729"/>
                  </a:cubicBezTo>
                  <a:lnTo>
                    <a:pt x="21732" y="74729"/>
                  </a:lnTo>
                  <a:cubicBezTo>
                    <a:pt x="22400" y="80639"/>
                    <a:pt x="24973" y="85405"/>
                    <a:pt x="29548" y="89027"/>
                  </a:cubicBezTo>
                  <a:cubicBezTo>
                    <a:pt x="34124" y="92649"/>
                    <a:pt x="40128" y="94460"/>
                    <a:pt x="47563" y="94460"/>
                  </a:cubicBezTo>
                  <a:cubicBezTo>
                    <a:pt x="52901" y="94460"/>
                    <a:pt x="57095" y="93031"/>
                    <a:pt x="60145" y="90266"/>
                  </a:cubicBezTo>
                  <a:cubicBezTo>
                    <a:pt x="63195" y="87502"/>
                    <a:pt x="64720" y="83880"/>
                    <a:pt x="64720" y="79591"/>
                  </a:cubicBezTo>
                  <a:cubicBezTo>
                    <a:pt x="64720" y="75778"/>
                    <a:pt x="63576" y="72823"/>
                    <a:pt x="61194" y="70631"/>
                  </a:cubicBezTo>
                  <a:cubicBezTo>
                    <a:pt x="58811" y="68438"/>
                    <a:pt x="55951" y="66723"/>
                    <a:pt x="52424" y="65484"/>
                  </a:cubicBezTo>
                  <a:cubicBezTo>
                    <a:pt x="48898" y="64244"/>
                    <a:pt x="44036" y="63005"/>
                    <a:pt x="37936" y="61671"/>
                  </a:cubicBezTo>
                  <a:cubicBezTo>
                    <a:pt x="30120" y="59860"/>
                    <a:pt x="23734" y="58049"/>
                    <a:pt x="18873" y="56238"/>
                  </a:cubicBezTo>
                  <a:cubicBezTo>
                    <a:pt x="14012" y="54427"/>
                    <a:pt x="9818" y="51472"/>
                    <a:pt x="6386" y="47373"/>
                  </a:cubicBezTo>
                  <a:cubicBezTo>
                    <a:pt x="2955" y="43275"/>
                    <a:pt x="1239" y="37650"/>
                    <a:pt x="1239" y="30692"/>
                  </a:cubicBezTo>
                  <a:cubicBezTo>
                    <a:pt x="1239" y="21542"/>
                    <a:pt x="4670" y="14107"/>
                    <a:pt x="11533" y="8483"/>
                  </a:cubicBezTo>
                  <a:cubicBezTo>
                    <a:pt x="18396" y="2859"/>
                    <a:pt x="27833" y="0"/>
                    <a:pt x="40033" y="0"/>
                  </a:cubicBezTo>
                  <a:cubicBezTo>
                    <a:pt x="52234" y="0"/>
                    <a:pt x="62814" y="3241"/>
                    <a:pt x="70439" y="9722"/>
                  </a:cubicBezTo>
                  <a:close/>
                </a:path>
              </a:pathLst>
            </a:custGeom>
            <a:solidFill>
              <a:schemeClr val="bg1"/>
            </a:solidFill>
            <a:ln w="9525" cap="flat">
              <a:noFill/>
              <a:prstDash val="solid"/>
              <a:miter/>
            </a:ln>
          </p:spPr>
          <p:txBody>
            <a:bodyPr rtlCol="0" anchor="ctr"/>
            <a:lstStyle/>
            <a:p>
              <a:endParaRPr lang="fr-FR" sz="1092"/>
            </a:p>
          </p:txBody>
        </p:sp>
      </p:grpSp>
      <p:sp>
        <p:nvSpPr>
          <p:cNvPr id="5" name="Espace réservé du texte 5">
            <a:extLst>
              <a:ext uri="{FF2B5EF4-FFF2-40B4-BE49-F238E27FC236}">
                <a16:creationId xmlns:a16="http://schemas.microsoft.com/office/drawing/2014/main" id="{DA0E62E5-2E2A-F413-FFC2-C17A8F1CEE2F}"/>
              </a:ext>
            </a:extLst>
          </p:cNvPr>
          <p:cNvSpPr>
            <a:spLocks noGrp="1"/>
          </p:cNvSpPr>
          <p:nvPr>
            <p:ph type="body" sz="quarter" idx="12" hasCustomPrompt="1"/>
          </p:nvPr>
        </p:nvSpPr>
        <p:spPr>
          <a:xfrm>
            <a:off x="1106748" y="3170668"/>
            <a:ext cx="5932532" cy="1155194"/>
          </a:xfrm>
        </p:spPr>
        <p:txBody>
          <a:bodyPr>
            <a:normAutofit/>
          </a:bodyPr>
          <a:lstStyle>
            <a:lvl1pPr marL="7701" indent="0">
              <a:spcBef>
                <a:spcPts val="167"/>
              </a:spcBef>
              <a:buNone/>
              <a:defRPr sz="2426">
                <a:solidFill>
                  <a:schemeClr val="bg1"/>
                </a:solidFill>
                <a:latin typeface="+mn-lt"/>
              </a:defRPr>
            </a:lvl1pPr>
          </a:lstStyle>
          <a:p>
            <a:pPr marL="12700">
              <a:spcBef>
                <a:spcPts val="275"/>
              </a:spcBef>
            </a:pPr>
            <a:r>
              <a:rPr lang="fr-FR" sz="2426" b="0" spc="-85">
                <a:latin typeface="Poppins Light"/>
                <a:cs typeface="Poppins Light"/>
              </a:rPr>
              <a:t>Présentation du </a:t>
            </a:r>
            <a:r>
              <a:rPr lang="fr-FR" sz="2426" b="0" spc="-85" err="1">
                <a:latin typeface="Poppins Light"/>
                <a:cs typeface="Poppins Light"/>
              </a:rPr>
              <a:t>template</a:t>
            </a:r>
            <a:endParaRPr lang="fr-FR" sz="2426">
              <a:latin typeface="Poppins Light"/>
              <a:cs typeface="Poppins Light"/>
            </a:endParaRPr>
          </a:p>
        </p:txBody>
      </p:sp>
    </p:spTree>
    <p:extLst>
      <p:ext uri="{BB962C8B-B14F-4D97-AF65-F5344CB8AC3E}">
        <p14:creationId xmlns:p14="http://schemas.microsoft.com/office/powerpoint/2010/main" val="398476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Diapositive de titre">
    <p:bg>
      <p:bgPr>
        <a:solidFill>
          <a:schemeClr val="bg1"/>
        </a:solidFill>
        <a:effectLst/>
      </p:bgPr>
    </p:bg>
    <p:spTree>
      <p:nvGrpSpPr>
        <p:cNvPr id="1" name=""/>
        <p:cNvGrpSpPr/>
        <p:nvPr/>
      </p:nvGrpSpPr>
      <p:grpSpPr>
        <a:xfrm>
          <a:off x="0" y="0"/>
          <a:ext cx="0" cy="0"/>
          <a:chOff x="0" y="0"/>
          <a:chExt cx="0" cy="0"/>
        </a:xfrm>
      </p:grpSpPr>
      <p:grpSp>
        <p:nvGrpSpPr>
          <p:cNvPr id="36" name="Groupe 35">
            <a:extLst>
              <a:ext uri="{FF2B5EF4-FFF2-40B4-BE49-F238E27FC236}">
                <a16:creationId xmlns:a16="http://schemas.microsoft.com/office/drawing/2014/main" id="{83283FAA-FE9E-2C10-3747-B2BB8669B32C}"/>
              </a:ext>
            </a:extLst>
          </p:cNvPr>
          <p:cNvGrpSpPr/>
          <p:nvPr userDrawn="1"/>
        </p:nvGrpSpPr>
        <p:grpSpPr>
          <a:xfrm>
            <a:off x="0" y="0"/>
            <a:ext cx="4225610" cy="5621943"/>
            <a:chOff x="0" y="0"/>
            <a:chExt cx="6967855" cy="9271000"/>
          </a:xfrm>
        </p:grpSpPr>
        <p:sp>
          <p:nvSpPr>
            <p:cNvPr id="7" name="object 4">
              <a:extLst>
                <a:ext uri="{FF2B5EF4-FFF2-40B4-BE49-F238E27FC236}">
                  <a16:creationId xmlns:a16="http://schemas.microsoft.com/office/drawing/2014/main" id="{F80267D9-9F16-2B50-5B4E-A4D7A431A4E1}"/>
                </a:ext>
              </a:extLst>
            </p:cNvPr>
            <p:cNvSpPr/>
            <p:nvPr userDrawn="1"/>
          </p:nvSpPr>
          <p:spPr>
            <a:xfrm>
              <a:off x="6935362" y="0"/>
              <a:ext cx="32384" cy="755015"/>
            </a:xfrm>
            <a:custGeom>
              <a:avLst/>
              <a:gdLst/>
              <a:ahLst/>
              <a:cxnLst/>
              <a:rect l="l" t="t" r="r" b="b"/>
              <a:pathLst>
                <a:path w="32384" h="755015">
                  <a:moveTo>
                    <a:pt x="32359" y="754956"/>
                  </a:moveTo>
                  <a:lnTo>
                    <a:pt x="32131" y="691311"/>
                  </a:lnTo>
                  <a:lnTo>
                    <a:pt x="31447" y="627775"/>
                  </a:lnTo>
                  <a:lnTo>
                    <a:pt x="30309" y="564348"/>
                  </a:lnTo>
                  <a:lnTo>
                    <a:pt x="28719" y="501033"/>
                  </a:lnTo>
                  <a:lnTo>
                    <a:pt x="26677" y="437831"/>
                  </a:lnTo>
                  <a:lnTo>
                    <a:pt x="24187" y="374743"/>
                  </a:lnTo>
                  <a:lnTo>
                    <a:pt x="21248" y="311772"/>
                  </a:lnTo>
                  <a:lnTo>
                    <a:pt x="17863" y="248918"/>
                  </a:lnTo>
                  <a:lnTo>
                    <a:pt x="14034" y="186183"/>
                  </a:lnTo>
                  <a:lnTo>
                    <a:pt x="9761" y="123569"/>
                  </a:lnTo>
                  <a:lnTo>
                    <a:pt x="5047" y="61078"/>
                  </a:lnTo>
                  <a:lnTo>
                    <a:pt x="0" y="0"/>
                  </a:lnTo>
                </a:path>
              </a:pathLst>
            </a:custGeom>
            <a:ln w="7853">
              <a:solidFill>
                <a:schemeClr val="tx1"/>
              </a:solidFill>
            </a:ln>
          </p:spPr>
          <p:txBody>
            <a:bodyPr wrap="square" lIns="0" tIns="0" rIns="0" bIns="0" rtlCol="0"/>
            <a:lstStyle/>
            <a:p>
              <a:endParaRPr sz="1092"/>
            </a:p>
          </p:txBody>
        </p:sp>
        <p:sp>
          <p:nvSpPr>
            <p:cNvPr id="9" name="object 6">
              <a:extLst>
                <a:ext uri="{FF2B5EF4-FFF2-40B4-BE49-F238E27FC236}">
                  <a16:creationId xmlns:a16="http://schemas.microsoft.com/office/drawing/2014/main" id="{54FE4294-F1CB-D641-2E73-1CD7B939E61F}"/>
                </a:ext>
              </a:extLst>
            </p:cNvPr>
            <p:cNvSpPr/>
            <p:nvPr/>
          </p:nvSpPr>
          <p:spPr>
            <a:xfrm>
              <a:off x="0" y="0"/>
              <a:ext cx="6967855" cy="9271000"/>
            </a:xfrm>
            <a:custGeom>
              <a:avLst/>
              <a:gdLst/>
              <a:ahLst/>
              <a:cxnLst/>
              <a:rect l="l" t="t" r="r" b="b"/>
              <a:pathLst>
                <a:path w="6967855" h="9271000">
                  <a:moveTo>
                    <a:pt x="1980420" y="0"/>
                  </a:moveTo>
                  <a:lnTo>
                    <a:pt x="1992645" y="61005"/>
                  </a:lnTo>
                  <a:lnTo>
                    <a:pt x="2001511" y="109294"/>
                  </a:lnTo>
                  <a:lnTo>
                    <a:pt x="2009748" y="157796"/>
                  </a:lnTo>
                  <a:lnTo>
                    <a:pt x="2017350" y="206508"/>
                  </a:lnTo>
                  <a:lnTo>
                    <a:pt x="2024314" y="255426"/>
                  </a:lnTo>
                  <a:lnTo>
                    <a:pt x="2030636" y="304545"/>
                  </a:lnTo>
                  <a:lnTo>
                    <a:pt x="2036310" y="353860"/>
                  </a:lnTo>
                  <a:lnTo>
                    <a:pt x="2041333" y="403368"/>
                  </a:lnTo>
                  <a:lnTo>
                    <a:pt x="2045700" y="453064"/>
                  </a:lnTo>
                  <a:lnTo>
                    <a:pt x="2049408" y="502944"/>
                  </a:lnTo>
                  <a:lnTo>
                    <a:pt x="2052450" y="553004"/>
                  </a:lnTo>
                  <a:lnTo>
                    <a:pt x="2054825" y="603240"/>
                  </a:lnTo>
                  <a:lnTo>
                    <a:pt x="2056526" y="653646"/>
                  </a:lnTo>
                  <a:lnTo>
                    <a:pt x="2057550" y="704220"/>
                  </a:lnTo>
                  <a:lnTo>
                    <a:pt x="2057892" y="754956"/>
                  </a:lnTo>
                  <a:lnTo>
                    <a:pt x="2057550" y="805692"/>
                  </a:lnTo>
                  <a:lnTo>
                    <a:pt x="2056526" y="856265"/>
                  </a:lnTo>
                  <a:lnTo>
                    <a:pt x="2054825" y="906672"/>
                  </a:lnTo>
                  <a:lnTo>
                    <a:pt x="2052450" y="956907"/>
                  </a:lnTo>
                  <a:lnTo>
                    <a:pt x="2049408" y="1006967"/>
                  </a:lnTo>
                  <a:lnTo>
                    <a:pt x="2045700" y="1056847"/>
                  </a:lnTo>
                  <a:lnTo>
                    <a:pt x="2041333" y="1106543"/>
                  </a:lnTo>
                  <a:lnTo>
                    <a:pt x="2036310" y="1156051"/>
                  </a:lnTo>
                  <a:lnTo>
                    <a:pt x="2030636" y="1205367"/>
                  </a:lnTo>
                  <a:lnTo>
                    <a:pt x="2024314" y="1254485"/>
                  </a:lnTo>
                  <a:lnTo>
                    <a:pt x="2017350" y="1303403"/>
                  </a:lnTo>
                  <a:lnTo>
                    <a:pt x="2009748" y="1352115"/>
                  </a:lnTo>
                  <a:lnTo>
                    <a:pt x="2001511" y="1400618"/>
                  </a:lnTo>
                  <a:lnTo>
                    <a:pt x="1992645" y="1448907"/>
                  </a:lnTo>
                  <a:lnTo>
                    <a:pt x="1983153" y="1496977"/>
                  </a:lnTo>
                  <a:lnTo>
                    <a:pt x="1973040" y="1544826"/>
                  </a:lnTo>
                  <a:lnTo>
                    <a:pt x="1962311" y="1592447"/>
                  </a:lnTo>
                  <a:lnTo>
                    <a:pt x="1950969" y="1639838"/>
                  </a:lnTo>
                  <a:lnTo>
                    <a:pt x="1939019" y="1686994"/>
                  </a:lnTo>
                  <a:lnTo>
                    <a:pt x="1926465" y="1733910"/>
                  </a:lnTo>
                  <a:lnTo>
                    <a:pt x="1913311" y="1780582"/>
                  </a:lnTo>
                  <a:lnTo>
                    <a:pt x="1899563" y="1827007"/>
                  </a:lnTo>
                  <a:lnTo>
                    <a:pt x="1885223" y="1873179"/>
                  </a:lnTo>
                  <a:lnTo>
                    <a:pt x="1870297" y="1919094"/>
                  </a:lnTo>
                  <a:lnTo>
                    <a:pt x="1854789" y="1964749"/>
                  </a:lnTo>
                  <a:lnTo>
                    <a:pt x="1838703" y="2010139"/>
                  </a:lnTo>
                  <a:lnTo>
                    <a:pt x="1822044" y="2055260"/>
                  </a:lnTo>
                  <a:lnTo>
                    <a:pt x="1804815" y="2100106"/>
                  </a:lnTo>
                  <a:lnTo>
                    <a:pt x="1787021" y="2144676"/>
                  </a:lnTo>
                  <a:lnTo>
                    <a:pt x="1768667" y="2188963"/>
                  </a:lnTo>
                  <a:lnTo>
                    <a:pt x="1749757" y="2232963"/>
                  </a:lnTo>
                  <a:lnTo>
                    <a:pt x="1730295" y="2276673"/>
                  </a:lnTo>
                  <a:lnTo>
                    <a:pt x="1710285" y="2320088"/>
                  </a:lnTo>
                  <a:lnTo>
                    <a:pt x="1689732" y="2363204"/>
                  </a:lnTo>
                  <a:lnTo>
                    <a:pt x="1668640" y="2406017"/>
                  </a:lnTo>
                  <a:lnTo>
                    <a:pt x="1647013" y="2448521"/>
                  </a:lnTo>
                  <a:lnTo>
                    <a:pt x="1624856" y="2490714"/>
                  </a:lnTo>
                  <a:lnTo>
                    <a:pt x="1602173" y="2532591"/>
                  </a:lnTo>
                  <a:lnTo>
                    <a:pt x="1578969" y="2574147"/>
                  </a:lnTo>
                  <a:lnTo>
                    <a:pt x="1555247" y="2615378"/>
                  </a:lnTo>
                  <a:lnTo>
                    <a:pt x="1531012" y="2656280"/>
                  </a:lnTo>
                  <a:lnTo>
                    <a:pt x="1506269" y="2696849"/>
                  </a:lnTo>
                  <a:lnTo>
                    <a:pt x="1481021" y="2737081"/>
                  </a:lnTo>
                  <a:lnTo>
                    <a:pt x="1455273" y="2776970"/>
                  </a:lnTo>
                  <a:lnTo>
                    <a:pt x="1429029" y="2816514"/>
                  </a:lnTo>
                  <a:lnTo>
                    <a:pt x="1402295" y="2855707"/>
                  </a:lnTo>
                  <a:lnTo>
                    <a:pt x="1375073" y="2894545"/>
                  </a:lnTo>
                  <a:lnTo>
                    <a:pt x="1347368" y="2933025"/>
                  </a:lnTo>
                  <a:lnTo>
                    <a:pt x="1319185" y="2971141"/>
                  </a:lnTo>
                  <a:lnTo>
                    <a:pt x="1290528" y="3008890"/>
                  </a:lnTo>
                  <a:lnTo>
                    <a:pt x="1261401" y="3046267"/>
                  </a:lnTo>
                  <a:lnTo>
                    <a:pt x="1231809" y="3083268"/>
                  </a:lnTo>
                  <a:lnTo>
                    <a:pt x="1201756" y="3119890"/>
                  </a:lnTo>
                  <a:lnTo>
                    <a:pt x="1171246" y="3156126"/>
                  </a:lnTo>
                  <a:lnTo>
                    <a:pt x="1140283" y="3191974"/>
                  </a:lnTo>
                  <a:lnTo>
                    <a:pt x="1108872" y="3227429"/>
                  </a:lnTo>
                  <a:lnTo>
                    <a:pt x="1077018" y="3262486"/>
                  </a:lnTo>
                  <a:lnTo>
                    <a:pt x="1044724" y="3297142"/>
                  </a:lnTo>
                  <a:lnTo>
                    <a:pt x="1011995" y="3331392"/>
                  </a:lnTo>
                  <a:lnTo>
                    <a:pt x="978835" y="3365232"/>
                  </a:lnTo>
                  <a:lnTo>
                    <a:pt x="945249" y="3398658"/>
                  </a:lnTo>
                  <a:lnTo>
                    <a:pt x="911240" y="3431665"/>
                  </a:lnTo>
                  <a:lnTo>
                    <a:pt x="876814" y="3464249"/>
                  </a:lnTo>
                  <a:lnTo>
                    <a:pt x="841974" y="3496406"/>
                  </a:lnTo>
                  <a:lnTo>
                    <a:pt x="806725" y="3528132"/>
                  </a:lnTo>
                  <a:lnTo>
                    <a:pt x="771071" y="3559422"/>
                  </a:lnTo>
                  <a:lnTo>
                    <a:pt x="735017" y="3590272"/>
                  </a:lnTo>
                  <a:lnTo>
                    <a:pt x="698566" y="3620677"/>
                  </a:lnTo>
                  <a:lnTo>
                    <a:pt x="661723" y="3650635"/>
                  </a:lnTo>
                  <a:lnTo>
                    <a:pt x="624493" y="3680139"/>
                  </a:lnTo>
                  <a:lnTo>
                    <a:pt x="586880" y="3709187"/>
                  </a:lnTo>
                  <a:lnTo>
                    <a:pt x="548887" y="3737773"/>
                  </a:lnTo>
                  <a:lnTo>
                    <a:pt x="510520" y="3765894"/>
                  </a:lnTo>
                  <a:lnTo>
                    <a:pt x="471783" y="3793544"/>
                  </a:lnTo>
                  <a:lnTo>
                    <a:pt x="432680" y="3820721"/>
                  </a:lnTo>
                  <a:lnTo>
                    <a:pt x="393215" y="3847420"/>
                  </a:lnTo>
                  <a:lnTo>
                    <a:pt x="353393" y="3873635"/>
                  </a:lnTo>
                  <a:lnTo>
                    <a:pt x="313218" y="3899364"/>
                  </a:lnTo>
                  <a:lnTo>
                    <a:pt x="272694" y="3924602"/>
                  </a:lnTo>
                  <a:lnTo>
                    <a:pt x="231826" y="3949344"/>
                  </a:lnTo>
                  <a:lnTo>
                    <a:pt x="190618" y="3973587"/>
                  </a:lnTo>
                  <a:lnTo>
                    <a:pt x="149074" y="3997326"/>
                  </a:lnTo>
                  <a:lnTo>
                    <a:pt x="107199" y="4020556"/>
                  </a:lnTo>
                  <a:lnTo>
                    <a:pt x="64997" y="4043275"/>
                  </a:lnTo>
                  <a:lnTo>
                    <a:pt x="22472" y="4065476"/>
                  </a:lnTo>
                  <a:lnTo>
                    <a:pt x="0" y="4076848"/>
                  </a:lnTo>
                </a:path>
                <a:path w="6967855" h="9271000">
                  <a:moveTo>
                    <a:pt x="0" y="9270789"/>
                  </a:moveTo>
                  <a:lnTo>
                    <a:pt x="73562" y="9255733"/>
                  </a:lnTo>
                  <a:lnTo>
                    <a:pt x="133447" y="9242952"/>
                  </a:lnTo>
                  <a:lnTo>
                    <a:pt x="193179" y="9229760"/>
                  </a:lnTo>
                  <a:lnTo>
                    <a:pt x="252755" y="9216159"/>
                  </a:lnTo>
                  <a:lnTo>
                    <a:pt x="312176" y="9202151"/>
                  </a:lnTo>
                  <a:lnTo>
                    <a:pt x="371439" y="9187736"/>
                  </a:lnTo>
                  <a:lnTo>
                    <a:pt x="430542" y="9172918"/>
                  </a:lnTo>
                  <a:lnTo>
                    <a:pt x="489484" y="9157696"/>
                  </a:lnTo>
                  <a:lnTo>
                    <a:pt x="548264" y="9142073"/>
                  </a:lnTo>
                  <a:lnTo>
                    <a:pt x="606880" y="9126049"/>
                  </a:lnTo>
                  <a:lnTo>
                    <a:pt x="665330" y="9109628"/>
                  </a:lnTo>
                  <a:lnTo>
                    <a:pt x="723613" y="9092810"/>
                  </a:lnTo>
                  <a:lnTo>
                    <a:pt x="781728" y="9075597"/>
                  </a:lnTo>
                  <a:lnTo>
                    <a:pt x="839672" y="9057990"/>
                  </a:lnTo>
                  <a:lnTo>
                    <a:pt x="897445" y="9039991"/>
                  </a:lnTo>
                  <a:lnTo>
                    <a:pt x="955044" y="9021602"/>
                  </a:lnTo>
                  <a:lnTo>
                    <a:pt x="1012468" y="9002823"/>
                  </a:lnTo>
                  <a:lnTo>
                    <a:pt x="1069716" y="8983657"/>
                  </a:lnTo>
                  <a:lnTo>
                    <a:pt x="1126786" y="8964106"/>
                  </a:lnTo>
                  <a:lnTo>
                    <a:pt x="1183676" y="8944170"/>
                  </a:lnTo>
                  <a:lnTo>
                    <a:pt x="1240386" y="8923851"/>
                  </a:lnTo>
                  <a:lnTo>
                    <a:pt x="1296912" y="8903151"/>
                  </a:lnTo>
                  <a:lnTo>
                    <a:pt x="1353255" y="8882071"/>
                  </a:lnTo>
                  <a:lnTo>
                    <a:pt x="1409411" y="8860613"/>
                  </a:lnTo>
                  <a:lnTo>
                    <a:pt x="1465381" y="8838779"/>
                  </a:lnTo>
                  <a:lnTo>
                    <a:pt x="1521162" y="8816570"/>
                  </a:lnTo>
                  <a:lnTo>
                    <a:pt x="1576752" y="8793987"/>
                  </a:lnTo>
                  <a:lnTo>
                    <a:pt x="1632150" y="8771032"/>
                  </a:lnTo>
                  <a:lnTo>
                    <a:pt x="1687355" y="8747707"/>
                  </a:lnTo>
                  <a:lnTo>
                    <a:pt x="1742365" y="8724013"/>
                  </a:lnTo>
                  <a:lnTo>
                    <a:pt x="1797178" y="8699952"/>
                  </a:lnTo>
                  <a:lnTo>
                    <a:pt x="1851793" y="8675525"/>
                  </a:lnTo>
                  <a:lnTo>
                    <a:pt x="1906208" y="8650733"/>
                  </a:lnTo>
                  <a:lnTo>
                    <a:pt x="1960422" y="8625580"/>
                  </a:lnTo>
                  <a:lnTo>
                    <a:pt x="2014434" y="8600065"/>
                  </a:lnTo>
                  <a:lnTo>
                    <a:pt x="2068241" y="8574191"/>
                  </a:lnTo>
                  <a:lnTo>
                    <a:pt x="2121842" y="8547958"/>
                  </a:lnTo>
                  <a:lnTo>
                    <a:pt x="2175235" y="8521370"/>
                  </a:lnTo>
                  <a:lnTo>
                    <a:pt x="2228420" y="8494426"/>
                  </a:lnTo>
                  <a:lnTo>
                    <a:pt x="2281394" y="8467129"/>
                  </a:lnTo>
                  <a:lnTo>
                    <a:pt x="2334156" y="8439480"/>
                  </a:lnTo>
                  <a:lnTo>
                    <a:pt x="2386704" y="8411482"/>
                  </a:lnTo>
                  <a:lnTo>
                    <a:pt x="2439037" y="8383134"/>
                  </a:lnTo>
                  <a:lnTo>
                    <a:pt x="2491154" y="8354439"/>
                  </a:lnTo>
                  <a:lnTo>
                    <a:pt x="2543052" y="8325399"/>
                  </a:lnTo>
                  <a:lnTo>
                    <a:pt x="2594730" y="8296015"/>
                  </a:lnTo>
                  <a:lnTo>
                    <a:pt x="2646187" y="8266288"/>
                  </a:lnTo>
                  <a:lnTo>
                    <a:pt x="2697421" y="8236221"/>
                  </a:lnTo>
                  <a:lnTo>
                    <a:pt x="2748430" y="8205814"/>
                  </a:lnTo>
                  <a:lnTo>
                    <a:pt x="2799214" y="8175069"/>
                  </a:lnTo>
                  <a:lnTo>
                    <a:pt x="2849769" y="8143988"/>
                  </a:lnTo>
                  <a:lnTo>
                    <a:pt x="2900096" y="8112573"/>
                  </a:lnTo>
                  <a:lnTo>
                    <a:pt x="2950192" y="8080824"/>
                  </a:lnTo>
                  <a:lnTo>
                    <a:pt x="3000055" y="8048743"/>
                  </a:lnTo>
                  <a:lnTo>
                    <a:pt x="3049685" y="8016333"/>
                  </a:lnTo>
                  <a:lnTo>
                    <a:pt x="3099079" y="7983594"/>
                  </a:lnTo>
                  <a:lnTo>
                    <a:pt x="3148237" y="7950528"/>
                  </a:lnTo>
                  <a:lnTo>
                    <a:pt x="3197156" y="7917136"/>
                  </a:lnTo>
                  <a:lnTo>
                    <a:pt x="3245835" y="7883421"/>
                  </a:lnTo>
                  <a:lnTo>
                    <a:pt x="3294273" y="7849384"/>
                  </a:lnTo>
                  <a:lnTo>
                    <a:pt x="3342467" y="7815025"/>
                  </a:lnTo>
                  <a:lnTo>
                    <a:pt x="3390417" y="7780348"/>
                  </a:lnTo>
                  <a:lnTo>
                    <a:pt x="3438120" y="7745353"/>
                  </a:lnTo>
                  <a:lnTo>
                    <a:pt x="3485576" y="7710041"/>
                  </a:lnTo>
                  <a:lnTo>
                    <a:pt x="3532782" y="7674416"/>
                  </a:lnTo>
                  <a:lnTo>
                    <a:pt x="3579738" y="7638477"/>
                  </a:lnTo>
                  <a:lnTo>
                    <a:pt x="3626441" y="7602227"/>
                  </a:lnTo>
                  <a:lnTo>
                    <a:pt x="3672890" y="7565667"/>
                  </a:lnTo>
                  <a:lnTo>
                    <a:pt x="3719084" y="7528798"/>
                  </a:lnTo>
                  <a:lnTo>
                    <a:pt x="3765020" y="7491623"/>
                  </a:lnTo>
                  <a:lnTo>
                    <a:pt x="3810698" y="7454142"/>
                  </a:lnTo>
                  <a:lnTo>
                    <a:pt x="3856116" y="7416358"/>
                  </a:lnTo>
                  <a:lnTo>
                    <a:pt x="3901272" y="7378272"/>
                  </a:lnTo>
                  <a:lnTo>
                    <a:pt x="3946165" y="7339885"/>
                  </a:lnTo>
                  <a:lnTo>
                    <a:pt x="3990793" y="7301199"/>
                  </a:lnTo>
                  <a:lnTo>
                    <a:pt x="4035155" y="7262215"/>
                  </a:lnTo>
                  <a:lnTo>
                    <a:pt x="4079248" y="7222936"/>
                  </a:lnTo>
                  <a:lnTo>
                    <a:pt x="4123072" y="7183362"/>
                  </a:lnTo>
                  <a:lnTo>
                    <a:pt x="4166626" y="7143495"/>
                  </a:lnTo>
                  <a:lnTo>
                    <a:pt x="4209906" y="7103337"/>
                  </a:lnTo>
                  <a:lnTo>
                    <a:pt x="4252913" y="7062889"/>
                  </a:lnTo>
                  <a:lnTo>
                    <a:pt x="4295643" y="7022153"/>
                  </a:lnTo>
                  <a:lnTo>
                    <a:pt x="4338097" y="6981131"/>
                  </a:lnTo>
                  <a:lnTo>
                    <a:pt x="4380272" y="6939823"/>
                  </a:lnTo>
                  <a:lnTo>
                    <a:pt x="4422166" y="6898232"/>
                  </a:lnTo>
                  <a:lnTo>
                    <a:pt x="4463779" y="6856359"/>
                  </a:lnTo>
                  <a:lnTo>
                    <a:pt x="4505108" y="6814205"/>
                  </a:lnTo>
                  <a:lnTo>
                    <a:pt x="4546152" y="6771773"/>
                  </a:lnTo>
                  <a:lnTo>
                    <a:pt x="4586909" y="6729063"/>
                  </a:lnTo>
                  <a:lnTo>
                    <a:pt x="4627379" y="6686077"/>
                  </a:lnTo>
                  <a:lnTo>
                    <a:pt x="4667559" y="6642817"/>
                  </a:lnTo>
                  <a:lnTo>
                    <a:pt x="4707448" y="6599285"/>
                  </a:lnTo>
                  <a:lnTo>
                    <a:pt x="4747043" y="6555481"/>
                  </a:lnTo>
                  <a:lnTo>
                    <a:pt x="4786345" y="6511408"/>
                  </a:lnTo>
                  <a:lnTo>
                    <a:pt x="4825351" y="6467066"/>
                  </a:lnTo>
                  <a:lnTo>
                    <a:pt x="4864059" y="6422458"/>
                  </a:lnTo>
                  <a:lnTo>
                    <a:pt x="4902469" y="6377586"/>
                  </a:lnTo>
                  <a:lnTo>
                    <a:pt x="4940578" y="6332450"/>
                  </a:lnTo>
                  <a:lnTo>
                    <a:pt x="4978385" y="6287052"/>
                  </a:lnTo>
                  <a:lnTo>
                    <a:pt x="5015888" y="6241393"/>
                  </a:lnTo>
                  <a:lnTo>
                    <a:pt x="5053086" y="6195476"/>
                  </a:lnTo>
                  <a:lnTo>
                    <a:pt x="5089978" y="6149302"/>
                  </a:lnTo>
                  <a:lnTo>
                    <a:pt x="5126561" y="6102872"/>
                  </a:lnTo>
                  <a:lnTo>
                    <a:pt x="5162835" y="6056188"/>
                  </a:lnTo>
                  <a:lnTo>
                    <a:pt x="5198797" y="6009252"/>
                  </a:lnTo>
                  <a:lnTo>
                    <a:pt x="5234446" y="5962064"/>
                  </a:lnTo>
                  <a:lnTo>
                    <a:pt x="5269781" y="5914628"/>
                  </a:lnTo>
                  <a:lnTo>
                    <a:pt x="5304799" y="5866943"/>
                  </a:lnTo>
                  <a:lnTo>
                    <a:pt x="5339501" y="5819012"/>
                  </a:lnTo>
                  <a:lnTo>
                    <a:pt x="5373883" y="5770836"/>
                  </a:lnTo>
                  <a:lnTo>
                    <a:pt x="5407944" y="5722417"/>
                  </a:lnTo>
                  <a:lnTo>
                    <a:pt x="5441684" y="5673756"/>
                  </a:lnTo>
                  <a:lnTo>
                    <a:pt x="5475099" y="5624855"/>
                  </a:lnTo>
                  <a:lnTo>
                    <a:pt x="5508189" y="5575716"/>
                  </a:lnTo>
                  <a:lnTo>
                    <a:pt x="5540953" y="5526339"/>
                  </a:lnTo>
                  <a:lnTo>
                    <a:pt x="5573388" y="5476727"/>
                  </a:lnTo>
                  <a:lnTo>
                    <a:pt x="5605493" y="5426882"/>
                  </a:lnTo>
                  <a:lnTo>
                    <a:pt x="5637266" y="5376803"/>
                  </a:lnTo>
                  <a:lnTo>
                    <a:pt x="5668707" y="5326494"/>
                  </a:lnTo>
                  <a:lnTo>
                    <a:pt x="5699812" y="5275956"/>
                  </a:lnTo>
                  <a:lnTo>
                    <a:pt x="5730582" y="5225190"/>
                  </a:lnTo>
                  <a:lnTo>
                    <a:pt x="5761014" y="5174198"/>
                  </a:lnTo>
                  <a:lnTo>
                    <a:pt x="5791107" y="5122981"/>
                  </a:lnTo>
                  <a:lnTo>
                    <a:pt x="5820858" y="5071541"/>
                  </a:lnTo>
                  <a:lnTo>
                    <a:pt x="5850268" y="5019879"/>
                  </a:lnTo>
                  <a:lnTo>
                    <a:pt x="5879334" y="4967998"/>
                  </a:lnTo>
                  <a:lnTo>
                    <a:pt x="5908054" y="4915898"/>
                  </a:lnTo>
                  <a:lnTo>
                    <a:pt x="5936427" y="4863581"/>
                  </a:lnTo>
                  <a:lnTo>
                    <a:pt x="5964451" y="4811049"/>
                  </a:lnTo>
                  <a:lnTo>
                    <a:pt x="5992126" y="4758303"/>
                  </a:lnTo>
                  <a:lnTo>
                    <a:pt x="6019449" y="4705345"/>
                  </a:lnTo>
                  <a:lnTo>
                    <a:pt x="6046418" y="4652177"/>
                  </a:lnTo>
                  <a:lnTo>
                    <a:pt x="6073033" y="4598799"/>
                  </a:lnTo>
                  <a:lnTo>
                    <a:pt x="6099291" y="4545213"/>
                  </a:lnTo>
                  <a:lnTo>
                    <a:pt x="6125192" y="4491422"/>
                  </a:lnTo>
                  <a:lnTo>
                    <a:pt x="6150733" y="4437426"/>
                  </a:lnTo>
                  <a:lnTo>
                    <a:pt x="6175913" y="4383227"/>
                  </a:lnTo>
                  <a:lnTo>
                    <a:pt x="6200731" y="4328827"/>
                  </a:lnTo>
                  <a:lnTo>
                    <a:pt x="6225185" y="4274227"/>
                  </a:lnTo>
                  <a:lnTo>
                    <a:pt x="6249272" y="4219429"/>
                  </a:lnTo>
                  <a:lnTo>
                    <a:pt x="6272993" y="4164434"/>
                  </a:lnTo>
                  <a:lnTo>
                    <a:pt x="6296345" y="4109244"/>
                  </a:lnTo>
                  <a:lnTo>
                    <a:pt x="6319327" y="4053860"/>
                  </a:lnTo>
                  <a:lnTo>
                    <a:pt x="6341937" y="3998284"/>
                  </a:lnTo>
                  <a:lnTo>
                    <a:pt x="6364174" y="3942518"/>
                  </a:lnTo>
                  <a:lnTo>
                    <a:pt x="6386035" y="3886563"/>
                  </a:lnTo>
                  <a:lnTo>
                    <a:pt x="6407520" y="3830420"/>
                  </a:lnTo>
                  <a:lnTo>
                    <a:pt x="6428628" y="3774091"/>
                  </a:lnTo>
                  <a:lnTo>
                    <a:pt x="6449355" y="3717579"/>
                  </a:lnTo>
                  <a:lnTo>
                    <a:pt x="6469702" y="3660883"/>
                  </a:lnTo>
                  <a:lnTo>
                    <a:pt x="6489665" y="3604006"/>
                  </a:lnTo>
                  <a:lnTo>
                    <a:pt x="6509245" y="3546950"/>
                  </a:lnTo>
                  <a:lnTo>
                    <a:pt x="6528438" y="3489715"/>
                  </a:lnTo>
                  <a:lnTo>
                    <a:pt x="6547245" y="3432304"/>
                  </a:lnTo>
                  <a:lnTo>
                    <a:pt x="6565662" y="3374718"/>
                  </a:lnTo>
                  <a:lnTo>
                    <a:pt x="6583689" y="3316958"/>
                  </a:lnTo>
                  <a:lnTo>
                    <a:pt x="6601324" y="3259026"/>
                  </a:lnTo>
                  <a:lnTo>
                    <a:pt x="6618566" y="3200925"/>
                  </a:lnTo>
                  <a:lnTo>
                    <a:pt x="6635412" y="3142654"/>
                  </a:lnTo>
                  <a:lnTo>
                    <a:pt x="6651862" y="3084216"/>
                  </a:lnTo>
                  <a:lnTo>
                    <a:pt x="6667914" y="3025612"/>
                  </a:lnTo>
                  <a:lnTo>
                    <a:pt x="6683566" y="2966844"/>
                  </a:lnTo>
                  <a:lnTo>
                    <a:pt x="6698816" y="2907914"/>
                  </a:lnTo>
                  <a:lnTo>
                    <a:pt x="6713664" y="2848823"/>
                  </a:lnTo>
                  <a:lnTo>
                    <a:pt x="6728107" y="2789572"/>
                  </a:lnTo>
                  <a:lnTo>
                    <a:pt x="6742145" y="2730163"/>
                  </a:lnTo>
                  <a:lnTo>
                    <a:pt x="6755775" y="2670597"/>
                  </a:lnTo>
                  <a:lnTo>
                    <a:pt x="6768995" y="2610877"/>
                  </a:lnTo>
                  <a:lnTo>
                    <a:pt x="6781806" y="2551004"/>
                  </a:lnTo>
                  <a:lnTo>
                    <a:pt x="6794204" y="2490978"/>
                  </a:lnTo>
                  <a:lnTo>
                    <a:pt x="6806188" y="2430803"/>
                  </a:lnTo>
                  <a:lnTo>
                    <a:pt x="6817757" y="2370479"/>
                  </a:lnTo>
                  <a:lnTo>
                    <a:pt x="6828910" y="2310008"/>
                  </a:lnTo>
                  <a:lnTo>
                    <a:pt x="6839644" y="2249391"/>
                  </a:lnTo>
                  <a:lnTo>
                    <a:pt x="6849958" y="2188630"/>
                  </a:lnTo>
                  <a:lnTo>
                    <a:pt x="6859850" y="2127727"/>
                  </a:lnTo>
                  <a:lnTo>
                    <a:pt x="6869320" y="2066683"/>
                  </a:lnTo>
                  <a:lnTo>
                    <a:pt x="6878365" y="2005499"/>
                  </a:lnTo>
                  <a:lnTo>
                    <a:pt x="6886984" y="1944178"/>
                  </a:lnTo>
                  <a:lnTo>
                    <a:pt x="6895175" y="1882721"/>
                  </a:lnTo>
                  <a:lnTo>
                    <a:pt x="6902937" y="1821129"/>
                  </a:lnTo>
                  <a:lnTo>
                    <a:pt x="6910269" y="1759403"/>
                  </a:lnTo>
                  <a:lnTo>
                    <a:pt x="6917168" y="1697546"/>
                  </a:lnTo>
                  <a:lnTo>
                    <a:pt x="6923633" y="1635559"/>
                  </a:lnTo>
                  <a:lnTo>
                    <a:pt x="6929663" y="1573444"/>
                  </a:lnTo>
                  <a:lnTo>
                    <a:pt x="6935255" y="1511202"/>
                  </a:lnTo>
                  <a:lnTo>
                    <a:pt x="6940410" y="1448834"/>
                  </a:lnTo>
                  <a:lnTo>
                    <a:pt x="6945124" y="1386342"/>
                  </a:lnTo>
                  <a:lnTo>
                    <a:pt x="6949397" y="1323728"/>
                  </a:lnTo>
                  <a:lnTo>
                    <a:pt x="6953226" y="1260994"/>
                  </a:lnTo>
                  <a:lnTo>
                    <a:pt x="6956611" y="1198140"/>
                  </a:lnTo>
                  <a:lnTo>
                    <a:pt x="6959549" y="1135168"/>
                  </a:lnTo>
                  <a:lnTo>
                    <a:pt x="6962040" y="1072081"/>
                  </a:lnTo>
                  <a:lnTo>
                    <a:pt x="6964081" y="1008879"/>
                  </a:lnTo>
                  <a:lnTo>
                    <a:pt x="6965672" y="945563"/>
                  </a:lnTo>
                  <a:lnTo>
                    <a:pt x="6966809" y="882137"/>
                  </a:lnTo>
                  <a:lnTo>
                    <a:pt x="6967493" y="818600"/>
                  </a:lnTo>
                  <a:lnTo>
                    <a:pt x="6967722" y="754956"/>
                  </a:lnTo>
                </a:path>
              </a:pathLst>
            </a:custGeom>
            <a:ln w="7853">
              <a:solidFill>
                <a:schemeClr val="tx1"/>
              </a:solidFill>
            </a:ln>
          </p:spPr>
          <p:txBody>
            <a:bodyPr wrap="square" lIns="0" tIns="0" rIns="0" bIns="0" rtlCol="0"/>
            <a:lstStyle/>
            <a:p>
              <a:endParaRPr sz="1092"/>
            </a:p>
          </p:txBody>
        </p:sp>
      </p:grpSp>
      <p:sp>
        <p:nvSpPr>
          <p:cNvPr id="14" name="object 11">
            <a:extLst>
              <a:ext uri="{FF2B5EF4-FFF2-40B4-BE49-F238E27FC236}">
                <a16:creationId xmlns:a16="http://schemas.microsoft.com/office/drawing/2014/main" id="{B45671E5-6D7F-935A-2EB6-CB3A3C2FA41F}"/>
              </a:ext>
            </a:extLst>
          </p:cNvPr>
          <p:cNvSpPr/>
          <p:nvPr/>
        </p:nvSpPr>
        <p:spPr>
          <a:xfrm>
            <a:off x="11397941" y="0"/>
            <a:ext cx="794059" cy="6857615"/>
          </a:xfrm>
          <a:custGeom>
            <a:avLst/>
            <a:gdLst/>
            <a:ahLst/>
            <a:cxnLst/>
            <a:rect l="l" t="t" r="r" b="b"/>
            <a:pathLst>
              <a:path w="1309369" h="11308715">
                <a:moveTo>
                  <a:pt x="1308860" y="0"/>
                </a:moveTo>
                <a:lnTo>
                  <a:pt x="0" y="0"/>
                </a:lnTo>
                <a:lnTo>
                  <a:pt x="0" y="11308556"/>
                </a:lnTo>
                <a:lnTo>
                  <a:pt x="1308860" y="11308556"/>
                </a:lnTo>
                <a:lnTo>
                  <a:pt x="1308860" y="0"/>
                </a:lnTo>
                <a:close/>
              </a:path>
            </a:pathLst>
          </a:custGeom>
          <a:solidFill>
            <a:schemeClr val="tx1"/>
          </a:solidFill>
          <a:ln>
            <a:noFill/>
          </a:ln>
        </p:spPr>
        <p:txBody>
          <a:bodyPr wrap="square" lIns="0" tIns="0" rIns="0" bIns="0" rtlCol="0"/>
          <a:lstStyle/>
          <a:p>
            <a:endParaRPr sz="1092"/>
          </a:p>
        </p:txBody>
      </p:sp>
      <p:sp>
        <p:nvSpPr>
          <p:cNvPr id="17" name="object 14">
            <a:extLst>
              <a:ext uri="{FF2B5EF4-FFF2-40B4-BE49-F238E27FC236}">
                <a16:creationId xmlns:a16="http://schemas.microsoft.com/office/drawing/2014/main" id="{512B2B4F-390F-DE4C-2750-BBB7F73259C8}"/>
              </a:ext>
            </a:extLst>
          </p:cNvPr>
          <p:cNvSpPr/>
          <p:nvPr/>
        </p:nvSpPr>
        <p:spPr>
          <a:xfrm>
            <a:off x="11397456" y="6063824"/>
            <a:ext cx="794059" cy="0"/>
          </a:xfrm>
          <a:custGeom>
            <a:avLst/>
            <a:gdLst/>
            <a:ahLst/>
            <a:cxnLst/>
            <a:rect l="l" t="t" r="r" b="b"/>
            <a:pathLst>
              <a:path w="1309369">
                <a:moveTo>
                  <a:pt x="0" y="0"/>
                </a:moveTo>
                <a:lnTo>
                  <a:pt x="1308860" y="0"/>
                </a:lnTo>
              </a:path>
            </a:pathLst>
          </a:custGeom>
          <a:ln w="7853">
            <a:solidFill>
              <a:schemeClr val="bg1"/>
            </a:solidFill>
          </a:ln>
        </p:spPr>
        <p:txBody>
          <a:bodyPr wrap="square" lIns="0" tIns="0" rIns="0" bIns="0" rtlCol="0"/>
          <a:lstStyle/>
          <a:p>
            <a:endParaRPr sz="1092"/>
          </a:p>
        </p:txBody>
      </p:sp>
      <p:sp>
        <p:nvSpPr>
          <p:cNvPr id="25" name="Espace réservé du pied de page 24">
            <a:extLst>
              <a:ext uri="{FF2B5EF4-FFF2-40B4-BE49-F238E27FC236}">
                <a16:creationId xmlns:a16="http://schemas.microsoft.com/office/drawing/2014/main" id="{045A026C-1F27-E7EE-DD2F-0D29B719979D}"/>
              </a:ext>
            </a:extLst>
          </p:cNvPr>
          <p:cNvSpPr>
            <a:spLocks noGrp="1"/>
          </p:cNvSpPr>
          <p:nvPr>
            <p:ph type="ftr" sz="quarter" idx="11"/>
          </p:nvPr>
        </p:nvSpPr>
        <p:spPr>
          <a:xfrm rot="16200000">
            <a:off x="9743827" y="2572893"/>
            <a:ext cx="4114415" cy="364874"/>
          </a:xfrm>
        </p:spPr>
        <p:txBody>
          <a:bodyPr vert="horz" lIns="91440" tIns="45720" rIns="91440" bIns="45720" rtlCol="0" anchor="ctr"/>
          <a:lstStyle>
            <a:lvl1pPr>
              <a:defRPr lang="fr-FR" smtClean="0">
                <a:solidFill>
                  <a:schemeClr val="bg1"/>
                </a:solidFill>
                <a:latin typeface="+mn-lt"/>
              </a:defRPr>
            </a:lvl1pPr>
          </a:lstStyle>
          <a:p>
            <a:pPr algn="r"/>
            <a:r>
              <a:rPr lang="fr-FR"/>
              <a:t>TITRE DE LA PRÉSENTATION OU DE LA PARTIE</a:t>
            </a:r>
          </a:p>
        </p:txBody>
      </p:sp>
      <p:sp>
        <p:nvSpPr>
          <p:cNvPr id="26" name="Espace réservé du numéro de diapositive 25">
            <a:extLst>
              <a:ext uri="{FF2B5EF4-FFF2-40B4-BE49-F238E27FC236}">
                <a16:creationId xmlns:a16="http://schemas.microsoft.com/office/drawing/2014/main" id="{EDC23A69-EECD-4563-1EAC-5988BBADDB29}"/>
              </a:ext>
            </a:extLst>
          </p:cNvPr>
          <p:cNvSpPr>
            <a:spLocks noGrp="1"/>
          </p:cNvSpPr>
          <p:nvPr>
            <p:ph type="sldNum" sz="quarter" idx="12"/>
          </p:nvPr>
        </p:nvSpPr>
        <p:spPr>
          <a:xfrm>
            <a:off x="11543121" y="158860"/>
            <a:ext cx="359313" cy="364848"/>
          </a:xfrm>
        </p:spPr>
        <p:txBody>
          <a:bodyPr/>
          <a:lstStyle>
            <a:lvl1pPr>
              <a:defRPr sz="667" b="1">
                <a:solidFill>
                  <a:schemeClr val="bg1"/>
                </a:solidFill>
                <a:latin typeface="+mj-lt"/>
              </a:defRPr>
            </a:lvl1pPr>
          </a:lstStyle>
          <a:p>
            <a:fld id="{362060BF-C460-4FB3-AB63-4430F31C2F52}" type="slidenum">
              <a:rPr lang="fr-FR" smtClean="0"/>
              <a:pPr/>
              <a:t>‹N°›</a:t>
            </a:fld>
            <a:endParaRPr lang="fr-FR"/>
          </a:p>
        </p:txBody>
      </p:sp>
      <p:grpSp>
        <p:nvGrpSpPr>
          <p:cNvPr id="3" name="Graphique 21">
            <a:extLst>
              <a:ext uri="{FF2B5EF4-FFF2-40B4-BE49-F238E27FC236}">
                <a16:creationId xmlns:a16="http://schemas.microsoft.com/office/drawing/2014/main" id="{01C592DA-DCA4-459C-FD15-3FE1652368D4}"/>
              </a:ext>
            </a:extLst>
          </p:cNvPr>
          <p:cNvGrpSpPr/>
          <p:nvPr/>
        </p:nvGrpSpPr>
        <p:grpSpPr>
          <a:xfrm>
            <a:off x="11646607" y="6340088"/>
            <a:ext cx="329427" cy="214383"/>
            <a:chOff x="19204770" y="10455275"/>
            <a:chExt cx="543212" cy="353534"/>
          </a:xfrm>
        </p:grpSpPr>
        <p:sp>
          <p:nvSpPr>
            <p:cNvPr id="4" name="Forme libre : forme 3">
              <a:extLst>
                <a:ext uri="{FF2B5EF4-FFF2-40B4-BE49-F238E27FC236}">
                  <a16:creationId xmlns:a16="http://schemas.microsoft.com/office/drawing/2014/main" id="{6274DC71-EC7E-F06F-5D89-F3E683965DC9}"/>
                </a:ext>
              </a:extLst>
            </p:cNvPr>
            <p:cNvSpPr/>
            <p:nvPr/>
          </p:nvSpPr>
          <p:spPr>
            <a:xfrm>
              <a:off x="19204770" y="10455275"/>
              <a:ext cx="373208" cy="353534"/>
            </a:xfrm>
            <a:custGeom>
              <a:avLst/>
              <a:gdLst>
                <a:gd name="connsiteX0" fmla="*/ 187219 w 373208"/>
                <a:gd name="connsiteY0" fmla="*/ 0 h 353534"/>
                <a:gd name="connsiteX1" fmla="*/ 0 w 373208"/>
                <a:gd name="connsiteY1" fmla="*/ 177228 h 353534"/>
                <a:gd name="connsiteX2" fmla="*/ 185990 w 373208"/>
                <a:gd name="connsiteY2" fmla="*/ 353534 h 353534"/>
                <a:gd name="connsiteX3" fmla="*/ 373209 w 373208"/>
                <a:gd name="connsiteY3" fmla="*/ 175998 h 353534"/>
                <a:gd name="connsiteX4" fmla="*/ 187219 w 373208"/>
                <a:gd name="connsiteY4" fmla="*/ 0 h 353534"/>
                <a:gd name="connsiteX5" fmla="*/ 187219 w 373208"/>
                <a:gd name="connsiteY5" fmla="*/ 252777 h 353534"/>
                <a:gd name="connsiteX6" fmla="*/ 115437 w 373208"/>
                <a:gd name="connsiteY6" fmla="*/ 175922 h 353534"/>
                <a:gd name="connsiteX7" fmla="*/ 185990 w 373208"/>
                <a:gd name="connsiteY7" fmla="*/ 100373 h 353534"/>
                <a:gd name="connsiteX8" fmla="*/ 257772 w 373208"/>
                <a:gd name="connsiteY8" fmla="*/ 177228 h 353534"/>
                <a:gd name="connsiteX9" fmla="*/ 187219 w 373208"/>
                <a:gd name="connsiteY9" fmla="*/ 252777 h 3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8" h="353534">
                  <a:moveTo>
                    <a:pt x="187219" y="0"/>
                  </a:moveTo>
                  <a:cubicBezTo>
                    <a:pt x="78623" y="0"/>
                    <a:pt x="0" y="81159"/>
                    <a:pt x="0" y="177228"/>
                  </a:cubicBezTo>
                  <a:cubicBezTo>
                    <a:pt x="0" y="273297"/>
                    <a:pt x="78008" y="353534"/>
                    <a:pt x="185990" y="353534"/>
                  </a:cubicBezTo>
                  <a:cubicBezTo>
                    <a:pt x="293971" y="353534"/>
                    <a:pt x="373209" y="272144"/>
                    <a:pt x="373209" y="175998"/>
                  </a:cubicBezTo>
                  <a:cubicBezTo>
                    <a:pt x="373209" y="79853"/>
                    <a:pt x="295201" y="0"/>
                    <a:pt x="187219" y="0"/>
                  </a:cubicBezTo>
                  <a:moveTo>
                    <a:pt x="187219" y="252777"/>
                  </a:moveTo>
                  <a:cubicBezTo>
                    <a:pt x="145410" y="252777"/>
                    <a:pt x="115437" y="217193"/>
                    <a:pt x="115437" y="175922"/>
                  </a:cubicBezTo>
                  <a:cubicBezTo>
                    <a:pt x="115437" y="134650"/>
                    <a:pt x="142951" y="100373"/>
                    <a:pt x="185990" y="100373"/>
                  </a:cubicBezTo>
                  <a:cubicBezTo>
                    <a:pt x="227799" y="100373"/>
                    <a:pt x="257772" y="135957"/>
                    <a:pt x="257772" y="177228"/>
                  </a:cubicBezTo>
                  <a:cubicBezTo>
                    <a:pt x="257772" y="218499"/>
                    <a:pt x="230566" y="252777"/>
                    <a:pt x="187219" y="252777"/>
                  </a:cubicBezTo>
                </a:path>
              </a:pathLst>
            </a:custGeom>
            <a:solidFill>
              <a:schemeClr val="bg1"/>
            </a:solidFill>
            <a:ln w="7647" cap="flat">
              <a:noFill/>
              <a:prstDash val="solid"/>
              <a:miter/>
            </a:ln>
          </p:spPr>
          <p:txBody>
            <a:bodyPr rtlCol="0" anchor="ctr"/>
            <a:lstStyle/>
            <a:p>
              <a:endParaRPr lang="fr-FR" sz="1092"/>
            </a:p>
          </p:txBody>
        </p:sp>
        <p:sp>
          <p:nvSpPr>
            <p:cNvPr id="5" name="Forme libre : forme 4">
              <a:extLst>
                <a:ext uri="{FF2B5EF4-FFF2-40B4-BE49-F238E27FC236}">
                  <a16:creationId xmlns:a16="http://schemas.microsoft.com/office/drawing/2014/main" id="{F5EBD552-C98D-0F6D-48D6-4104D622D3CA}"/>
                </a:ext>
              </a:extLst>
            </p:cNvPr>
            <p:cNvSpPr/>
            <p:nvPr/>
          </p:nvSpPr>
          <p:spPr>
            <a:xfrm>
              <a:off x="19603033" y="10663629"/>
              <a:ext cx="144948" cy="144948"/>
            </a:xfrm>
            <a:custGeom>
              <a:avLst/>
              <a:gdLst>
                <a:gd name="connsiteX0" fmla="*/ 144949 w 144948"/>
                <a:gd name="connsiteY0" fmla="*/ 72474 h 144948"/>
                <a:gd name="connsiteX1" fmla="*/ 72474 w 144948"/>
                <a:gd name="connsiteY1" fmla="*/ 144949 h 144948"/>
                <a:gd name="connsiteX2" fmla="*/ 0 w 144948"/>
                <a:gd name="connsiteY2" fmla="*/ 72474 h 144948"/>
                <a:gd name="connsiteX3" fmla="*/ 72474 w 144948"/>
                <a:gd name="connsiteY3" fmla="*/ 0 h 144948"/>
                <a:gd name="connsiteX4" fmla="*/ 144949 w 144948"/>
                <a:gd name="connsiteY4" fmla="*/ 72474 h 14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48" h="144948">
                  <a:moveTo>
                    <a:pt x="144949" y="72474"/>
                  </a:moveTo>
                  <a:cubicBezTo>
                    <a:pt x="144949" y="112501"/>
                    <a:pt x="112501" y="144949"/>
                    <a:pt x="72474" y="144949"/>
                  </a:cubicBezTo>
                  <a:cubicBezTo>
                    <a:pt x="32448" y="144949"/>
                    <a:pt x="0" y="112501"/>
                    <a:pt x="0" y="72474"/>
                  </a:cubicBezTo>
                  <a:cubicBezTo>
                    <a:pt x="0" y="32448"/>
                    <a:pt x="32448" y="0"/>
                    <a:pt x="72474" y="0"/>
                  </a:cubicBezTo>
                  <a:cubicBezTo>
                    <a:pt x="112501" y="0"/>
                    <a:pt x="144949" y="32448"/>
                    <a:pt x="144949" y="72474"/>
                  </a:cubicBezTo>
                </a:path>
              </a:pathLst>
            </a:custGeom>
            <a:solidFill>
              <a:srgbClr val="0099D9"/>
            </a:solidFill>
            <a:ln w="7647" cap="flat">
              <a:noFill/>
              <a:prstDash val="solid"/>
              <a:miter/>
            </a:ln>
          </p:spPr>
          <p:txBody>
            <a:bodyPr rtlCol="0" anchor="ctr"/>
            <a:lstStyle/>
            <a:p>
              <a:endParaRPr lang="fr-FR" sz="1092"/>
            </a:p>
          </p:txBody>
        </p:sp>
      </p:grpSp>
      <p:sp>
        <p:nvSpPr>
          <p:cNvPr id="18" name="Titre 17">
            <a:extLst>
              <a:ext uri="{FF2B5EF4-FFF2-40B4-BE49-F238E27FC236}">
                <a16:creationId xmlns:a16="http://schemas.microsoft.com/office/drawing/2014/main" id="{9BF63F1F-3A67-261C-3E83-C3BDAD5FAB9E}"/>
              </a:ext>
            </a:extLst>
          </p:cNvPr>
          <p:cNvSpPr>
            <a:spLocks noGrp="1"/>
          </p:cNvSpPr>
          <p:nvPr>
            <p:ph type="title"/>
          </p:nvPr>
        </p:nvSpPr>
        <p:spPr>
          <a:xfrm>
            <a:off x="1139871" y="989481"/>
            <a:ext cx="10049522" cy="702628"/>
          </a:xfrm>
        </p:spPr>
        <p:txBody>
          <a:bodyPr anchor="b" anchorCtr="0">
            <a:spAutoFit/>
          </a:bodyPr>
          <a:lstStyle>
            <a:lvl1pPr>
              <a:defRPr sz="4400"/>
            </a:lvl1pPr>
          </a:lstStyle>
          <a:p>
            <a:r>
              <a:rPr lang="fr-FR"/>
              <a:t>Modifiez le style du titre</a:t>
            </a:r>
          </a:p>
        </p:txBody>
      </p:sp>
      <p:sp>
        <p:nvSpPr>
          <p:cNvPr id="20" name="Espace réservé du texte 19">
            <a:extLst>
              <a:ext uri="{FF2B5EF4-FFF2-40B4-BE49-F238E27FC236}">
                <a16:creationId xmlns:a16="http://schemas.microsoft.com/office/drawing/2014/main" id="{75D968E3-A0F4-D259-3B73-4A4EEE4513DF}"/>
              </a:ext>
            </a:extLst>
          </p:cNvPr>
          <p:cNvSpPr>
            <a:spLocks noGrp="1"/>
          </p:cNvSpPr>
          <p:nvPr>
            <p:ph type="body" sz="quarter" idx="13"/>
          </p:nvPr>
        </p:nvSpPr>
        <p:spPr>
          <a:xfrm>
            <a:off x="1139871" y="1765952"/>
            <a:ext cx="10049521" cy="465640"/>
          </a:xfrm>
          <a:solidFill>
            <a:schemeClr val="bg1"/>
          </a:solidFill>
        </p:spPr>
        <p:txBody>
          <a:bodyPr>
            <a:spAutoFit/>
          </a:bodyPr>
          <a:lstStyle>
            <a:lvl1pPr marL="0" indent="0">
              <a:lnSpc>
                <a:spcPct val="100000"/>
              </a:lnSpc>
              <a:buNone/>
              <a:defRPr sz="2400">
                <a:latin typeface="+mn-lt"/>
                <a:cs typeface="Poppins Light" panose="00000400000000000000" pitchFamily="2" charset="0"/>
              </a:defRPr>
            </a:lvl1pPr>
          </a:lstStyle>
          <a:p>
            <a:pPr lvl="0"/>
            <a:r>
              <a:rPr lang="fr-FR"/>
              <a:t>Cliquez pour modifier les styles du texte du masque</a:t>
            </a:r>
          </a:p>
        </p:txBody>
      </p:sp>
      <p:sp>
        <p:nvSpPr>
          <p:cNvPr id="23" name="Espace réservé du texte 22">
            <a:extLst>
              <a:ext uri="{FF2B5EF4-FFF2-40B4-BE49-F238E27FC236}">
                <a16:creationId xmlns:a16="http://schemas.microsoft.com/office/drawing/2014/main" id="{EAF76098-3B31-08F7-225C-6A2E4FFBDAAD}"/>
              </a:ext>
            </a:extLst>
          </p:cNvPr>
          <p:cNvSpPr>
            <a:spLocks noGrp="1"/>
          </p:cNvSpPr>
          <p:nvPr>
            <p:ph type="body" sz="quarter" idx="14"/>
          </p:nvPr>
        </p:nvSpPr>
        <p:spPr>
          <a:xfrm>
            <a:off x="1139871" y="3290377"/>
            <a:ext cx="4956129" cy="295787"/>
          </a:xfrm>
          <a:solidFill>
            <a:schemeClr val="bg1"/>
          </a:solidFill>
        </p:spPr>
        <p:txBody>
          <a:bodyPr wrap="square">
            <a:spAutoFit/>
          </a:bodyPr>
          <a:lstStyle>
            <a:lvl1pPr marL="0" indent="0">
              <a:buNone/>
              <a:defRPr sz="1400">
                <a:solidFill>
                  <a:schemeClr val="tx2"/>
                </a:solidFill>
              </a:defRPr>
            </a:lvl1pPr>
          </a:lstStyle>
          <a:p>
            <a:pPr lvl="0"/>
            <a:r>
              <a:rPr lang="fr-FR"/>
              <a:t>Cliquez pour modifier les styles du texte du masque</a:t>
            </a:r>
          </a:p>
        </p:txBody>
      </p:sp>
    </p:spTree>
    <p:extLst>
      <p:ext uri="{BB962C8B-B14F-4D97-AF65-F5344CB8AC3E}">
        <p14:creationId xmlns:p14="http://schemas.microsoft.com/office/powerpoint/2010/main" val="200292299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oneTexte 1"/>
          <p:cNvSpPr txBox="1"/>
          <p:nvPr/>
        </p:nvSpPr>
        <p:spPr>
          <a:xfrm>
            <a:off x="11546948" y="6381852"/>
            <a:ext cx="487386" cy="261610"/>
          </a:xfrm>
          <a:prstGeom prst="rect">
            <a:avLst/>
          </a:prstGeom>
          <a:noFill/>
        </p:spPr>
        <p:txBody>
          <a:bodyPr wrap="square" rtlCol="0" anchor="ctr">
            <a:spAutoFit/>
          </a:bodyPr>
          <a:lstStyle/>
          <a:p>
            <a:pPr algn="ctr"/>
            <a:fld id="{74EF4EBF-C4CC-4B4E-9A1A-A7BF41CB8228}" type="slidenum">
              <a:rPr lang="fr-FR" sz="1100" smtClean="0">
                <a:solidFill>
                  <a:srgbClr val="888888"/>
                </a:solidFill>
              </a:rPr>
              <a:pPr algn="ctr"/>
              <a:t>‹N°›</a:t>
            </a:fld>
            <a:endParaRPr lang="fr-FR" sz="1100">
              <a:solidFill>
                <a:srgbClr val="888888"/>
              </a:solidFill>
            </a:endParaRPr>
          </a:p>
        </p:txBody>
      </p:sp>
    </p:spTree>
    <p:extLst>
      <p:ext uri="{BB962C8B-B14F-4D97-AF65-F5344CB8AC3E}">
        <p14:creationId xmlns:p14="http://schemas.microsoft.com/office/powerpoint/2010/main" val="759146756"/>
      </p:ext>
    </p:extLst>
  </p:cSld>
  <p:clrMap bg1="lt1" tx1="dk1" bg2="lt2" tx2="dk2" accent1="accent1" accent2="accent2" accent3="accent3" accent4="accent4" accent5="accent5" accent6="accent6" hlink="hlink" folHlink="folHlink"/>
  <p:sldLayoutIdLst>
    <p:sldLayoutId id="2147484153" r:id="rId1"/>
    <p:sldLayoutId id="2147484154" r:id="rId2"/>
  </p:sldLayoutIdLst>
  <p:hf sldNum="0" hdr="0" dt="0"/>
  <p:txStyles>
    <p:titleStyle>
      <a:lvl1pPr algn="l" defTabSz="914400" rtl="0" eaLnBrk="1" latinLnBrk="0" hangingPunct="1">
        <a:lnSpc>
          <a:spcPct val="90000"/>
        </a:lnSpc>
        <a:spcBef>
          <a:spcPct val="0"/>
        </a:spcBef>
        <a:buNone/>
        <a:defRPr sz="9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re 67">
            <a:extLst>
              <a:ext uri="{FF2B5EF4-FFF2-40B4-BE49-F238E27FC236}">
                <a16:creationId xmlns:a16="http://schemas.microsoft.com/office/drawing/2014/main" id="{868879DD-0001-64BE-A7FD-AE58529F5CAF}"/>
              </a:ext>
            </a:extLst>
          </p:cNvPr>
          <p:cNvSpPr>
            <a:spLocks noGrp="1"/>
          </p:cNvSpPr>
          <p:nvPr>
            <p:ph type="ctrTitle"/>
          </p:nvPr>
        </p:nvSpPr>
        <p:spPr>
          <a:xfrm>
            <a:off x="1005638" y="2032652"/>
            <a:ext cx="6133717" cy="1524870"/>
          </a:xfrm>
        </p:spPr>
        <p:txBody>
          <a:bodyPr/>
          <a:lstStyle/>
          <a:p>
            <a:r>
              <a:rPr lang="fr-FR" dirty="0">
                <a:latin typeface="Poppins Black" panose="00000A00000000000000" pitchFamily="2" charset="0"/>
                <a:cs typeface="Poppins Black" panose="00000A00000000000000" pitchFamily="2" charset="0"/>
              </a:rPr>
              <a:t>CERT</a:t>
            </a:r>
            <a:br>
              <a:rPr lang="fr-FR" dirty="0">
                <a:latin typeface="Poppins Black" panose="00000A00000000000000" pitchFamily="2" charset="0"/>
                <a:cs typeface="Poppins Black" panose="00000A00000000000000" pitchFamily="2" charset="0"/>
              </a:rPr>
            </a:br>
            <a:r>
              <a:rPr lang="fr-FR" dirty="0">
                <a:latin typeface="Poppins Black" panose="00000A00000000000000" pitchFamily="2" charset="0"/>
                <a:cs typeface="Poppins Black" panose="00000A00000000000000" pitchFamily="2" charset="0"/>
              </a:rPr>
              <a:t>Bulletin de veille</a:t>
            </a:r>
          </a:p>
        </p:txBody>
      </p:sp>
      <p:pic>
        <p:nvPicPr>
          <p:cNvPr id="6" name="Espace réservé pour une image  5">
            <a:extLst>
              <a:ext uri="{FF2B5EF4-FFF2-40B4-BE49-F238E27FC236}">
                <a16:creationId xmlns:a16="http://schemas.microsoft.com/office/drawing/2014/main" id="{7F5B0374-0B44-7C75-340D-196AA20A1C9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191" r="13191"/>
          <a:stretch/>
        </p:blipFill>
        <p:spPr/>
      </p:pic>
      <p:sp>
        <p:nvSpPr>
          <p:cNvPr id="3" name="Espace réservé de la date 2">
            <a:extLst>
              <a:ext uri="{FF2B5EF4-FFF2-40B4-BE49-F238E27FC236}">
                <a16:creationId xmlns:a16="http://schemas.microsoft.com/office/drawing/2014/main" id="{A0E12BEA-E743-2363-EC0C-F66728992BE3}"/>
              </a:ext>
            </a:extLst>
          </p:cNvPr>
          <p:cNvSpPr>
            <a:spLocks noGrp="1"/>
          </p:cNvSpPr>
          <p:nvPr>
            <p:ph type="dt" sz="half" idx="10"/>
          </p:nvPr>
        </p:nvSpPr>
        <p:spPr/>
        <p:txBody>
          <a:bodyPr/>
          <a:lstStyle/>
          <a:p>
            <a:fld id="{AF9F64A3-A799-4C3E-99FF-3EFEEADC7E7D}" type="datetime4">
              <a:rPr lang="fr-FR" smtClean="0">
                <a:latin typeface="Poppins" panose="00000500000000000000" pitchFamily="2" charset="0"/>
                <a:cs typeface="Poppins" panose="00000500000000000000" pitchFamily="2" charset="0"/>
              </a:rPr>
              <a:t>25 juillet 2023</a:t>
            </a:fld>
            <a:endParaRPr lang="fr-F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610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CVE-2023-35981</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CVE-2023-35982</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CVE-2023-39128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stack overflow via the function ada_decode at /gdb/ada-lang.c.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CVE-2023-39129</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heap use after free via the function add_pe_exported_sym() at /gdb/coff-pe-read.c.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CVE-2023-39130</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heap buffer overflow via the function pe_as16() at /gdb/coff-pe-read.c.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CVE-2020-35698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Thinkific thinkific online course creation platform 1.0 is affected by: cross site scripting (xss). the impact is: execute arbitrary code (remote). the component is: affected source code of the website cms which is been used by many to host their online courses using the thinkific platform. the attack vector is: to exploit the vulnerability any user has to just visit the link - https://hacktify.thinkific.com/account/billing?success=%e2%80%aa%3cscript%3ealert(1)%3c/script%3e. ¶¶ thinkific is a website based learning platform product which is used by thousands of users worldwide. there is a cross site scripting (xss) based vulnerability in the code of the cms where any attacker can execute a xss attack. proof of concept &amp; steps to reproduce: step1 : go to google.com step 2 : search for this dork site:thinkific.com -www step 3 : you will get a list of websites which are running on the thinkific domains. step 4 : create account and signin in any of the website step 5 : add this endpoint at the end of the domain and you will see that there is a xss alert /account/billing?success=%e2%80%aa&lt;script&gt;alert(1)&lt;/script&gt; step 6 : choose any domains from google for any website this exploit will work on all the websites as it is a code based flaw in the cms step 7 : thousands of websites are vulnerable due to this vulnerable code in the cms itself which is giving rise to the xss attack.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CVE-2022-31458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Rtx trap v1.0 was discovered to be vulnerable to host header poisoning.</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CVE-2022-46898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path traversal via the "restore sql data" filename. the vocera report console contains a websocket function that allows for the restoration of the database from a zip archive that expects a sql import file. the filename provided is not properly sanitized and allows for the inclusion of a path-traversal payload that can be used to escape the intended vocera restoration directory. an attacker could exploit this vulnerability to point to a crafted zip archive that contains sql commands that could be executed against the database.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CVE-2022-46899</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arbitrary file upload. the basecontroller class, that each of the service controllers derives from, allows for the upload of arbitrary files. if the http request is a multipart/form-data post request, any parameters with a filename entry will have their content written to a file in the vocera upload-staging directory with the specified filename in the parameter.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CVE-2022-46900</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path traversal in the task exec filename. the vocera report console contains various jobs that are executed on the server at specified intervals, e.g., backup, etc. an authenticated user has the ability to modify these entries and set the executable path and parameters.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CVSS:3.1/AV:N/AC:L/PR:N/UI:N/S:U/C:N/I:L/A:H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8.2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authentication bypass exists in papercut ng versions 22.0.12 and prior that could allow a remote, unauthenticated attacker to upload arbitrary files to the papercut ng host’s file storage. this could exhaust system resources and prevent the service from operating as expected.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https://www.tenable.com/security/research/tra-2023-23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
        <p:nvSpPr>
          <p:cNvPr id="5" name="Titre 4">
            <a:extLst>
              <a:ext uri="{FF2B5EF4-FFF2-40B4-BE49-F238E27FC236}">
                <a16:creationId xmlns:a16="http://schemas.microsoft.com/office/drawing/2014/main" id="{BACF87CE-5500-6D11-0CDC-F3C8B073C0AB}"/>
              </a:ext>
            </a:extLst>
          </p:cNvPr>
          <p:cNvSpPr>
            <a:spLocks noGrp="1"/>
          </p:cNvSpPr>
          <p:nvPr>
            <p:ph type="title"/>
          </p:nvPr>
        </p:nvSpPr>
        <p:spPr>
          <a:xfrm>
            <a:off x="698500" y="1143000"/>
          </a:xfrm>
        </p:spPr>
        <p:txBody>
          <a:bodyPr/>
          <a:lstStyle/>
          <a:p>
            <a:pPr>
              <a:defRPr sz="3600">
                <a:latin typeface="Poppins SemiBold"/>
              </a:defRPr>
            </a:pPr>
            <a:r>
              <a:t>CVE-2023-3486</a:t>
            </a:r>
          </a:p>
        </p:txBody>
      </p:sp>
    </p:spTree>
    <p:extLst>
      <p:ext uri="{BB962C8B-B14F-4D97-AF65-F5344CB8AC3E}">
        <p14:creationId xmlns:p14="http://schemas.microsoft.com/office/powerpoint/2010/main" val="397447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CVE-2022-46901</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an access control violation for database operations. the vocera report console contains a websocket interface that allows for the unauthenticated execution of various tasks and database functions. this includes system tasks, and backing up, loading, and clearing of the database.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CVE-2022-46902</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 path traversal for an unzip operation. the vocera report console contains a websocket function that allows for the restoration of the database from a zip archive that expects a sql import file. during the unzip operation, the code takes file paths from the zip archive and writes them to a vocera temporary directory. unfortunately, the code does not properly check if the file paths include directory traversal payloads that would escape the intended destination.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CVE-2023-34798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arbitrary file upload vulnerability in eoffice before v9.5 allows attackers to execute arbitrary code via uploading a crafted file.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CVE-2023-37258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CVSS:3.1/AV:N/AC:L/PR:L/UI:N/S:U/C:H/I:H/A:H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Dataease is an open source data visualization analysis tool. prior to version 1.18.9, dataease has a sql injection vulnerability that can bypass blacklists. the vulnerability has been fixed in v1.18.9. there are no known workarounds.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https://github.com/dataease/dataease/blob/dev/backend/src/main/java/io/dataease/controller/panel/AppLogController.java#L41
https://github.com/dataease/dataease/blob/dev/backend/src/main/java/io/dataease/ext/ExtDataSourceMapper.java
https://github.com/dataease/dataease/security/advisories/GHSA-r39x-fcc6-47g4</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CVE-2023-37460</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8.1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Plexis archiver is a collection of plexus components to create archives or extract archives to a directory with a unified `archiver`/`unarchiver` api. prior to version 4.8.0, using abstractunarchiver for extracting an archive might lead to an arbitrary file creation and possibly remote code execution. when extracting an archive with an entry that already exists in the destination directory as a symbolic link whose target does not exist - the `resolvefile()` function will return the symlink's source instead of its target, which will pass the verification that ensures the file will not be extracted outside of the destination directory. later `files.newoutputstream()`, that follows symlinks by default,  will actually write the entry's content to the symlink's target. whoever uses plexus archiver to extract an untrusted archive is vulnerable to an arbitrary file creation and possibly remote code execution. version 4.8.0 contains a patch for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CVE-2023-37677</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Pligg cms v2.0.2 (also known as kliqqi) was discovered to contain a remote code execution (rce) vulnerability in the component admin_editor.php.</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CVE-2022-31457</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Rtx trap v1.0 allows attackers to perform a directory traversal via a crafted request sent to the endpoint /data/.</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CVE-2023-38433</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Fujitsu real-time video transmission gear "ip series" use hard-coded credentials, which may allow a remote unauthenticated attacker to initialize or reboot the products, and as a result, terminate the video transmission. affected products and versions are as follows: ip-he950e firmware versions v01l001 to v01l053, ip-he950d firmware versions v01l001 to v01l053, ip-he900e firmware versions v01l001 to v01l010, ip-he900d firmware versions v01l001 to v01l004, ip-900e / ip-920e firmware versions v01l001 to v02l061, ip-900d / ip-900?d / ip-920d firmware versions v01l001 to v02l061, ip-90 firmware versions v01l001 to v01l013, and ip-9610 firmware versions v01l001 to v02l007.</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CVE-2023-38555</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Authentication bypass vulnerability in fujitsu network devices si-r series and sr-m series allows a network-adjacent unauthenticated attacker to obtain, change, and/or reset configuration settings of the affected products. affected products and versions are as follows: si-r 30b all versions, si-r 130b all versions, si-r 90brin all versions, si-r570b all versions, si-r370b all versions, si-r220d all versions, si-r g100 v02.54 and earlier, si-r g200 v02.54 and earlier, si-r g100b v04.12 and earlier, si-r g110b v04.12 and earlier, si-r g200b v04.12 and earlier, si-r g210 v20.52 and earlier, si-r g211 v20.52 and earlier, si-r g120 v20.52 and earlier, si-r g121 v20.52 and earlier, and sr-m 50ap1 all versions.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CVE-2023-38647</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attacker can use snakeyaml to deserialize java.net.urlclassloader and make it load a jar from a specified url, and then deserialize javax.script.scriptenginemanager to load code using that classloader. this unbounded deserialization can likely lead to remote code execution. the code can be run in helix rest start and workflow creation.
affect all the versions lower and include 1.2.0.
affected products: helix-core, helix-rest
mitigation: short term, stop using any yaml based configuration and workflow creation.
                  long term, all helix version bumping up to 1.3.0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CVE-2023-3548</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8.3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unauthorized user could gain account access to iq wifi 6 versions prior to 2.0.2 by conducting a brute force authentication attack.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CVE-2023-37895</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Java object deserialization issue in jackrabbit webapp/standalone on all platforms allows attacker to remotely execute code via rmiversions up to (including) 2.20.10 (stable branch) and 2.21.17 (unstable branch) use the component "commons-beanutils", which contains a class that can be used for remote code execution over rmi.
users are advised to immediately update to versions 2.20.11 or 2.21.18. note that earlier stable branches (1.0.x .. 2.18.x) have been eold already and do not receive updates anymore.
in general, rmi support can expose vulnerabilities by the mere presence of an exploitable class on the classpath. even if jackrabbit itself does not contain any code known to be exploitable anymore, adding other components to your server can expose the same type of problem. we therefore recommend to disable rmi access altogether (see further below), and will discuss deprecating rmi support in future jackrabbit releases.
how to check whether rmi support is enabledrmi support can be over an rmi-specific tcp port, and over an http binding. both are by default enabled in jackrabbit webapp/standalone.
the native rmi protocol by default uses port 1099. to check whether it is enabled, tools like "netstat" can be used to check.
rmi-over-http in jackrabbit by default uses the path "/rmi". so when running standalone on port 8080, check whether an http get request on localhost:8080/rmi returns 404 (not enabled) or 200 (enabled). note that the http path may be different when the webapp is deployed in a container as non-root context, in which case the prefix is under the user's control.
turning off rmifind web.xml (either in jar/war file or in unpacked web application folder), and remove the declaration and the mapping definition for the remotebindingservlet:
        &lt;servlet&gt;
            &lt;servlet-name&gt;rmi&lt;/servlet-name&gt;
            &lt;servlet-class&gt;org.apache.jackrabbit.servlet.remote.remotebindingservlet&lt;/servlet-class&gt;
        &lt;/servlet&gt;
        &lt;servlet-mapping&gt;
            &lt;servlet-name&gt;rmi&lt;/servlet-name&gt;
            &lt;url-pattern&gt;/rmi&lt;/url-pattern&gt;
        &lt;/servlet-mapping&gt;
find the bootstrap.properties file (in $repository_home), and set
         rmi.enabled=false
    and also remove
         rmi.host
         rmi.port
         rmi.url-pattern
 if there is no file named bootstrap.properties in $repository_home, it is located somewhere in the classpath. in this case, place a copy in $repository_home and modify it as explained.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CVE-2023-38435</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
an improper neutralization of input during web page generation ('cross-site scripting') [cwe-79] vulnerability in apache felix healthcheck webconsole plugin version 2.0.2 and prior may allow an attacker to perform a reflected cross-site scripting (xss) attack.
upgrade to apache felix healthcheck webconsole plugin 2.1.0 or higher.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CVE-2023-34235</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CVSS:3.1/AV:N/AC:L/PR:N/UI:N/S:C/C:H/I:N/A:N</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8.6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Strapi is an open-source headless content management system. prior to version 4.10.8, it is possible to leak private fields if one is using the `t(number)` prefix. knex query allows users to change the default prefix. for example, if someone changes the prefix to be the same as it was before or to another table they want to query, the query changes from `password` to `t1.password`. `password` is protected by filtering protections but `t1.password` is not protected. this can lead to filtering attacks on everything related to the object again, including admin passwords and reset-tokens. version 4.10.8 fixes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https://github.com/strapi/strapi/releases/tag/v4.10.8
https://github.com/strapi/strapi/security/advisories/GHSA-9xg4-3qfm-9w8f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CVE-2023-35941</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8.6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Envoy is an open source edge and service proxy designed for cloud-native applications. prior to versions 1.27.0, 1.26.4, 1.25.9, 1.24.10, and 1.23.12, a malicious client is able to construct credentials with permanent validity in some specific scenarios. this is caused by the some rare scenarios in which hmac payload can be always valid in oauth2 filter's check. versions 1.27.0, 1.26.4, 1.25.9, 1.24.10, and 1.23.12 have a fix for this issue. as a workaround, avoid wildcards/prefix domain wildcards in the host's domain configuration.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https://github.com/envoyproxy/envoy/security/advisories/GHSA-7mhv-gr67-hq55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CVE-2023-35944</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CVSS:3.1/AV:N/AC:L/PR:N/UI:N/S:U/C:H/I:L/A:N</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8.2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Envoy is an open source edge and service proxy designed for cloud-native applications. envoy allows mixed-case schemes in http/2, however, some internal scheme checks are case-sensitive. prior to versions 1.27.0, 1.26.4, 1.25.9, 1.24.10, and 1.23.12, this can lead to the rejection of requests with mixed-case schemes such as `http` or `https`, or the bypassing of some requests such as `https` in unencrypted connections. with a fix in versions 1.27.0, 1.26.4, 1.25.9, 1.24.10, and 1.23.12, envoy will now lowercase scheme values by default, and change the internal scheme checks that were case-sensitive to be case-insensitive. there are no known workarounds for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https://github.com/envoyproxy/envoy/security/advisories/GHSA-pvgm-7jpg-pw5g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CVE-2023-35980</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theme/theme1.xml><?xml version="1.0" encoding="utf-8"?>
<a:theme xmlns:a="http://schemas.openxmlformats.org/drawingml/2006/main" name="1_TEMPLATE africa.impact Fev2020">
  <a:themeElements>
    <a:clrScheme name="Personnalisé 8">
      <a:dk1>
        <a:srgbClr val="051922"/>
      </a:dk1>
      <a:lt1>
        <a:srgbClr val="FEFEFE"/>
      </a:lt1>
      <a:dk2>
        <a:srgbClr val="009DDF"/>
      </a:dk2>
      <a:lt2>
        <a:srgbClr val="F18618"/>
      </a:lt2>
      <a:accent1>
        <a:srgbClr val="6C75B7"/>
      </a:accent1>
      <a:accent2>
        <a:srgbClr val="855FA5"/>
      </a:accent2>
      <a:accent3>
        <a:srgbClr val="9E4694"/>
      </a:accent3>
      <a:accent4>
        <a:srgbClr val="AB2774"/>
      </a:accent4>
      <a:accent5>
        <a:srgbClr val="46BBC3"/>
      </a:accent5>
      <a:accent6>
        <a:srgbClr val="68BD9F"/>
      </a:accent6>
      <a:hlink>
        <a:srgbClr val="56BF7B"/>
      </a:hlink>
      <a:folHlink>
        <a:srgbClr val="56BF7B"/>
      </a:folHlink>
    </a:clrScheme>
    <a:fontScheme name="onepoi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africa.impact Fev2020" id="{8CF23E03-7859-4436-A670-9D904B1EC6C8}" vid="{AFD9E48A-49C8-424D-B4BC-3692A127042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70D1163D24424DB271A08C838A3DCE" ma:contentTypeVersion="7" ma:contentTypeDescription="Crée un document." ma:contentTypeScope="" ma:versionID="c20db6ec2c8bfb1f2a80c1d63ca15e48">
  <xsd:schema xmlns:xsd="http://www.w3.org/2001/XMLSchema" xmlns:xs="http://www.w3.org/2001/XMLSchema" xmlns:p="http://schemas.microsoft.com/office/2006/metadata/properties" xmlns:ns2="af713767-214a-4bd6-bb22-5e12be2a507c" xmlns:ns3="f6692619-c2ea-4dd0-8af0-bd44e944a60c" targetNamespace="http://schemas.microsoft.com/office/2006/metadata/properties" ma:root="true" ma:fieldsID="98ccbd9cd820ef9b694ee4184e6f58af" ns2:_="" ns3:_="">
    <xsd:import namespace="af713767-214a-4bd6-bb22-5e12be2a507c"/>
    <xsd:import namespace="f6692619-c2ea-4dd0-8af0-bd44e944a6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Commentaire" minOccurs="0"/>
                <xsd:element ref="ns2:MediaServiceObjectDetectorVersions" minOccurs="0"/>
                <xsd:element ref="ns2:Nombredep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13767-214a-4bd6-bb22-5e12be2a5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mmentaire" ma:index="12" nillable="true" ma:displayName="Commentaire" ma:format="Dropdown" ma:internalName="Commentaire">
      <xsd:simpleType>
        <xsd:restriction base="dms:Text">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Nombredepage" ma:index="14" nillable="true" ma:displayName="Nombre de vulnérabilités" ma:format="Dropdown" ma:internalName="Nombredepag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6692619-c2ea-4dd0-8af0-bd44e944a60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aire xmlns="af713767-214a-4bd6-bb22-5e12be2a507c" xsi:nil="true"/>
    <Nombredepage xmlns="af713767-214a-4bd6-bb22-5e12be2a507c">3</Nombredepage>
  </documentManagement>
</p:properties>
</file>

<file path=customXml/itemProps1.xml><?xml version="1.0" encoding="utf-8"?>
<ds:datastoreItem xmlns:ds="http://schemas.openxmlformats.org/officeDocument/2006/customXml" ds:itemID="{8B9591FD-4A76-4E07-8259-798F148B4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13767-214a-4bd6-bb22-5e12be2a507c"/>
    <ds:schemaRef ds:uri="f6692619-c2ea-4dd0-8af0-bd44e944a6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E7C57D-5330-4042-B69D-BB722E8C80AA}">
  <ds:schemaRefs>
    <ds:schemaRef ds:uri="http://schemas.microsoft.com/sharepoint/v3/contenttype/forms"/>
  </ds:schemaRefs>
</ds:datastoreItem>
</file>

<file path=customXml/itemProps3.xml><?xml version="1.0" encoding="utf-8"?>
<ds:datastoreItem xmlns:ds="http://schemas.openxmlformats.org/officeDocument/2006/customXml" ds:itemID="{7B69A624-7CDA-4A4F-8F76-A0E317190BE3}">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f6692619-c2ea-4dd0-8af0-bd44e944a60c"/>
    <ds:schemaRef ds:uri="af713767-214a-4bd6-bb22-5e12be2a507c"/>
  </ds:schemaRefs>
</ds:datastoreItem>
</file>

<file path=docMetadata/LabelInfo.xml><?xml version="1.0" encoding="utf-8"?>
<clbl:labelList xmlns:clbl="http://schemas.microsoft.com/office/2020/mipLabelMetadata">
  <clbl:label id="{e8b88f3d-222b-4ce5-b9d1-46b0ff9466a0}" enabled="0" method="" siteId="{e8b88f3d-222b-4ce5-b9d1-46b0ff9466a0}" removed="1"/>
</clbl:labelList>
</file>

<file path=docProps/app.xml><?xml version="1.0" encoding="utf-8"?>
<Properties xmlns="http://schemas.openxmlformats.org/officeDocument/2006/extended-properties" xmlns:vt="http://schemas.openxmlformats.org/officeDocument/2006/docPropsVTypes">
  <Template/>
  <TotalTime>28</TotalTime>
  <Words>40</Words>
  <Application>Microsoft Office PowerPoint</Application>
  <PresentationFormat>Grand écran</PresentationFormat>
  <Paragraphs>26</Paragraphs>
  <Slides>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Arial Black</vt:lpstr>
      <vt:lpstr>Calibri</vt:lpstr>
      <vt:lpstr>Poppins</vt:lpstr>
      <vt:lpstr>Poppins Black</vt:lpstr>
      <vt:lpstr>Poppins Light</vt:lpstr>
      <vt:lpstr>1_TEMPLATE africa.impact Fev2020</vt:lpstr>
      <vt:lpstr>CERT Bulletin de veille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Hélène LE HERICY</dc:creator>
  <cp:lastModifiedBy>Raphael URIOL</cp:lastModifiedBy>
  <cp:revision>8</cp:revision>
  <dcterms:created xsi:type="dcterms:W3CDTF">2020-07-21T09:11:35Z</dcterms:created>
  <dcterms:modified xsi:type="dcterms:W3CDTF">2023-07-25T14:32:14Z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0x0101005B70D1163D24424DB271A08C838A3DCE</vt:lpwstr>
  </property>
</Properties>
</file>