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4"/>
  </p:sldMasterIdLst>
  <p:notesMasterIdLst>
    <p:notesMasterId r:id="rId7"/>
  </p:notesMasterIdLst>
  <p:handoutMasterIdLst>
    <p:handoutMasterId r:id="rId8"/>
  </p:handoutMasterIdLst>
  <p:sldIdLst>
    <p:sldId id="327" r:id="rId5"/>
    <p:sldId id="144894434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exis BOUIN" initials="AB" lastIdx="2" clrIdx="6">
    <p:extLst>
      <p:ext uri="{19B8F6BF-5375-455C-9EA6-DF929625EA0E}">
        <p15:presenceInfo xmlns:p15="http://schemas.microsoft.com/office/powerpoint/2012/main" userId="S::a.bouin@groupeonepoint.com::f275dd5e-edc4-4a31-abe3-833e3688181d" providerId="AD"/>
      </p:ext>
    </p:extLst>
  </p:cmAuthor>
  <p:cmAuthor id="1" name="Hélène LE HERICY" initials="HLH" lastIdx="1" clrIdx="0">
    <p:extLst>
      <p:ext uri="{19B8F6BF-5375-455C-9EA6-DF929625EA0E}">
        <p15:presenceInfo xmlns:p15="http://schemas.microsoft.com/office/powerpoint/2012/main" userId="Hélène LE HERICY" providerId="None"/>
      </p:ext>
    </p:extLst>
  </p:cmAuthor>
  <p:cmAuthor id="8" name="Aurélien DUBOST" initials="AD" lastIdx="2" clrIdx="7">
    <p:extLst>
      <p:ext uri="{19B8F6BF-5375-455C-9EA6-DF929625EA0E}">
        <p15:presenceInfo xmlns:p15="http://schemas.microsoft.com/office/powerpoint/2012/main" userId="S::a.dubost@groupeonepoint.com::6cd653ea-fd90-48b3-8ae9-b222f81b4d2b" providerId="AD"/>
      </p:ext>
    </p:extLst>
  </p:cmAuthor>
  <p:cmAuthor id="2" name="Théophile MIREPOIX" initials="TM" lastIdx="17" clrIdx="1">
    <p:extLst>
      <p:ext uri="{19B8F6BF-5375-455C-9EA6-DF929625EA0E}">
        <p15:presenceInfo xmlns:p15="http://schemas.microsoft.com/office/powerpoint/2012/main" userId="S::t.mirepoix@groupeonepoint.com::a0c82d7c-acea-4951-88e0-5b5115414ea3" providerId="AD"/>
      </p:ext>
    </p:extLst>
  </p:cmAuthor>
  <p:cmAuthor id="3" name="Corentin MARSILY" initials="CM" lastIdx="1" clrIdx="2">
    <p:extLst>
      <p:ext uri="{19B8F6BF-5375-455C-9EA6-DF929625EA0E}">
        <p15:presenceInfo xmlns:p15="http://schemas.microsoft.com/office/powerpoint/2012/main" userId="S::c.marsily@groupeonepoint.com::8e174656-394b-4188-aca5-27dd63be5227" providerId="AD"/>
      </p:ext>
    </p:extLst>
  </p:cmAuthor>
  <p:cmAuthor id="4" name="José PEDROSA" initials="JP" lastIdx="1" clrIdx="3">
    <p:extLst>
      <p:ext uri="{19B8F6BF-5375-455C-9EA6-DF929625EA0E}">
        <p15:presenceInfo xmlns:p15="http://schemas.microsoft.com/office/powerpoint/2012/main" userId="S::j.pedrosa@groupeonepoint.com::3ccabd78-d7dc-4200-9fb4-c8289c4d8e41" providerId="AD"/>
      </p:ext>
    </p:extLst>
  </p:cmAuthor>
  <p:cmAuthor id="5" name="Rouissi, Enis" initials="RE" lastIdx="1" clrIdx="4">
    <p:extLst>
      <p:ext uri="{19B8F6BF-5375-455C-9EA6-DF929625EA0E}">
        <p15:presenceInfo xmlns:p15="http://schemas.microsoft.com/office/powerpoint/2012/main" userId="S-1-5-21-2139493591-172588965-2079600828-162904" providerId="AD"/>
      </p:ext>
    </p:extLst>
  </p:cmAuthor>
  <p:cmAuthor id="6" name="Benjamin FAIBIS" initials="BF" lastIdx="35" clrIdx="5">
    <p:extLst>
      <p:ext uri="{19B8F6BF-5375-455C-9EA6-DF929625EA0E}">
        <p15:presenceInfo xmlns:p15="http://schemas.microsoft.com/office/powerpoint/2012/main" userId="S::b.faibis@groupeonepoint.com::177a3a06-e071-4a46-a2f5-6817a257be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D03"/>
    <a:srgbClr val="F0CB0D"/>
    <a:srgbClr val="F9A009"/>
    <a:srgbClr val="A6A6A6"/>
    <a:srgbClr val="DF3C00"/>
    <a:srgbClr val="F2F3F2"/>
    <a:srgbClr val="252024"/>
    <a:srgbClr val="56BF7B"/>
    <a:srgbClr val="FF6F5F"/>
    <a:srgbClr val="FF9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1D8EA-6736-4BEA-ABE3-D06BB5CFF7BC}" v="11" dt="2023-07-25T07:24:34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BROC" userId="39889faa-1e3c-495e-8b99-5e6ec8d56c81" providerId="ADAL" clId="{9344DF5D-73B6-4D2A-BC80-8D968B297C7C}"/>
    <pc:docChg chg="undo custSel addSld modSld">
      <pc:chgData name="Clara BROC" userId="39889faa-1e3c-495e-8b99-5e6ec8d56c81" providerId="ADAL" clId="{9344DF5D-73B6-4D2A-BC80-8D968B297C7C}" dt="2023-07-03T14:48:54.978" v="196"/>
      <pc:docMkLst>
        <pc:docMk/>
      </pc:docMkLst>
      <pc:sldChg chg="delSp modSp mod">
        <pc:chgData name="Clara BROC" userId="39889faa-1e3c-495e-8b99-5e6ec8d56c81" providerId="ADAL" clId="{9344DF5D-73B6-4D2A-BC80-8D968B297C7C}" dt="2023-07-03T08:58:26.566" v="94" actId="20577"/>
        <pc:sldMkLst>
          <pc:docMk/>
          <pc:sldMk cId="3700085637" sldId="1448944329"/>
        </pc:sldMkLst>
        <pc:spChg chg="mod">
          <ac:chgData name="Clara BROC" userId="39889faa-1e3c-495e-8b99-5e6ec8d56c81" providerId="ADAL" clId="{9344DF5D-73B6-4D2A-BC80-8D968B297C7C}" dt="2023-07-03T08:58:26.566" v="94" actId="20577"/>
          <ac:spMkLst>
            <pc:docMk/>
            <pc:sldMk cId="3700085637" sldId="1448944329"/>
            <ac:spMk id="4" creationId="{0DBA77B7-C97A-FAA1-65F2-D6B1236EF7A1}"/>
          </ac:spMkLst>
        </pc:spChg>
        <pc:spChg chg="mod">
          <ac:chgData name="Clara BROC" userId="39889faa-1e3c-495e-8b99-5e6ec8d56c81" providerId="ADAL" clId="{9344DF5D-73B6-4D2A-BC80-8D968B297C7C}" dt="2023-07-03T08:12:50.996" v="40" actId="552"/>
          <ac:spMkLst>
            <pc:docMk/>
            <pc:sldMk cId="3700085637" sldId="1448944329"/>
            <ac:spMk id="5" creationId="{F77F1A1D-44C0-A896-045A-419C24037A87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6" creationId="{B975A437-4BF3-CDE8-71EE-70131774C214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Clara BROC" userId="39889faa-1e3c-495e-8b99-5e6ec8d56c81" providerId="ADAL" clId="{9344DF5D-73B6-4D2A-BC80-8D968B297C7C}" dt="2023-07-03T08:12:47.996" v="39" actId="552"/>
          <ac:spMkLst>
            <pc:docMk/>
            <pc:sldMk cId="3700085637" sldId="1448944329"/>
            <ac:spMk id="8" creationId="{C19B5639-D665-8B66-ECEC-275E740D2830}"/>
          </ac:spMkLst>
        </pc:spChg>
        <pc:spChg chg="mod">
          <ac:chgData name="Clara BROC" userId="39889faa-1e3c-495e-8b99-5e6ec8d56c81" providerId="ADAL" clId="{9344DF5D-73B6-4D2A-BC80-8D968B297C7C}" dt="2023-07-03T08:09:56.065" v="9" actId="208"/>
          <ac:spMkLst>
            <pc:docMk/>
            <pc:sldMk cId="3700085637" sldId="1448944329"/>
            <ac:spMk id="10" creationId="{A51EB8EC-F56F-EE1E-4318-D7FD6ADA2C6A}"/>
          </ac:spMkLst>
        </pc:spChg>
        <pc:spChg chg="mod">
          <ac:chgData name="Clara BROC" userId="39889faa-1e3c-495e-8b99-5e6ec8d56c81" providerId="ADAL" clId="{9344DF5D-73B6-4D2A-BC80-8D968B297C7C}" dt="2023-07-03T08:09:56.065" v="9" actId="208"/>
          <ac:spMkLst>
            <pc:docMk/>
            <pc:sldMk cId="3700085637" sldId="1448944329"/>
            <ac:spMk id="11" creationId="{1101B2B8-0216-8B4F-2DE4-386D51AD6C30}"/>
          </ac:spMkLst>
        </pc:spChg>
        <pc:spChg chg="mod">
          <ac:chgData name="Clara BROC" userId="39889faa-1e3c-495e-8b99-5e6ec8d56c81" providerId="ADAL" clId="{9344DF5D-73B6-4D2A-BC80-8D968B297C7C}" dt="2023-07-03T08:13:16.115" v="44" actId="12789"/>
          <ac:spMkLst>
            <pc:docMk/>
            <pc:sldMk cId="3700085637" sldId="1448944329"/>
            <ac:spMk id="12" creationId="{1518A6E4-0390-102A-20BC-3940B7BF00FA}"/>
          </ac:spMkLst>
        </pc:spChg>
        <pc:spChg chg="mod">
          <ac:chgData name="Clara BROC" userId="39889faa-1e3c-495e-8b99-5e6ec8d56c81" providerId="ADAL" clId="{9344DF5D-73B6-4D2A-BC80-8D968B297C7C}" dt="2023-07-03T08:12:54.180" v="41" actId="552"/>
          <ac:spMkLst>
            <pc:docMk/>
            <pc:sldMk cId="3700085637" sldId="1448944329"/>
            <ac:spMk id="13" creationId="{E2AFB18B-BC33-92CB-D512-B12458EB0DF9}"/>
          </ac:spMkLst>
        </pc:spChg>
        <pc:spChg chg="mod">
          <ac:chgData name="Clara BROC" userId="39889faa-1e3c-495e-8b99-5e6ec8d56c81" providerId="ADAL" clId="{9344DF5D-73B6-4D2A-BC80-8D968B297C7C}" dt="2023-07-03T08:12:34.813" v="37" actId="113"/>
          <ac:spMkLst>
            <pc:docMk/>
            <pc:sldMk cId="3700085637" sldId="1448944329"/>
            <ac:spMk id="14" creationId="{52B426A4-E39A-40E2-969F-0F87701341B5}"/>
          </ac:spMkLst>
        </pc:spChg>
        <pc:spChg chg="mod">
          <ac:chgData name="Clara BROC" userId="39889faa-1e3c-495e-8b99-5e6ec8d56c81" providerId="ADAL" clId="{9344DF5D-73B6-4D2A-BC80-8D968B297C7C}" dt="2023-07-03T08:13:11.652" v="43" actId="12789"/>
          <ac:spMkLst>
            <pc:docMk/>
            <pc:sldMk cId="3700085637" sldId="1448944329"/>
            <ac:spMk id="15" creationId="{C8868334-F3DE-7B9A-3165-E5236665F860}"/>
          </ac:spMkLst>
        </pc:spChg>
        <pc:spChg chg="del mod">
          <ac:chgData name="Clara BROC" userId="39889faa-1e3c-495e-8b99-5e6ec8d56c81" providerId="ADAL" clId="{9344DF5D-73B6-4D2A-BC80-8D968B297C7C}" dt="2023-07-03T08:10:47.060" v="17" actId="478"/>
          <ac:spMkLst>
            <pc:docMk/>
            <pc:sldMk cId="3700085637" sldId="1448944329"/>
            <ac:spMk id="16" creationId="{C9D7E1D6-A8DA-B8E4-3380-5990357F8AA2}"/>
          </ac:spMkLst>
        </pc:spChg>
        <pc:spChg chg="del mod">
          <ac:chgData name="Clara BROC" userId="39889faa-1e3c-495e-8b99-5e6ec8d56c81" providerId="ADAL" clId="{9344DF5D-73B6-4D2A-BC80-8D968B297C7C}" dt="2023-07-03T08:10:35.978" v="14" actId="21"/>
          <ac:spMkLst>
            <pc:docMk/>
            <pc:sldMk cId="3700085637" sldId="1448944329"/>
            <ac:spMk id="17" creationId="{1E673B4F-6AE9-AC75-A4C6-A4C32A73ECA9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8:12:54.180" v="41" actId="552"/>
          <ac:spMkLst>
            <pc:docMk/>
            <pc:sldMk cId="3700085637" sldId="1448944329"/>
            <ac:spMk id="20" creationId="{82ADEE68-7A09-1F01-BA7B-CB0B5334A086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8:12:50.996" v="40" actId="552"/>
          <ac:spMkLst>
            <pc:docMk/>
            <pc:sldMk cId="3700085637" sldId="1448944329"/>
            <ac:spMk id="22" creationId="{745BCC6F-4312-ED9E-B89F-324C9F4994EC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8:12:43.717" v="38" actId="552"/>
          <ac:spMkLst>
            <pc:docMk/>
            <pc:sldMk cId="3700085637" sldId="1448944329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8:07:58.840" v="7" actId="208"/>
          <ac:spMkLst>
            <pc:docMk/>
            <pc:sldMk cId="3700085637" sldId="1448944329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8:58:04.299" v="93" actId="16037"/>
          <ac:spMkLst>
            <pc:docMk/>
            <pc:sldMk cId="3700085637" sldId="1448944329"/>
            <ac:spMk id="33" creationId="{CADCBF88-DCC0-3E06-3056-092B7DEA238D}"/>
          </ac:spMkLst>
        </pc:spChg>
        <pc:spChg chg="mod">
          <ac:chgData name="Clara BROC" userId="39889faa-1e3c-495e-8b99-5e6ec8d56c81" providerId="ADAL" clId="{9344DF5D-73B6-4D2A-BC80-8D968B297C7C}" dt="2023-07-03T08:13:11.652" v="43" actId="12789"/>
          <ac:spMkLst>
            <pc:docMk/>
            <pc:sldMk cId="3700085637" sldId="1448944329"/>
            <ac:spMk id="34" creationId="{4DE6BF86-D7E4-0787-7979-BA7569E78733}"/>
          </ac:spMkLst>
        </pc:spChg>
        <pc:spChg chg="mod">
          <ac:chgData name="Clara BROC" userId="39889faa-1e3c-495e-8b99-5e6ec8d56c81" providerId="ADAL" clId="{9344DF5D-73B6-4D2A-BC80-8D968B297C7C}" dt="2023-07-03T08:12:30.262" v="36" actId="113"/>
          <ac:spMkLst>
            <pc:docMk/>
            <pc:sldMk cId="3700085637" sldId="1448944329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07:58.840" v="7" actId="208"/>
          <ac:spMkLst>
            <pc:docMk/>
            <pc:sldMk cId="3700085637" sldId="1448944329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13:06.380" v="42" actId="12789"/>
          <ac:grpSpMkLst>
            <pc:docMk/>
            <pc:sldMk cId="3700085637" sldId="1448944329"/>
            <ac:grpSpMk id="9" creationId="{57F515F7-EE8C-A183-D98A-C03792AFA2FE}"/>
          </ac:grpSpMkLst>
        </pc:grpChg>
        <pc:grpChg chg="mod">
          <ac:chgData name="Clara BROC" userId="39889faa-1e3c-495e-8b99-5e6ec8d56c81" providerId="ADAL" clId="{9344DF5D-73B6-4D2A-BC80-8D968B297C7C}" dt="2023-07-03T08:13:06.380" v="42" actId="12789"/>
          <ac:grpSpMkLst>
            <pc:docMk/>
            <pc:sldMk cId="3700085637" sldId="1448944329"/>
            <ac:grpSpMk id="37" creationId="{1A204074-533A-E64B-A68C-FFD52215C5BB}"/>
          </ac:grpSpMkLst>
        </pc:grpChg>
      </pc:sldChg>
      <pc:sldChg chg="addSp delSp modSp mod">
        <pc:chgData name="Clara BROC" userId="39889faa-1e3c-495e-8b99-5e6ec8d56c81" providerId="ADAL" clId="{9344DF5D-73B6-4D2A-BC80-8D968B297C7C}" dt="2023-07-03T09:09:02.054" v="163" actId="207"/>
        <pc:sldMkLst>
          <pc:docMk/>
          <pc:sldMk cId="1979591205" sldId="1448944330"/>
        </pc:sldMkLst>
        <pc:spChg chg="add mod">
          <ac:chgData name="Clara BROC" userId="39889faa-1e3c-495e-8b99-5e6ec8d56c81" providerId="ADAL" clId="{9344DF5D-73B6-4D2A-BC80-8D968B297C7C}" dt="2023-07-03T09:02:16.982" v="121" actId="14100"/>
          <ac:spMkLst>
            <pc:docMk/>
            <pc:sldMk cId="1979591205" sldId="1448944330"/>
            <ac:spMk id="3" creationId="{4234AA53-3C31-0128-D61D-58693B9D19AE}"/>
          </ac:spMkLst>
        </pc:spChg>
        <pc:spChg chg="add mod">
          <ac:chgData name="Clara BROC" userId="39889faa-1e3c-495e-8b99-5e6ec8d56c81" providerId="ADAL" clId="{9344DF5D-73B6-4D2A-BC80-8D968B297C7C}" dt="2023-07-03T09:03:14.467" v="152" actId="14100"/>
          <ac:spMkLst>
            <pc:docMk/>
            <pc:sldMk cId="1979591205" sldId="1448944330"/>
            <ac:spMk id="4" creationId="{CA5A5AD2-31AA-9677-A797-19055ADE1682}"/>
          </ac:spMkLst>
        </pc:spChg>
        <pc:spChg chg="add mod">
          <ac:chgData name="Clara BROC" userId="39889faa-1e3c-495e-8b99-5e6ec8d56c81" providerId="ADAL" clId="{9344DF5D-73B6-4D2A-BC80-8D968B297C7C}" dt="2023-07-03T09:03:26.813" v="157" actId="20577"/>
          <ac:spMkLst>
            <pc:docMk/>
            <pc:sldMk cId="1979591205" sldId="1448944330"/>
            <ac:spMk id="5" creationId="{5A513292-EC54-4389-9D40-D661E3B31DE9}"/>
          </ac:spMkLst>
        </pc:spChg>
        <pc:spChg chg="del mod">
          <ac:chgData name="Clara BROC" userId="39889faa-1e3c-495e-8b99-5e6ec8d56c81" providerId="ADAL" clId="{9344DF5D-73B6-4D2A-BC80-8D968B297C7C}" dt="2023-07-03T09:02:05.692" v="117" actId="478"/>
          <ac:spMkLst>
            <pc:docMk/>
            <pc:sldMk cId="1979591205" sldId="1448944330"/>
            <ac:spMk id="7" creationId="{9E226A76-2F73-2060-6434-F1B81E27E8B0}"/>
          </ac:spMkLst>
        </pc:spChg>
        <pc:spChg chg="mod">
          <ac:chgData name="Clara BROC" userId="39889faa-1e3c-495e-8b99-5e6ec8d56c81" providerId="ADAL" clId="{9344DF5D-73B6-4D2A-BC80-8D968B297C7C}" dt="2023-07-03T09:02:28.508" v="124" actId="552"/>
          <ac:spMkLst>
            <pc:docMk/>
            <pc:sldMk cId="1979591205" sldId="1448944330"/>
            <ac:spMk id="8" creationId="{996A9314-962A-5C6A-F7C1-E991F235B731}"/>
          </ac:spMkLst>
        </pc:spChg>
        <pc:spChg chg="mod">
          <ac:chgData name="Clara BROC" userId="39889faa-1e3c-495e-8b99-5e6ec8d56c81" providerId="ADAL" clId="{9344DF5D-73B6-4D2A-BC80-8D968B297C7C}" dt="2023-07-03T09:07:45.030" v="162" actId="552"/>
          <ac:spMkLst>
            <pc:docMk/>
            <pc:sldMk cId="1979591205" sldId="1448944330"/>
            <ac:spMk id="9" creationId="{547FCF4F-F6CC-A79A-151E-DCCCE49FC083}"/>
          </ac:spMkLst>
        </pc:spChg>
        <pc:spChg chg="mod">
          <ac:chgData name="Clara BROC" userId="39889faa-1e3c-495e-8b99-5e6ec8d56c81" providerId="ADAL" clId="{9344DF5D-73B6-4D2A-BC80-8D968B297C7C}" dt="2023-07-03T09:02:28.508" v="124" actId="552"/>
          <ac:spMkLst>
            <pc:docMk/>
            <pc:sldMk cId="1979591205" sldId="1448944330"/>
            <ac:spMk id="10" creationId="{BAB6EB37-3054-0901-C562-5BAEB381955A}"/>
          </ac:spMkLst>
        </pc:spChg>
        <pc:spChg chg="mod">
          <ac:chgData name="Clara BROC" userId="39889faa-1e3c-495e-8b99-5e6ec8d56c81" providerId="ADAL" clId="{9344DF5D-73B6-4D2A-BC80-8D968B297C7C}" dt="2023-07-03T09:02:51.427" v="130" actId="1076"/>
          <ac:spMkLst>
            <pc:docMk/>
            <pc:sldMk cId="1979591205" sldId="1448944330"/>
            <ac:spMk id="11" creationId="{59C9A78F-FE8F-14E4-8922-3F3A102A224F}"/>
          </ac:spMkLst>
        </pc:spChg>
        <pc:spChg chg="mod">
          <ac:chgData name="Clara BROC" userId="39889faa-1e3c-495e-8b99-5e6ec8d56c81" providerId="ADAL" clId="{9344DF5D-73B6-4D2A-BC80-8D968B297C7C}" dt="2023-07-03T09:02:48.425" v="129" actId="552"/>
          <ac:spMkLst>
            <pc:docMk/>
            <pc:sldMk cId="1979591205" sldId="1448944330"/>
            <ac:spMk id="12" creationId="{E0E2BC3F-BD46-D86B-5B2D-CFC3270566B2}"/>
          </ac:spMkLst>
        </pc:spChg>
        <pc:spChg chg="mod">
          <ac:chgData name="Clara BROC" userId="39889faa-1e3c-495e-8b99-5e6ec8d56c81" providerId="ADAL" clId="{9344DF5D-73B6-4D2A-BC80-8D968B297C7C}" dt="2023-07-03T09:07:33.898" v="159" actId="208"/>
          <ac:spMkLst>
            <pc:docMk/>
            <pc:sldMk cId="1979591205" sldId="1448944330"/>
            <ac:spMk id="15" creationId="{9B1EF8BB-CE84-D49A-055F-24C4F2FCD5E9}"/>
          </ac:spMkLst>
        </pc:spChg>
        <pc:spChg chg="mod">
          <ac:chgData name="Clara BROC" userId="39889faa-1e3c-495e-8b99-5e6ec8d56c81" providerId="ADAL" clId="{9344DF5D-73B6-4D2A-BC80-8D968B297C7C}" dt="2023-07-03T09:07:33.898" v="159" actId="208"/>
          <ac:spMkLst>
            <pc:docMk/>
            <pc:sldMk cId="1979591205" sldId="1448944330"/>
            <ac:spMk id="16" creationId="{BB94902C-9372-D6AE-09A4-D281D3535F2B}"/>
          </ac:spMkLst>
        </pc:spChg>
        <pc:spChg chg="mod">
          <ac:chgData name="Clara BROC" userId="39889faa-1e3c-495e-8b99-5e6ec8d56c81" providerId="ADAL" clId="{9344DF5D-73B6-4D2A-BC80-8D968B297C7C}" dt="2023-07-03T09:09:02.054" v="163" actId="207"/>
          <ac:spMkLst>
            <pc:docMk/>
            <pc:sldMk cId="1979591205" sldId="1448944330"/>
            <ac:spMk id="17" creationId="{81197D14-6153-584B-2665-9B1FE6480D17}"/>
          </ac:spMkLst>
        </pc:spChg>
        <pc:spChg chg="mod">
          <ac:chgData name="Clara BROC" userId="39889faa-1e3c-495e-8b99-5e6ec8d56c81" providerId="ADAL" clId="{9344DF5D-73B6-4D2A-BC80-8D968B297C7C}" dt="2023-07-03T09:07:45.030" v="162" actId="552"/>
          <ac:spMkLst>
            <pc:docMk/>
            <pc:sldMk cId="1979591205" sldId="1448944330"/>
            <ac:spMk id="19" creationId="{1EC1C36B-0B99-5281-025E-E9579905217A}"/>
          </ac:spMkLst>
        </pc:spChg>
        <pc:grpChg chg="mod">
          <ac:chgData name="Clara BROC" userId="39889faa-1e3c-495e-8b99-5e6ec8d56c81" providerId="ADAL" clId="{9344DF5D-73B6-4D2A-BC80-8D968B297C7C}" dt="2023-07-03T09:07:33.283" v="158" actId="207"/>
          <ac:grpSpMkLst>
            <pc:docMk/>
            <pc:sldMk cId="1979591205" sldId="1448944330"/>
            <ac:grpSpMk id="14" creationId="{5B6AB703-B5E4-C98F-B6D8-3A07476FE768}"/>
          </ac:grpSpMkLst>
        </pc:grpChg>
      </pc:sldChg>
      <pc:sldChg chg="modSp mod">
        <pc:chgData name="Clara BROC" userId="39889faa-1e3c-495e-8b99-5e6ec8d56c81" providerId="ADAL" clId="{9344DF5D-73B6-4D2A-BC80-8D968B297C7C}" dt="2023-07-03T09:09:58.363" v="172" actId="12789"/>
        <pc:sldMkLst>
          <pc:docMk/>
          <pc:sldMk cId="3669389300" sldId="1448944332"/>
        </pc:sldMkLst>
        <pc:spChg chg="mod">
          <ac:chgData name="Clara BROC" userId="39889faa-1e3c-495e-8b99-5e6ec8d56c81" providerId="ADAL" clId="{9344DF5D-73B6-4D2A-BC80-8D968B297C7C}" dt="2023-07-03T09:09:49.366" v="170" actId="552"/>
          <ac:spMkLst>
            <pc:docMk/>
            <pc:sldMk cId="3669389300" sldId="1448944332"/>
            <ac:spMk id="4" creationId="{0DBA77B7-C97A-FAA1-65F2-D6B1236EF7A1}"/>
          </ac:spMkLst>
        </pc:spChg>
        <pc:spChg chg="mod">
          <ac:chgData name="Clara BROC" userId="39889faa-1e3c-495e-8b99-5e6ec8d56c81" providerId="ADAL" clId="{9344DF5D-73B6-4D2A-BC80-8D968B297C7C}" dt="2023-07-03T09:09:49.366" v="170" actId="552"/>
          <ac:spMkLst>
            <pc:docMk/>
            <pc:sldMk cId="3669389300" sldId="1448944332"/>
            <ac:spMk id="6" creationId="{B975A437-4BF3-CDE8-71EE-70131774C214}"/>
          </ac:spMkLst>
        </pc:spChg>
        <pc:spChg chg="mod">
          <ac:chgData name="Clara BROC" userId="39889faa-1e3c-495e-8b99-5e6ec8d56c81" providerId="ADAL" clId="{9344DF5D-73B6-4D2A-BC80-8D968B297C7C}" dt="2023-07-03T09:09:58.363" v="172" actId="12789"/>
          <ac:spMkLst>
            <pc:docMk/>
            <pc:sldMk cId="3669389300" sldId="1448944332"/>
            <ac:spMk id="7" creationId="{6ABFCE81-A5D3-08DB-5909-2DD087D80F8C}"/>
          </ac:spMkLst>
        </pc:spChg>
        <pc:spChg chg="mod">
          <ac:chgData name="Clara BROC" userId="39889faa-1e3c-495e-8b99-5e6ec8d56c81" providerId="ADAL" clId="{9344DF5D-73B6-4D2A-BC80-8D968B297C7C}" dt="2023-07-03T09:09:53.336" v="171" actId="12789"/>
          <ac:spMkLst>
            <pc:docMk/>
            <pc:sldMk cId="3669389300" sldId="1448944332"/>
            <ac:spMk id="8" creationId="{C19B5639-D665-8B66-ECEC-275E740D2830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10" creationId="{A51EB8EC-F56F-EE1E-4318-D7FD6ADA2C6A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11" creationId="{1101B2B8-0216-8B4F-2DE4-386D51AD6C30}"/>
          </ac:spMkLst>
        </pc:spChg>
        <pc:spChg chg="mod">
          <ac:chgData name="Clara BROC" userId="39889faa-1e3c-495e-8b99-5e6ec8d56c81" providerId="ADAL" clId="{9344DF5D-73B6-4D2A-BC80-8D968B297C7C}" dt="2023-07-03T08:52:54.928" v="48" actId="12789"/>
          <ac:spMkLst>
            <pc:docMk/>
            <pc:sldMk cId="3669389300" sldId="1448944332"/>
            <ac:spMk id="12" creationId="{1518A6E4-0390-102A-20BC-3940B7BF00FA}"/>
          </ac:spMkLst>
        </pc:spChg>
        <pc:spChg chg="mod">
          <ac:chgData name="Clara BROC" userId="39889faa-1e3c-495e-8b99-5e6ec8d56c81" providerId="ADAL" clId="{9344DF5D-73B6-4D2A-BC80-8D968B297C7C}" dt="2023-07-03T08:55:21.291" v="76" actId="552"/>
          <ac:spMkLst>
            <pc:docMk/>
            <pc:sldMk cId="3669389300" sldId="1448944332"/>
            <ac:spMk id="14" creationId="{52B426A4-E39A-40E2-969F-0F87701341B5}"/>
          </ac:spMkLst>
        </pc:spChg>
        <pc:spChg chg="mod">
          <ac:chgData name="Clara BROC" userId="39889faa-1e3c-495e-8b99-5e6ec8d56c81" providerId="ADAL" clId="{9344DF5D-73B6-4D2A-BC80-8D968B297C7C}" dt="2023-07-03T08:52:50.164" v="47" actId="12789"/>
          <ac:spMkLst>
            <pc:docMk/>
            <pc:sldMk cId="3669389300" sldId="1448944332"/>
            <ac:spMk id="15" creationId="{C8868334-F3DE-7B9A-3165-E5236665F860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17" creationId="{DAC73082-EF4F-C287-DD70-7AE4EA10FB65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18" creationId="{EF69F1CC-F2DA-A6E6-FCB8-9392BA5F97E5}"/>
          </ac:spMkLst>
        </pc:spChg>
        <pc:spChg chg="mod">
          <ac:chgData name="Clara BROC" userId="39889faa-1e3c-495e-8b99-5e6ec8d56c81" providerId="ADAL" clId="{9344DF5D-73B6-4D2A-BC80-8D968B297C7C}" dt="2023-07-03T09:09:45.944" v="169" actId="552"/>
          <ac:spMkLst>
            <pc:docMk/>
            <pc:sldMk cId="3669389300" sldId="1448944332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9:09:39.414" v="167" actId="552"/>
          <ac:spMkLst>
            <pc:docMk/>
            <pc:sldMk cId="3669389300" sldId="1448944332"/>
            <ac:spMk id="20" creationId="{82ADEE68-7A09-1F01-BA7B-CB0B5334A086}"/>
          </ac:spMkLst>
        </pc:spChg>
        <pc:spChg chg="mod">
          <ac:chgData name="Clara BROC" userId="39889faa-1e3c-495e-8b99-5e6ec8d56c81" providerId="ADAL" clId="{9344DF5D-73B6-4D2A-BC80-8D968B297C7C}" dt="2023-07-03T09:09:45.944" v="169" actId="552"/>
          <ac:spMkLst>
            <pc:docMk/>
            <pc:sldMk cId="3669389300" sldId="1448944332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9:09:58.363" v="172" actId="12789"/>
          <ac:spMkLst>
            <pc:docMk/>
            <pc:sldMk cId="3669389300" sldId="1448944332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9:09:53.336" v="171" actId="12789"/>
          <ac:spMkLst>
            <pc:docMk/>
            <pc:sldMk cId="3669389300" sldId="1448944332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6" creationId="{A7A15D35-A139-2DB1-091D-1A5EB80735AE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7" creationId="{17420695-2EF0-6A54-8413-3B49C5B7EF27}"/>
          </ac:spMkLst>
        </pc:spChg>
        <pc:spChg chg="mod">
          <ac:chgData name="Clara BROC" userId="39889faa-1e3c-495e-8b99-5e6ec8d56c81" providerId="ADAL" clId="{9344DF5D-73B6-4D2A-BC80-8D968B297C7C}" dt="2023-07-03T09:09:42.231" v="168" actId="552"/>
          <ac:spMkLst>
            <pc:docMk/>
            <pc:sldMk cId="3669389300" sldId="1448944332"/>
            <ac:spMk id="28" creationId="{27FC5B56-19A8-D58D-5434-45B6DA700844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9:09:13.876" v="165" actId="113"/>
          <ac:spMkLst>
            <pc:docMk/>
            <pc:sldMk cId="3669389300" sldId="1448944332"/>
            <ac:spMk id="33" creationId="{CADCBF88-DCC0-3E06-3056-092B7DEA238D}"/>
          </ac:spMkLst>
        </pc:spChg>
        <pc:spChg chg="mod">
          <ac:chgData name="Clara BROC" userId="39889faa-1e3c-495e-8b99-5e6ec8d56c81" providerId="ADAL" clId="{9344DF5D-73B6-4D2A-BC80-8D968B297C7C}" dt="2023-07-03T08:52:50.164" v="47" actId="12789"/>
          <ac:spMkLst>
            <pc:docMk/>
            <pc:sldMk cId="3669389300" sldId="1448944332"/>
            <ac:spMk id="34" creationId="{4DE6BF86-D7E4-0787-7979-BA7569E78733}"/>
          </ac:spMkLst>
        </pc:spChg>
        <pc:spChg chg="mod">
          <ac:chgData name="Clara BROC" userId="39889faa-1e3c-495e-8b99-5e6ec8d56c81" providerId="ADAL" clId="{9344DF5D-73B6-4D2A-BC80-8D968B297C7C}" dt="2023-07-03T08:55:31.481" v="79" actId="552"/>
          <ac:spMkLst>
            <pc:docMk/>
            <pc:sldMk cId="3669389300" sldId="1448944332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52:41.127" v="46" actId="208"/>
          <ac:spMkLst>
            <pc:docMk/>
            <pc:sldMk cId="3669389300" sldId="1448944332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53:03.292" v="49" actId="12789"/>
          <ac:grpSpMkLst>
            <pc:docMk/>
            <pc:sldMk cId="3669389300" sldId="1448944332"/>
            <ac:grpSpMk id="9" creationId="{57F515F7-EE8C-A183-D98A-C03792AFA2FE}"/>
          </ac:grpSpMkLst>
        </pc:grpChg>
        <pc:grpChg chg="mod">
          <ac:chgData name="Clara BROC" userId="39889faa-1e3c-495e-8b99-5e6ec8d56c81" providerId="ADAL" clId="{9344DF5D-73B6-4D2A-BC80-8D968B297C7C}" dt="2023-07-03T08:53:03.292" v="49" actId="12789"/>
          <ac:grpSpMkLst>
            <pc:docMk/>
            <pc:sldMk cId="3669389300" sldId="1448944332"/>
            <ac:grpSpMk id="37" creationId="{1A204074-533A-E64B-A68C-FFD52215C5BB}"/>
          </ac:grpSpMkLst>
        </pc:grpChg>
      </pc:sldChg>
      <pc:sldChg chg="addSp delSp modSp mod">
        <pc:chgData name="Clara BROC" userId="39889faa-1e3c-495e-8b99-5e6ec8d56c81" providerId="ADAL" clId="{9344DF5D-73B6-4D2A-BC80-8D968B297C7C}" dt="2023-07-03T09:09:34.359" v="166" actId="552"/>
        <pc:sldMkLst>
          <pc:docMk/>
          <pc:sldMk cId="84406383" sldId="1448944333"/>
        </pc:sldMkLst>
        <pc:spChg chg="add del mod">
          <ac:chgData name="Clara BROC" userId="39889faa-1e3c-495e-8b99-5e6ec8d56c81" providerId="ADAL" clId="{9344DF5D-73B6-4D2A-BC80-8D968B297C7C}" dt="2023-07-03T08:58:46.270" v="97" actId="478"/>
          <ac:spMkLst>
            <pc:docMk/>
            <pc:sldMk cId="84406383" sldId="1448944333"/>
            <ac:spMk id="4" creationId="{E57A03C8-D0EF-05A1-5599-430ABB39B8AE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3" creationId="{5790F801-9E20-7885-A6B6-68C8255C8264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6" creationId="{297CE5BC-1421-D0E0-1384-A1F35F2A6184}"/>
          </ac:spMkLst>
        </pc:spChg>
        <pc:spChg chg="mod">
          <ac:chgData name="Clara BROC" userId="39889faa-1e3c-495e-8b99-5e6ec8d56c81" providerId="ADAL" clId="{9344DF5D-73B6-4D2A-BC80-8D968B297C7C}" dt="2023-07-03T09:09:34.359" v="166" actId="552"/>
          <ac:spMkLst>
            <pc:docMk/>
            <pc:sldMk cId="84406383" sldId="1448944333"/>
            <ac:spMk id="17" creationId="{7002DDB9-811A-842C-ED54-CB29751DB6D2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19" creationId="{E6668C57-9ACC-EF0D-99F0-17CB1DC5F661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1" creationId="{F73B09EA-C01A-BC4F-4E23-4E886FC2A196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3" creationId="{933357A6-F1A3-608F-5E9F-4E82C4864659}"/>
          </ac:spMkLst>
        </pc:spChg>
        <pc:spChg chg="mod">
          <ac:chgData name="Clara BROC" userId="39889faa-1e3c-495e-8b99-5e6ec8d56c81" providerId="ADAL" clId="{9344DF5D-73B6-4D2A-BC80-8D968B297C7C}" dt="2023-07-03T08:58:44.742" v="96" actId="552"/>
          <ac:spMkLst>
            <pc:docMk/>
            <pc:sldMk cId="84406383" sldId="1448944333"/>
            <ac:spMk id="24" creationId="{B0D50307-57A4-82E5-B94F-217A28A47B08}"/>
          </ac:spMkLst>
        </pc:spChg>
        <pc:spChg chg="mod">
          <ac:chgData name="Clara BROC" userId="39889faa-1e3c-495e-8b99-5e6ec8d56c81" providerId="ADAL" clId="{9344DF5D-73B6-4D2A-BC80-8D968B297C7C}" dt="2023-07-03T08:56:35.453" v="91" actId="208"/>
          <ac:spMkLst>
            <pc:docMk/>
            <pc:sldMk cId="84406383" sldId="1448944333"/>
            <ac:spMk id="30" creationId="{278F64E6-FCD0-3515-A3FB-D63E357C6A88}"/>
          </ac:spMkLst>
        </pc:spChg>
        <pc:spChg chg="mod">
          <ac:chgData name="Clara BROC" userId="39889faa-1e3c-495e-8b99-5e6ec8d56c81" providerId="ADAL" clId="{9344DF5D-73B6-4D2A-BC80-8D968B297C7C}" dt="2023-07-03T08:55:40.019" v="81" actId="113"/>
          <ac:spMkLst>
            <pc:docMk/>
            <pc:sldMk cId="84406383" sldId="1448944333"/>
            <ac:spMk id="35" creationId="{6CAD105F-AED6-0F8D-BADD-53168B7A7FCB}"/>
          </ac:spMkLst>
        </pc:spChg>
        <pc:spChg chg="mod">
          <ac:chgData name="Clara BROC" userId="39889faa-1e3c-495e-8b99-5e6ec8d56c81" providerId="ADAL" clId="{9344DF5D-73B6-4D2A-BC80-8D968B297C7C}" dt="2023-07-03T08:56:35.453" v="91" actId="208"/>
          <ac:spMkLst>
            <pc:docMk/>
            <pc:sldMk cId="84406383" sldId="1448944333"/>
            <ac:spMk id="36" creationId="{7644F5F6-0452-08E7-1A62-1BCC84A22A22}"/>
          </ac:spMkLst>
        </pc:spChg>
        <pc:grpChg chg="mod">
          <ac:chgData name="Clara BROC" userId="39889faa-1e3c-495e-8b99-5e6ec8d56c81" providerId="ADAL" clId="{9344DF5D-73B6-4D2A-BC80-8D968B297C7C}" dt="2023-07-03T08:56:35.103" v="90" actId="207"/>
          <ac:grpSpMkLst>
            <pc:docMk/>
            <pc:sldMk cId="84406383" sldId="1448944333"/>
            <ac:grpSpMk id="37" creationId="{1A204074-533A-E64B-A68C-FFD52215C5BB}"/>
          </ac:grpSpMkLst>
        </pc:grpChg>
      </pc:sldChg>
      <pc:sldChg chg="addSp delSp modSp add mod">
        <pc:chgData name="Clara BROC" userId="39889faa-1e3c-495e-8b99-5e6ec8d56c81" providerId="ADAL" clId="{9344DF5D-73B6-4D2A-BC80-8D968B297C7C}" dt="2023-07-03T14:48:54.978" v="196"/>
        <pc:sldMkLst>
          <pc:docMk/>
          <pc:sldMk cId="1691843698" sldId="1448944334"/>
        </pc:sldMkLst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4" creationId="{0DBA77B7-C97A-FAA1-65F2-D6B1236EF7A1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5" creationId="{F77F1A1D-44C0-A896-045A-419C24037A87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6" creationId="{B975A437-4BF3-CDE8-71EE-70131774C214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7" creationId="{6ABFCE81-A5D3-08DB-5909-2DD087D80F8C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8" creationId="{C19B5639-D665-8B66-ECEC-275E740D283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2" creationId="{1518A6E4-0390-102A-20BC-3940B7BF00FA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3" creationId="{E2AFB18B-BC33-92CB-D512-B12458EB0DF9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4" creationId="{52B426A4-E39A-40E2-969F-0F87701341B5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5" creationId="{C8868334-F3DE-7B9A-3165-E5236665F86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6" creationId="{9659B080-F878-EAB6-37FF-1EEE63A1C684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19" creationId="{E6668C57-9ACC-EF0D-99F0-17CB1DC5F661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0" creationId="{82ADEE68-7A09-1F01-BA7B-CB0B5334A086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1" creationId="{F73B09EA-C01A-BC4F-4E23-4E886FC2A196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2" creationId="{745BCC6F-4312-ED9E-B89F-324C9F4994EC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3" creationId="{933357A6-F1A3-608F-5E9F-4E82C4864659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4" creationId="{B0D50307-57A4-82E5-B94F-217A28A47B08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25" creationId="{C7AD0DD6-B4A4-BD26-68BF-6660DFA7A6C2}"/>
          </ac:spMkLst>
        </pc:spChg>
        <pc:spChg chg="add del">
          <ac:chgData name="Clara BROC" userId="39889faa-1e3c-495e-8b99-5e6ec8d56c81" providerId="ADAL" clId="{9344DF5D-73B6-4D2A-BC80-8D968B297C7C}" dt="2023-07-03T14:47:09.673" v="189" actId="22"/>
          <ac:spMkLst>
            <pc:docMk/>
            <pc:sldMk cId="1691843698" sldId="1448944334"/>
            <ac:spMk id="27" creationId="{F2F4156B-735F-C59A-7946-751BD4F2B1BB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2" creationId="{22EC8042-3683-A02A-57B0-A41A359D3640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3" creationId="{CADCBF88-DCC0-3E06-3056-092B7DEA238D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4" creationId="{4DE6BF86-D7E4-0787-7979-BA7569E78733}"/>
          </ac:spMkLst>
        </pc:spChg>
        <pc:spChg chg="del">
          <ac:chgData name="Clara BROC" userId="39889faa-1e3c-495e-8b99-5e6ec8d56c81" providerId="ADAL" clId="{9344DF5D-73B6-4D2A-BC80-8D968B297C7C}" dt="2023-07-03T13:46:53.047" v="178" actId="478"/>
          <ac:spMkLst>
            <pc:docMk/>
            <pc:sldMk cId="1691843698" sldId="1448944334"/>
            <ac:spMk id="35" creationId="{6CAD105F-AED6-0F8D-BADD-53168B7A7FCB}"/>
          </ac:spMkLst>
        </pc:spChg>
        <pc:grpChg chg="del">
          <ac:chgData name="Clara BROC" userId="39889faa-1e3c-495e-8b99-5e6ec8d56c81" providerId="ADAL" clId="{9344DF5D-73B6-4D2A-BC80-8D968B297C7C}" dt="2023-07-03T13:46:53.047" v="178" actId="478"/>
          <ac:grpSpMkLst>
            <pc:docMk/>
            <pc:sldMk cId="1691843698" sldId="1448944334"/>
            <ac:grpSpMk id="9" creationId="{57F515F7-EE8C-A183-D98A-C03792AFA2FE}"/>
          </ac:grpSpMkLst>
        </pc:grpChg>
        <pc:grpChg chg="del">
          <ac:chgData name="Clara BROC" userId="39889faa-1e3c-495e-8b99-5e6ec8d56c81" providerId="ADAL" clId="{9344DF5D-73B6-4D2A-BC80-8D968B297C7C}" dt="2023-07-03T13:46:53.047" v="178" actId="478"/>
          <ac:grpSpMkLst>
            <pc:docMk/>
            <pc:sldMk cId="1691843698" sldId="1448944334"/>
            <ac:grpSpMk id="37" creationId="{1A204074-533A-E64B-A68C-FFD52215C5BB}"/>
          </ac:grpSpMkLst>
        </pc:grpChg>
        <pc:graphicFrameChg chg="add del mod">
          <ac:chgData name="Clara BROC" userId="39889faa-1e3c-495e-8b99-5e6ec8d56c81" providerId="ADAL" clId="{9344DF5D-73B6-4D2A-BC80-8D968B297C7C}" dt="2023-07-03T14:47:06.361" v="186"/>
          <ac:graphicFrameMkLst>
            <pc:docMk/>
            <pc:sldMk cId="1691843698" sldId="1448944334"/>
            <ac:graphicFrameMk id="18" creationId="{4F02E13C-DCBC-5016-21AB-81BAE1807A9B}"/>
          </ac:graphicFrameMkLst>
        </pc:graphicFrameChg>
        <pc:graphicFrameChg chg="add del mod">
          <ac:chgData name="Clara BROC" userId="39889faa-1e3c-495e-8b99-5e6ec8d56c81" providerId="ADAL" clId="{9344DF5D-73B6-4D2A-BC80-8D968B297C7C}" dt="2023-07-03T14:47:50.842" v="192" actId="478"/>
          <ac:graphicFrameMkLst>
            <pc:docMk/>
            <pc:sldMk cId="1691843698" sldId="1448944334"/>
            <ac:graphicFrameMk id="28" creationId="{03B37700-900D-DC63-5353-FD1B0FC662A7}"/>
          </ac:graphicFrameMkLst>
        </pc:graphicFrameChg>
        <pc:graphicFrameChg chg="add mod">
          <ac:chgData name="Clara BROC" userId="39889faa-1e3c-495e-8b99-5e6ec8d56c81" providerId="ADAL" clId="{9344DF5D-73B6-4D2A-BC80-8D968B297C7C}" dt="2023-07-03T14:48:54.978" v="196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9344DF5D-73B6-4D2A-BC80-8D968B297C7C}" dt="2023-07-03T14:47:03.846" v="184" actId="478"/>
          <ac:picMkLst>
            <pc:docMk/>
            <pc:sldMk cId="1691843698" sldId="1448944334"/>
            <ac:picMk id="17" creationId="{B757847B-A222-48ED-492A-367D8A100B48}"/>
          </ac:picMkLst>
        </pc:picChg>
        <pc:picChg chg="add del mod">
          <ac:chgData name="Clara BROC" userId="39889faa-1e3c-495e-8b99-5e6ec8d56c81" providerId="ADAL" clId="{9344DF5D-73B6-4D2A-BC80-8D968B297C7C}" dt="2023-07-03T13:46:43.386" v="177" actId="21"/>
          <ac:picMkLst>
            <pc:docMk/>
            <pc:sldMk cId="1691843698" sldId="1448944334"/>
            <ac:picMk id="1026" creationId="{2B127FD7-49DF-44CB-1591-6C6456125CB0}"/>
          </ac:picMkLst>
        </pc:picChg>
      </pc:sldChg>
    </pc:docChg>
  </pc:docChgLst>
  <pc:docChgLst>
    <pc:chgData name="Aurélien DELCAMBRE" userId="03e80a7d-526b-45bd-9f51-5112794f7e53" providerId="ADAL" clId="{F181A391-485C-432C-B98E-1E0DC3412236}"/>
    <pc:docChg chg="undo custSel addSld delSld modSld sldOrd">
      <pc:chgData name="Aurélien DELCAMBRE" userId="03e80a7d-526b-45bd-9f51-5112794f7e53" providerId="ADAL" clId="{F181A391-485C-432C-B98E-1E0DC3412236}" dt="2023-07-03T08:00:36.163" v="777" actId="14100"/>
      <pc:docMkLst>
        <pc:docMk/>
      </pc:docMkLst>
      <pc:sldChg chg="addSp delSp modSp mod">
        <pc:chgData name="Aurélien DELCAMBRE" userId="03e80a7d-526b-45bd-9f51-5112794f7e53" providerId="ADAL" clId="{F181A391-485C-432C-B98E-1E0DC3412236}" dt="2023-06-28T14:50:42.220" v="30" actId="14100"/>
        <pc:sldMkLst>
          <pc:docMk/>
          <pc:sldMk cId="1437164524" sldId="1448944328"/>
        </pc:sldMkLst>
        <pc:picChg chg="add del mod">
          <ac:chgData name="Aurélien DELCAMBRE" userId="03e80a7d-526b-45bd-9f51-5112794f7e53" providerId="ADAL" clId="{F181A391-485C-432C-B98E-1E0DC3412236}" dt="2023-06-28T14:40:58.084" v="2" actId="478"/>
          <ac:picMkLst>
            <pc:docMk/>
            <pc:sldMk cId="1437164524" sldId="1448944328"/>
            <ac:picMk id="5" creationId="{A6E6DB94-CB93-28E8-F436-9D68D9EC41B2}"/>
          </ac:picMkLst>
        </pc:picChg>
        <pc:picChg chg="add mod">
          <ac:chgData name="Aurélien DELCAMBRE" userId="03e80a7d-526b-45bd-9f51-5112794f7e53" providerId="ADAL" clId="{F181A391-485C-432C-B98E-1E0DC3412236}" dt="2023-06-28T14:50:15.955" v="24" actId="1076"/>
          <ac:picMkLst>
            <pc:docMk/>
            <pc:sldMk cId="1437164524" sldId="1448944328"/>
            <ac:picMk id="7" creationId="{012FC5C5-28AA-109C-258E-ACB9A0C8854B}"/>
          </ac:picMkLst>
        </pc:picChg>
        <pc:picChg chg="add mod">
          <ac:chgData name="Aurélien DELCAMBRE" userId="03e80a7d-526b-45bd-9f51-5112794f7e53" providerId="ADAL" clId="{F181A391-485C-432C-B98E-1E0DC3412236}" dt="2023-06-28T14:50:10.490" v="23" actId="1076"/>
          <ac:picMkLst>
            <pc:docMk/>
            <pc:sldMk cId="1437164524" sldId="1448944328"/>
            <ac:picMk id="9" creationId="{1F3DE49A-A335-740C-D938-495851FBA632}"/>
          </ac:picMkLst>
        </pc:picChg>
        <pc:picChg chg="add mod">
          <ac:chgData name="Aurélien DELCAMBRE" userId="03e80a7d-526b-45bd-9f51-5112794f7e53" providerId="ADAL" clId="{F181A391-485C-432C-B98E-1E0DC3412236}" dt="2023-06-28T14:50:42.220" v="30" actId="14100"/>
          <ac:picMkLst>
            <pc:docMk/>
            <pc:sldMk cId="1437164524" sldId="1448944328"/>
            <ac:picMk id="11" creationId="{BA652FB3-CA69-F005-52F8-5758505E43AA}"/>
          </ac:picMkLst>
        </pc:picChg>
      </pc:sldChg>
      <pc:sldChg chg="addSp delSp modSp mod">
        <pc:chgData name="Aurélien DELCAMBRE" userId="03e80a7d-526b-45bd-9f51-5112794f7e53" providerId="ADAL" clId="{F181A391-485C-432C-B98E-1E0DC3412236}" dt="2023-07-03T07:22:51.187" v="613" actId="113"/>
        <pc:sldMkLst>
          <pc:docMk/>
          <pc:sldMk cId="3700085637" sldId="1448944329"/>
        </pc:sldMkLst>
        <pc:spChg chg="mod">
          <ac:chgData name="Aurélien DELCAMBRE" userId="03e80a7d-526b-45bd-9f51-5112794f7e53" providerId="ADAL" clId="{F181A391-485C-432C-B98E-1E0DC3412236}" dt="2023-07-03T07:22:51.187" v="613" actId="113"/>
          <ac:spMkLst>
            <pc:docMk/>
            <pc:sldMk cId="3700085637" sldId="1448944329"/>
            <ac:spMk id="4" creationId="{0DBA77B7-C97A-FAA1-65F2-D6B1236EF7A1}"/>
          </ac:spMkLst>
        </pc:spChg>
        <pc:spChg chg="mod">
          <ac:chgData name="Aurélien DELCAMBRE" userId="03e80a7d-526b-45bd-9f51-5112794f7e53" providerId="ADAL" clId="{F181A391-485C-432C-B98E-1E0DC3412236}" dt="2023-06-30T14:30:46.485" v="425"/>
          <ac:spMkLst>
            <pc:docMk/>
            <pc:sldMk cId="3700085637" sldId="1448944329"/>
            <ac:spMk id="5" creationId="{F77F1A1D-44C0-A896-045A-419C24037A87}"/>
          </ac:spMkLst>
        </pc:spChg>
        <pc:spChg chg="mod">
          <ac:chgData name="Aurélien DELCAMBRE" userId="03e80a7d-526b-45bd-9f51-5112794f7e53" providerId="ADAL" clId="{F181A391-485C-432C-B98E-1E0DC3412236}" dt="2023-06-30T14:27:28.425" v="396" actId="1076"/>
          <ac:spMkLst>
            <pc:docMk/>
            <pc:sldMk cId="3700085637" sldId="1448944329"/>
            <ac:spMk id="6" creationId="{B975A437-4BF3-CDE8-71EE-70131774C214}"/>
          </ac:spMkLst>
        </pc:spChg>
        <pc:spChg chg="mod">
          <ac:chgData name="Aurélien DELCAMBRE" userId="03e80a7d-526b-45bd-9f51-5112794f7e53" providerId="ADAL" clId="{F181A391-485C-432C-B98E-1E0DC3412236}" dt="2023-06-30T14:28:49.921" v="421" actId="20577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Aurélien DELCAMBRE" userId="03e80a7d-526b-45bd-9f51-5112794f7e53" providerId="ADAL" clId="{F181A391-485C-432C-B98E-1E0DC3412236}" dt="2023-06-30T14:28:46.360" v="418" actId="1076"/>
          <ac:spMkLst>
            <pc:docMk/>
            <pc:sldMk cId="3700085637" sldId="1448944329"/>
            <ac:spMk id="8" creationId="{C19B5639-D665-8B66-ECEC-275E740D2830}"/>
          </ac:spMkLst>
        </pc:spChg>
        <pc:spChg chg="mod">
          <ac:chgData name="Aurélien DELCAMBRE" userId="03e80a7d-526b-45bd-9f51-5112794f7e53" providerId="ADAL" clId="{F181A391-485C-432C-B98E-1E0DC3412236}" dt="2023-06-30T14:25:20.630" v="391" actId="20577"/>
          <ac:spMkLst>
            <pc:docMk/>
            <pc:sldMk cId="3700085637" sldId="1448944329"/>
            <ac:spMk id="11" creationId="{1101B2B8-0216-8B4F-2DE4-386D51AD6C30}"/>
          </ac:spMkLst>
        </pc:spChg>
        <pc:spChg chg="mod">
          <ac:chgData name="Aurélien DELCAMBRE" userId="03e80a7d-526b-45bd-9f51-5112794f7e53" providerId="ADAL" clId="{F181A391-485C-432C-B98E-1E0DC3412236}" dt="2023-06-30T14:29:35.048" v="424" actId="1076"/>
          <ac:spMkLst>
            <pc:docMk/>
            <pc:sldMk cId="3700085637" sldId="1448944329"/>
            <ac:spMk id="12" creationId="{1518A6E4-0390-102A-20BC-3940B7BF00FA}"/>
          </ac:spMkLst>
        </pc:spChg>
        <pc:spChg chg="del">
          <ac:chgData name="Aurélien DELCAMBRE" userId="03e80a7d-526b-45bd-9f51-5112794f7e53" providerId="ADAL" clId="{F181A391-485C-432C-B98E-1E0DC3412236}" dt="2023-06-30T14:24:05.431" v="361" actId="478"/>
          <ac:spMkLst>
            <pc:docMk/>
            <pc:sldMk cId="3700085637" sldId="1448944329"/>
            <ac:spMk id="13" creationId="{BF9FF563-F567-6109-98D0-74E43F09110F}"/>
          </ac:spMkLst>
        </pc:spChg>
        <pc:spChg chg="mod">
          <ac:chgData name="Aurélien DELCAMBRE" userId="03e80a7d-526b-45bd-9f51-5112794f7e53" providerId="ADAL" clId="{F181A391-485C-432C-B98E-1E0DC3412236}" dt="2023-06-30T14:24:59.286" v="389" actId="113"/>
          <ac:spMkLst>
            <pc:docMk/>
            <pc:sldMk cId="3700085637" sldId="1448944329"/>
            <ac:spMk id="14" creationId="{52B426A4-E39A-40E2-969F-0F87701341B5}"/>
          </ac:spMkLst>
        </pc:spChg>
        <pc:spChg chg="add mod">
          <ac:chgData name="Aurélien DELCAMBRE" userId="03e80a7d-526b-45bd-9f51-5112794f7e53" providerId="ADAL" clId="{F181A391-485C-432C-B98E-1E0DC3412236}" dt="2023-06-30T14:24:28.731" v="380" actId="20577"/>
          <ac:spMkLst>
            <pc:docMk/>
            <pc:sldMk cId="3700085637" sldId="1448944329"/>
            <ac:spMk id="15" creationId="{C8868334-F3DE-7B9A-3165-E5236665F860}"/>
          </ac:spMkLst>
        </pc:spChg>
        <pc:spChg chg="mod">
          <ac:chgData name="Aurélien DELCAMBRE" userId="03e80a7d-526b-45bd-9f51-5112794f7e53" providerId="ADAL" clId="{F181A391-485C-432C-B98E-1E0DC3412236}" dt="2023-06-30T14:28:35.043" v="417" actId="20577"/>
          <ac:spMkLst>
            <pc:docMk/>
            <pc:sldMk cId="3700085637" sldId="1448944329"/>
            <ac:spMk id="19" creationId="{E6668C57-9ACC-EF0D-99F0-17CB1DC5F661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0" creationId="{82ADEE68-7A09-1F01-BA7B-CB0B5334A086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1" creationId="{F73B09EA-C01A-BC4F-4E23-4E886FC2A196}"/>
          </ac:spMkLst>
        </pc:spChg>
        <pc:spChg chg="mod">
          <ac:chgData name="Aurélien DELCAMBRE" userId="03e80a7d-526b-45bd-9f51-5112794f7e53" providerId="ADAL" clId="{F181A391-485C-432C-B98E-1E0DC3412236}" dt="2023-06-30T14:27:34.769" v="397" actId="1076"/>
          <ac:spMkLst>
            <pc:docMk/>
            <pc:sldMk cId="3700085637" sldId="1448944329"/>
            <ac:spMk id="22" creationId="{745BCC6F-4312-ED9E-B89F-324C9F4994EC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3" creationId="{933357A6-F1A3-608F-5E9F-4E82C4864659}"/>
          </ac:spMkLst>
        </pc:spChg>
        <pc:spChg chg="mod">
          <ac:chgData name="Aurélien DELCAMBRE" userId="03e80a7d-526b-45bd-9f51-5112794f7e53" providerId="ADAL" clId="{F181A391-485C-432C-B98E-1E0DC3412236}" dt="2023-06-30T14:13:16.957" v="360" actId="1076"/>
          <ac:spMkLst>
            <pc:docMk/>
            <pc:sldMk cId="3700085637" sldId="1448944329"/>
            <ac:spMk id="24" creationId="{B0D50307-57A4-82E5-B94F-217A28A47B08}"/>
          </ac:spMkLst>
        </pc:spChg>
        <pc:spChg chg="mod">
          <ac:chgData name="Aurélien DELCAMBRE" userId="03e80a7d-526b-45bd-9f51-5112794f7e53" providerId="ADAL" clId="{F181A391-485C-432C-B98E-1E0DC3412236}" dt="2023-06-30T14:02:55.409" v="117" actId="20577"/>
          <ac:spMkLst>
            <pc:docMk/>
            <pc:sldMk cId="3700085637" sldId="1448944329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6-30T14:02:45.288" v="109" actId="14100"/>
          <ac:spMkLst>
            <pc:docMk/>
            <pc:sldMk cId="3700085637" sldId="1448944329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6-30T14:02:31.996" v="100" actId="20577"/>
          <ac:spMkLst>
            <pc:docMk/>
            <pc:sldMk cId="3700085637" sldId="1448944329"/>
            <ac:spMk id="34" creationId="{4DE6BF86-D7E4-0787-7979-BA7569E78733}"/>
          </ac:spMkLst>
        </pc:spChg>
        <pc:spChg chg="mod">
          <ac:chgData name="Aurélien DELCAMBRE" userId="03e80a7d-526b-45bd-9f51-5112794f7e53" providerId="ADAL" clId="{F181A391-485C-432C-B98E-1E0DC3412236}" dt="2023-06-30T14:06:12.345" v="200" actId="1076"/>
          <ac:spMkLst>
            <pc:docMk/>
            <pc:sldMk cId="3700085637" sldId="1448944329"/>
            <ac:spMk id="35" creationId="{6CAD105F-AED6-0F8D-BADD-53168B7A7FCB}"/>
          </ac:spMkLst>
        </pc:spChg>
      </pc:sldChg>
      <pc:sldChg chg="addSp delSp modSp new mod">
        <pc:chgData name="Aurélien DELCAMBRE" userId="03e80a7d-526b-45bd-9f51-5112794f7e53" providerId="ADAL" clId="{F181A391-485C-432C-B98E-1E0DC3412236}" dt="2023-06-30T14:07:36.720" v="220" actId="1076"/>
        <pc:sldMkLst>
          <pc:docMk/>
          <pc:sldMk cId="1979591205" sldId="1448944330"/>
        </pc:sldMkLst>
        <pc:spChg chg="del">
          <ac:chgData name="Aurélien DELCAMBRE" userId="03e80a7d-526b-45bd-9f51-5112794f7e53" providerId="ADAL" clId="{F181A391-485C-432C-B98E-1E0DC3412236}" dt="2023-06-30T14:01:55.528" v="82" actId="478"/>
          <ac:spMkLst>
            <pc:docMk/>
            <pc:sldMk cId="1979591205" sldId="1448944330"/>
            <ac:spMk id="3" creationId="{8DDFD75C-5F50-28F8-E548-D164D643884E}"/>
          </ac:spMkLst>
        </pc:spChg>
        <pc:spChg chg="del">
          <ac:chgData name="Aurélien DELCAMBRE" userId="03e80a7d-526b-45bd-9f51-5112794f7e53" providerId="ADAL" clId="{F181A391-485C-432C-B98E-1E0DC3412236}" dt="2023-06-30T14:01:57.907" v="83" actId="478"/>
          <ac:spMkLst>
            <pc:docMk/>
            <pc:sldMk cId="1979591205" sldId="1448944330"/>
            <ac:spMk id="4" creationId="{C6D1243D-20A3-CC4E-8DD0-F8F143B11C6E}"/>
          </ac:spMkLst>
        </pc:spChg>
        <pc:spChg chg="del">
          <ac:chgData name="Aurélien DELCAMBRE" userId="03e80a7d-526b-45bd-9f51-5112794f7e53" providerId="ADAL" clId="{F181A391-485C-432C-B98E-1E0DC3412236}" dt="2023-06-30T14:02:00.672" v="84" actId="478"/>
          <ac:spMkLst>
            <pc:docMk/>
            <pc:sldMk cId="1979591205" sldId="1448944330"/>
            <ac:spMk id="5" creationId="{F0F17A09-E9C5-8A5E-80A5-70CA74C50B3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6" creationId="{2EAAC337-C6F0-5ED0-7F66-4B083F42B3ED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7" creationId="{9E226A76-2F73-2060-6434-F1B81E27E8B0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8" creationId="{996A9314-962A-5C6A-F7C1-E991F235B731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9" creationId="{547FCF4F-F6CC-A79A-151E-DCCCE49FC083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0" creationId="{BAB6EB37-3054-0901-C562-5BAEB381955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1" creationId="{59C9A78F-FE8F-14E4-8922-3F3A102A224F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2" creationId="{E0E2BC3F-BD46-D86B-5B2D-CFC3270566B2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3" creationId="{A29FF1CD-1D71-23F0-F23F-286C1DD2D831}"/>
          </ac:spMkLst>
        </pc:spChg>
        <pc:spChg chg="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5" creationId="{9B1EF8BB-CE84-D49A-055F-24C4F2FCD5E9}"/>
          </ac:spMkLst>
        </pc:spChg>
        <pc:spChg chg="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6" creationId="{BB94902C-9372-D6AE-09A4-D281D3535F2B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7" creationId="{81197D14-6153-584B-2665-9B1FE6480D17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8" creationId="{CA1BE5A3-0FEA-98B4-6498-DE0C458C405A}"/>
          </ac:spMkLst>
        </pc:spChg>
        <pc:spChg chg="add mod">
          <ac:chgData name="Aurélien DELCAMBRE" userId="03e80a7d-526b-45bd-9f51-5112794f7e53" providerId="ADAL" clId="{F181A391-485C-432C-B98E-1E0DC3412236}" dt="2023-06-30T14:02:01.186" v="85"/>
          <ac:spMkLst>
            <pc:docMk/>
            <pc:sldMk cId="1979591205" sldId="1448944330"/>
            <ac:spMk id="19" creationId="{1EC1C36B-0B99-5281-025E-E9579905217A}"/>
          </ac:spMkLst>
        </pc:spChg>
        <pc:spChg chg="add mod">
          <ac:chgData name="Aurélien DELCAMBRE" userId="03e80a7d-526b-45bd-9f51-5112794f7e53" providerId="ADAL" clId="{F181A391-485C-432C-B98E-1E0DC3412236}" dt="2023-06-30T14:06:59.880" v="204"/>
          <ac:spMkLst>
            <pc:docMk/>
            <pc:sldMk cId="1979591205" sldId="1448944330"/>
            <ac:spMk id="20" creationId="{96D241F0-286B-41C2-D874-2DB3108F1918}"/>
          </ac:spMkLst>
        </pc:spChg>
        <pc:spChg chg="add mod">
          <ac:chgData name="Aurélien DELCAMBRE" userId="03e80a7d-526b-45bd-9f51-5112794f7e53" providerId="ADAL" clId="{F181A391-485C-432C-B98E-1E0DC3412236}" dt="2023-06-30T14:07:28.671" v="218" actId="1076"/>
          <ac:spMkLst>
            <pc:docMk/>
            <pc:sldMk cId="1979591205" sldId="1448944330"/>
            <ac:spMk id="21" creationId="{7100BA1E-C9B8-1031-8015-DDBFC189EF1F}"/>
          </ac:spMkLst>
        </pc:spChg>
        <pc:spChg chg="add mod">
          <ac:chgData name="Aurélien DELCAMBRE" userId="03e80a7d-526b-45bd-9f51-5112794f7e53" providerId="ADAL" clId="{F181A391-485C-432C-B98E-1E0DC3412236}" dt="2023-06-30T14:07:36.720" v="220" actId="1076"/>
          <ac:spMkLst>
            <pc:docMk/>
            <pc:sldMk cId="1979591205" sldId="1448944330"/>
            <ac:spMk id="22" creationId="{3D54C283-46D3-E7A2-B045-F15862B4C620}"/>
          </ac:spMkLst>
        </pc:spChg>
        <pc:grpChg chg="add mod">
          <ac:chgData name="Aurélien DELCAMBRE" userId="03e80a7d-526b-45bd-9f51-5112794f7e53" providerId="ADAL" clId="{F181A391-485C-432C-B98E-1E0DC3412236}" dt="2023-06-30T14:02:01.186" v="85"/>
          <ac:grpSpMkLst>
            <pc:docMk/>
            <pc:sldMk cId="1979591205" sldId="1448944330"/>
            <ac:grpSpMk id="14" creationId="{5B6AB703-B5E4-C98F-B6D8-3A07476FE768}"/>
          </ac:grpSpMkLst>
        </pc:grpChg>
      </pc:sldChg>
      <pc:sldChg chg="new del ord">
        <pc:chgData name="Aurélien DELCAMBRE" userId="03e80a7d-526b-45bd-9f51-5112794f7e53" providerId="ADAL" clId="{F181A391-485C-432C-B98E-1E0DC3412236}" dt="2023-07-03T06:58:32.423" v="457" actId="2696"/>
        <pc:sldMkLst>
          <pc:docMk/>
          <pc:sldMk cId="1443974841" sldId="1448944331"/>
        </pc:sldMkLst>
      </pc:sldChg>
      <pc:sldChg chg="addSp delSp modSp add mod">
        <pc:chgData name="Aurélien DELCAMBRE" userId="03e80a7d-526b-45bd-9f51-5112794f7e53" providerId="ADAL" clId="{F181A391-485C-432C-B98E-1E0DC3412236}" dt="2023-07-03T07:57:23.168" v="749" actId="1076"/>
        <pc:sldMkLst>
          <pc:docMk/>
          <pc:sldMk cId="3669389300" sldId="1448944332"/>
        </pc:sldMkLst>
        <pc:spChg chg="mod">
          <ac:chgData name="Aurélien DELCAMBRE" userId="03e80a7d-526b-45bd-9f51-5112794f7e53" providerId="ADAL" clId="{F181A391-485C-432C-B98E-1E0DC3412236}" dt="2023-07-03T07:55:48.433" v="740"/>
          <ac:spMkLst>
            <pc:docMk/>
            <pc:sldMk cId="3669389300" sldId="1448944332"/>
            <ac:spMk id="4" creationId="{0DBA77B7-C97A-FAA1-65F2-D6B1236EF7A1}"/>
          </ac:spMkLst>
        </pc:spChg>
        <pc:spChg chg="del">
          <ac:chgData name="Aurélien DELCAMBRE" userId="03e80a7d-526b-45bd-9f51-5112794f7e53" providerId="ADAL" clId="{F181A391-485C-432C-B98E-1E0DC3412236}" dt="2023-07-03T07:57:09.643" v="748" actId="478"/>
          <ac:spMkLst>
            <pc:docMk/>
            <pc:sldMk cId="3669389300" sldId="1448944332"/>
            <ac:spMk id="5" creationId="{F77F1A1D-44C0-A896-045A-419C24037A87}"/>
          </ac:spMkLst>
        </pc:spChg>
        <pc:spChg chg="mod">
          <ac:chgData name="Aurélien DELCAMBRE" userId="03e80a7d-526b-45bd-9f51-5112794f7e53" providerId="ADAL" clId="{F181A391-485C-432C-B98E-1E0DC3412236}" dt="2023-07-03T07:55:11.540" v="738" actId="20577"/>
          <ac:spMkLst>
            <pc:docMk/>
            <pc:sldMk cId="3669389300" sldId="1448944332"/>
            <ac:spMk id="11" creationId="{1101B2B8-0216-8B4F-2DE4-386D51AD6C30}"/>
          </ac:spMkLst>
        </pc:spChg>
        <pc:spChg chg="mod">
          <ac:chgData name="Aurélien DELCAMBRE" userId="03e80a7d-526b-45bd-9f51-5112794f7e53" providerId="ADAL" clId="{F181A391-485C-432C-B98E-1E0DC3412236}" dt="2023-07-03T07:54:50.678" v="731" actId="20577"/>
          <ac:spMkLst>
            <pc:docMk/>
            <pc:sldMk cId="3669389300" sldId="1448944332"/>
            <ac:spMk id="12" creationId="{1518A6E4-0390-102A-20BC-3940B7BF00FA}"/>
          </ac:spMkLst>
        </pc:spChg>
        <pc:spChg chg="add del mod">
          <ac:chgData name="Aurélien DELCAMBRE" userId="03e80a7d-526b-45bd-9f51-5112794f7e53" providerId="ADAL" clId="{F181A391-485C-432C-B98E-1E0DC3412236}" dt="2023-07-03T07:51:09.113" v="651"/>
          <ac:spMkLst>
            <pc:docMk/>
            <pc:sldMk cId="3669389300" sldId="1448944332"/>
            <ac:spMk id="13" creationId="{C400F30C-EB37-31CC-229C-4420AB6E295D}"/>
          </ac:spMkLst>
        </pc:spChg>
        <pc:spChg chg="mod">
          <ac:chgData name="Aurélien DELCAMBRE" userId="03e80a7d-526b-45bd-9f51-5112794f7e53" providerId="ADAL" clId="{F181A391-485C-432C-B98E-1E0DC3412236}" dt="2023-07-03T07:55:05.352" v="733" actId="1076"/>
          <ac:spMkLst>
            <pc:docMk/>
            <pc:sldMk cId="3669389300" sldId="1448944332"/>
            <ac:spMk id="14" creationId="{52B426A4-E39A-40E2-969F-0F87701341B5}"/>
          </ac:spMkLst>
        </pc:spChg>
        <pc:spChg chg="mod">
          <ac:chgData name="Aurélien DELCAMBRE" userId="03e80a7d-526b-45bd-9f51-5112794f7e53" providerId="ADAL" clId="{F181A391-485C-432C-B98E-1E0DC3412236}" dt="2023-07-03T07:54:38.632" v="723" actId="20577"/>
          <ac:spMkLst>
            <pc:docMk/>
            <pc:sldMk cId="3669389300" sldId="1448944332"/>
            <ac:spMk id="15" creationId="{C8868334-F3DE-7B9A-3165-E5236665F860}"/>
          </ac:spMkLst>
        </pc:spChg>
        <pc:spChg chg="add del mod">
          <ac:chgData name="Aurélien DELCAMBRE" userId="03e80a7d-526b-45bd-9f51-5112794f7e53" providerId="ADAL" clId="{F181A391-485C-432C-B98E-1E0DC3412236}" dt="2023-07-03T07:51:08.617" v="650"/>
          <ac:spMkLst>
            <pc:docMk/>
            <pc:sldMk cId="3669389300" sldId="1448944332"/>
            <ac:spMk id="16" creationId="{CD1EA8EE-63FC-93C1-CAAD-65FDAFCA6A86}"/>
          </ac:spMkLst>
        </pc:spChg>
        <pc:spChg chg="add mod">
          <ac:chgData name="Aurélien DELCAMBRE" userId="03e80a7d-526b-45bd-9f51-5112794f7e53" providerId="ADAL" clId="{F181A391-485C-432C-B98E-1E0DC3412236}" dt="2023-07-03T07:56:48.292" v="744" actId="1076"/>
          <ac:spMkLst>
            <pc:docMk/>
            <pc:sldMk cId="3669389300" sldId="1448944332"/>
            <ac:spMk id="17" creationId="{DAC73082-EF4F-C287-DD70-7AE4EA10FB65}"/>
          </ac:spMkLst>
        </pc:spChg>
        <pc:spChg chg="add mod">
          <ac:chgData name="Aurélien DELCAMBRE" userId="03e80a7d-526b-45bd-9f51-5112794f7e53" providerId="ADAL" clId="{F181A391-485C-432C-B98E-1E0DC3412236}" dt="2023-07-03T07:56:38.020" v="742" actId="1076"/>
          <ac:spMkLst>
            <pc:docMk/>
            <pc:sldMk cId="3669389300" sldId="1448944332"/>
            <ac:spMk id="18" creationId="{EF69F1CC-F2DA-A6E6-FCB8-9392BA5F97E5}"/>
          </ac:spMkLst>
        </pc:spChg>
        <pc:spChg chg="mod">
          <ac:chgData name="Aurélien DELCAMBRE" userId="03e80a7d-526b-45bd-9f51-5112794f7e53" providerId="ADAL" clId="{F181A391-485C-432C-B98E-1E0DC3412236}" dt="2023-07-03T07:54:08.530" v="708" actId="14100"/>
          <ac:spMkLst>
            <pc:docMk/>
            <pc:sldMk cId="3669389300" sldId="1448944332"/>
            <ac:spMk id="19" creationId="{E6668C57-9ACC-EF0D-99F0-17CB1DC5F661}"/>
          </ac:spMkLst>
        </pc:spChg>
        <pc:spChg chg="mod">
          <ac:chgData name="Aurélien DELCAMBRE" userId="03e80a7d-526b-45bd-9f51-5112794f7e53" providerId="ADAL" clId="{F181A391-485C-432C-B98E-1E0DC3412236}" dt="2023-07-03T07:56:45.193" v="743" actId="1076"/>
          <ac:spMkLst>
            <pc:docMk/>
            <pc:sldMk cId="3669389300" sldId="1448944332"/>
            <ac:spMk id="20" creationId="{82ADEE68-7A09-1F01-BA7B-CB0B5334A086}"/>
          </ac:spMkLst>
        </pc:spChg>
        <pc:spChg chg="del">
          <ac:chgData name="Aurélien DELCAMBRE" userId="03e80a7d-526b-45bd-9f51-5112794f7e53" providerId="ADAL" clId="{F181A391-485C-432C-B98E-1E0DC3412236}" dt="2023-07-03T07:57:07.972" v="747" actId="478"/>
          <ac:spMkLst>
            <pc:docMk/>
            <pc:sldMk cId="3669389300" sldId="1448944332"/>
            <ac:spMk id="22" creationId="{745BCC6F-4312-ED9E-B89F-324C9F4994EC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6" creationId="{A7A15D35-A139-2DB1-091D-1A5EB80735AE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7" creationId="{17420695-2EF0-6A54-8413-3B49C5B7EF27}"/>
          </ac:spMkLst>
        </pc:spChg>
        <pc:spChg chg="add mod">
          <ac:chgData name="Aurélien DELCAMBRE" userId="03e80a7d-526b-45bd-9f51-5112794f7e53" providerId="ADAL" clId="{F181A391-485C-432C-B98E-1E0DC3412236}" dt="2023-07-03T07:57:23.168" v="749" actId="1076"/>
          <ac:spMkLst>
            <pc:docMk/>
            <pc:sldMk cId="3669389300" sldId="1448944332"/>
            <ac:spMk id="28" creationId="{27FC5B56-19A8-D58D-5434-45B6DA700844}"/>
          </ac:spMkLst>
        </pc:spChg>
        <pc:spChg chg="mod">
          <ac:chgData name="Aurélien DELCAMBRE" userId="03e80a7d-526b-45bd-9f51-5112794f7e53" providerId="ADAL" clId="{F181A391-485C-432C-B98E-1E0DC3412236}" dt="2023-07-03T07:51:53.597" v="665" actId="20577"/>
          <ac:spMkLst>
            <pc:docMk/>
            <pc:sldMk cId="3669389300" sldId="1448944332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7-03T07:51:20.865" v="659" actId="20577"/>
          <ac:spMkLst>
            <pc:docMk/>
            <pc:sldMk cId="3669389300" sldId="1448944332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7-03T07:49:52.153" v="638" actId="20577"/>
          <ac:spMkLst>
            <pc:docMk/>
            <pc:sldMk cId="3669389300" sldId="1448944332"/>
            <ac:spMk id="34" creationId="{4DE6BF86-D7E4-0787-7979-BA7569E78733}"/>
          </ac:spMkLst>
        </pc:spChg>
        <pc:spChg chg="mod">
          <ac:chgData name="Aurélien DELCAMBRE" userId="03e80a7d-526b-45bd-9f51-5112794f7e53" providerId="ADAL" clId="{F181A391-485C-432C-B98E-1E0DC3412236}" dt="2023-07-03T07:51:42.387" v="661" actId="1076"/>
          <ac:spMkLst>
            <pc:docMk/>
            <pc:sldMk cId="3669389300" sldId="1448944332"/>
            <ac:spMk id="35" creationId="{6CAD105F-AED6-0F8D-BADD-53168B7A7FCB}"/>
          </ac:spMkLst>
        </pc:spChg>
      </pc:sldChg>
      <pc:sldChg chg="addSp delSp modSp add mod">
        <pc:chgData name="Aurélien DELCAMBRE" userId="03e80a7d-526b-45bd-9f51-5112794f7e53" providerId="ADAL" clId="{F181A391-485C-432C-B98E-1E0DC3412236}" dt="2023-07-03T08:00:36.163" v="777" actId="14100"/>
        <pc:sldMkLst>
          <pc:docMk/>
          <pc:sldMk cId="84406383" sldId="1448944333"/>
        </pc:sldMkLst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4" creationId="{0DBA77B7-C97A-FAA1-65F2-D6B1236EF7A1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5" creationId="{F77F1A1D-44C0-A896-045A-419C24037A87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6" creationId="{B975A437-4BF3-CDE8-71EE-70131774C214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7" creationId="{6ABFCE81-A5D3-08DB-5909-2DD087D80F8C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8" creationId="{C19B5639-D665-8B66-ECEC-275E740D2830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2" creationId="{1518A6E4-0390-102A-20BC-3940B7BF00FA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3" creationId="{5790F801-9E20-7885-A6B6-68C8255C8264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4" creationId="{52B426A4-E39A-40E2-969F-0F87701341B5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15" creationId="{C8868334-F3DE-7B9A-3165-E5236665F860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6" creationId="{297CE5BC-1421-D0E0-1384-A1F35F2A6184}"/>
          </ac:spMkLst>
        </pc:spChg>
        <pc:spChg chg="add mod">
          <ac:chgData name="Aurélien DELCAMBRE" userId="03e80a7d-526b-45bd-9f51-5112794f7e53" providerId="ADAL" clId="{F181A391-485C-432C-B98E-1E0DC3412236}" dt="2023-07-03T08:00:22.136" v="775" actId="1076"/>
          <ac:spMkLst>
            <pc:docMk/>
            <pc:sldMk cId="84406383" sldId="1448944333"/>
            <ac:spMk id="17" creationId="{7002DDB9-811A-842C-ED54-CB29751DB6D2}"/>
          </ac:spMkLst>
        </pc:spChg>
        <pc:spChg chg="mod">
          <ac:chgData name="Aurélien DELCAMBRE" userId="03e80a7d-526b-45bd-9f51-5112794f7e53" providerId="ADAL" clId="{F181A391-485C-432C-B98E-1E0DC3412236}" dt="2023-07-03T08:00:36.163" v="777" actId="14100"/>
          <ac:spMkLst>
            <pc:docMk/>
            <pc:sldMk cId="84406383" sldId="1448944333"/>
            <ac:spMk id="19" creationId="{E6668C57-9ACC-EF0D-99F0-17CB1DC5F661}"/>
          </ac:spMkLst>
        </pc:spChg>
        <pc:spChg chg="del">
          <ac:chgData name="Aurélien DELCAMBRE" userId="03e80a7d-526b-45bd-9f51-5112794f7e53" providerId="ADAL" clId="{F181A391-485C-432C-B98E-1E0DC3412236}" dt="2023-07-03T08:00:17.716" v="774" actId="478"/>
          <ac:spMkLst>
            <pc:docMk/>
            <pc:sldMk cId="84406383" sldId="1448944333"/>
            <ac:spMk id="20" creationId="{82ADEE68-7A09-1F01-BA7B-CB0B5334A086}"/>
          </ac:spMkLst>
        </pc:spChg>
        <pc:spChg chg="del">
          <ac:chgData name="Aurélien DELCAMBRE" userId="03e80a7d-526b-45bd-9f51-5112794f7e53" providerId="ADAL" clId="{F181A391-485C-432C-B98E-1E0DC3412236}" dt="2023-07-03T07:57:37.570" v="750" actId="478"/>
          <ac:spMkLst>
            <pc:docMk/>
            <pc:sldMk cId="84406383" sldId="1448944333"/>
            <ac:spMk id="22" creationId="{745BCC6F-4312-ED9E-B89F-324C9F4994EC}"/>
          </ac:spMkLst>
        </pc:spChg>
        <pc:spChg chg="mod">
          <ac:chgData name="Aurélien DELCAMBRE" userId="03e80a7d-526b-45bd-9f51-5112794f7e53" providerId="ADAL" clId="{F181A391-485C-432C-B98E-1E0DC3412236}" dt="2023-07-03T07:59:50.407" v="772" actId="20577"/>
          <ac:spMkLst>
            <pc:docMk/>
            <pc:sldMk cId="84406383" sldId="1448944333"/>
            <ac:spMk id="30" creationId="{278F64E6-FCD0-3515-A3FB-D63E357C6A88}"/>
          </ac:spMkLst>
        </pc:spChg>
        <pc:spChg chg="mod">
          <ac:chgData name="Aurélien DELCAMBRE" userId="03e80a7d-526b-45bd-9f51-5112794f7e53" providerId="ADAL" clId="{F181A391-485C-432C-B98E-1E0DC3412236}" dt="2023-07-03T07:58:05.995" v="759" actId="20577"/>
          <ac:spMkLst>
            <pc:docMk/>
            <pc:sldMk cId="84406383" sldId="1448944333"/>
            <ac:spMk id="33" creationId="{CADCBF88-DCC0-3E06-3056-092B7DEA238D}"/>
          </ac:spMkLst>
        </pc:spChg>
        <pc:spChg chg="mod">
          <ac:chgData name="Aurélien DELCAMBRE" userId="03e80a7d-526b-45bd-9f51-5112794f7e53" providerId="ADAL" clId="{F181A391-485C-432C-B98E-1E0DC3412236}" dt="2023-07-03T07:58:21.600" v="761" actId="1076"/>
          <ac:spMkLst>
            <pc:docMk/>
            <pc:sldMk cId="84406383" sldId="1448944333"/>
            <ac:spMk id="35" creationId="{6CAD105F-AED6-0F8D-BADD-53168B7A7FCB}"/>
          </ac:spMkLst>
        </pc:spChg>
        <pc:grpChg chg="del">
          <ac:chgData name="Aurélien DELCAMBRE" userId="03e80a7d-526b-45bd-9f51-5112794f7e53" providerId="ADAL" clId="{F181A391-485C-432C-B98E-1E0DC3412236}" dt="2023-07-03T07:57:37.570" v="750" actId="478"/>
          <ac:grpSpMkLst>
            <pc:docMk/>
            <pc:sldMk cId="84406383" sldId="1448944333"/>
            <ac:grpSpMk id="9" creationId="{57F515F7-EE8C-A183-D98A-C03792AFA2FE}"/>
          </ac:grpSpMkLst>
        </pc:grpChg>
      </pc:sldChg>
      <pc:sldChg chg="add del">
        <pc:chgData name="Aurélien DELCAMBRE" userId="03e80a7d-526b-45bd-9f51-5112794f7e53" providerId="ADAL" clId="{F181A391-485C-432C-B98E-1E0DC3412236}" dt="2023-07-03T07:51:06.878" v="647" actId="2890"/>
        <pc:sldMkLst>
          <pc:docMk/>
          <pc:sldMk cId="1299326829" sldId="1448944333"/>
        </pc:sldMkLst>
      </pc:sldChg>
    </pc:docChg>
  </pc:docChgLst>
  <pc:docChgLst>
    <pc:chgData name="Jean-Rodolphe BOURRELIERE" userId="3360fc1c-7113-464d-a5b4-953aaea217b4" providerId="ADAL" clId="{9D160F0E-040F-4A80-945D-9401EF97E9F6}"/>
    <pc:docChg chg="modSld">
      <pc:chgData name="Jean-Rodolphe BOURRELIERE" userId="3360fc1c-7113-464d-a5b4-953aaea217b4" providerId="ADAL" clId="{9D160F0E-040F-4A80-945D-9401EF97E9F6}" dt="2023-07-06T11:33:04.805" v="2"/>
      <pc:docMkLst>
        <pc:docMk/>
      </pc:docMkLst>
      <pc:sldChg chg="modSp">
        <pc:chgData name="Jean-Rodolphe BOURRELIERE" userId="3360fc1c-7113-464d-a5b4-953aaea217b4" providerId="ADAL" clId="{9D160F0E-040F-4A80-945D-9401EF97E9F6}" dt="2023-07-06T11:32:47.463" v="1"/>
        <pc:sldMkLst>
          <pc:docMk/>
          <pc:sldMk cId="3926959099" sldId="1448944336"/>
        </pc:sldMkLst>
        <pc:graphicFrameChg chg="mod">
          <ac:chgData name="Jean-Rodolphe BOURRELIERE" userId="3360fc1c-7113-464d-a5b4-953aaea217b4" providerId="ADAL" clId="{9D160F0E-040F-4A80-945D-9401EF97E9F6}" dt="2023-07-06T11:32:47.463" v="1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modSp">
        <pc:chgData name="Jean-Rodolphe BOURRELIERE" userId="3360fc1c-7113-464d-a5b4-953aaea217b4" providerId="ADAL" clId="{9D160F0E-040F-4A80-945D-9401EF97E9F6}" dt="2023-07-06T11:33:04.805" v="2"/>
        <pc:sldMkLst>
          <pc:docMk/>
          <pc:sldMk cId="3696009447" sldId="1448944338"/>
        </pc:sldMkLst>
        <pc:graphicFrameChg chg="mod">
          <ac:chgData name="Jean-Rodolphe BOURRELIERE" userId="3360fc1c-7113-464d-a5b4-953aaea217b4" providerId="ADAL" clId="{9D160F0E-040F-4A80-945D-9401EF97E9F6}" dt="2023-07-06T11:33:04.805" v="2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</pc:docChg>
  </pc:docChgLst>
  <pc:docChgLst>
    <pc:chgData name="Raphael URIOL" userId="S::r.uriol@groupeonepoint.com::319a25cb-207d-4f1a-af1a-181517071dd7" providerId="AD" clId="Web-{2845FEEB-3A9D-EA24-E954-E2452CAC2632}"/>
    <pc:docChg chg="modSld">
      <pc:chgData name="Raphael URIOL" userId="S::r.uriol@groupeonepoint.com::319a25cb-207d-4f1a-af1a-181517071dd7" providerId="AD" clId="Web-{2845FEEB-3A9D-EA24-E954-E2452CAC2632}" dt="2023-07-06T12:42:10.894" v="1"/>
      <pc:docMkLst>
        <pc:docMk/>
      </pc:docMkLst>
      <pc:sldChg chg="modSp">
        <pc:chgData name="Raphael URIOL" userId="S::r.uriol@groupeonepoint.com::319a25cb-207d-4f1a-af1a-181517071dd7" providerId="AD" clId="Web-{2845FEEB-3A9D-EA24-E954-E2452CAC2632}" dt="2023-07-06T12:42:10.894" v="1"/>
        <pc:sldMkLst>
          <pc:docMk/>
          <pc:sldMk cId="3926959099" sldId="1448944336"/>
        </pc:sldMkLst>
        <pc:graphicFrameChg chg="modGraphic">
          <ac:chgData name="Raphael URIOL" userId="S::r.uriol@groupeonepoint.com::319a25cb-207d-4f1a-af1a-181517071dd7" providerId="AD" clId="Web-{2845FEEB-3A9D-EA24-E954-E2452CAC2632}" dt="2023-07-06T12:42:10.894" v="1"/>
          <ac:graphicFrameMkLst>
            <pc:docMk/>
            <pc:sldMk cId="3926959099" sldId="1448944336"/>
            <ac:graphicFrameMk id="6" creationId="{9280C3A4-128B-E2E6-AEA5-56BC57B6D0EA}"/>
          </ac:graphicFrameMkLst>
        </pc:graphicFrameChg>
      </pc:sldChg>
    </pc:docChg>
  </pc:docChgLst>
  <pc:docChgLst>
    <pc:chgData name="Raphael URIOL" userId="319a25cb-207d-4f1a-af1a-181517071dd7" providerId="ADAL" clId="{BEFA22B8-892C-46FE-8938-5613DA6B5B1F}"/>
    <pc:docChg chg="undo custSel modSld">
      <pc:chgData name="Raphael URIOL" userId="319a25cb-207d-4f1a-af1a-181517071dd7" providerId="ADAL" clId="{BEFA22B8-892C-46FE-8938-5613DA6B5B1F}" dt="2023-07-25T07:50:29.838" v="6" actId="20577"/>
      <pc:docMkLst>
        <pc:docMk/>
      </pc:docMkLst>
      <pc:sldChg chg="modSp mod">
        <pc:chgData name="Raphael URIOL" userId="319a25cb-207d-4f1a-af1a-181517071dd7" providerId="ADAL" clId="{BEFA22B8-892C-46FE-8938-5613DA6B5B1F}" dt="2023-07-25T07:50:29.838" v="6" actId="20577"/>
        <pc:sldMkLst>
          <pc:docMk/>
          <pc:sldMk cId="2861070061" sldId="327"/>
        </pc:sldMkLst>
        <pc:spChg chg="mod">
          <ac:chgData name="Raphael URIOL" userId="319a25cb-207d-4f1a-af1a-181517071dd7" providerId="ADAL" clId="{BEFA22B8-892C-46FE-8938-5613DA6B5B1F}" dt="2023-07-25T07:50:10.428" v="0" actId="2711"/>
          <ac:spMkLst>
            <pc:docMk/>
            <pc:sldMk cId="2861070061" sldId="327"/>
            <ac:spMk id="3" creationId="{A0E12BEA-E743-2363-EC0C-F66728992BE3}"/>
          </ac:spMkLst>
        </pc:spChg>
        <pc:spChg chg="mod">
          <ac:chgData name="Raphael URIOL" userId="319a25cb-207d-4f1a-af1a-181517071dd7" providerId="ADAL" clId="{BEFA22B8-892C-46FE-8938-5613DA6B5B1F}" dt="2023-07-25T07:50:29.838" v="6" actId="20577"/>
          <ac:spMkLst>
            <pc:docMk/>
            <pc:sldMk cId="2861070061" sldId="327"/>
            <ac:spMk id="68" creationId="{868879DD-0001-64BE-A7FD-AE58529F5CAF}"/>
          </ac:spMkLst>
        </pc:spChg>
      </pc:sldChg>
    </pc:docChg>
  </pc:docChgLst>
  <pc:docChgLst>
    <pc:chgData name="Raphael URIOL" userId="319a25cb-207d-4f1a-af1a-181517071dd7" providerId="ADAL" clId="{1EB77E9C-266A-4C75-9BC8-6729D1044C53}"/>
    <pc:docChg chg="modSld">
      <pc:chgData name="Raphael URIOL" userId="319a25cb-207d-4f1a-af1a-181517071dd7" providerId="ADAL" clId="{1EB77E9C-266A-4C75-9BC8-6729D1044C53}" dt="2023-07-06T09:55:16.257" v="43"/>
      <pc:docMkLst>
        <pc:docMk/>
      </pc:docMkLst>
      <pc:sldChg chg="addSp delSp modSp">
        <pc:chgData name="Raphael URIOL" userId="319a25cb-207d-4f1a-af1a-181517071dd7" providerId="ADAL" clId="{1EB77E9C-266A-4C75-9BC8-6729D1044C53}" dt="2023-07-06T09:10:42.529" v="4"/>
        <pc:sldMkLst>
          <pc:docMk/>
          <pc:sldMk cId="1691843698" sldId="1448944334"/>
        </pc:sldMkLst>
        <pc:graphicFrameChg chg="add del mod">
          <ac:chgData name="Raphael URIOL" userId="319a25cb-207d-4f1a-af1a-181517071dd7" providerId="ADAL" clId="{1EB77E9C-266A-4C75-9BC8-6729D1044C53}" dt="2023-07-06T09:10:21.054" v="2"/>
          <ac:graphicFrameMkLst>
            <pc:docMk/>
            <pc:sldMk cId="1691843698" sldId="1448944334"/>
            <ac:graphicFrameMk id="4" creationId="{0D0C349A-F361-32C1-2FAD-6E3DC957102B}"/>
          </ac:graphicFrameMkLst>
        </pc:graphicFrameChg>
        <pc:graphicFrameChg chg="mod">
          <ac:chgData name="Raphael URIOL" userId="319a25cb-207d-4f1a-af1a-181517071dd7" providerId="ADAL" clId="{1EB77E9C-266A-4C75-9BC8-6729D1044C53}" dt="2023-07-06T09:10:42.529" v="4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52.200" v="40"/>
        <pc:sldMkLst>
          <pc:docMk/>
          <pc:sldMk cId="3926959099" sldId="1448944336"/>
        </pc:sldMkLst>
        <pc:graphicFrameChg chg="mod">
          <ac:chgData name="Raphael URIOL" userId="319a25cb-207d-4f1a-af1a-181517071dd7" providerId="ADAL" clId="{1EB77E9C-266A-4C75-9BC8-6729D1044C53}" dt="2023-07-06T09:51:52.200" v="40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41.421" v="39"/>
        <pc:sldMkLst>
          <pc:docMk/>
          <pc:sldMk cId="1802128126" sldId="1448944337"/>
        </pc:sldMkLst>
        <pc:graphicFrameChg chg="mod">
          <ac:chgData name="Raphael URIOL" userId="319a25cb-207d-4f1a-af1a-181517071dd7" providerId="ADAL" clId="{1EB77E9C-266A-4C75-9BC8-6729D1044C53}" dt="2023-07-06T09:51:41.421" v="39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26.387" v="38"/>
        <pc:sldMkLst>
          <pc:docMk/>
          <pc:sldMk cId="3696009447" sldId="1448944338"/>
        </pc:sldMkLst>
        <pc:graphicFrameChg chg="mod">
          <ac:chgData name="Raphael URIOL" userId="319a25cb-207d-4f1a-af1a-181517071dd7" providerId="ADAL" clId="{1EB77E9C-266A-4C75-9BC8-6729D1044C53}" dt="2023-07-06T09:51:26.387" v="38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1:19.673" v="37"/>
        <pc:sldMkLst>
          <pc:docMk/>
          <pc:sldMk cId="55541173" sldId="1448944339"/>
        </pc:sldMkLst>
        <pc:graphicFrameChg chg="mod">
          <ac:chgData name="Raphael URIOL" userId="319a25cb-207d-4f1a-af1a-181517071dd7" providerId="ADAL" clId="{1EB77E9C-266A-4C75-9BC8-6729D1044C53}" dt="2023-07-06T09:51:19.673" v="37"/>
          <ac:graphicFrameMkLst>
            <pc:docMk/>
            <pc:sldMk cId="55541173" sldId="1448944339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5:16.257" v="43"/>
        <pc:sldMkLst>
          <pc:docMk/>
          <pc:sldMk cId="3166555782" sldId="1448944340"/>
        </pc:sldMkLst>
        <pc:graphicFrameChg chg="mod">
          <ac:chgData name="Raphael URIOL" userId="319a25cb-207d-4f1a-af1a-181517071dd7" providerId="ADAL" clId="{1EB77E9C-266A-4C75-9BC8-6729D1044C53}" dt="2023-07-06T09:55:16.257" v="43"/>
          <ac:graphicFrameMkLst>
            <pc:docMk/>
            <pc:sldMk cId="3166555782" sldId="1448944340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2:54.776" v="42"/>
        <pc:sldMkLst>
          <pc:docMk/>
          <pc:sldMk cId="862180106" sldId="1448944341"/>
        </pc:sldMkLst>
        <pc:graphicFrameChg chg="mod">
          <ac:chgData name="Raphael URIOL" userId="319a25cb-207d-4f1a-af1a-181517071dd7" providerId="ADAL" clId="{1EB77E9C-266A-4C75-9BC8-6729D1044C53}" dt="2023-07-06T09:52:54.776" v="42"/>
          <ac:graphicFrameMkLst>
            <pc:docMk/>
            <pc:sldMk cId="862180106" sldId="1448944341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2:43.641" v="41"/>
        <pc:sldMkLst>
          <pc:docMk/>
          <pc:sldMk cId="1481844890" sldId="1448944342"/>
        </pc:sldMkLst>
        <pc:graphicFrameChg chg="mod">
          <ac:chgData name="Raphael URIOL" userId="319a25cb-207d-4f1a-af1a-181517071dd7" providerId="ADAL" clId="{1EB77E9C-266A-4C75-9BC8-6729D1044C53}" dt="2023-07-06T09:52:43.641" v="41"/>
          <ac:graphicFrameMkLst>
            <pc:docMk/>
            <pc:sldMk cId="1481844890" sldId="1448944342"/>
            <ac:graphicFrameMk id="29" creationId="{3BB8D422-EAD3-3F2F-DABF-C84521B86907}"/>
          </ac:graphicFrameMkLst>
        </pc:graphicFrameChg>
      </pc:sldChg>
      <pc:sldChg chg="modSp">
        <pc:chgData name="Raphael URIOL" userId="319a25cb-207d-4f1a-af1a-181517071dd7" providerId="ADAL" clId="{1EB77E9C-266A-4C75-9BC8-6729D1044C53}" dt="2023-07-06T09:50:29.683" v="31"/>
        <pc:sldMkLst>
          <pc:docMk/>
          <pc:sldMk cId="1886725575" sldId="1448944343"/>
        </pc:sldMkLst>
        <pc:graphicFrameChg chg="mod">
          <ac:chgData name="Raphael URIOL" userId="319a25cb-207d-4f1a-af1a-181517071dd7" providerId="ADAL" clId="{1EB77E9C-266A-4C75-9BC8-6729D1044C53}" dt="2023-07-06T09:50:29.683" v="31"/>
          <ac:graphicFrameMkLst>
            <pc:docMk/>
            <pc:sldMk cId="1886725575" sldId="1448944343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4A833F16-79F8-43B7-8578-C4E4A7C0B663}"/>
    <pc:docChg chg="undo custSel addSld delSld modSld">
      <pc:chgData name="Clara BROC" userId="39889faa-1e3c-495e-8b99-5e6ec8d56c81" providerId="ADAL" clId="{4A833F16-79F8-43B7-8578-C4E4A7C0B663}" dt="2023-07-06T10:19:41.296" v="229"/>
      <pc:docMkLst>
        <pc:docMk/>
      </pc:docMkLst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3700085637" sldId="1448944329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1979591205" sldId="1448944330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3669389300" sldId="1448944332"/>
        </pc:sldMkLst>
      </pc:sldChg>
      <pc:sldChg chg="del">
        <pc:chgData name="Clara BROC" userId="39889faa-1e3c-495e-8b99-5e6ec8d56c81" providerId="ADAL" clId="{4A833F16-79F8-43B7-8578-C4E4A7C0B663}" dt="2023-07-06T09:09:26.151" v="57" actId="2696"/>
        <pc:sldMkLst>
          <pc:docMk/>
          <pc:sldMk cId="84406383" sldId="1448944333"/>
        </pc:sldMkLst>
      </pc:sldChg>
      <pc:sldChg chg="modSp del mod modShow">
        <pc:chgData name="Clara BROC" userId="39889faa-1e3c-495e-8b99-5e6ec8d56c81" providerId="ADAL" clId="{4A833F16-79F8-43B7-8578-C4E4A7C0B663}" dt="2023-07-06T09:30:39.105" v="58" actId="2696"/>
        <pc:sldMkLst>
          <pc:docMk/>
          <pc:sldMk cId="1691843698" sldId="1448944334"/>
        </pc:sldMkLst>
        <pc:graphicFrameChg chg="mod">
          <ac:chgData name="Clara BROC" userId="39889faa-1e3c-495e-8b99-5e6ec8d56c81" providerId="ADAL" clId="{4A833F16-79F8-43B7-8578-C4E4A7C0B663}" dt="2023-07-06T08:02:17.534" v="0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  <pc:sldChg chg="addSp delSp modSp add del mod">
        <pc:chgData name="Clara BROC" userId="39889faa-1e3c-495e-8b99-5e6ec8d56c81" providerId="ADAL" clId="{4A833F16-79F8-43B7-8578-C4E4A7C0B663}" dt="2023-07-06T09:09:26.151" v="57" actId="2696"/>
        <pc:sldMkLst>
          <pc:docMk/>
          <pc:sldMk cId="3850260259" sldId="1448944335"/>
        </pc:sldMkLst>
        <pc:spChg chg="mod">
          <ac:chgData name="Clara BROC" userId="39889faa-1e3c-495e-8b99-5e6ec8d56c81" providerId="ADAL" clId="{4A833F16-79F8-43B7-8578-C4E4A7C0B663}" dt="2023-07-06T08:04:44.117" v="43" actId="20577"/>
          <ac:spMkLst>
            <pc:docMk/>
            <pc:sldMk cId="3850260259" sldId="1448944335"/>
            <ac:spMk id="2" creationId="{42E89E30-5C31-1E45-E060-ED4F847D8B5C}"/>
          </ac:spMkLst>
        </pc:spChg>
        <pc:spChg chg="add del">
          <ac:chgData name="Clara BROC" userId="39889faa-1e3c-495e-8b99-5e6ec8d56c81" providerId="ADAL" clId="{4A833F16-79F8-43B7-8578-C4E4A7C0B663}" dt="2023-07-06T08:04:38.468" v="40"/>
          <ac:spMkLst>
            <pc:docMk/>
            <pc:sldMk cId="3850260259" sldId="1448944335"/>
            <ac:spMk id="4" creationId="{B1CC458E-2C47-E4B6-DD70-A3C1C0A00339}"/>
          </ac:spMkLst>
        </pc:spChg>
        <pc:graphicFrameChg chg="mod">
          <ac:chgData name="Clara BROC" userId="39889faa-1e3c-495e-8b99-5e6ec8d56c81" providerId="ADAL" clId="{4A833F16-79F8-43B7-8578-C4E4A7C0B663}" dt="2023-07-06T08:07:30.105" v="45"/>
          <ac:graphicFrameMkLst>
            <pc:docMk/>
            <pc:sldMk cId="3850260259" sldId="1448944335"/>
            <ac:graphicFrameMk id="29" creationId="{3BB8D422-EAD3-3F2F-DABF-C84521B86907}"/>
          </ac:graphicFrameMkLst>
        </pc:graphicFrameChg>
      </pc:sldChg>
      <pc:sldChg chg="addSp modSp add mod">
        <pc:chgData name="Clara BROC" userId="39889faa-1e3c-495e-8b99-5e6ec8d56c81" providerId="ADAL" clId="{4A833F16-79F8-43B7-8578-C4E4A7C0B663}" dt="2023-07-06T09:59:02.372" v="186"/>
        <pc:sldMkLst>
          <pc:docMk/>
          <pc:sldMk cId="3926959099" sldId="1448944336"/>
        </pc:sldMkLst>
        <pc:spChg chg="add mod">
          <ac:chgData name="Clara BROC" userId="39889faa-1e3c-495e-8b99-5e6ec8d56c81" providerId="ADAL" clId="{4A833F16-79F8-43B7-8578-C4E4A7C0B663}" dt="2023-07-06T09:31:51.221" v="135" actId="1076"/>
          <ac:spMkLst>
            <pc:docMk/>
            <pc:sldMk cId="3926959099" sldId="1448944336"/>
            <ac:spMk id="4" creationId="{21DC91A5-B645-8F62-F920-DD4B01E7D984}"/>
          </ac:spMkLst>
        </pc:spChg>
        <pc:graphicFrameChg chg="mod">
          <ac:chgData name="Clara BROC" userId="39889faa-1e3c-495e-8b99-5e6ec8d56c81" providerId="ADAL" clId="{4A833F16-79F8-43B7-8578-C4E4A7C0B663}" dt="2023-07-06T09:59:02.372" v="186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addSp delSp modSp add del mod">
        <pc:chgData name="Clara BROC" userId="39889faa-1e3c-495e-8b99-5e6ec8d56c81" providerId="ADAL" clId="{4A833F16-79F8-43B7-8578-C4E4A7C0B663}" dt="2023-07-06T08:08:34.034" v="55" actId="2696"/>
        <pc:sldMkLst>
          <pc:docMk/>
          <pc:sldMk cId="4121294370" sldId="1448944336"/>
        </pc:sldMkLst>
        <pc:graphicFrameChg chg="add del mod">
          <ac:chgData name="Clara BROC" userId="39889faa-1e3c-495e-8b99-5e6ec8d56c81" providerId="ADAL" clId="{4A833F16-79F8-43B7-8578-C4E4A7C0B663}" dt="2023-07-06T08:07:57.137" v="52" actId="478"/>
          <ac:graphicFrameMkLst>
            <pc:docMk/>
            <pc:sldMk cId="4121294370" sldId="1448944336"/>
            <ac:graphicFrameMk id="4" creationId="{005F0656-74A4-3E77-55B6-9C7994E2D802}"/>
          </ac:graphicFrameMkLst>
        </pc:graphicFrameChg>
        <pc:graphicFrameChg chg="add mod">
          <ac:chgData name="Clara BROC" userId="39889faa-1e3c-495e-8b99-5e6ec8d56c81" providerId="ADAL" clId="{4A833F16-79F8-43B7-8578-C4E4A7C0B663}" dt="2023-07-06T08:08:06.269" v="54"/>
          <ac:graphicFrameMkLst>
            <pc:docMk/>
            <pc:sldMk cId="4121294370" sldId="1448944336"/>
            <ac:graphicFrameMk id="5" creationId="{A2A359FF-EA5A-45CF-024E-F064050D2593}"/>
          </ac:graphicFrameMkLst>
        </pc:graphicFrameChg>
        <pc:graphicFrameChg chg="del">
          <ac:chgData name="Clara BROC" userId="39889faa-1e3c-495e-8b99-5e6ec8d56c81" providerId="ADAL" clId="{4A833F16-79F8-43B7-8578-C4E4A7C0B663}" dt="2023-07-06T08:07:39.921" v="47" actId="478"/>
          <ac:graphicFrameMkLst>
            <pc:docMk/>
            <pc:sldMk cId="4121294370" sldId="1448944336"/>
            <ac:graphicFrameMk id="29" creationId="{3BB8D422-EAD3-3F2F-DABF-C84521B86907}"/>
          </ac:graphicFrameMkLst>
        </pc:graphicFrameChg>
      </pc:sldChg>
      <pc:sldChg chg="addSp modSp add mod">
        <pc:chgData name="Clara BROC" userId="39889faa-1e3c-495e-8b99-5e6ec8d56c81" providerId="ADAL" clId="{4A833F16-79F8-43B7-8578-C4E4A7C0B663}" dt="2023-07-06T09:58:57.137" v="185" actId="1076"/>
        <pc:sldMkLst>
          <pc:docMk/>
          <pc:sldMk cId="1802128126" sldId="1448944337"/>
        </pc:sldMkLst>
        <pc:spChg chg="add mod">
          <ac:chgData name="Clara BROC" userId="39889faa-1e3c-495e-8b99-5e6ec8d56c81" providerId="ADAL" clId="{4A833F16-79F8-43B7-8578-C4E4A7C0B663}" dt="2023-07-06T09:31:53.314" v="136"/>
          <ac:spMkLst>
            <pc:docMk/>
            <pc:sldMk cId="1802128126" sldId="1448944337"/>
            <ac:spMk id="4" creationId="{D0EAD33D-1A9F-8404-72CA-8FAC86AE00AB}"/>
          </ac:spMkLst>
        </pc:spChg>
        <pc:graphicFrameChg chg="mod">
          <ac:chgData name="Clara BROC" userId="39889faa-1e3c-495e-8b99-5e6ec8d56c81" providerId="ADAL" clId="{4A833F16-79F8-43B7-8578-C4E4A7C0B663}" dt="2023-07-06T09:58:57.137" v="185" actId="1076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addSp modSp add">
        <pc:chgData name="Clara BROC" userId="39889faa-1e3c-495e-8b99-5e6ec8d56c81" providerId="ADAL" clId="{4A833F16-79F8-43B7-8578-C4E4A7C0B663}" dt="2023-07-06T10:00:47.057" v="189"/>
        <pc:sldMkLst>
          <pc:docMk/>
          <pc:sldMk cId="3696009447" sldId="1448944338"/>
        </pc:sldMkLst>
        <pc:spChg chg="add mod">
          <ac:chgData name="Clara BROC" userId="39889faa-1e3c-495e-8b99-5e6ec8d56c81" providerId="ADAL" clId="{4A833F16-79F8-43B7-8578-C4E4A7C0B663}" dt="2023-07-06T09:31:57.170" v="137"/>
          <ac:spMkLst>
            <pc:docMk/>
            <pc:sldMk cId="3696009447" sldId="1448944338"/>
            <ac:spMk id="4" creationId="{005A6660-7868-D992-D1ED-730A98C32A77}"/>
          </ac:spMkLst>
        </pc:spChg>
        <pc:graphicFrameChg chg="mod">
          <ac:chgData name="Clara BROC" userId="39889faa-1e3c-495e-8b99-5e6ec8d56c81" providerId="ADAL" clId="{4A833F16-79F8-43B7-8578-C4E4A7C0B663}" dt="2023-07-06T10:00:47.057" v="189"/>
          <ac:graphicFrameMkLst>
            <pc:docMk/>
            <pc:sldMk cId="3696009447" sldId="1448944338"/>
            <ac:graphicFrameMk id="29" creationId="{3BB8D422-EAD3-3F2F-DABF-C84521B86907}"/>
          </ac:graphicFrameMkLst>
        </pc:graphicFrameChg>
      </pc:sldChg>
      <pc:sldChg chg="addSp modSp add">
        <pc:chgData name="Clara BROC" userId="39889faa-1e3c-495e-8b99-5e6ec8d56c81" providerId="ADAL" clId="{4A833F16-79F8-43B7-8578-C4E4A7C0B663}" dt="2023-07-06T10:00:52.707" v="190"/>
        <pc:sldMkLst>
          <pc:docMk/>
          <pc:sldMk cId="55541173" sldId="1448944339"/>
        </pc:sldMkLst>
        <pc:spChg chg="add mod">
          <ac:chgData name="Clara BROC" userId="39889faa-1e3c-495e-8b99-5e6ec8d56c81" providerId="ADAL" clId="{4A833F16-79F8-43B7-8578-C4E4A7C0B663}" dt="2023-07-06T09:31:58.248" v="138"/>
          <ac:spMkLst>
            <pc:docMk/>
            <pc:sldMk cId="55541173" sldId="1448944339"/>
            <ac:spMk id="4" creationId="{7F9D9E3D-1700-5F2A-3012-0238A7276C0F}"/>
          </ac:spMkLst>
        </pc:spChg>
        <pc:graphicFrameChg chg="mod">
          <ac:chgData name="Clara BROC" userId="39889faa-1e3c-495e-8b99-5e6ec8d56c81" providerId="ADAL" clId="{4A833F16-79F8-43B7-8578-C4E4A7C0B663}" dt="2023-07-06T10:00:52.707" v="190"/>
          <ac:graphicFrameMkLst>
            <pc:docMk/>
            <pc:sldMk cId="55541173" sldId="1448944339"/>
            <ac:graphicFrameMk id="29" creationId="{3BB8D422-EAD3-3F2F-DABF-C84521B86907}"/>
          </ac:graphicFrameMkLst>
        </pc:graphicFrameChg>
      </pc:sldChg>
      <pc:sldChg chg="addSp delSp modSp add mod">
        <pc:chgData name="Clara BROC" userId="39889faa-1e3c-495e-8b99-5e6ec8d56c81" providerId="ADAL" clId="{4A833F16-79F8-43B7-8578-C4E4A7C0B663}" dt="2023-07-06T10:02:51.679" v="192"/>
        <pc:sldMkLst>
          <pc:docMk/>
          <pc:sldMk cId="3166555782" sldId="1448944340"/>
        </pc:sldMkLst>
        <pc:graphicFrameChg chg="mod">
          <ac:chgData name="Clara BROC" userId="39889faa-1e3c-495e-8b99-5e6ec8d56c81" providerId="ADAL" clId="{4A833F16-79F8-43B7-8578-C4E4A7C0B663}" dt="2023-07-06T10:02:51.679" v="192"/>
          <ac:graphicFrameMkLst>
            <pc:docMk/>
            <pc:sldMk cId="3166555782" sldId="1448944340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4A833F16-79F8-43B7-8578-C4E4A7C0B663}" dt="2023-07-06T09:46:15.355" v="168" actId="478"/>
          <ac:picMkLst>
            <pc:docMk/>
            <pc:sldMk cId="3166555782" sldId="1448944340"/>
            <ac:picMk id="4" creationId="{4E421100-50B4-B6BF-50E4-ECCAB8C6FEEB}"/>
          </ac:picMkLst>
        </pc:picChg>
      </pc:sldChg>
      <pc:sldChg chg="addSp delSp modSp add mod">
        <pc:chgData name="Clara BROC" userId="39889faa-1e3c-495e-8b99-5e6ec8d56c81" providerId="ADAL" clId="{4A833F16-79F8-43B7-8578-C4E4A7C0B663}" dt="2023-07-06T10:19:35.049" v="228"/>
        <pc:sldMkLst>
          <pc:docMk/>
          <pc:sldMk cId="862180106" sldId="1448944341"/>
        </pc:sldMkLst>
        <pc:graphicFrameChg chg="add del mod">
          <ac:chgData name="Clara BROC" userId="39889faa-1e3c-495e-8b99-5e6ec8d56c81" providerId="ADAL" clId="{4A833F16-79F8-43B7-8578-C4E4A7C0B663}" dt="2023-07-06T09:44:17.879" v="156"/>
          <ac:graphicFrameMkLst>
            <pc:docMk/>
            <pc:sldMk cId="862180106" sldId="1448944341"/>
            <ac:graphicFrameMk id="4" creationId="{7088A06E-518F-0EA2-F126-954994EDB3F4}"/>
          </ac:graphicFrameMkLst>
        </pc:graphicFrameChg>
        <pc:graphicFrameChg chg="mod">
          <ac:chgData name="Clara BROC" userId="39889faa-1e3c-495e-8b99-5e6ec8d56c81" providerId="ADAL" clId="{4A833F16-79F8-43B7-8578-C4E4A7C0B663}" dt="2023-07-06T10:19:35.049" v="228"/>
          <ac:graphicFrameMkLst>
            <pc:docMk/>
            <pc:sldMk cId="862180106" sldId="1448944341"/>
            <ac:graphicFrameMk id="29" creationId="{3BB8D422-EAD3-3F2F-DABF-C84521B86907}"/>
          </ac:graphicFrameMkLst>
        </pc:graphicFrameChg>
        <pc:picChg chg="add del mod">
          <ac:chgData name="Clara BROC" userId="39889faa-1e3c-495e-8b99-5e6ec8d56c81" providerId="ADAL" clId="{4A833F16-79F8-43B7-8578-C4E4A7C0B663}" dt="2023-07-06T09:44:28.353" v="160" actId="21"/>
          <ac:picMkLst>
            <pc:docMk/>
            <pc:sldMk cId="862180106" sldId="1448944341"/>
            <ac:picMk id="5" creationId="{20E3916B-D271-43ED-14C5-A6C8D66231CD}"/>
          </ac:picMkLst>
        </pc:picChg>
      </pc:sldChg>
      <pc:sldChg chg="modSp add">
        <pc:chgData name="Clara BROC" userId="39889faa-1e3c-495e-8b99-5e6ec8d56c81" providerId="ADAL" clId="{4A833F16-79F8-43B7-8578-C4E4A7C0B663}" dt="2023-07-06T10:19:41.296" v="229"/>
        <pc:sldMkLst>
          <pc:docMk/>
          <pc:sldMk cId="1481844890" sldId="1448944342"/>
        </pc:sldMkLst>
        <pc:graphicFrameChg chg="mod">
          <ac:chgData name="Clara BROC" userId="39889faa-1e3c-495e-8b99-5e6ec8d56c81" providerId="ADAL" clId="{4A833F16-79F8-43B7-8578-C4E4A7C0B663}" dt="2023-07-06T10:19:41.296" v="229"/>
          <ac:graphicFrameMkLst>
            <pc:docMk/>
            <pc:sldMk cId="1481844890" sldId="1448944342"/>
            <ac:graphicFrameMk id="29" creationId="{3BB8D422-EAD3-3F2F-DABF-C84521B86907}"/>
          </ac:graphicFrameMkLst>
        </pc:graphicFrameChg>
      </pc:sldChg>
      <pc:sldChg chg="modSp add">
        <pc:chgData name="Clara BROC" userId="39889faa-1e3c-495e-8b99-5e6ec8d56c81" providerId="ADAL" clId="{4A833F16-79F8-43B7-8578-C4E4A7C0B663}" dt="2023-07-06T10:17:41.041" v="227"/>
        <pc:sldMkLst>
          <pc:docMk/>
          <pc:sldMk cId="1886725575" sldId="1448944343"/>
        </pc:sldMkLst>
        <pc:graphicFrameChg chg="mod">
          <ac:chgData name="Clara BROC" userId="39889faa-1e3c-495e-8b99-5e6ec8d56c81" providerId="ADAL" clId="{4A833F16-79F8-43B7-8578-C4E4A7C0B663}" dt="2023-07-06T10:17:41.041" v="227"/>
          <ac:graphicFrameMkLst>
            <pc:docMk/>
            <pc:sldMk cId="1886725575" sldId="1448944343"/>
            <ac:graphicFrameMk id="29" creationId="{3BB8D422-EAD3-3F2F-DABF-C84521B86907}"/>
          </ac:graphicFrameMkLst>
        </pc:graphicFrameChg>
      </pc:sldChg>
      <pc:sldChg chg="modSp add del mod">
        <pc:chgData name="Clara BROC" userId="39889faa-1e3c-495e-8b99-5e6ec8d56c81" providerId="ADAL" clId="{4A833F16-79F8-43B7-8578-C4E4A7C0B663}" dt="2023-07-06T10:16:49.260" v="225" actId="2696"/>
        <pc:sldMkLst>
          <pc:docMk/>
          <pc:sldMk cId="2333747940" sldId="1448944344"/>
        </pc:sldMkLst>
        <pc:spChg chg="mod">
          <ac:chgData name="Clara BROC" userId="39889faa-1e3c-495e-8b99-5e6ec8d56c81" providerId="ADAL" clId="{4A833F16-79F8-43B7-8578-C4E4A7C0B663}" dt="2023-07-06T10:13:31.424" v="223" actId="20577"/>
          <ac:spMkLst>
            <pc:docMk/>
            <pc:sldMk cId="2333747940" sldId="1448944344"/>
            <ac:spMk id="2" creationId="{42E89E30-5C31-1E45-E060-ED4F847D8B5C}"/>
          </ac:spMkLst>
        </pc:spChg>
        <pc:graphicFrameChg chg="mod">
          <ac:chgData name="Clara BROC" userId="39889faa-1e3c-495e-8b99-5e6ec8d56c81" providerId="ADAL" clId="{4A833F16-79F8-43B7-8578-C4E4A7C0B663}" dt="2023-07-06T10:14:13.101" v="224"/>
          <ac:graphicFrameMkLst>
            <pc:docMk/>
            <pc:sldMk cId="2333747940" sldId="1448944344"/>
            <ac:graphicFrameMk id="29" creationId="{3BB8D422-EAD3-3F2F-DABF-C84521B86907}"/>
          </ac:graphicFrameMkLst>
        </pc:graphicFrameChg>
      </pc:sldChg>
    </pc:docChg>
  </pc:docChgLst>
  <pc:docChgLst>
    <pc:chgData name="Luigi CANNAROZZO" userId="3b7cd067-69d7-4713-b8e2-467d046a459b" providerId="ADAL" clId="{C231D8EA-6736-4BEA-ABE3-D06BB5CFF7BC}"/>
    <pc:docChg chg="undo custSel addSld modSld sldOrd">
      <pc:chgData name="Luigi CANNAROZZO" userId="3b7cd067-69d7-4713-b8e2-467d046a459b" providerId="ADAL" clId="{C231D8EA-6736-4BEA-ABE3-D06BB5CFF7BC}" dt="2023-07-25T07:29:43.470" v="136" actId="20577"/>
      <pc:docMkLst>
        <pc:docMk/>
      </pc:docMkLst>
      <pc:sldChg chg="mod ord modShow">
        <pc:chgData name="Luigi CANNAROZZO" userId="3b7cd067-69d7-4713-b8e2-467d046a459b" providerId="ADAL" clId="{C231D8EA-6736-4BEA-ABE3-D06BB5CFF7BC}" dt="2023-07-25T07:22:27.154" v="13" actId="729"/>
        <pc:sldMkLst>
          <pc:docMk/>
          <pc:sldMk cId="3926959099" sldId="1448944336"/>
        </pc:sldMkLst>
      </pc:sldChg>
      <pc:sldChg chg="modSp mod">
        <pc:chgData name="Luigi CANNAROZZO" userId="3b7cd067-69d7-4713-b8e2-467d046a459b" providerId="ADAL" clId="{C231D8EA-6736-4BEA-ABE3-D06BB5CFF7BC}" dt="2023-07-25T07:25:11.421" v="98" actId="207"/>
        <pc:sldMkLst>
          <pc:docMk/>
          <pc:sldMk cId="2169929944" sldId="1448944339"/>
        </pc:sldMkLst>
        <pc:graphicFrameChg chg="modGraphic">
          <ac:chgData name="Luigi CANNAROZZO" userId="3b7cd067-69d7-4713-b8e2-467d046a459b" providerId="ADAL" clId="{C231D8EA-6736-4BEA-ABE3-D06BB5CFF7BC}" dt="2023-07-25T07:25:11.421" v="98" actId="207"/>
          <ac:graphicFrameMkLst>
            <pc:docMk/>
            <pc:sldMk cId="2169929944" sldId="1448944339"/>
            <ac:graphicFrameMk id="9" creationId="{2BBCEF64-19B2-4980-11AA-E677B3916334}"/>
          </ac:graphicFrameMkLst>
        </pc:graphicFrameChg>
      </pc:sldChg>
      <pc:sldChg chg="modSp add mod">
        <pc:chgData name="Luigi CANNAROZZO" userId="3b7cd067-69d7-4713-b8e2-467d046a459b" providerId="ADAL" clId="{C231D8EA-6736-4BEA-ABE3-D06BB5CFF7BC}" dt="2023-07-25T07:21:51.320" v="10" actId="20577"/>
        <pc:sldMkLst>
          <pc:docMk/>
          <pc:sldMk cId="3974473623" sldId="1448944349"/>
        </pc:sldMkLst>
        <pc:spChg chg="mod">
          <ac:chgData name="Luigi CANNAROZZO" userId="3b7cd067-69d7-4713-b8e2-467d046a459b" providerId="ADAL" clId="{C231D8EA-6736-4BEA-ABE3-D06BB5CFF7BC}" dt="2023-07-25T07:20:03.859" v="2" actId="14100"/>
          <ac:spMkLst>
            <pc:docMk/>
            <pc:sldMk cId="3974473623" sldId="1448944349"/>
            <ac:spMk id="2" creationId="{42E89E30-5C31-1E45-E060-ED4F847D8B5C}"/>
          </ac:spMkLst>
        </pc:spChg>
        <pc:graphicFrameChg chg="mod modGraphic">
          <ac:chgData name="Luigi CANNAROZZO" userId="3b7cd067-69d7-4713-b8e2-467d046a459b" providerId="ADAL" clId="{C231D8EA-6736-4BEA-ABE3-D06BB5CFF7BC}" dt="2023-07-25T07:21:51.320" v="10" actId="20577"/>
          <ac:graphicFrameMkLst>
            <pc:docMk/>
            <pc:sldMk cId="3974473623" sldId="1448944349"/>
            <ac:graphicFrameMk id="6" creationId="{9280C3A4-128B-E2E6-AEA5-56BC57B6D0EA}"/>
          </ac:graphicFrameMkLst>
        </pc:graphicFrameChg>
      </pc:sldChg>
      <pc:sldChg chg="modSp add mod ord">
        <pc:chgData name="Luigi CANNAROZZO" userId="3b7cd067-69d7-4713-b8e2-467d046a459b" providerId="ADAL" clId="{C231D8EA-6736-4BEA-ABE3-D06BB5CFF7BC}" dt="2023-07-25T07:29:43.470" v="136" actId="20577"/>
        <pc:sldMkLst>
          <pc:docMk/>
          <pc:sldMk cId="3360240375" sldId="1448944352"/>
        </pc:sldMkLst>
        <pc:spChg chg="mod">
          <ac:chgData name="Luigi CANNAROZZO" userId="3b7cd067-69d7-4713-b8e2-467d046a459b" providerId="ADAL" clId="{C231D8EA-6736-4BEA-ABE3-D06BB5CFF7BC}" dt="2023-07-25T07:29:43.470" v="136" actId="20577"/>
          <ac:spMkLst>
            <pc:docMk/>
            <pc:sldMk cId="3360240375" sldId="1448944352"/>
            <ac:spMk id="2" creationId="{42E89E30-5C31-1E45-E060-ED4F847D8B5C}"/>
          </ac:spMkLst>
        </pc:spChg>
        <pc:graphicFrameChg chg="mod modGraphic">
          <ac:chgData name="Luigi CANNAROZZO" userId="3b7cd067-69d7-4713-b8e2-467d046a459b" providerId="ADAL" clId="{C231D8EA-6736-4BEA-ABE3-D06BB5CFF7BC}" dt="2023-07-25T07:27:09.532" v="132" actId="20577"/>
          <ac:graphicFrameMkLst>
            <pc:docMk/>
            <pc:sldMk cId="3360240375" sldId="1448944352"/>
            <ac:graphicFrameMk id="6" creationId="{9280C3A4-128B-E2E6-AEA5-56BC57B6D0EA}"/>
          </ac:graphicFrameMkLst>
        </pc:graphicFrameChg>
      </pc:sldChg>
    </pc:docChg>
  </pc:docChgLst>
  <pc:docChgLst>
    <pc:chgData name="Clara BROC" userId="39889faa-1e3c-495e-8b99-5e6ec8d56c81" providerId="ADAL" clId="{629396DF-E508-46B2-9858-71FA28B1DDE5}"/>
    <pc:docChg chg="undo custSel addSld delSld modSld">
      <pc:chgData name="Clara BROC" userId="39889faa-1e3c-495e-8b99-5e6ec8d56c81" providerId="ADAL" clId="{629396DF-E508-46B2-9858-71FA28B1DDE5}" dt="2023-07-11T06:57:03.843" v="164" actId="255"/>
      <pc:docMkLst>
        <pc:docMk/>
      </pc:docMkLst>
      <pc:sldChg chg="addSp delSp modSp mod">
        <pc:chgData name="Clara BROC" userId="39889faa-1e3c-495e-8b99-5e6ec8d56c81" providerId="ADAL" clId="{629396DF-E508-46B2-9858-71FA28B1DDE5}" dt="2023-07-11T06:57:03.843" v="164" actId="255"/>
        <pc:sldMkLst>
          <pc:docMk/>
          <pc:sldMk cId="3926959099" sldId="1448944336"/>
        </pc:sldMkLst>
        <pc:spChg chg="mod">
          <ac:chgData name="Clara BROC" userId="39889faa-1e3c-495e-8b99-5e6ec8d56c81" providerId="ADAL" clId="{629396DF-E508-46B2-9858-71FA28B1DDE5}" dt="2023-07-06T12:38:29.443" v="73" actId="20577"/>
          <ac:spMkLst>
            <pc:docMk/>
            <pc:sldMk cId="3926959099" sldId="1448944336"/>
            <ac:spMk id="2" creationId="{42E89E30-5C31-1E45-E060-ED4F847D8B5C}"/>
          </ac:spMkLst>
        </pc:spChg>
        <pc:spChg chg="del">
          <ac:chgData name="Clara BROC" userId="39889faa-1e3c-495e-8b99-5e6ec8d56c81" providerId="ADAL" clId="{629396DF-E508-46B2-9858-71FA28B1DDE5}" dt="2023-07-06T12:38:33.897" v="74" actId="478"/>
          <ac:spMkLst>
            <pc:docMk/>
            <pc:sldMk cId="3926959099" sldId="1448944336"/>
            <ac:spMk id="4" creationId="{21DC91A5-B645-8F62-F920-DD4B01E7D984}"/>
          </ac:spMkLst>
        </pc:spChg>
        <pc:graphicFrameChg chg="add del">
          <ac:chgData name="Clara BROC" userId="39889faa-1e3c-495e-8b99-5e6ec8d56c81" providerId="ADAL" clId="{629396DF-E508-46B2-9858-71FA28B1DDE5}" dt="2023-07-10T07:31:31.564" v="150"/>
          <ac:graphicFrameMkLst>
            <pc:docMk/>
            <pc:sldMk cId="3926959099" sldId="1448944336"/>
            <ac:graphicFrameMk id="4" creationId="{1F68A397-6E40-4B2E-6726-1B50CFEF0BD3}"/>
          </ac:graphicFrameMkLst>
        </pc:graphicFrameChg>
        <pc:graphicFrameChg chg="add del mod">
          <ac:chgData name="Clara BROC" userId="39889faa-1e3c-495e-8b99-5e6ec8d56c81" providerId="ADAL" clId="{629396DF-E508-46B2-9858-71FA28B1DDE5}" dt="2023-07-10T07:32:45.976" v="157" actId="478"/>
          <ac:graphicFrameMkLst>
            <pc:docMk/>
            <pc:sldMk cId="3926959099" sldId="1448944336"/>
            <ac:graphicFrameMk id="5" creationId="{CE3175E8-59B0-9BD2-C9A4-4FF1C78DBC92}"/>
          </ac:graphicFrameMkLst>
        </pc:graphicFrameChg>
        <pc:graphicFrameChg chg="add del mod">
          <ac:chgData name="Clara BROC" userId="39889faa-1e3c-495e-8b99-5e6ec8d56c81" providerId="ADAL" clId="{629396DF-E508-46B2-9858-71FA28B1DDE5}" dt="2023-07-06T12:30:41.077" v="2"/>
          <ac:graphicFrameMkLst>
            <pc:docMk/>
            <pc:sldMk cId="3926959099" sldId="1448944336"/>
            <ac:graphicFrameMk id="5" creationId="{EA6D8FB1-BC2F-329C-F223-E83F2A306EEF}"/>
          </ac:graphicFrameMkLst>
        </pc:graphicFrameChg>
        <pc:graphicFrameChg chg="add mod modGraphic">
          <ac:chgData name="Clara BROC" userId="39889faa-1e3c-495e-8b99-5e6ec8d56c81" providerId="ADAL" clId="{629396DF-E508-46B2-9858-71FA28B1DDE5}" dt="2023-07-11T06:57:03.843" v="164" actId="255"/>
          <ac:graphicFrameMkLst>
            <pc:docMk/>
            <pc:sldMk cId="3926959099" sldId="1448944336"/>
            <ac:graphicFrameMk id="6" creationId="{9280C3A4-128B-E2E6-AEA5-56BC57B6D0EA}"/>
          </ac:graphicFrameMkLst>
        </pc:graphicFrameChg>
        <pc:graphicFrameChg chg="del">
          <ac:chgData name="Clara BROC" userId="39889faa-1e3c-495e-8b99-5e6ec8d56c81" providerId="ADAL" clId="{629396DF-E508-46B2-9858-71FA28B1DDE5}" dt="2023-07-06T12:30:38.581" v="0" actId="478"/>
          <ac:graphicFrameMkLst>
            <pc:docMk/>
            <pc:sldMk cId="3926959099" sldId="1448944336"/>
            <ac:graphicFrameMk id="29" creationId="{3BB8D422-EAD3-3F2F-DABF-C84521B86907}"/>
          </ac:graphicFrameMkLst>
        </pc:graphicFrameChg>
      </pc:sldChg>
      <pc:sldChg chg="new del">
        <pc:chgData name="Clara BROC" userId="39889faa-1e3c-495e-8b99-5e6ec8d56c81" providerId="ADAL" clId="{629396DF-E508-46B2-9858-71FA28B1DDE5}" dt="2023-07-06T12:38:38.202" v="75" actId="2696"/>
        <pc:sldMkLst>
          <pc:docMk/>
          <pc:sldMk cId="383117324" sldId="1448944337"/>
        </pc:sldMkLst>
      </pc:sldChg>
      <pc:sldChg chg="modSp del">
        <pc:chgData name="Clara BROC" userId="39889faa-1e3c-495e-8b99-5e6ec8d56c81" providerId="ADAL" clId="{629396DF-E508-46B2-9858-71FA28B1DDE5}" dt="2023-07-06T12:38:06.297" v="43" actId="2696"/>
        <pc:sldMkLst>
          <pc:docMk/>
          <pc:sldMk cId="1802128126" sldId="1448944337"/>
        </pc:sldMkLst>
        <pc:graphicFrameChg chg="mod">
          <ac:chgData name="Clara BROC" userId="39889faa-1e3c-495e-8b99-5e6ec8d56c81" providerId="ADAL" clId="{629396DF-E508-46B2-9858-71FA28B1DDE5}" dt="2023-07-06T12:31:44.165" v="13"/>
          <ac:graphicFrameMkLst>
            <pc:docMk/>
            <pc:sldMk cId="1802128126" sldId="1448944337"/>
            <ac:graphicFrameMk id="29" creationId="{3BB8D422-EAD3-3F2F-DABF-C84521B86907}"/>
          </ac:graphicFrameMkLst>
        </pc:graphicFrameChg>
      </pc:sldChg>
      <pc:sldChg chg="addSp delSp modSp add del mod modShow">
        <pc:chgData name="Clara BROC" userId="39889faa-1e3c-495e-8b99-5e6ec8d56c81" providerId="ADAL" clId="{629396DF-E508-46B2-9858-71FA28B1DDE5}" dt="2023-07-10T07:32:07.019" v="152" actId="2696"/>
        <pc:sldMkLst>
          <pc:docMk/>
          <pc:sldMk cId="3135965274" sldId="1448944337"/>
        </pc:sldMkLst>
        <pc:spChg chg="mod">
          <ac:chgData name="Clara BROC" userId="39889faa-1e3c-495e-8b99-5e6ec8d56c81" providerId="ADAL" clId="{629396DF-E508-46B2-9858-71FA28B1DDE5}" dt="2023-07-06T12:39:07.290" v="88" actId="20577"/>
          <ac:spMkLst>
            <pc:docMk/>
            <pc:sldMk cId="3135965274" sldId="1448944337"/>
            <ac:spMk id="2" creationId="{42E89E30-5C31-1E45-E060-ED4F847D8B5C}"/>
          </ac:spMkLst>
        </pc:spChg>
        <pc:spChg chg="add mod">
          <ac:chgData name="Clara BROC" userId="39889faa-1e3c-495e-8b99-5e6ec8d56c81" providerId="ADAL" clId="{629396DF-E508-46B2-9858-71FA28B1DDE5}" dt="2023-07-06T12:40:37.440" v="135" actId="20577"/>
          <ac:spMkLst>
            <pc:docMk/>
            <pc:sldMk cId="3135965274" sldId="1448944337"/>
            <ac:spMk id="8" creationId="{EB5CF4E9-D890-897D-CD9F-8A0BE0432EE1}"/>
          </ac:spMkLst>
        </pc:spChg>
        <pc:graphicFrameChg chg="add del mod">
          <ac:chgData name="Clara BROC" userId="39889faa-1e3c-495e-8b99-5e6ec8d56c81" providerId="ADAL" clId="{629396DF-E508-46B2-9858-71FA28B1DDE5}" dt="2023-07-06T12:38:56.434" v="79"/>
          <ac:graphicFrameMkLst>
            <pc:docMk/>
            <pc:sldMk cId="3135965274" sldId="1448944337"/>
            <ac:graphicFrameMk id="4" creationId="{A994AD42-53CD-2922-8731-183729FF02A3}"/>
          </ac:graphicFrameMkLst>
        </pc:graphicFrameChg>
        <pc:graphicFrameChg chg="add mod">
          <ac:chgData name="Clara BROC" userId="39889faa-1e3c-495e-8b99-5e6ec8d56c81" providerId="ADAL" clId="{629396DF-E508-46B2-9858-71FA28B1DDE5}" dt="2023-07-06T12:39:03.292" v="80"/>
          <ac:graphicFrameMkLst>
            <pc:docMk/>
            <pc:sldMk cId="3135965274" sldId="1448944337"/>
            <ac:graphicFrameMk id="5" creationId="{7DB46B5F-79B9-8F4B-6F6A-4821EF0753B0}"/>
          </ac:graphicFrameMkLst>
        </pc:graphicFrameChg>
        <pc:graphicFrameChg chg="del">
          <ac:chgData name="Clara BROC" userId="39889faa-1e3c-495e-8b99-5e6ec8d56c81" providerId="ADAL" clId="{629396DF-E508-46B2-9858-71FA28B1DDE5}" dt="2023-07-06T12:38:54.634" v="77" actId="478"/>
          <ac:graphicFrameMkLst>
            <pc:docMk/>
            <pc:sldMk cId="3135965274" sldId="1448944337"/>
            <ac:graphicFrameMk id="6" creationId="{9280C3A4-128B-E2E6-AEA5-56BC57B6D0EA}"/>
          </ac:graphicFrameMkLst>
        </pc:graphicFrameChg>
      </pc:sldChg>
      <pc:sldChg chg="add del">
        <pc:chgData name="Clara BROC" userId="39889faa-1e3c-495e-8b99-5e6ec8d56c81" providerId="ADAL" clId="{629396DF-E508-46B2-9858-71FA28B1DDE5}" dt="2023-07-10T07:33:54.603" v="158" actId="2696"/>
        <pc:sldMkLst>
          <pc:docMk/>
          <pc:sldMk cId="1166296794" sldId="1448944338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3696009447" sldId="1448944338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55541173" sldId="1448944339"/>
        </pc:sldMkLst>
      </pc:sldChg>
      <pc:sldChg chg="add">
        <pc:chgData name="Clara BROC" userId="39889faa-1e3c-495e-8b99-5e6ec8d56c81" providerId="ADAL" clId="{629396DF-E508-46B2-9858-71FA28B1DDE5}" dt="2023-07-10T07:32:04.019" v="151"/>
        <pc:sldMkLst>
          <pc:docMk/>
          <pc:sldMk cId="2169929944" sldId="1448944339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3166555782" sldId="1448944340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862180106" sldId="1448944341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1481844890" sldId="1448944342"/>
        </pc:sldMkLst>
      </pc:sldChg>
      <pc:sldChg chg="del">
        <pc:chgData name="Clara BROC" userId="39889faa-1e3c-495e-8b99-5e6ec8d56c81" providerId="ADAL" clId="{629396DF-E508-46B2-9858-71FA28B1DDE5}" dt="2023-07-06T12:38:06.297" v="43" actId="2696"/>
        <pc:sldMkLst>
          <pc:docMk/>
          <pc:sldMk cId="1886725575" sldId="1448944343"/>
        </pc:sldMkLst>
      </pc:sldChg>
    </pc:docChg>
  </pc:docChgLst>
  <pc:docChgLst>
    <pc:chgData name="Aurélien DELCAMBRE" userId="S::a.delcambre@groupeonepoint.com::03e80a7d-526b-45bd-9f51-5112794f7e53" providerId="AD" clId="Web-{F6FE2E1F-12E8-A7A0-C704-218FAD4D9819}"/>
    <pc:docChg chg="modSld">
      <pc:chgData name="Aurélien DELCAMBRE" userId="S::a.delcambre@groupeonepoint.com::03e80a7d-526b-45bd-9f51-5112794f7e53" providerId="AD" clId="Web-{F6FE2E1F-12E8-A7A0-C704-218FAD4D9819}" dt="2023-06-30T13:56:05.169" v="50" actId="14100"/>
      <pc:docMkLst>
        <pc:docMk/>
      </pc:docMkLst>
      <pc:sldChg chg="addSp modSp">
        <pc:chgData name="Aurélien DELCAMBRE" userId="S::a.delcambre@groupeonepoint.com::03e80a7d-526b-45bd-9f51-5112794f7e53" providerId="AD" clId="Web-{F6FE2E1F-12E8-A7A0-C704-218FAD4D9819}" dt="2023-06-30T13:56:05.169" v="50" actId="14100"/>
        <pc:sldMkLst>
          <pc:docMk/>
          <pc:sldMk cId="3700085637" sldId="1448944329"/>
        </pc:sldMkLst>
        <pc:spChg chg="add mod">
          <ac:chgData name="Aurélien DELCAMBRE" userId="S::a.delcambre@groupeonepoint.com::03e80a7d-526b-45bd-9f51-5112794f7e53" providerId="AD" clId="Web-{F6FE2E1F-12E8-A7A0-C704-218FAD4D9819}" dt="2023-06-30T13:54:34.632" v="9" actId="1076"/>
          <ac:spMkLst>
            <pc:docMk/>
            <pc:sldMk cId="3700085637" sldId="1448944329"/>
            <ac:spMk id="4" creationId="{0DBA77B7-C97A-FAA1-65F2-D6B1236EF7A1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663" v="10" actId="1076"/>
          <ac:spMkLst>
            <pc:docMk/>
            <pc:sldMk cId="3700085637" sldId="1448944329"/>
            <ac:spMk id="5" creationId="{F77F1A1D-44C0-A896-045A-419C24037A87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679" v="11" actId="1076"/>
          <ac:spMkLst>
            <pc:docMk/>
            <pc:sldMk cId="3700085637" sldId="1448944329"/>
            <ac:spMk id="6" creationId="{B975A437-4BF3-CDE8-71EE-70131774C214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10" v="12" actId="1076"/>
          <ac:spMkLst>
            <pc:docMk/>
            <pc:sldMk cId="3700085637" sldId="1448944329"/>
            <ac:spMk id="7" creationId="{6ABFCE81-A5D3-08DB-5909-2DD087D80F8C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41" v="13" actId="1076"/>
          <ac:spMkLst>
            <pc:docMk/>
            <pc:sldMk cId="3700085637" sldId="1448944329"/>
            <ac:spMk id="8" creationId="{C19B5639-D665-8B66-ECEC-275E740D2830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788" v="15" actId="1076"/>
          <ac:spMkLst>
            <pc:docMk/>
            <pc:sldMk cId="3700085637" sldId="1448944329"/>
            <ac:spMk id="12" creationId="{1518A6E4-0390-102A-20BC-3940B7BF00FA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6:05.169" v="50" actId="14100"/>
          <ac:spMkLst>
            <pc:docMk/>
            <pc:sldMk cId="3700085637" sldId="1448944329"/>
            <ac:spMk id="13" creationId="{BF9FF563-F567-6109-98D0-74E43F09110F}"/>
          </ac:spMkLst>
        </pc:spChg>
        <pc:spChg chg="add mod">
          <ac:chgData name="Aurélien DELCAMBRE" userId="S::a.delcambre@groupeonepoint.com::03e80a7d-526b-45bd-9f51-5112794f7e53" providerId="AD" clId="Web-{F6FE2E1F-12E8-A7A0-C704-218FAD4D9819}" dt="2023-06-30T13:54:34.835" v="17" actId="1076"/>
          <ac:spMkLst>
            <pc:docMk/>
            <pc:sldMk cId="3700085637" sldId="1448944329"/>
            <ac:spMk id="14" creationId="{52B426A4-E39A-40E2-969F-0F87701341B5}"/>
          </ac:spMkLst>
        </pc:spChg>
        <pc:grpChg chg="add mod">
          <ac:chgData name="Aurélien DELCAMBRE" userId="S::a.delcambre@groupeonepoint.com::03e80a7d-526b-45bd-9f51-5112794f7e53" providerId="AD" clId="Web-{F6FE2E1F-12E8-A7A0-C704-218FAD4D9819}" dt="2023-06-30T13:54:34.757" v="14" actId="1076"/>
          <ac:grpSpMkLst>
            <pc:docMk/>
            <pc:sldMk cId="3700085637" sldId="1448944329"/>
            <ac:grpSpMk id="9" creationId="{57F515F7-EE8C-A183-D98A-C03792AFA2FE}"/>
          </ac:grpSpMkLst>
        </pc:grpChg>
      </pc:sldChg>
    </pc:docChg>
  </pc:docChgLst>
  <pc:docChgLst>
    <pc:chgData name="Sébastien DUPUIS" userId="5f8024bd-85a3-4c0d-9875-3e988400b110" providerId="ADAL" clId="{199956D7-0D5A-4BAC-99DE-FB563033BF7F}"/>
    <pc:docChg chg="undo custSel modSld">
      <pc:chgData name="Sébastien DUPUIS" userId="5f8024bd-85a3-4c0d-9875-3e988400b110" providerId="ADAL" clId="{199956D7-0D5A-4BAC-99DE-FB563033BF7F}" dt="2023-06-05T09:18:14.316" v="49" actId="20577"/>
      <pc:docMkLst>
        <pc:docMk/>
      </pc:docMkLst>
      <pc:sldChg chg="addSp delSp modSp mod">
        <pc:chgData name="Sébastien DUPUIS" userId="5f8024bd-85a3-4c0d-9875-3e988400b110" providerId="ADAL" clId="{199956D7-0D5A-4BAC-99DE-FB563033BF7F}" dt="2023-06-05T09:18:14.316" v="49" actId="20577"/>
        <pc:sldMkLst>
          <pc:docMk/>
          <pc:sldMk cId="626772758" sldId="1448944320"/>
        </pc:sldMkLst>
        <pc:spChg chg="mod">
          <ac:chgData name="Sébastien DUPUIS" userId="5f8024bd-85a3-4c0d-9875-3e988400b110" providerId="ADAL" clId="{199956D7-0D5A-4BAC-99DE-FB563033BF7F}" dt="2023-06-05T09:15:50.608" v="42" actId="20577"/>
          <ac:spMkLst>
            <pc:docMk/>
            <pc:sldMk cId="626772758" sldId="1448944320"/>
            <ac:spMk id="4" creationId="{7F036F73-011B-3475-8FFB-EFFFCB729C17}"/>
          </ac:spMkLst>
        </pc:spChg>
        <pc:spChg chg="mod">
          <ac:chgData name="Sébastien DUPUIS" userId="5f8024bd-85a3-4c0d-9875-3e988400b110" providerId="ADAL" clId="{199956D7-0D5A-4BAC-99DE-FB563033BF7F}" dt="2023-06-05T09:16:59.467" v="48" actId="20577"/>
          <ac:spMkLst>
            <pc:docMk/>
            <pc:sldMk cId="626772758" sldId="1448944320"/>
            <ac:spMk id="16" creationId="{A617C568-ECC4-2DAC-C9D2-C641A5AA2B7D}"/>
          </ac:spMkLst>
        </pc:spChg>
        <pc:spChg chg="mod">
          <ac:chgData name="Sébastien DUPUIS" userId="5f8024bd-85a3-4c0d-9875-3e988400b110" providerId="ADAL" clId="{199956D7-0D5A-4BAC-99DE-FB563033BF7F}" dt="2023-06-05T09:18:14.316" v="49" actId="20577"/>
          <ac:spMkLst>
            <pc:docMk/>
            <pc:sldMk cId="626772758" sldId="1448944320"/>
            <ac:spMk id="18" creationId="{4DB39E86-3B1D-8088-13F4-C8E4723EB6B8}"/>
          </ac:spMkLst>
        </pc:spChg>
        <pc:spChg chg="mod">
          <ac:chgData name="Sébastien DUPUIS" userId="5f8024bd-85a3-4c0d-9875-3e988400b110" providerId="ADAL" clId="{199956D7-0D5A-4BAC-99DE-FB563033BF7F}" dt="2023-06-05T09:16:53.790" v="46" actId="20577"/>
          <ac:spMkLst>
            <pc:docMk/>
            <pc:sldMk cId="626772758" sldId="1448944320"/>
            <ac:spMk id="19" creationId="{B78BD641-A1C4-F511-19C5-60CA1096BAE6}"/>
          </ac:spMkLst>
        </pc:spChg>
        <pc:picChg chg="add mod">
          <ac:chgData name="Sébastien DUPUIS" userId="5f8024bd-85a3-4c0d-9875-3e988400b110" providerId="ADAL" clId="{199956D7-0D5A-4BAC-99DE-FB563033BF7F}" dt="2023-06-05T09:15:59.150" v="44" actId="1076"/>
          <ac:picMkLst>
            <pc:docMk/>
            <pc:sldMk cId="626772758" sldId="1448944320"/>
            <ac:picMk id="7" creationId="{62790E29-54DC-1368-B5D0-939F80940498}"/>
          </ac:picMkLst>
        </pc:picChg>
        <pc:picChg chg="del">
          <ac:chgData name="Sébastien DUPUIS" userId="5f8024bd-85a3-4c0d-9875-3e988400b110" providerId="ADAL" clId="{199956D7-0D5A-4BAC-99DE-FB563033BF7F}" dt="2023-06-05T09:15:37.896" v="36" actId="478"/>
          <ac:picMkLst>
            <pc:docMk/>
            <pc:sldMk cId="626772758" sldId="1448944320"/>
            <ac:picMk id="10" creationId="{EF44A5A7-F375-1FC2-FB4F-853773FF9903}"/>
          </ac:picMkLst>
        </pc:picChg>
      </pc:sldChg>
      <pc:sldChg chg="modSp mod">
        <pc:chgData name="Sébastien DUPUIS" userId="5f8024bd-85a3-4c0d-9875-3e988400b110" providerId="ADAL" clId="{199956D7-0D5A-4BAC-99DE-FB563033BF7F}" dt="2023-06-05T09:14:16.038" v="25" actId="27918"/>
        <pc:sldMkLst>
          <pc:docMk/>
          <pc:sldMk cId="2685412182" sldId="1448944325"/>
        </pc:sldMkLst>
        <pc:spChg chg="mod">
          <ac:chgData name="Sébastien DUPUIS" userId="5f8024bd-85a3-4c0d-9875-3e988400b110" providerId="ADAL" clId="{199956D7-0D5A-4BAC-99DE-FB563033BF7F}" dt="2023-06-05T09:13:14.422" v="15" actId="20577"/>
          <ac:spMkLst>
            <pc:docMk/>
            <pc:sldMk cId="2685412182" sldId="1448944325"/>
            <ac:spMk id="13" creationId="{429AF48E-5B86-32E4-B5DF-94C595FA9B24}"/>
          </ac:spMkLst>
        </pc:spChg>
      </pc:sldChg>
    </pc:docChg>
  </pc:docChgLst>
  <pc:docChgLst>
    <pc:chgData name="Sébastien DUPUIS" userId="5f8024bd-85a3-4c0d-9875-3e988400b110" providerId="ADAL" clId="{E2330362-DDFD-490B-B4CE-0E872DA6E121}"/>
    <pc:docChg chg="undo custSel addSld delSld modSld sldOrd">
      <pc:chgData name="Sébastien DUPUIS" userId="5f8024bd-85a3-4c0d-9875-3e988400b110" providerId="ADAL" clId="{E2330362-DDFD-490B-B4CE-0E872DA6E121}" dt="2023-06-26T16:20:59.076" v="4799" actId="20577"/>
      <pc:docMkLst>
        <pc:docMk/>
      </pc:docMkLst>
      <pc:sldChg chg="modSp mod">
        <pc:chgData name="Sébastien DUPUIS" userId="5f8024bd-85a3-4c0d-9875-3e988400b110" providerId="ADAL" clId="{E2330362-DDFD-490B-B4CE-0E872DA6E121}" dt="2023-06-23T08:55:37.570" v="6" actId="14100"/>
        <pc:sldMkLst>
          <pc:docMk/>
          <pc:sldMk cId="2861070061" sldId="327"/>
        </pc:sldMkLst>
        <pc:spChg chg="mod">
          <ac:chgData name="Sébastien DUPUIS" userId="5f8024bd-85a3-4c0d-9875-3e988400b110" providerId="ADAL" clId="{E2330362-DDFD-490B-B4CE-0E872DA6E121}" dt="2023-06-23T08:55:37.570" v="6" actId="14100"/>
          <ac:spMkLst>
            <pc:docMk/>
            <pc:sldMk cId="2861070061" sldId="327"/>
            <ac:spMk id="2" creationId="{35B97A73-7FCD-76BA-496C-43D4095261B2}"/>
          </ac:spMkLst>
        </pc:spChg>
      </pc:sldChg>
      <pc:sldChg chg="addSp delSp modSp mod">
        <pc:chgData name="Sébastien DUPUIS" userId="5f8024bd-85a3-4c0d-9875-3e988400b110" providerId="ADAL" clId="{E2330362-DDFD-490B-B4CE-0E872DA6E121}" dt="2023-06-26T07:34:01.443" v="393" actId="1076"/>
        <pc:sldMkLst>
          <pc:docMk/>
          <pc:sldMk cId="626772758" sldId="1448944320"/>
        </pc:sldMkLst>
        <pc:spChg chg="mod">
          <ac:chgData name="Sébastien DUPUIS" userId="5f8024bd-85a3-4c0d-9875-3e988400b110" providerId="ADAL" clId="{E2330362-DDFD-490B-B4CE-0E872DA6E121}" dt="2023-06-26T07:34:01.443" v="393" actId="1076"/>
          <ac:spMkLst>
            <pc:docMk/>
            <pc:sldMk cId="626772758" sldId="1448944320"/>
            <ac:spMk id="7" creationId="{71804F0E-8CB2-E0EE-A4F4-A62CD9A217FB}"/>
          </ac:spMkLst>
        </pc:spChg>
        <pc:picChg chg="del">
          <ac:chgData name="Sébastien DUPUIS" userId="5f8024bd-85a3-4c0d-9875-3e988400b110" providerId="ADAL" clId="{E2330362-DDFD-490B-B4CE-0E872DA6E121}" dt="2023-06-26T06:22:03.465" v="265" actId="478"/>
          <ac:picMkLst>
            <pc:docMk/>
            <pc:sldMk cId="626772758" sldId="1448944320"/>
            <ac:picMk id="8" creationId="{39EAC37F-04BE-8912-98A8-9EEAF4CD62AC}"/>
          </ac:picMkLst>
        </pc:picChg>
        <pc:picChg chg="add mod">
          <ac:chgData name="Sébastien DUPUIS" userId="5f8024bd-85a3-4c0d-9875-3e988400b110" providerId="ADAL" clId="{E2330362-DDFD-490B-B4CE-0E872DA6E121}" dt="2023-06-26T06:22:06.965" v="267" actId="1076"/>
          <ac:picMkLst>
            <pc:docMk/>
            <pc:sldMk cId="626772758" sldId="1448944320"/>
            <ac:picMk id="11" creationId="{8AA63CD4-C80F-BFEA-389F-66502ECE039D}"/>
          </ac:picMkLst>
        </pc:picChg>
      </pc:sldChg>
      <pc:sldChg chg="addSp delSp modSp del mod">
        <pc:chgData name="Sébastien DUPUIS" userId="5f8024bd-85a3-4c0d-9875-3e988400b110" providerId="ADAL" clId="{E2330362-DDFD-490B-B4CE-0E872DA6E121}" dt="2023-06-26T14:59:09.064" v="4229" actId="2696"/>
        <pc:sldMkLst>
          <pc:docMk/>
          <pc:sldMk cId="3847570049" sldId="1448944323"/>
        </pc:sldMkLst>
        <pc:spChg chg="del">
          <ac:chgData name="Sébastien DUPUIS" userId="5f8024bd-85a3-4c0d-9875-3e988400b110" providerId="ADAL" clId="{E2330362-DDFD-490B-B4CE-0E872DA6E121}" dt="2023-06-26T14:38:54.276" v="3505" actId="478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3T09:10:34.491" v="14" actId="20577"/>
          <ac:spMkLst>
            <pc:docMk/>
            <pc:sldMk cId="3847570049" sldId="1448944323"/>
            <ac:spMk id="6" creationId="{0B6E9C54-8B6F-ECF7-9408-09D983B074C2}"/>
          </ac:spMkLst>
        </pc:spChg>
        <pc:spChg chg="mod">
          <ac:chgData name="Sébastien DUPUIS" userId="5f8024bd-85a3-4c0d-9875-3e988400b110" providerId="ADAL" clId="{E2330362-DDFD-490B-B4CE-0E872DA6E121}" dt="2023-06-26T09:33:55.335" v="2792" actId="6549"/>
          <ac:spMkLst>
            <pc:docMk/>
            <pc:sldMk cId="3847570049" sldId="1448944323"/>
            <ac:spMk id="7" creationId="{99AC9673-C48D-C1A2-E06D-19C677C3CDED}"/>
          </ac:spMkLst>
        </pc:spChg>
        <pc:spChg chg="del mod">
          <ac:chgData name="Sébastien DUPUIS" userId="5f8024bd-85a3-4c0d-9875-3e988400b110" providerId="ADAL" clId="{E2330362-DDFD-490B-B4CE-0E872DA6E121}" dt="2023-06-23T09:10:39.252" v="16" actId="478"/>
          <ac:spMkLst>
            <pc:docMk/>
            <pc:sldMk cId="3847570049" sldId="1448944323"/>
            <ac:spMk id="13" creationId="{84B555F0-C361-722D-22E5-16E93D370B8D}"/>
          </ac:spMkLst>
        </pc:spChg>
        <pc:picChg chg="add mod">
          <ac:chgData name="Sébastien DUPUIS" userId="5f8024bd-85a3-4c0d-9875-3e988400b110" providerId="ADAL" clId="{E2330362-DDFD-490B-B4CE-0E872DA6E121}" dt="2023-06-23T09:13:44.951" v="138" actId="1076"/>
          <ac:picMkLst>
            <pc:docMk/>
            <pc:sldMk cId="3847570049" sldId="1448944323"/>
            <ac:picMk id="10" creationId="{6D3E4309-B00D-A538-FFD0-E590BA3E21AB}"/>
          </ac:picMkLst>
        </pc:picChg>
        <pc:picChg chg="add mod">
          <ac:chgData name="Sébastien DUPUIS" userId="5f8024bd-85a3-4c0d-9875-3e988400b110" providerId="ADAL" clId="{E2330362-DDFD-490B-B4CE-0E872DA6E121}" dt="2023-06-23T09:15:49.187" v="144" actId="14100"/>
          <ac:picMkLst>
            <pc:docMk/>
            <pc:sldMk cId="3847570049" sldId="1448944323"/>
            <ac:picMk id="14" creationId="{6D3B8E3F-DF6B-3E9A-EE44-E111E51C10CE}"/>
          </ac:picMkLst>
        </pc:picChg>
        <pc:picChg chg="add mod">
          <ac:chgData name="Sébastien DUPUIS" userId="5f8024bd-85a3-4c0d-9875-3e988400b110" providerId="ADAL" clId="{E2330362-DDFD-490B-B4CE-0E872DA6E121}" dt="2023-06-23T09:16:56.826" v="206" actId="1076"/>
          <ac:picMkLst>
            <pc:docMk/>
            <pc:sldMk cId="3847570049" sldId="1448944323"/>
            <ac:picMk id="16" creationId="{DFCA7661-20E7-FA71-287A-2457A0AC2AC7}"/>
          </ac:picMkLst>
        </pc:picChg>
      </pc:sldChg>
      <pc:sldChg chg="addSp delSp modSp mod">
        <pc:chgData name="Sébastien DUPUIS" userId="5f8024bd-85a3-4c0d-9875-3e988400b110" providerId="ADAL" clId="{E2330362-DDFD-490B-B4CE-0E872DA6E121}" dt="2023-06-26T07:34:14.102" v="395"/>
        <pc:sldMkLst>
          <pc:docMk/>
          <pc:sldMk cId="2685412182" sldId="1448944325"/>
        </pc:sldMkLst>
        <pc:spChg chg="del">
          <ac:chgData name="Sébastien DUPUIS" userId="5f8024bd-85a3-4c0d-9875-3e988400b110" providerId="ADAL" clId="{E2330362-DDFD-490B-B4CE-0E872DA6E121}" dt="2023-06-26T07:34:13.896" v="394" actId="478"/>
          <ac:spMkLst>
            <pc:docMk/>
            <pc:sldMk cId="2685412182" sldId="1448944325"/>
            <ac:spMk id="7" creationId="{27165080-AE59-FCFB-467A-F22B2E945FE4}"/>
          </ac:spMkLst>
        </pc:spChg>
        <pc:spChg chg="mod">
          <ac:chgData name="Sébastien DUPUIS" userId="5f8024bd-85a3-4c0d-9875-3e988400b110" providerId="ADAL" clId="{E2330362-DDFD-490B-B4CE-0E872DA6E121}" dt="2023-06-26T06:30:58.515" v="281" actId="20577"/>
          <ac:spMkLst>
            <pc:docMk/>
            <pc:sldMk cId="2685412182" sldId="1448944325"/>
            <ac:spMk id="13" creationId="{429AF48E-5B86-32E4-B5DF-94C595FA9B24}"/>
          </ac:spMkLst>
        </pc:spChg>
        <pc:spChg chg="add mod">
          <ac:chgData name="Sébastien DUPUIS" userId="5f8024bd-85a3-4c0d-9875-3e988400b110" providerId="ADAL" clId="{E2330362-DDFD-490B-B4CE-0E872DA6E121}" dt="2023-06-26T07:34:14.102" v="395"/>
          <ac:spMkLst>
            <pc:docMk/>
            <pc:sldMk cId="2685412182" sldId="1448944325"/>
            <ac:spMk id="14" creationId="{A1E49815-2272-7C3C-2229-923A9ECBEF39}"/>
          </ac:spMkLst>
        </pc:spChg>
      </pc:sldChg>
      <pc:sldChg chg="modSp mod">
        <pc:chgData name="Sébastien DUPUIS" userId="5f8024bd-85a3-4c0d-9875-3e988400b110" providerId="ADAL" clId="{E2330362-DDFD-490B-B4CE-0E872DA6E121}" dt="2023-06-26T09:33:18.860" v="2787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E2330362-DDFD-490B-B4CE-0E872DA6E121}" dt="2023-06-26T09:33:18.860" v="2787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E2330362-DDFD-490B-B4CE-0E872DA6E121}" dt="2023-06-26T15:05:49.387" v="4772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E2330362-DDFD-490B-B4CE-0E872DA6E121}" dt="2023-06-26T15:05:43.900" v="4763" actId="20577"/>
          <ac:spMkLst>
            <pc:docMk/>
            <pc:sldMk cId="3988906689" sldId="1448944330"/>
            <ac:spMk id="25" creationId="{985B4354-8E19-D14B-E462-287447318E0B}"/>
          </ac:spMkLst>
        </pc:spChg>
        <pc:graphicFrameChg chg="modGraphic">
          <ac:chgData name="Sébastien DUPUIS" userId="5f8024bd-85a3-4c0d-9875-3e988400b110" providerId="ADAL" clId="{E2330362-DDFD-490B-B4CE-0E872DA6E121}" dt="2023-06-26T15:05:49.387" v="4772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del">
        <pc:chgData name="Sébastien DUPUIS" userId="5f8024bd-85a3-4c0d-9875-3e988400b110" providerId="ADAL" clId="{E2330362-DDFD-490B-B4CE-0E872DA6E121}" dt="2023-06-26T09:32:37.562" v="2668" actId="2696"/>
        <pc:sldMkLst>
          <pc:docMk/>
          <pc:sldMk cId="1554737768" sldId="1448944333"/>
        </pc:sldMkLst>
      </pc:sldChg>
      <pc:sldChg chg="modSp mod">
        <pc:chgData name="Sébastien DUPUIS" userId="5f8024bd-85a3-4c0d-9875-3e988400b110" providerId="ADAL" clId="{E2330362-DDFD-490B-B4CE-0E872DA6E121}" dt="2023-06-26T14:57:57.792" v="4228" actId="20577"/>
        <pc:sldMkLst>
          <pc:docMk/>
          <pc:sldMk cId="449599231" sldId="1448944334"/>
        </pc:sldMkLst>
        <pc:spChg chg="mod">
          <ac:chgData name="Sébastien DUPUIS" userId="5f8024bd-85a3-4c0d-9875-3e988400b110" providerId="ADAL" clId="{E2330362-DDFD-490B-B4CE-0E872DA6E121}" dt="2023-06-26T14:57:57.792" v="4228" actId="20577"/>
          <ac:spMkLst>
            <pc:docMk/>
            <pc:sldMk cId="449599231" sldId="1448944334"/>
            <ac:spMk id="7" creationId="{C6A02C74-C1E0-4E93-F3E0-500A1F7DD41E}"/>
          </ac:spMkLst>
        </pc:spChg>
      </pc:sldChg>
      <pc:sldChg chg="modSp mod ord">
        <pc:chgData name="Sébastien DUPUIS" userId="5f8024bd-85a3-4c0d-9875-3e988400b110" providerId="ADAL" clId="{E2330362-DDFD-490B-B4CE-0E872DA6E121}" dt="2023-06-26T10:00:55.127" v="3469"/>
        <pc:sldMkLst>
          <pc:docMk/>
          <pc:sldMk cId="12542695" sldId="1448944335"/>
        </pc:sldMkLst>
        <pc:spChg chg="mod">
          <ac:chgData name="Sébastien DUPUIS" userId="5f8024bd-85a3-4c0d-9875-3e988400b110" providerId="ADAL" clId="{E2330362-DDFD-490B-B4CE-0E872DA6E121}" dt="2023-06-26T09:21:21.896" v="2667" actId="6549"/>
          <ac:spMkLst>
            <pc:docMk/>
            <pc:sldMk cId="12542695" sldId="1448944335"/>
            <ac:spMk id="7" creationId="{C6A02C74-C1E0-4E93-F3E0-500A1F7DD41E}"/>
          </ac:spMkLst>
        </pc:spChg>
      </pc:sldChg>
      <pc:sldChg chg="del">
        <pc:chgData name="Sébastien DUPUIS" userId="5f8024bd-85a3-4c0d-9875-3e988400b110" providerId="ADAL" clId="{E2330362-DDFD-490B-B4CE-0E872DA6E121}" dt="2023-06-26T09:33:39.723" v="2788" actId="2696"/>
        <pc:sldMkLst>
          <pc:docMk/>
          <pc:sldMk cId="4135281289" sldId="1448944336"/>
        </pc:sldMkLst>
      </pc:sldChg>
      <pc:sldChg chg="addSp delSp modSp mod ord">
        <pc:chgData name="Sébastien DUPUIS" userId="5f8024bd-85a3-4c0d-9875-3e988400b110" providerId="ADAL" clId="{E2330362-DDFD-490B-B4CE-0E872DA6E121}" dt="2023-06-26T08:41:32.142" v="909" actId="313"/>
        <pc:sldMkLst>
          <pc:docMk/>
          <pc:sldMk cId="1715971956" sldId="1448944337"/>
        </pc:sldMkLst>
        <pc:spChg chg="mod">
          <ac:chgData name="Sébastien DUPUIS" userId="5f8024bd-85a3-4c0d-9875-3e988400b110" providerId="ADAL" clId="{E2330362-DDFD-490B-B4CE-0E872DA6E121}" dt="2023-06-26T08:41:32.142" v="909" actId="313"/>
          <ac:spMkLst>
            <pc:docMk/>
            <pc:sldMk cId="1715971956" sldId="1448944337"/>
            <ac:spMk id="5" creationId="{6A2F85D3-7D37-606D-8D6B-223BDB4404DF}"/>
          </ac:spMkLst>
        </pc:spChg>
        <pc:spChg chg="add mod">
          <ac:chgData name="Sébastien DUPUIS" userId="5f8024bd-85a3-4c0d-9875-3e988400b110" providerId="ADAL" clId="{E2330362-DDFD-490B-B4CE-0E872DA6E121}" dt="2023-06-26T08:05:29.946" v="511" actId="1076"/>
          <ac:spMkLst>
            <pc:docMk/>
            <pc:sldMk cId="1715971956" sldId="1448944337"/>
            <ac:spMk id="7" creationId="{C786CA45-0507-4F6C-D642-6DD5A2477786}"/>
          </ac:spMkLst>
        </pc:spChg>
        <pc:spChg chg="del">
          <ac:chgData name="Sébastien DUPUIS" userId="5f8024bd-85a3-4c0d-9875-3e988400b110" providerId="ADAL" clId="{E2330362-DDFD-490B-B4CE-0E872DA6E121}" dt="2023-06-26T08:08:50.553" v="592" actId="478"/>
          <ac:spMkLst>
            <pc:docMk/>
            <pc:sldMk cId="1715971956" sldId="1448944337"/>
            <ac:spMk id="8" creationId="{0DEB11DF-CD7C-ADCF-87B3-D08415BD6B76}"/>
          </ac:spMkLst>
        </pc:spChg>
        <pc:spChg chg="mod">
          <ac:chgData name="Sébastien DUPUIS" userId="5f8024bd-85a3-4c0d-9875-3e988400b110" providerId="ADAL" clId="{E2330362-DDFD-490B-B4CE-0E872DA6E121}" dt="2023-06-26T08:10:01.184" v="613" actId="1076"/>
          <ac:spMkLst>
            <pc:docMk/>
            <pc:sldMk cId="1715971956" sldId="1448944337"/>
            <ac:spMk id="9" creationId="{8A079853-80AE-9B21-C896-37728ECECCEC}"/>
          </ac:spMkLst>
        </pc:spChg>
        <pc:spChg chg="del">
          <ac:chgData name="Sébastien DUPUIS" userId="5f8024bd-85a3-4c0d-9875-3e988400b110" providerId="ADAL" clId="{E2330362-DDFD-490B-B4CE-0E872DA6E121}" dt="2023-06-26T08:08:51.916" v="593" actId="478"/>
          <ac:spMkLst>
            <pc:docMk/>
            <pc:sldMk cId="1715971956" sldId="1448944337"/>
            <ac:spMk id="10" creationId="{C01FFDBD-33E3-D4AF-15DB-E71DD1278D3E}"/>
          </ac:spMkLst>
        </pc:spChg>
        <pc:spChg chg="del">
          <ac:chgData name="Sébastien DUPUIS" userId="5f8024bd-85a3-4c0d-9875-3e988400b110" providerId="ADAL" clId="{E2330362-DDFD-490B-B4CE-0E872DA6E121}" dt="2023-06-26T08:09:12.444" v="597" actId="478"/>
          <ac:spMkLst>
            <pc:docMk/>
            <pc:sldMk cId="1715971956" sldId="1448944337"/>
            <ac:spMk id="11" creationId="{E2659846-FDE1-CD19-8BF5-4F5F9A07E3C5}"/>
          </ac:spMkLst>
        </pc:spChg>
        <pc:spChg chg="add mod">
          <ac:chgData name="Sébastien DUPUIS" userId="5f8024bd-85a3-4c0d-9875-3e988400b110" providerId="ADAL" clId="{E2330362-DDFD-490B-B4CE-0E872DA6E121}" dt="2023-06-26T08:41:26.771" v="908" actId="20577"/>
          <ac:spMkLst>
            <pc:docMk/>
            <pc:sldMk cId="1715971956" sldId="1448944337"/>
            <ac:spMk id="12" creationId="{7A790BE7-23D7-F620-6263-198642672168}"/>
          </ac:spMkLst>
        </pc:spChg>
        <pc:spChg chg="del mod">
          <ac:chgData name="Sébastien DUPUIS" userId="5f8024bd-85a3-4c0d-9875-3e988400b110" providerId="ADAL" clId="{E2330362-DDFD-490B-B4CE-0E872DA6E121}" dt="2023-06-26T08:09:43.335" v="604" actId="478"/>
          <ac:spMkLst>
            <pc:docMk/>
            <pc:sldMk cId="1715971956" sldId="1448944337"/>
            <ac:spMk id="13" creationId="{84B555F0-C361-722D-22E5-16E93D370B8D}"/>
          </ac:spMkLst>
        </pc:spChg>
        <pc:spChg chg="mod">
          <ac:chgData name="Sébastien DUPUIS" userId="5f8024bd-85a3-4c0d-9875-3e988400b110" providerId="ADAL" clId="{E2330362-DDFD-490B-B4CE-0E872DA6E121}" dt="2023-06-26T08:10:04.616" v="614" actId="1076"/>
          <ac:spMkLst>
            <pc:docMk/>
            <pc:sldMk cId="1715971956" sldId="1448944337"/>
            <ac:spMk id="15" creationId="{1D4CD394-F847-8767-09D0-35027154AA4D}"/>
          </ac:spMkLst>
        </pc:spChg>
      </pc:sldChg>
      <pc:sldChg chg="addSp delSp modSp add del mod ord">
        <pc:chgData name="Sébastien DUPUIS" userId="5f8024bd-85a3-4c0d-9875-3e988400b110" providerId="ADAL" clId="{E2330362-DDFD-490B-B4CE-0E872DA6E121}" dt="2023-06-26T08:40:09.404" v="889" actId="2696"/>
        <pc:sldMkLst>
          <pc:docMk/>
          <pc:sldMk cId="2574142804" sldId="1448944338"/>
        </pc:sldMkLst>
        <pc:spChg chg="add del mod">
          <ac:chgData name="Sébastien DUPUIS" userId="5f8024bd-85a3-4c0d-9875-3e988400b110" providerId="ADAL" clId="{E2330362-DDFD-490B-B4CE-0E872DA6E121}" dt="2023-06-26T07:34:27.920" v="399" actId="478"/>
          <ac:spMkLst>
            <pc:docMk/>
            <pc:sldMk cId="2574142804" sldId="1448944338"/>
            <ac:spMk id="5" creationId="{6A2F85D3-7D37-606D-8D6B-223BDB4404DF}"/>
          </ac:spMkLst>
        </pc:spChg>
        <pc:spChg chg="add mod">
          <ac:chgData name="Sébastien DUPUIS" userId="5f8024bd-85a3-4c0d-9875-3e988400b110" providerId="ADAL" clId="{E2330362-DDFD-490B-B4CE-0E872DA6E121}" dt="2023-06-26T07:33:16.453" v="378" actId="1076"/>
          <ac:spMkLst>
            <pc:docMk/>
            <pc:sldMk cId="2574142804" sldId="1448944338"/>
            <ac:spMk id="8" creationId="{CC767162-F692-57B4-6D93-D415FBF34C78}"/>
          </ac:spMkLst>
        </pc:spChg>
        <pc:spChg chg="add mod">
          <ac:chgData name="Sébastien DUPUIS" userId="5f8024bd-85a3-4c0d-9875-3e988400b110" providerId="ADAL" clId="{E2330362-DDFD-490B-B4CE-0E872DA6E121}" dt="2023-06-26T07:33:16.453" v="378" actId="1076"/>
          <ac:spMkLst>
            <pc:docMk/>
            <pc:sldMk cId="2574142804" sldId="1448944338"/>
            <ac:spMk id="10" creationId="{1CAC7111-33D7-0E7F-F3A8-DFCF8E27355B}"/>
          </ac:spMkLst>
        </pc:spChg>
        <pc:spChg chg="add del mod">
          <ac:chgData name="Sébastien DUPUIS" userId="5f8024bd-85a3-4c0d-9875-3e988400b110" providerId="ADAL" clId="{E2330362-DDFD-490B-B4CE-0E872DA6E121}" dt="2023-06-26T07:34:27.279" v="398"/>
          <ac:spMkLst>
            <pc:docMk/>
            <pc:sldMk cId="2574142804" sldId="1448944338"/>
            <ac:spMk id="12" creationId="{E7B02050-8EE8-F7FA-79A2-4335AD66421A}"/>
          </ac:spMkLst>
        </pc:spChg>
        <pc:spChg chg="mod">
          <ac:chgData name="Sébastien DUPUIS" userId="5f8024bd-85a3-4c0d-9875-3e988400b110" providerId="ADAL" clId="{E2330362-DDFD-490B-B4CE-0E872DA6E121}" dt="2023-06-26T07:35:03.628" v="403" actId="207"/>
          <ac:spMkLst>
            <pc:docMk/>
            <pc:sldMk cId="2574142804" sldId="1448944338"/>
            <ac:spMk id="13" creationId="{84B555F0-C361-722D-22E5-16E93D370B8D}"/>
          </ac:spMkLst>
        </pc:spChg>
      </pc:sldChg>
      <pc:sldChg chg="modSp add del mod">
        <pc:chgData name="Sébastien DUPUIS" userId="5f8024bd-85a3-4c0d-9875-3e988400b110" providerId="ADAL" clId="{E2330362-DDFD-490B-B4CE-0E872DA6E121}" dt="2023-06-26T08:48:05.835" v="1061" actId="2696"/>
        <pc:sldMkLst>
          <pc:docMk/>
          <pc:sldMk cId="1417556199" sldId="1448944339"/>
        </pc:sldMkLst>
        <pc:spChg chg="mod">
          <ac:chgData name="Sébastien DUPUIS" userId="5f8024bd-85a3-4c0d-9875-3e988400b110" providerId="ADAL" clId="{E2330362-DDFD-490B-B4CE-0E872DA6E121}" dt="2023-06-26T08:37:30.971" v="853" actId="113"/>
          <ac:spMkLst>
            <pc:docMk/>
            <pc:sldMk cId="1417556199" sldId="1448944339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6T08:34:03.784" v="847" actId="1076"/>
          <ac:spMkLst>
            <pc:docMk/>
            <pc:sldMk cId="1417556199" sldId="1448944339"/>
            <ac:spMk id="9" creationId="{8A079853-80AE-9B21-C896-37728ECECCEC}"/>
          </ac:spMkLst>
        </pc:spChg>
        <pc:spChg chg="mod">
          <ac:chgData name="Sébastien DUPUIS" userId="5f8024bd-85a3-4c0d-9875-3e988400b110" providerId="ADAL" clId="{E2330362-DDFD-490B-B4CE-0E872DA6E121}" dt="2023-06-26T08:32:23.368" v="841" actId="1076"/>
          <ac:spMkLst>
            <pc:docMk/>
            <pc:sldMk cId="1417556199" sldId="1448944339"/>
            <ac:spMk id="12" creationId="{7A790BE7-23D7-F620-6263-198642672168}"/>
          </ac:spMkLst>
        </pc:spChg>
        <pc:spChg chg="mod">
          <ac:chgData name="Sébastien DUPUIS" userId="5f8024bd-85a3-4c0d-9875-3e988400b110" providerId="ADAL" clId="{E2330362-DDFD-490B-B4CE-0E872DA6E121}" dt="2023-06-26T08:47:52.994" v="1060" actId="20577"/>
          <ac:spMkLst>
            <pc:docMk/>
            <pc:sldMk cId="1417556199" sldId="1448944339"/>
            <ac:spMk id="15" creationId="{1D4CD394-F847-8767-09D0-35027154AA4D}"/>
          </ac:spMkLst>
        </pc:spChg>
      </pc:sldChg>
      <pc:sldChg chg="modSp add mod ord">
        <pc:chgData name="Sébastien DUPUIS" userId="5f8024bd-85a3-4c0d-9875-3e988400b110" providerId="ADAL" clId="{E2330362-DDFD-490B-B4CE-0E872DA6E121}" dt="2023-06-26T16:20:59.076" v="4799" actId="20577"/>
        <pc:sldMkLst>
          <pc:docMk/>
          <pc:sldMk cId="4003721466" sldId="1448944340"/>
        </pc:sldMkLst>
        <pc:spChg chg="mod">
          <ac:chgData name="Sébastien DUPUIS" userId="5f8024bd-85a3-4c0d-9875-3e988400b110" providerId="ADAL" clId="{E2330362-DDFD-490B-B4CE-0E872DA6E121}" dt="2023-06-26T08:40:29.249" v="902" actId="1037"/>
          <ac:spMkLst>
            <pc:docMk/>
            <pc:sldMk cId="4003721466" sldId="1448944340"/>
            <ac:spMk id="5" creationId="{6A2F85D3-7D37-606D-8D6B-223BDB4404DF}"/>
          </ac:spMkLst>
        </pc:spChg>
        <pc:spChg chg="mod">
          <ac:chgData name="Sébastien DUPUIS" userId="5f8024bd-85a3-4c0d-9875-3e988400b110" providerId="ADAL" clId="{E2330362-DDFD-490B-B4CE-0E872DA6E121}" dt="2023-06-26T16:20:59.076" v="4799" actId="20577"/>
          <ac:spMkLst>
            <pc:docMk/>
            <pc:sldMk cId="4003721466" sldId="1448944340"/>
            <ac:spMk id="15" creationId="{1D4CD394-F847-8767-09D0-35027154AA4D}"/>
          </ac:spMkLst>
        </pc:spChg>
      </pc:sldChg>
      <pc:sldChg chg="addSp delSp modSp add mod ord">
        <pc:chgData name="Sébastien DUPUIS" userId="5f8024bd-85a3-4c0d-9875-3e988400b110" providerId="ADAL" clId="{E2330362-DDFD-490B-B4CE-0E872DA6E121}" dt="2023-06-26T10:00:38.941" v="3467" actId="1076"/>
        <pc:sldMkLst>
          <pc:docMk/>
          <pc:sldMk cId="3408664832" sldId="1448944341"/>
        </pc:sldMkLst>
        <pc:spChg chg="mod">
          <ac:chgData name="Sébastien DUPUIS" userId="5f8024bd-85a3-4c0d-9875-3e988400b110" providerId="ADAL" clId="{E2330362-DDFD-490B-B4CE-0E872DA6E121}" dt="2023-06-26T09:34:24.102" v="2813" actId="20577"/>
          <ac:spMkLst>
            <pc:docMk/>
            <pc:sldMk cId="3408664832" sldId="1448944341"/>
            <ac:spMk id="5" creationId="{912DF43F-9327-0FA1-3254-D68DAAB794B3}"/>
          </ac:spMkLst>
        </pc:spChg>
        <pc:spChg chg="mod">
          <ac:chgData name="Sébastien DUPUIS" userId="5f8024bd-85a3-4c0d-9875-3e988400b110" providerId="ADAL" clId="{E2330362-DDFD-490B-B4CE-0E872DA6E121}" dt="2023-06-26T09:59:56.048" v="3461" actId="6549"/>
          <ac:spMkLst>
            <pc:docMk/>
            <pc:sldMk cId="3408664832" sldId="1448944341"/>
            <ac:spMk id="7" creationId="{C6A02C74-C1E0-4E93-F3E0-500A1F7DD41E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1" creationId="{9C8BDB93-FD6A-F328-0C16-B813BBFED24D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3" creationId="{AC05D579-39BA-CA2F-29CB-98736678DA66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4" creationId="{7C6F5D3A-B86E-9779-927C-64DE67A076BE}"/>
          </ac:spMkLst>
        </pc:spChg>
        <pc:spChg chg="add mod topLvl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5" creationId="{549FD478-F934-426E-0EC1-673ECD602822}"/>
          </ac:spMkLst>
        </pc:spChg>
        <pc:spChg chg="add mod">
          <ac:chgData name="Sébastien DUPUIS" userId="5f8024bd-85a3-4c0d-9875-3e988400b110" providerId="ADAL" clId="{E2330362-DDFD-490B-B4CE-0E872DA6E121}" dt="2023-06-26T10:00:33.224" v="3466" actId="164"/>
          <ac:spMkLst>
            <pc:docMk/>
            <pc:sldMk cId="3408664832" sldId="1448944341"/>
            <ac:spMk id="17" creationId="{E448D892-49CE-A7E8-DDC8-6FAD92FA1436}"/>
          </ac:spMkLst>
        </pc:spChg>
        <pc:grpChg chg="add del mod">
          <ac:chgData name="Sébastien DUPUIS" userId="5f8024bd-85a3-4c0d-9875-3e988400b110" providerId="ADAL" clId="{E2330362-DDFD-490B-B4CE-0E872DA6E121}" dt="2023-06-26T10:00:09.314" v="3462" actId="165"/>
          <ac:grpSpMkLst>
            <pc:docMk/>
            <pc:sldMk cId="3408664832" sldId="1448944341"/>
            <ac:grpSpMk id="16" creationId="{CC6DEE7F-3B08-F5B9-D549-650D0D350E5D}"/>
          </ac:grpSpMkLst>
        </pc:grpChg>
        <pc:grpChg chg="add mod">
          <ac:chgData name="Sébastien DUPUIS" userId="5f8024bd-85a3-4c0d-9875-3e988400b110" providerId="ADAL" clId="{E2330362-DDFD-490B-B4CE-0E872DA6E121}" dt="2023-06-26T10:00:38.941" v="3467" actId="1076"/>
          <ac:grpSpMkLst>
            <pc:docMk/>
            <pc:sldMk cId="3408664832" sldId="1448944341"/>
            <ac:grpSpMk id="18" creationId="{82D9EA11-2F09-3AAC-E9FE-7BACFB4FC73F}"/>
          </ac:grpSpMkLst>
        </pc:grpChg>
        <pc:picChg chg="add del mod">
          <ac:chgData name="Sébastien DUPUIS" userId="5f8024bd-85a3-4c0d-9875-3e988400b110" providerId="ADAL" clId="{E2330362-DDFD-490B-B4CE-0E872DA6E121}" dt="2023-06-26T09:54:50.487" v="3046" actId="478"/>
          <ac:picMkLst>
            <pc:docMk/>
            <pc:sldMk cId="3408664832" sldId="1448944341"/>
            <ac:picMk id="8" creationId="{FA88CF09-6D5D-5A57-282B-D4BB6E7379A3}"/>
          </ac:picMkLst>
        </pc:picChg>
        <pc:picChg chg="add mod topLvl">
          <ac:chgData name="Sébastien DUPUIS" userId="5f8024bd-85a3-4c0d-9875-3e988400b110" providerId="ADAL" clId="{E2330362-DDFD-490B-B4CE-0E872DA6E121}" dt="2023-06-26T10:00:33.224" v="3466" actId="164"/>
          <ac:picMkLst>
            <pc:docMk/>
            <pc:sldMk cId="3408664832" sldId="1448944341"/>
            <ac:picMk id="10" creationId="{46B65B3A-2AE1-7EB6-B359-3FBB1A802646}"/>
          </ac:picMkLst>
        </pc:picChg>
      </pc:sldChg>
      <pc:sldChg chg="delSp modSp add del mod">
        <pc:chgData name="Sébastien DUPUIS" userId="5f8024bd-85a3-4c0d-9875-3e988400b110" providerId="ADAL" clId="{E2330362-DDFD-490B-B4CE-0E872DA6E121}" dt="2023-06-26T15:05:53" v="4773" actId="2696"/>
        <pc:sldMkLst>
          <pc:docMk/>
          <pc:sldMk cId="2716338727" sldId="1448944342"/>
        </pc:sldMkLst>
        <pc:spChg chg="del mod">
          <ac:chgData name="Sébastien DUPUIS" userId="5f8024bd-85a3-4c0d-9875-3e988400b110" providerId="ADAL" clId="{E2330362-DDFD-490B-B4CE-0E872DA6E121}" dt="2023-06-26T15:05:22.364" v="4725" actId="21"/>
          <ac:spMkLst>
            <pc:docMk/>
            <pc:sldMk cId="2716338727" sldId="1448944342"/>
            <ac:spMk id="7" creationId="{C6A02C74-C1E0-4E93-F3E0-500A1F7DD41E}"/>
          </ac:spMkLst>
        </pc:spChg>
        <pc:picChg chg="del">
          <ac:chgData name="Sébastien DUPUIS" userId="5f8024bd-85a3-4c0d-9875-3e988400b110" providerId="ADAL" clId="{E2330362-DDFD-490B-B4CE-0E872DA6E121}" dt="2023-06-26T15:05:09.018" v="4721" actId="478"/>
          <ac:picMkLst>
            <pc:docMk/>
            <pc:sldMk cId="2716338727" sldId="1448944342"/>
            <ac:picMk id="8" creationId="{D50433BF-960E-44A3-3173-67C6F473BFF5}"/>
          </ac:picMkLst>
        </pc:picChg>
        <pc:picChg chg="del">
          <ac:chgData name="Sébastien DUPUIS" userId="5f8024bd-85a3-4c0d-9875-3e988400b110" providerId="ADAL" clId="{E2330362-DDFD-490B-B4CE-0E872DA6E121}" dt="2023-06-26T15:05:10.969" v="4722" actId="478"/>
          <ac:picMkLst>
            <pc:docMk/>
            <pc:sldMk cId="2716338727" sldId="1448944342"/>
            <ac:picMk id="9" creationId="{93635C9B-5ABD-9BFD-04B5-C0C3E8E627DA}"/>
          </ac:picMkLst>
        </pc:picChg>
        <pc:picChg chg="del">
          <ac:chgData name="Sébastien DUPUIS" userId="5f8024bd-85a3-4c0d-9875-3e988400b110" providerId="ADAL" clId="{E2330362-DDFD-490B-B4CE-0E872DA6E121}" dt="2023-06-26T15:05:12.671" v="4723" actId="478"/>
          <ac:picMkLst>
            <pc:docMk/>
            <pc:sldMk cId="2716338727" sldId="1448944342"/>
            <ac:picMk id="10" creationId="{859BA5B1-DEB1-8AD0-1ED9-C5A673B2BF4F}"/>
          </ac:picMkLst>
        </pc:picChg>
      </pc:sldChg>
    </pc:docChg>
  </pc:docChgLst>
  <pc:docChgLst>
    <pc:chgData name="Sébastien DUPUIS" userId="5f8024bd-85a3-4c0d-9875-3e988400b110" providerId="ADAL" clId="{D68C5C29-6ACF-4FFB-9860-D3219CA38719}"/>
    <pc:docChg chg="undo custSel addSld delSld modSld sldOrd modMainMaster">
      <pc:chgData name="Sébastien DUPUIS" userId="5f8024bd-85a3-4c0d-9875-3e988400b110" providerId="ADAL" clId="{D68C5C29-6ACF-4FFB-9860-D3219CA38719}" dt="2023-06-19T15:56:48.325" v="3623" actId="20577"/>
      <pc:docMkLst>
        <pc:docMk/>
      </pc:docMkLst>
      <pc:sldChg chg="addSp delSp modSp mod">
        <pc:chgData name="Sébastien DUPUIS" userId="5f8024bd-85a3-4c0d-9875-3e988400b110" providerId="ADAL" clId="{D68C5C29-6ACF-4FFB-9860-D3219CA38719}" dt="2023-06-19T15:39:06.758" v="3432" actId="14100"/>
        <pc:sldMkLst>
          <pc:docMk/>
          <pc:sldMk cId="2861070061" sldId="327"/>
        </pc:sldMkLst>
        <pc:spChg chg="add mod">
          <ac:chgData name="Sébastien DUPUIS" userId="5f8024bd-85a3-4c0d-9875-3e988400b110" providerId="ADAL" clId="{D68C5C29-6ACF-4FFB-9860-D3219CA38719}" dt="2023-06-19T15:38:50.789" v="3427" actId="207"/>
          <ac:spMkLst>
            <pc:docMk/>
            <pc:sldMk cId="2861070061" sldId="327"/>
            <ac:spMk id="2" creationId="{35B97A73-7FCD-76BA-496C-43D4095261B2}"/>
          </ac:spMkLst>
        </pc:spChg>
        <pc:spChg chg="del mod">
          <ac:chgData name="Sébastien DUPUIS" userId="5f8024bd-85a3-4c0d-9875-3e988400b110" providerId="ADAL" clId="{D68C5C29-6ACF-4FFB-9860-D3219CA38719}" dt="2023-06-19T15:38:39.648" v="3425" actId="478"/>
          <ac:spMkLst>
            <pc:docMk/>
            <pc:sldMk cId="2861070061" sldId="327"/>
            <ac:spMk id="3" creationId="{A91FBD3C-C361-3203-CD62-BABDE1B20DF6}"/>
          </ac:spMkLst>
        </pc:spChg>
        <pc:spChg chg="add mod">
          <ac:chgData name="Sébastien DUPUIS" userId="5f8024bd-85a3-4c0d-9875-3e988400b110" providerId="ADAL" clId="{D68C5C29-6ACF-4FFB-9860-D3219CA38719}" dt="2023-06-19T15:38:31.032" v="3424" actId="207"/>
          <ac:spMkLst>
            <pc:docMk/>
            <pc:sldMk cId="2861070061" sldId="327"/>
            <ac:spMk id="4" creationId="{52A86A0C-2EC6-9208-EEAC-DBBDE7225A47}"/>
          </ac:spMkLst>
        </pc:spChg>
        <pc:spChg chg="mod">
          <ac:chgData name="Sébastien DUPUIS" userId="5f8024bd-85a3-4c0d-9875-3e988400b110" providerId="ADAL" clId="{D68C5C29-6ACF-4FFB-9860-D3219CA38719}" dt="2023-06-19T15:39:06.758" v="3432" actId="14100"/>
          <ac:spMkLst>
            <pc:docMk/>
            <pc:sldMk cId="2861070061" sldId="327"/>
            <ac:spMk id="68" creationId="{868879DD-0001-64BE-A7FD-AE58529F5CAF}"/>
          </ac:spMkLst>
        </pc:spChg>
        <pc:picChg chg="mod">
          <ac:chgData name="Sébastien DUPUIS" userId="5f8024bd-85a3-4c0d-9875-3e988400b110" providerId="ADAL" clId="{D68C5C29-6ACF-4FFB-9860-D3219CA38719}" dt="2023-06-14T15:29:40.480" v="44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delSp modSp mod">
        <pc:chgData name="Sébastien DUPUIS" userId="5f8024bd-85a3-4c0d-9875-3e988400b110" providerId="ADAL" clId="{D68C5C29-6ACF-4FFB-9860-D3219CA38719}" dt="2023-06-19T15:37:56.180" v="3419" actId="207"/>
        <pc:sldMkLst>
          <pc:docMk/>
          <pc:sldMk cId="626772758" sldId="1448944320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626772758" sldId="1448944320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7:03:58.824" v="139" actId="20577"/>
          <ac:spMkLst>
            <pc:docMk/>
            <pc:sldMk cId="626772758" sldId="1448944320"/>
            <ac:spMk id="4" creationId="{7F036F73-011B-3475-8FFB-EFFFCB729C17}"/>
          </ac:spMkLst>
        </pc:spChg>
        <pc:spChg chg="add mod">
          <ac:chgData name="Sébastien DUPUIS" userId="5f8024bd-85a3-4c0d-9875-3e988400b110" providerId="ADAL" clId="{D68C5C29-6ACF-4FFB-9860-D3219CA38719}" dt="2023-06-19T15:37:56.180" v="3419" actId="207"/>
          <ac:spMkLst>
            <pc:docMk/>
            <pc:sldMk cId="626772758" sldId="1448944320"/>
            <ac:spMk id="7" creationId="{71804F0E-8CB2-E0EE-A4F4-A62CD9A217FB}"/>
          </ac:spMkLst>
        </pc:spChg>
        <pc:spChg chg="add mod">
          <ac:chgData name="Sébastien DUPUIS" userId="5f8024bd-85a3-4c0d-9875-3e988400b110" providerId="ADAL" clId="{D68C5C29-6ACF-4FFB-9860-D3219CA38719}" dt="2023-06-19T15:37:43.733" v="3418" actId="1076"/>
          <ac:spMkLst>
            <pc:docMk/>
            <pc:sldMk cId="626772758" sldId="1448944320"/>
            <ac:spMk id="9" creationId="{B9B45A5E-A104-E475-8D6B-A258D50E4666}"/>
          </ac:spMkLst>
        </pc:spChg>
        <pc:picChg chg="add mod">
          <ac:chgData name="Sébastien DUPUIS" userId="5f8024bd-85a3-4c0d-9875-3e988400b110" providerId="ADAL" clId="{D68C5C29-6ACF-4FFB-9860-D3219CA38719}" dt="2023-06-19T07:04:21.811" v="144" actId="1076"/>
          <ac:picMkLst>
            <pc:docMk/>
            <pc:sldMk cId="626772758" sldId="1448944320"/>
            <ac:picMk id="8" creationId="{39EAC37F-04BE-8912-98A8-9EEAF4CD62AC}"/>
          </ac:picMkLst>
        </pc:picChg>
        <pc:picChg chg="del">
          <ac:chgData name="Sébastien DUPUIS" userId="5f8024bd-85a3-4c0d-9875-3e988400b110" providerId="ADAL" clId="{D68C5C29-6ACF-4FFB-9860-D3219CA38719}" dt="2023-06-19T07:04:15.630" v="140" actId="478"/>
          <ac:picMkLst>
            <pc:docMk/>
            <pc:sldMk cId="626772758" sldId="1448944320"/>
            <ac:picMk id="9" creationId="{A6BBB6FA-9C8F-1396-B313-EF7C6225DA9B}"/>
          </ac:picMkLst>
        </pc:picChg>
      </pc:sldChg>
      <pc:sldChg chg="delSp modSp mod">
        <pc:chgData name="Sébastien DUPUIS" userId="5f8024bd-85a3-4c0d-9875-3e988400b110" providerId="ADAL" clId="{D68C5C29-6ACF-4FFB-9860-D3219CA38719}" dt="2023-06-19T15:56:48.325" v="3623" actId="20577"/>
        <pc:sldMkLst>
          <pc:docMk/>
          <pc:sldMk cId="3847570049" sldId="1448944323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3847570049" sldId="1448944323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2:44:06.002" v="1982" actId="6549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D68C5C29-6ACF-4FFB-9860-D3219CA38719}" dt="2023-06-19T15:56:48.325" v="3623" actId="20577"/>
          <ac:spMkLst>
            <pc:docMk/>
            <pc:sldMk cId="3847570049" sldId="1448944323"/>
            <ac:spMk id="7" creationId="{99AC9673-C48D-C1A2-E06D-19C677C3CDED}"/>
          </ac:spMkLst>
        </pc:spChg>
        <pc:spChg chg="del">
          <ac:chgData name="Sébastien DUPUIS" userId="5f8024bd-85a3-4c0d-9875-3e988400b110" providerId="ADAL" clId="{D68C5C29-6ACF-4FFB-9860-D3219CA38719}" dt="2023-06-19T12:43:01.891" v="1960" actId="478"/>
          <ac:spMkLst>
            <pc:docMk/>
            <pc:sldMk cId="3847570049" sldId="1448944323"/>
            <ac:spMk id="8" creationId="{0DEB11DF-CD7C-ADCF-87B3-D08415BD6B76}"/>
          </ac:spMkLst>
        </pc:spChg>
        <pc:spChg chg="mod">
          <ac:chgData name="Sébastien DUPUIS" userId="5f8024bd-85a3-4c0d-9875-3e988400b110" providerId="ADAL" clId="{D68C5C29-6ACF-4FFB-9860-D3219CA38719}" dt="2023-06-19T13:15:59.678" v="3360" actId="1076"/>
          <ac:spMkLst>
            <pc:docMk/>
            <pc:sldMk cId="3847570049" sldId="1448944323"/>
            <ac:spMk id="9" creationId="{8A079853-80AE-9B21-C896-37728ECECCEC}"/>
          </ac:spMkLst>
        </pc:spChg>
        <pc:spChg chg="mod">
          <ac:chgData name="Sébastien DUPUIS" userId="5f8024bd-85a3-4c0d-9875-3e988400b110" providerId="ADAL" clId="{D68C5C29-6ACF-4FFB-9860-D3219CA38719}" dt="2023-06-19T12:09:16.649" v="1883" actId="20577"/>
          <ac:spMkLst>
            <pc:docMk/>
            <pc:sldMk cId="3847570049" sldId="1448944323"/>
            <ac:spMk id="13" creationId="{84B555F0-C361-722D-22E5-16E93D370B8D}"/>
          </ac:spMkLst>
        </pc:spChg>
        <pc:spChg chg="del mod">
          <ac:chgData name="Sébastien DUPUIS" userId="5f8024bd-85a3-4c0d-9875-3e988400b110" providerId="ADAL" clId="{D68C5C29-6ACF-4FFB-9860-D3219CA38719}" dt="2023-06-19T12:41:11.013" v="1884" actId="478"/>
          <ac:spMkLst>
            <pc:docMk/>
            <pc:sldMk cId="3847570049" sldId="1448944323"/>
            <ac:spMk id="15" creationId="{1D4CD394-F847-8767-09D0-35027154AA4D}"/>
          </ac:spMkLst>
        </pc:spChg>
      </pc:sldChg>
      <pc:sldChg chg="addSp modSp mod">
        <pc:chgData name="Sébastien DUPUIS" userId="5f8024bd-85a3-4c0d-9875-3e988400b110" providerId="ADAL" clId="{D68C5C29-6ACF-4FFB-9860-D3219CA38719}" dt="2023-06-19T15:38:02.766" v="3420"/>
        <pc:sldMkLst>
          <pc:docMk/>
          <pc:sldMk cId="2685412182" sldId="1448944325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2685412182" sldId="1448944325"/>
            <ac:spMk id="3" creationId="{CCE6B315-7221-5348-B421-3DAD317FA364}"/>
          </ac:spMkLst>
        </pc:spChg>
        <pc:spChg chg="add mod">
          <ac:chgData name="Sébastien DUPUIS" userId="5f8024bd-85a3-4c0d-9875-3e988400b110" providerId="ADAL" clId="{D68C5C29-6ACF-4FFB-9860-D3219CA38719}" dt="2023-06-19T12:04:03.456" v="1872" actId="1076"/>
          <ac:spMkLst>
            <pc:docMk/>
            <pc:sldMk cId="2685412182" sldId="1448944325"/>
            <ac:spMk id="5" creationId="{9F9F2D30-33DE-B1CD-B868-3C6245A904EE}"/>
          </ac:spMkLst>
        </pc:spChg>
        <pc:spChg chg="add mod">
          <ac:chgData name="Sébastien DUPUIS" userId="5f8024bd-85a3-4c0d-9875-3e988400b110" providerId="ADAL" clId="{D68C5C29-6ACF-4FFB-9860-D3219CA38719}" dt="2023-06-19T15:38:02.766" v="3420"/>
          <ac:spMkLst>
            <pc:docMk/>
            <pc:sldMk cId="2685412182" sldId="1448944325"/>
            <ac:spMk id="7" creationId="{27165080-AE59-FCFB-467A-F22B2E945FE4}"/>
          </ac:spMkLst>
        </pc:spChg>
        <pc:spChg chg="add mod">
          <ac:chgData name="Sébastien DUPUIS" userId="5f8024bd-85a3-4c0d-9875-3e988400b110" providerId="ADAL" clId="{D68C5C29-6ACF-4FFB-9860-D3219CA38719}" dt="2023-06-19T15:38:02.766" v="3420"/>
          <ac:spMkLst>
            <pc:docMk/>
            <pc:sldMk cId="2685412182" sldId="1448944325"/>
            <ac:spMk id="8" creationId="{BC2B6C7D-20D0-1BD2-DAB6-60C28AA29B14}"/>
          </ac:spMkLst>
        </pc:spChg>
        <pc:spChg chg="mod">
          <ac:chgData name="Sébastien DUPUIS" userId="5f8024bd-85a3-4c0d-9875-3e988400b110" providerId="ADAL" clId="{D68C5C29-6ACF-4FFB-9860-D3219CA38719}" dt="2023-06-19T11:59:13.053" v="1821" actId="1076"/>
          <ac:spMkLst>
            <pc:docMk/>
            <pc:sldMk cId="2685412182" sldId="1448944325"/>
            <ac:spMk id="10" creationId="{DDEFD099-1012-8EE6-AC1D-3695010B3A88}"/>
          </ac:spMkLst>
        </pc:spChg>
        <pc:spChg chg="mod">
          <ac:chgData name="Sébastien DUPUIS" userId="5f8024bd-85a3-4c0d-9875-3e988400b110" providerId="ADAL" clId="{D68C5C29-6ACF-4FFB-9860-D3219CA38719}" dt="2023-06-19T12:03:59.659" v="1871" actId="1076"/>
          <ac:spMkLst>
            <pc:docMk/>
            <pc:sldMk cId="2685412182" sldId="1448944325"/>
            <ac:spMk id="12" creationId="{32D551E0-9B4D-5F42-A8C1-A467ECEE6F76}"/>
          </ac:spMkLst>
        </pc:spChg>
        <pc:spChg chg="mod">
          <ac:chgData name="Sébastien DUPUIS" userId="5f8024bd-85a3-4c0d-9875-3e988400b110" providerId="ADAL" clId="{D68C5C29-6ACF-4FFB-9860-D3219CA38719}" dt="2023-06-19T11:59:04.001" v="1820" actId="1076"/>
          <ac:spMkLst>
            <pc:docMk/>
            <pc:sldMk cId="2685412182" sldId="1448944325"/>
            <ac:spMk id="13" creationId="{429AF48E-5B86-32E4-B5DF-94C595FA9B24}"/>
          </ac:spMkLst>
        </pc:spChg>
        <pc:graphicFrameChg chg="add mod">
          <ac:chgData name="Sébastien DUPUIS" userId="5f8024bd-85a3-4c0d-9875-3e988400b110" providerId="ADAL" clId="{D68C5C29-6ACF-4FFB-9860-D3219CA38719}" dt="2023-06-19T12:03:46.687" v="1869" actId="1076"/>
          <ac:graphicFrameMkLst>
            <pc:docMk/>
            <pc:sldMk cId="2685412182" sldId="1448944325"/>
            <ac:graphicFrameMk id="4" creationId="{7E407B3F-63ED-6592-D7C9-6E5B60FBA6F0}"/>
          </ac:graphicFrameMkLst>
        </pc:graphicFrameChg>
        <pc:graphicFrameChg chg="mod">
          <ac:chgData name="Sébastien DUPUIS" userId="5f8024bd-85a3-4c0d-9875-3e988400b110" providerId="ADAL" clId="{D68C5C29-6ACF-4FFB-9860-D3219CA38719}" dt="2023-06-19T11:59:13.053" v="1821" actId="1076"/>
          <ac:graphicFrameMkLst>
            <pc:docMk/>
            <pc:sldMk cId="2685412182" sldId="1448944325"/>
            <ac:graphicFrameMk id="9" creationId="{7B2939DD-7348-EA09-50F3-39B3033C7169}"/>
          </ac:graphicFrameMkLst>
        </pc:graphicFrameChg>
        <pc:graphicFrameChg chg="mod">
          <ac:chgData name="Sébastien DUPUIS" userId="5f8024bd-85a3-4c0d-9875-3e988400b110" providerId="ADAL" clId="{D68C5C29-6ACF-4FFB-9860-D3219CA38719}" dt="2023-06-19T12:05:26.655" v="1873"/>
          <ac:graphicFrameMkLst>
            <pc:docMk/>
            <pc:sldMk cId="2685412182" sldId="1448944325"/>
            <ac:graphicFrameMk id="11" creationId="{D301B73D-5BD2-F79C-A70A-3C71D50EA323}"/>
          </ac:graphicFrameMkLst>
        </pc:graphicFrameChg>
      </pc:sldChg>
      <pc:sldChg chg="modSp mod">
        <pc:chgData name="Sébastien DUPUIS" userId="5f8024bd-85a3-4c0d-9875-3e988400b110" providerId="ADAL" clId="{D68C5C29-6ACF-4FFB-9860-D3219CA38719}" dt="2023-06-19T15:47:30.597" v="3458" actId="1076"/>
        <pc:sldMkLst>
          <pc:docMk/>
          <pc:sldMk cId="1437164524" sldId="1448944328"/>
        </pc:sldMkLst>
        <pc:spChg chg="mod">
          <ac:chgData name="Sébastien DUPUIS" userId="5f8024bd-85a3-4c0d-9875-3e988400b110" providerId="ADAL" clId="{D68C5C29-6ACF-4FFB-9860-D3219CA38719}" dt="2023-06-19T15:47:30.597" v="3458" actId="1076"/>
          <ac:spMkLst>
            <pc:docMk/>
            <pc:sldMk cId="1437164524" sldId="1448944328"/>
            <ac:spMk id="2" creationId="{B71C6A08-5822-1690-9F42-48CDF92B316A}"/>
          </ac:spMkLst>
        </pc:spChg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437164524" sldId="1448944328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9:52:44.411" v="1729" actId="1076"/>
          <ac:spMkLst>
            <pc:docMk/>
            <pc:sldMk cId="1437164524" sldId="1448944328"/>
            <ac:spMk id="4" creationId="{6EF90132-C63F-78E6-C97A-2E5280392BA5}"/>
          </ac:spMkLst>
        </pc:spChg>
        <pc:spChg chg="mod">
          <ac:chgData name="Sébastien DUPUIS" userId="5f8024bd-85a3-4c0d-9875-3e988400b110" providerId="ADAL" clId="{D68C5C29-6ACF-4FFB-9860-D3219CA38719}" dt="2023-06-19T15:46:33.748" v="3455" actId="14100"/>
          <ac:spMkLst>
            <pc:docMk/>
            <pc:sldMk cId="1437164524" sldId="1448944328"/>
            <ac:spMk id="12" creationId="{934F3D28-C405-B5C8-DA95-71242C9C3FF1}"/>
          </ac:spMkLst>
        </pc:spChg>
        <pc:spChg chg="mod">
          <ac:chgData name="Sébastien DUPUIS" userId="5f8024bd-85a3-4c0d-9875-3e988400b110" providerId="ADAL" clId="{D68C5C29-6ACF-4FFB-9860-D3219CA38719}" dt="2023-06-19T15:45:10.923" v="3437" actId="1076"/>
          <ac:spMkLst>
            <pc:docMk/>
            <pc:sldMk cId="1437164524" sldId="1448944328"/>
            <ac:spMk id="17" creationId="{0867D987-7F99-7ACA-963D-0FC109571866}"/>
          </ac:spMkLst>
        </pc:spChg>
        <pc:spChg chg="mod">
          <ac:chgData name="Sébastien DUPUIS" userId="5f8024bd-85a3-4c0d-9875-3e988400b110" providerId="ADAL" clId="{D68C5C29-6ACF-4FFB-9860-D3219CA38719}" dt="2023-06-19T15:46:06.052" v="3438" actId="14100"/>
          <ac:spMkLst>
            <pc:docMk/>
            <pc:sldMk cId="1437164524" sldId="1448944328"/>
            <ac:spMk id="20" creationId="{D9CD36C8-BAF3-2D4D-8187-F3B5841F58FF}"/>
          </ac:spMkLst>
        </pc:spChg>
        <pc:spChg chg="mod">
          <ac:chgData name="Sébastien DUPUIS" userId="5f8024bd-85a3-4c0d-9875-3e988400b110" providerId="ADAL" clId="{D68C5C29-6ACF-4FFB-9860-D3219CA38719}" dt="2023-06-19T09:52:27.314" v="1727" actId="20577"/>
          <ac:spMkLst>
            <pc:docMk/>
            <pc:sldMk cId="1437164524" sldId="1448944328"/>
            <ac:spMk id="39" creationId="{3CBB46A8-EA1F-5C6D-3C33-A8E904C8B209}"/>
          </ac:spMkLst>
        </pc:spChg>
        <pc:picChg chg="mod">
          <ac:chgData name="Sébastien DUPUIS" userId="5f8024bd-85a3-4c0d-9875-3e988400b110" providerId="ADAL" clId="{D68C5C29-6ACF-4FFB-9860-D3219CA38719}" dt="2023-06-19T09:52:44.411" v="1729" actId="1076"/>
          <ac:picMkLst>
            <pc:docMk/>
            <pc:sldMk cId="1437164524" sldId="1448944328"/>
            <ac:picMk id="10" creationId="{723D18DE-56F0-F7E7-5801-3EA7E86F759B}"/>
          </ac:picMkLst>
        </pc:picChg>
        <pc:picChg chg="mod">
          <ac:chgData name="Sébastien DUPUIS" userId="5f8024bd-85a3-4c0d-9875-3e988400b110" providerId="ADAL" clId="{D68C5C29-6ACF-4FFB-9860-D3219CA38719}" dt="2023-06-19T15:47:23.527" v="3456" actId="1076"/>
          <ac:picMkLst>
            <pc:docMk/>
            <pc:sldMk cId="1437164524" sldId="1448944328"/>
            <ac:picMk id="26" creationId="{0BECCAB3-A53A-5D57-54C6-49918BD6E974}"/>
          </ac:picMkLst>
        </pc:picChg>
      </pc:sldChg>
      <pc:sldChg chg="modSp mod">
        <pc:chgData name="Sébastien DUPUIS" userId="5f8024bd-85a3-4c0d-9875-3e988400b110" providerId="ADAL" clId="{D68C5C29-6ACF-4FFB-9860-D3219CA38719}" dt="2023-06-19T08:22:51.809" v="597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832013441" sldId="1448944329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2:51.809" v="597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D68C5C29-6ACF-4FFB-9860-D3219CA38719}" dt="2023-06-19T12:58:39.698" v="2537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3988906689" sldId="1448944330"/>
            <ac:spMk id="3" creationId="{CCE6B315-7221-5348-B421-3DAD317FA364}"/>
          </ac:spMkLst>
        </pc:spChg>
        <pc:graphicFrameChg chg="mod modGraphic">
          <ac:chgData name="Sébastien DUPUIS" userId="5f8024bd-85a3-4c0d-9875-3e988400b110" providerId="ADAL" clId="{D68C5C29-6ACF-4FFB-9860-D3219CA38719}" dt="2023-06-19T12:58:39.698" v="2537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modSp mod ord">
        <pc:chgData name="Sébastien DUPUIS" userId="5f8024bd-85a3-4c0d-9875-3e988400b110" providerId="ADAL" clId="{D68C5C29-6ACF-4FFB-9860-D3219CA38719}" dt="2023-06-19T12:55:40.614" v="2413" actId="20577"/>
        <pc:sldMkLst>
          <pc:docMk/>
          <pc:sldMk cId="1554737768" sldId="1448944333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554737768" sldId="1448944333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3:36.022" v="604" actId="20577"/>
          <ac:spMkLst>
            <pc:docMk/>
            <pc:sldMk cId="1554737768" sldId="1448944333"/>
            <ac:spMk id="4" creationId="{E31A3642-93DF-D7C5-B6E0-24AAC35063C3}"/>
          </ac:spMkLst>
        </pc:spChg>
        <pc:spChg chg="mod">
          <ac:chgData name="Sébastien DUPUIS" userId="5f8024bd-85a3-4c0d-9875-3e988400b110" providerId="ADAL" clId="{D68C5C29-6ACF-4FFB-9860-D3219CA38719}" dt="2023-06-19T12:55:40.614" v="2413" actId="20577"/>
          <ac:spMkLst>
            <pc:docMk/>
            <pc:sldMk cId="1554737768" sldId="1448944333"/>
            <ac:spMk id="5" creationId="{08E78298-6E82-804D-0DF3-AF66DC522F24}"/>
          </ac:spMkLst>
        </pc:spChg>
      </pc:sldChg>
      <pc:sldChg chg="modSp mod">
        <pc:chgData name="Sébastien DUPUIS" userId="5f8024bd-85a3-4c0d-9875-3e988400b110" providerId="ADAL" clId="{D68C5C29-6ACF-4FFB-9860-D3219CA38719}" dt="2023-06-19T08:26:31.137" v="977" actId="113"/>
        <pc:sldMkLst>
          <pc:docMk/>
          <pc:sldMk cId="449599231" sldId="1448944334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449599231" sldId="1448944334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08:26:31.137" v="977" actId="113"/>
          <ac:spMkLst>
            <pc:docMk/>
            <pc:sldMk cId="449599231" sldId="1448944334"/>
            <ac:spMk id="7" creationId="{C6A02C74-C1E0-4E93-F3E0-500A1F7DD41E}"/>
          </ac:spMkLst>
        </pc:spChg>
      </pc:sldChg>
      <pc:sldChg chg="modSp mod">
        <pc:chgData name="Sébastien DUPUIS" userId="5f8024bd-85a3-4c0d-9875-3e988400b110" providerId="ADAL" clId="{D68C5C29-6ACF-4FFB-9860-D3219CA38719}" dt="2023-06-19T15:52:24.303" v="3521" actId="20577"/>
        <pc:sldMkLst>
          <pc:docMk/>
          <pc:sldMk cId="12542695" sldId="1448944335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12542695" sldId="1448944335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5:52:24.303" v="3521" actId="20577"/>
          <ac:spMkLst>
            <pc:docMk/>
            <pc:sldMk cId="12542695" sldId="1448944335"/>
            <ac:spMk id="7" creationId="{C6A02C74-C1E0-4E93-F3E0-500A1F7DD41E}"/>
          </ac:spMkLst>
        </pc:spChg>
      </pc:sldChg>
      <pc:sldChg chg="addSp modSp mod">
        <pc:chgData name="Sébastien DUPUIS" userId="5f8024bd-85a3-4c0d-9875-3e988400b110" providerId="ADAL" clId="{D68C5C29-6ACF-4FFB-9860-D3219CA38719}" dt="2023-06-19T15:55:45.066" v="3582" actId="20577"/>
        <pc:sldMkLst>
          <pc:docMk/>
          <pc:sldMk cId="4135281289" sldId="1448944336"/>
        </pc:sldMkLst>
        <pc:spChg chg="mod">
          <ac:chgData name="Sébastien DUPUIS" userId="5f8024bd-85a3-4c0d-9875-3e988400b110" providerId="ADAL" clId="{D68C5C29-6ACF-4FFB-9860-D3219CA38719}" dt="2023-06-14T15:29:40.480" v="44"/>
          <ac:spMkLst>
            <pc:docMk/>
            <pc:sldMk cId="4135281289" sldId="1448944336"/>
            <ac:spMk id="3" creationId="{CCE6B315-7221-5348-B421-3DAD317FA364}"/>
          </ac:spMkLst>
        </pc:spChg>
        <pc:spChg chg="mod">
          <ac:chgData name="Sébastien DUPUIS" userId="5f8024bd-85a3-4c0d-9875-3e988400b110" providerId="ADAL" clId="{D68C5C29-6ACF-4FFB-9860-D3219CA38719}" dt="2023-06-19T15:55:45.066" v="3582" actId="20577"/>
          <ac:spMkLst>
            <pc:docMk/>
            <pc:sldMk cId="4135281289" sldId="1448944336"/>
            <ac:spMk id="4" creationId="{1E4D02AF-DDA0-FD89-4D13-F96622DA6471}"/>
          </ac:spMkLst>
        </pc:spChg>
        <pc:spChg chg="mod">
          <ac:chgData name="Sébastien DUPUIS" userId="5f8024bd-85a3-4c0d-9875-3e988400b110" providerId="ADAL" clId="{D68C5C29-6ACF-4FFB-9860-D3219CA38719}" dt="2023-06-19T13:20:18.161" v="3362" actId="1076"/>
          <ac:spMkLst>
            <pc:docMk/>
            <pc:sldMk cId="4135281289" sldId="1448944336"/>
            <ac:spMk id="25" creationId="{985B4354-8E19-D14B-E462-287447318E0B}"/>
          </ac:spMkLst>
        </pc:spChg>
        <pc:picChg chg="add mod">
          <ac:chgData name="Sébastien DUPUIS" userId="5f8024bd-85a3-4c0d-9875-3e988400b110" providerId="ADAL" clId="{D68C5C29-6ACF-4FFB-9860-D3219CA38719}" dt="2023-06-19T13:14:48.292" v="3358" actId="1076"/>
          <ac:picMkLst>
            <pc:docMk/>
            <pc:sldMk cId="4135281289" sldId="1448944336"/>
            <ac:picMk id="7" creationId="{ADB423B5-6159-4C8D-1367-FFAEE78CE2E1}"/>
          </ac:picMkLst>
        </pc:picChg>
        <pc:picChg chg="add mod">
          <ac:chgData name="Sébastien DUPUIS" userId="5f8024bd-85a3-4c0d-9875-3e988400b110" providerId="ADAL" clId="{D68C5C29-6ACF-4FFB-9860-D3219CA38719}" dt="2023-06-19T13:20:52.704" v="3365" actId="1036"/>
          <ac:picMkLst>
            <pc:docMk/>
            <pc:sldMk cId="4135281289" sldId="1448944336"/>
            <ac:picMk id="9" creationId="{36E0FD40-52F4-E5BF-2C90-AB580178E87A}"/>
          </ac:picMkLst>
        </pc:picChg>
      </pc:sldChg>
      <pc:sldChg chg="modSp add del mod ord">
        <pc:chgData name="Sébastien DUPUIS" userId="5f8024bd-85a3-4c0d-9875-3e988400b110" providerId="ADAL" clId="{D68C5C29-6ACF-4FFB-9860-D3219CA38719}" dt="2023-06-19T08:29:07.867" v="1133" actId="2696"/>
        <pc:sldMkLst>
          <pc:docMk/>
          <pc:sldMk cId="339966664" sldId="1448944337"/>
        </pc:sldMkLst>
        <pc:spChg chg="mod">
          <ac:chgData name="Sébastien DUPUIS" userId="5f8024bd-85a3-4c0d-9875-3e988400b110" providerId="ADAL" clId="{D68C5C29-6ACF-4FFB-9860-D3219CA38719}" dt="2023-06-19T08:28:00.746" v="1051" actId="20577"/>
          <ac:spMkLst>
            <pc:docMk/>
            <pc:sldMk cId="339966664" sldId="1448944337"/>
            <ac:spMk id="5" creationId="{912DF43F-9327-0FA1-3254-D68DAAB794B3}"/>
          </ac:spMkLst>
        </pc:spChg>
        <pc:spChg chg="mod">
          <ac:chgData name="Sébastien DUPUIS" userId="5f8024bd-85a3-4c0d-9875-3e988400b110" providerId="ADAL" clId="{D68C5C29-6ACF-4FFB-9860-D3219CA38719}" dt="2023-06-19T08:28:47.457" v="1132" actId="20577"/>
          <ac:spMkLst>
            <pc:docMk/>
            <pc:sldMk cId="339966664" sldId="1448944337"/>
            <ac:spMk id="7" creationId="{C6A02C74-C1E0-4E93-F3E0-500A1F7DD41E}"/>
          </ac:spMkLst>
        </pc:spChg>
      </pc:sldChg>
      <pc:sldChg chg="addSp delSp modSp add mod">
        <pc:chgData name="Sébastien DUPUIS" userId="5f8024bd-85a3-4c0d-9875-3e988400b110" providerId="ADAL" clId="{D68C5C29-6ACF-4FFB-9860-D3219CA38719}" dt="2023-06-19T12:50:24.826" v="2347" actId="20577"/>
        <pc:sldMkLst>
          <pc:docMk/>
          <pc:sldMk cId="1715971956" sldId="1448944337"/>
        </pc:sldMkLst>
        <pc:spChg chg="del">
          <ac:chgData name="Sébastien DUPUIS" userId="5f8024bd-85a3-4c0d-9875-3e988400b110" providerId="ADAL" clId="{D68C5C29-6ACF-4FFB-9860-D3219CA38719}" dt="2023-06-19T12:44:17.603" v="1983" actId="478"/>
          <ac:spMkLst>
            <pc:docMk/>
            <pc:sldMk cId="1715971956" sldId="1448944337"/>
            <ac:spMk id="7" creationId="{99AC9673-C48D-C1A2-E06D-19C677C3CDED}"/>
          </ac:spMkLst>
        </pc:spChg>
        <pc:spChg chg="mod">
          <ac:chgData name="Sébastien DUPUIS" userId="5f8024bd-85a3-4c0d-9875-3e988400b110" providerId="ADAL" clId="{D68C5C29-6ACF-4FFB-9860-D3219CA38719}" dt="2023-06-19T12:50:04.258" v="2333" actId="1076"/>
          <ac:spMkLst>
            <pc:docMk/>
            <pc:sldMk cId="1715971956" sldId="1448944337"/>
            <ac:spMk id="8" creationId="{0DEB11DF-CD7C-ADCF-87B3-D08415BD6B76}"/>
          </ac:spMkLst>
        </pc:spChg>
        <pc:spChg chg="mod">
          <ac:chgData name="Sébastien DUPUIS" userId="5f8024bd-85a3-4c0d-9875-3e988400b110" providerId="ADAL" clId="{D68C5C29-6ACF-4FFB-9860-D3219CA38719}" dt="2023-06-19T12:49:51.683" v="2329" actId="1076"/>
          <ac:spMkLst>
            <pc:docMk/>
            <pc:sldMk cId="1715971956" sldId="1448944337"/>
            <ac:spMk id="9" creationId="{8A079853-80AE-9B21-C896-37728ECECCEC}"/>
          </ac:spMkLst>
        </pc:spChg>
        <pc:spChg chg="add mod">
          <ac:chgData name="Sébastien DUPUIS" userId="5f8024bd-85a3-4c0d-9875-3e988400b110" providerId="ADAL" clId="{D68C5C29-6ACF-4FFB-9860-D3219CA38719}" dt="2023-06-19T12:50:01.454" v="2332" actId="1076"/>
          <ac:spMkLst>
            <pc:docMk/>
            <pc:sldMk cId="1715971956" sldId="1448944337"/>
            <ac:spMk id="10" creationId="{C01FFDBD-33E3-D4AF-15DB-E71DD1278D3E}"/>
          </ac:spMkLst>
        </pc:spChg>
        <pc:spChg chg="mod">
          <ac:chgData name="Sébastien DUPUIS" userId="5f8024bd-85a3-4c0d-9875-3e988400b110" providerId="ADAL" clId="{D68C5C29-6ACF-4FFB-9860-D3219CA38719}" dt="2023-06-19T12:50:24.826" v="2347" actId="20577"/>
          <ac:spMkLst>
            <pc:docMk/>
            <pc:sldMk cId="1715971956" sldId="1448944337"/>
            <ac:spMk id="15" creationId="{1D4CD394-F847-8767-09D0-35027154AA4D}"/>
          </ac:spMkLst>
        </pc:spChg>
      </pc:sldChg>
      <pc:sldMasterChg chg="delSp mod modSldLayout">
        <pc:chgData name="Sébastien DUPUIS" userId="5f8024bd-85a3-4c0d-9875-3e988400b110" providerId="ADAL" clId="{D68C5C29-6ACF-4FFB-9860-D3219CA38719}" dt="2023-06-14T15:29:37.748" v="43" actId="6013"/>
        <pc:sldMasterMkLst>
          <pc:docMk/>
          <pc:sldMasterMk cId="91531977" sldId="2147483660"/>
        </pc:sldMasterMkLst>
        <pc:spChg chg="del">
          <ac:chgData name="Sébastien DUPUIS" userId="5f8024bd-85a3-4c0d-9875-3e988400b110" providerId="ADAL" clId="{D68C5C29-6ACF-4FFB-9860-D3219CA38719}" dt="2023-06-14T15:25:35.646" v="38" actId="478"/>
          <ac:spMkLst>
            <pc:docMk/>
            <pc:sldMasterMk cId="91531977" sldId="2147483660"/>
            <ac:spMk id="12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5:37.293" v="40" actId="478"/>
          <ac:spMkLst>
            <pc:docMk/>
            <pc:sldMasterMk cId="91531977" sldId="2147483660"/>
            <ac:spMk id="13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6:35.590" v="42" actId="478"/>
          <ac:spMkLst>
            <pc:docMk/>
            <pc:sldMasterMk cId="91531977" sldId="2147483660"/>
            <ac:spMk id="20" creationId="{00000000-0000-0000-0000-000000000000}"/>
          </ac:spMkLst>
        </pc:spChg>
        <pc:picChg chg="del">
          <ac:chgData name="Sébastien DUPUIS" userId="5f8024bd-85a3-4c0d-9875-3e988400b110" providerId="ADAL" clId="{D68C5C29-6ACF-4FFB-9860-D3219CA38719}" dt="2023-06-14T15:25:36.441" v="39" actId="478"/>
          <ac:picMkLst>
            <pc:docMk/>
            <pc:sldMasterMk cId="91531977" sldId="2147483660"/>
            <ac:picMk id="7" creationId="{345E4C29-5A29-E947-9F2B-C171D4446FA6}"/>
          </ac:picMkLst>
        </pc:picChg>
        <pc:sldLayoutChg chg="delSp mod">
          <pc:chgData name="Sébastien DUPUIS" userId="5f8024bd-85a3-4c0d-9875-3e988400b110" providerId="ADAL" clId="{D68C5C29-6ACF-4FFB-9860-D3219CA38719}" dt="2023-06-14T15:26:24.406" v="41" actId="478"/>
          <pc:sldLayoutMkLst>
            <pc:docMk/>
            <pc:sldMasterMk cId="91531977" sldId="2147483660"/>
            <pc:sldLayoutMk cId="2502406652" sldId="2147483683"/>
          </pc:sldLayoutMkLst>
          <pc:spChg chg="del">
            <ac:chgData name="Sébastien DUPUIS" userId="5f8024bd-85a3-4c0d-9875-3e988400b110" providerId="ADAL" clId="{D68C5C29-6ACF-4FFB-9860-D3219CA38719}" dt="2023-06-14T15:26:24.406" v="41" actId="478"/>
            <ac:spMkLst>
              <pc:docMk/>
              <pc:sldMasterMk cId="91531977" sldId="2147483660"/>
              <pc:sldLayoutMk cId="2502406652" sldId="2147483683"/>
              <ac:spMk id="3" creationId="{72938A79-8570-4731-A01A-6C9C27210461}"/>
            </ac:spMkLst>
          </pc:spChg>
        </pc:sldLayoutChg>
        <pc:sldLayoutChg chg="delSp mod">
          <pc:chgData name="Sébastien DUPUIS" userId="5f8024bd-85a3-4c0d-9875-3e988400b110" providerId="ADAL" clId="{D68C5C29-6ACF-4FFB-9860-D3219CA38719}" dt="2023-06-14T15:23:55.950" v="37" actId="478"/>
          <pc:sldLayoutMkLst>
            <pc:docMk/>
            <pc:sldMasterMk cId="759146756" sldId="2147484013"/>
            <pc:sldLayoutMk cId="808024636" sldId="2147483783"/>
          </pc:sldLayoutMkLst>
          <pc:picChg chg="del">
            <ac:chgData name="Sébastien DUPUIS" userId="5f8024bd-85a3-4c0d-9875-3e988400b110" providerId="ADAL" clId="{D68C5C29-6ACF-4FFB-9860-D3219CA38719}" dt="2023-06-14T15:23:55.950" v="37" actId="478"/>
            <ac:picMkLst>
              <pc:docMk/>
              <pc:sldMasterMk cId="759146756" sldId="2147484013"/>
              <pc:sldLayoutMk cId="808024636" sldId="2147483783"/>
              <ac:picMk id="5" creationId="{A73828C7-CEDF-4199-8B1E-D333962704BF}"/>
            </ac:picMkLst>
          </pc:picChg>
        </pc:sldLayoutChg>
      </pc:sldMasterChg>
      <pc:sldMasterChg chg="delSp mod delSldLayout">
        <pc:chgData name="Sébastien DUPUIS" userId="5f8024bd-85a3-4c0d-9875-3e988400b110" providerId="ADAL" clId="{D68C5C29-6ACF-4FFB-9860-D3219CA38719}" dt="2023-06-14T15:30:24.844" v="120" actId="2696"/>
        <pc:sldMasterMkLst>
          <pc:docMk/>
          <pc:sldMasterMk cId="759146756" sldId="2147484013"/>
        </pc:sldMasterMkLst>
        <pc:spChg chg="del">
          <ac:chgData name="Sébastien DUPUIS" userId="5f8024bd-85a3-4c0d-9875-3e988400b110" providerId="ADAL" clId="{D68C5C29-6ACF-4FFB-9860-D3219CA38719}" dt="2023-06-14T15:23:30.514" v="36" actId="478"/>
          <ac:spMkLst>
            <pc:docMk/>
            <pc:sldMasterMk cId="759146756" sldId="2147484013"/>
            <ac:spMk id="8" creationId="{9B007242-7388-44C3-ACD1-D7A29E364CAA}"/>
          </ac:spMkLst>
        </pc:spChg>
        <pc:spChg chg="del">
          <ac:chgData name="Sébastien DUPUIS" userId="5f8024bd-85a3-4c0d-9875-3e988400b110" providerId="ADAL" clId="{D68C5C29-6ACF-4FFB-9860-D3219CA38719}" dt="2023-06-14T15:23:23.505" v="32" actId="478"/>
          <ac:spMkLst>
            <pc:docMk/>
            <pc:sldMasterMk cId="759146756" sldId="2147484013"/>
            <ac:spMk id="12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3:26.353" v="34" actId="478"/>
          <ac:spMkLst>
            <pc:docMk/>
            <pc:sldMasterMk cId="759146756" sldId="2147484013"/>
            <ac:spMk id="13" creationId="{00000000-0000-0000-0000-000000000000}"/>
          </ac:spMkLst>
        </pc:spChg>
        <pc:spChg chg="del">
          <ac:chgData name="Sébastien DUPUIS" userId="5f8024bd-85a3-4c0d-9875-3e988400b110" providerId="ADAL" clId="{D68C5C29-6ACF-4FFB-9860-D3219CA38719}" dt="2023-06-14T15:23:28.527" v="35" actId="478"/>
          <ac:spMkLst>
            <pc:docMk/>
            <pc:sldMasterMk cId="759146756" sldId="2147484013"/>
            <ac:spMk id="20" creationId="{00000000-0000-0000-0000-000000000000}"/>
          </ac:spMkLst>
        </pc:spChg>
        <pc:picChg chg="del">
          <ac:chgData name="Sébastien DUPUIS" userId="5f8024bd-85a3-4c0d-9875-3e988400b110" providerId="ADAL" clId="{D68C5C29-6ACF-4FFB-9860-D3219CA38719}" dt="2023-06-14T15:23:25.163" v="33" actId="478"/>
          <ac:picMkLst>
            <pc:docMk/>
            <pc:sldMasterMk cId="759146756" sldId="2147484013"/>
            <ac:picMk id="7" creationId="{345E4C29-5A29-E947-9F2B-C171D4446FA6}"/>
          </ac:picMkLst>
        </pc:picChg>
        <pc:sldLayoutChg chg="del">
          <pc:chgData name="Sébastien DUPUIS" userId="5f8024bd-85a3-4c0d-9875-3e988400b110" providerId="ADAL" clId="{D68C5C29-6ACF-4FFB-9860-D3219CA38719}" dt="2023-06-14T15:29:50.770" v="45" actId="2696"/>
          <pc:sldLayoutMkLst>
            <pc:docMk/>
            <pc:sldMasterMk cId="759146756" sldId="2147484013"/>
            <pc:sldLayoutMk cId="573896031" sldId="2147483672"/>
          </pc:sldLayoutMkLst>
        </pc:sldLayoutChg>
        <pc:sldLayoutChg chg="del">
          <pc:chgData name="Sébastien DUPUIS" userId="5f8024bd-85a3-4c0d-9875-3e988400b110" providerId="ADAL" clId="{D68C5C29-6ACF-4FFB-9860-D3219CA38719}" dt="2023-06-14T15:30:22.910" v="116" actId="2696"/>
          <pc:sldLayoutMkLst>
            <pc:docMk/>
            <pc:sldMasterMk cId="759146756" sldId="2147484013"/>
            <pc:sldLayoutMk cId="522262582" sldId="2147483781"/>
          </pc:sldLayoutMkLst>
        </pc:sldLayoutChg>
        <pc:sldLayoutChg chg="del">
          <pc:chgData name="Sébastien DUPUIS" userId="5f8024bd-85a3-4c0d-9875-3e988400b110" providerId="ADAL" clId="{D68C5C29-6ACF-4FFB-9860-D3219CA38719}" dt="2023-06-14T15:30:24.451" v="118" actId="2696"/>
          <pc:sldLayoutMkLst>
            <pc:docMk/>
            <pc:sldMasterMk cId="759146756" sldId="2147484013"/>
            <pc:sldLayoutMk cId="808024636" sldId="2147483783"/>
          </pc:sldLayoutMkLst>
        </pc:sldLayoutChg>
        <pc:sldLayoutChg chg="del">
          <pc:chgData name="Sébastien DUPUIS" userId="5f8024bd-85a3-4c0d-9875-3e988400b110" providerId="ADAL" clId="{D68C5C29-6ACF-4FFB-9860-D3219CA38719}" dt="2023-06-14T15:30:24.657" v="119" actId="2696"/>
          <pc:sldLayoutMkLst>
            <pc:docMk/>
            <pc:sldMasterMk cId="759146756" sldId="2147484013"/>
            <pc:sldLayoutMk cId="2424106391" sldId="2147483785"/>
          </pc:sldLayoutMkLst>
        </pc:sldLayoutChg>
        <pc:sldLayoutChg chg="del">
          <pc:chgData name="Sébastien DUPUIS" userId="5f8024bd-85a3-4c0d-9875-3e988400b110" providerId="ADAL" clId="{D68C5C29-6ACF-4FFB-9860-D3219CA38719}" dt="2023-06-14T15:30:24.169" v="117" actId="2696"/>
          <pc:sldLayoutMkLst>
            <pc:docMk/>
            <pc:sldMasterMk cId="759146756" sldId="2147484013"/>
            <pc:sldLayoutMk cId="3585327111" sldId="2147483801"/>
          </pc:sldLayoutMkLst>
        </pc:sldLayoutChg>
        <pc:sldLayoutChg chg="del">
          <pc:chgData name="Sébastien DUPUIS" userId="5f8024bd-85a3-4c0d-9875-3e988400b110" providerId="ADAL" clId="{D68C5C29-6ACF-4FFB-9860-D3219CA38719}" dt="2023-06-14T15:30:24.844" v="120" actId="2696"/>
          <pc:sldLayoutMkLst>
            <pc:docMk/>
            <pc:sldMasterMk cId="759146756" sldId="2147484013"/>
            <pc:sldLayoutMk cId="1787055422" sldId="2147484012"/>
          </pc:sldLayoutMkLst>
        </pc:sldLayoutChg>
        <pc:sldLayoutChg chg="del">
          <pc:chgData name="Sébastien DUPUIS" userId="5f8024bd-85a3-4c0d-9875-3e988400b110" providerId="ADAL" clId="{D68C5C29-6ACF-4FFB-9860-D3219CA38719}" dt="2023-06-14T15:30:09.981" v="46" actId="2696"/>
          <pc:sldLayoutMkLst>
            <pc:docMk/>
            <pc:sldMasterMk cId="759146756" sldId="2147484013"/>
            <pc:sldLayoutMk cId="1405848562" sldId="2147484014"/>
          </pc:sldLayoutMkLst>
        </pc:sldLayoutChg>
        <pc:sldLayoutChg chg="del">
          <pc:chgData name="Sébastien DUPUIS" userId="5f8024bd-85a3-4c0d-9875-3e988400b110" providerId="ADAL" clId="{D68C5C29-6ACF-4FFB-9860-D3219CA38719}" dt="2023-06-14T15:30:12.494" v="47" actId="2696"/>
          <pc:sldLayoutMkLst>
            <pc:docMk/>
            <pc:sldMasterMk cId="759146756" sldId="2147484013"/>
            <pc:sldLayoutMk cId="3842644066" sldId="2147484015"/>
          </pc:sldLayoutMkLst>
        </pc:sldLayoutChg>
        <pc:sldLayoutChg chg="del">
          <pc:chgData name="Sébastien DUPUIS" userId="5f8024bd-85a3-4c0d-9875-3e988400b110" providerId="ADAL" clId="{D68C5C29-6ACF-4FFB-9860-D3219CA38719}" dt="2023-06-14T15:30:13.401" v="48" actId="2696"/>
          <pc:sldLayoutMkLst>
            <pc:docMk/>
            <pc:sldMasterMk cId="759146756" sldId="2147484013"/>
            <pc:sldLayoutMk cId="2252381039" sldId="2147484016"/>
          </pc:sldLayoutMkLst>
        </pc:sldLayoutChg>
        <pc:sldLayoutChg chg="del">
          <pc:chgData name="Sébastien DUPUIS" userId="5f8024bd-85a3-4c0d-9875-3e988400b110" providerId="ADAL" clId="{D68C5C29-6ACF-4FFB-9860-D3219CA38719}" dt="2023-06-14T15:30:13.773" v="49" actId="2696"/>
          <pc:sldLayoutMkLst>
            <pc:docMk/>
            <pc:sldMasterMk cId="759146756" sldId="2147484013"/>
            <pc:sldLayoutMk cId="1498178769" sldId="2147484017"/>
          </pc:sldLayoutMkLst>
        </pc:sldLayoutChg>
        <pc:sldLayoutChg chg="del">
          <pc:chgData name="Sébastien DUPUIS" userId="5f8024bd-85a3-4c0d-9875-3e988400b110" providerId="ADAL" clId="{D68C5C29-6ACF-4FFB-9860-D3219CA38719}" dt="2023-06-14T15:30:14.085" v="50" actId="2696"/>
          <pc:sldLayoutMkLst>
            <pc:docMk/>
            <pc:sldMasterMk cId="759146756" sldId="2147484013"/>
            <pc:sldLayoutMk cId="110204080" sldId="2147484018"/>
          </pc:sldLayoutMkLst>
        </pc:sldLayoutChg>
        <pc:sldLayoutChg chg="del">
          <pc:chgData name="Sébastien DUPUIS" userId="5f8024bd-85a3-4c0d-9875-3e988400b110" providerId="ADAL" clId="{D68C5C29-6ACF-4FFB-9860-D3219CA38719}" dt="2023-06-14T15:30:14.321" v="51" actId="2696"/>
          <pc:sldLayoutMkLst>
            <pc:docMk/>
            <pc:sldMasterMk cId="759146756" sldId="2147484013"/>
            <pc:sldLayoutMk cId="3041449865" sldId="2147484019"/>
          </pc:sldLayoutMkLst>
        </pc:sldLayoutChg>
        <pc:sldLayoutChg chg="del">
          <pc:chgData name="Sébastien DUPUIS" userId="5f8024bd-85a3-4c0d-9875-3e988400b110" providerId="ADAL" clId="{D68C5C29-6ACF-4FFB-9860-D3219CA38719}" dt="2023-06-14T15:30:14.537" v="52" actId="2696"/>
          <pc:sldLayoutMkLst>
            <pc:docMk/>
            <pc:sldMasterMk cId="759146756" sldId="2147484013"/>
            <pc:sldLayoutMk cId="525740898" sldId="2147484020"/>
          </pc:sldLayoutMkLst>
        </pc:sldLayoutChg>
        <pc:sldLayoutChg chg="del">
          <pc:chgData name="Sébastien DUPUIS" userId="5f8024bd-85a3-4c0d-9875-3e988400b110" providerId="ADAL" clId="{D68C5C29-6ACF-4FFB-9860-D3219CA38719}" dt="2023-06-14T15:30:14.734" v="53" actId="2696"/>
          <pc:sldLayoutMkLst>
            <pc:docMk/>
            <pc:sldMasterMk cId="759146756" sldId="2147484013"/>
            <pc:sldLayoutMk cId="2195067934" sldId="2147484021"/>
          </pc:sldLayoutMkLst>
        </pc:sldLayoutChg>
        <pc:sldLayoutChg chg="del">
          <pc:chgData name="Sébastien DUPUIS" userId="5f8024bd-85a3-4c0d-9875-3e988400b110" providerId="ADAL" clId="{D68C5C29-6ACF-4FFB-9860-D3219CA38719}" dt="2023-06-14T15:30:14.919" v="54" actId="2696"/>
          <pc:sldLayoutMkLst>
            <pc:docMk/>
            <pc:sldMasterMk cId="759146756" sldId="2147484013"/>
            <pc:sldLayoutMk cId="3528689909" sldId="2147484022"/>
          </pc:sldLayoutMkLst>
        </pc:sldLayoutChg>
        <pc:sldLayoutChg chg="del">
          <pc:chgData name="Sébastien DUPUIS" userId="5f8024bd-85a3-4c0d-9875-3e988400b110" providerId="ADAL" clId="{D68C5C29-6ACF-4FFB-9860-D3219CA38719}" dt="2023-06-14T15:30:15.137" v="55" actId="2696"/>
          <pc:sldLayoutMkLst>
            <pc:docMk/>
            <pc:sldMasterMk cId="759146756" sldId="2147484013"/>
            <pc:sldLayoutMk cId="3493212282" sldId="2147484023"/>
          </pc:sldLayoutMkLst>
        </pc:sldLayoutChg>
        <pc:sldLayoutChg chg="del">
          <pc:chgData name="Sébastien DUPUIS" userId="5f8024bd-85a3-4c0d-9875-3e988400b110" providerId="ADAL" clId="{D68C5C29-6ACF-4FFB-9860-D3219CA38719}" dt="2023-06-14T15:30:15.289" v="56" actId="2696"/>
          <pc:sldLayoutMkLst>
            <pc:docMk/>
            <pc:sldMasterMk cId="759146756" sldId="2147484013"/>
            <pc:sldLayoutMk cId="1401430096" sldId="2147484024"/>
          </pc:sldLayoutMkLst>
        </pc:sldLayoutChg>
        <pc:sldLayoutChg chg="del">
          <pc:chgData name="Sébastien DUPUIS" userId="5f8024bd-85a3-4c0d-9875-3e988400b110" providerId="ADAL" clId="{D68C5C29-6ACF-4FFB-9860-D3219CA38719}" dt="2023-06-14T15:30:15.486" v="57" actId="2696"/>
          <pc:sldLayoutMkLst>
            <pc:docMk/>
            <pc:sldMasterMk cId="759146756" sldId="2147484013"/>
            <pc:sldLayoutMk cId="3071542927" sldId="2147484025"/>
          </pc:sldLayoutMkLst>
        </pc:sldLayoutChg>
        <pc:sldLayoutChg chg="del">
          <pc:chgData name="Sébastien DUPUIS" userId="5f8024bd-85a3-4c0d-9875-3e988400b110" providerId="ADAL" clId="{D68C5C29-6ACF-4FFB-9860-D3219CA38719}" dt="2023-06-14T15:30:15.665" v="58" actId="2696"/>
          <pc:sldLayoutMkLst>
            <pc:docMk/>
            <pc:sldMasterMk cId="759146756" sldId="2147484013"/>
            <pc:sldLayoutMk cId="2440564089" sldId="2147484026"/>
          </pc:sldLayoutMkLst>
        </pc:sldLayoutChg>
        <pc:sldLayoutChg chg="del">
          <pc:chgData name="Sébastien DUPUIS" userId="5f8024bd-85a3-4c0d-9875-3e988400b110" providerId="ADAL" clId="{D68C5C29-6ACF-4FFB-9860-D3219CA38719}" dt="2023-06-14T15:30:15.841" v="59" actId="2696"/>
          <pc:sldLayoutMkLst>
            <pc:docMk/>
            <pc:sldMasterMk cId="759146756" sldId="2147484013"/>
            <pc:sldLayoutMk cId="341728601" sldId="2147484027"/>
          </pc:sldLayoutMkLst>
        </pc:sldLayoutChg>
        <pc:sldLayoutChg chg="del">
          <pc:chgData name="Sébastien DUPUIS" userId="5f8024bd-85a3-4c0d-9875-3e988400b110" providerId="ADAL" clId="{D68C5C29-6ACF-4FFB-9860-D3219CA38719}" dt="2023-06-14T15:30:16.006" v="60" actId="2696"/>
          <pc:sldLayoutMkLst>
            <pc:docMk/>
            <pc:sldMasterMk cId="759146756" sldId="2147484013"/>
            <pc:sldLayoutMk cId="806355911" sldId="2147484028"/>
          </pc:sldLayoutMkLst>
        </pc:sldLayoutChg>
        <pc:sldLayoutChg chg="del">
          <pc:chgData name="Sébastien DUPUIS" userId="5f8024bd-85a3-4c0d-9875-3e988400b110" providerId="ADAL" clId="{D68C5C29-6ACF-4FFB-9860-D3219CA38719}" dt="2023-06-14T15:30:16.184" v="61" actId="2696"/>
          <pc:sldLayoutMkLst>
            <pc:docMk/>
            <pc:sldMasterMk cId="759146756" sldId="2147484013"/>
            <pc:sldLayoutMk cId="3154749113" sldId="2147484029"/>
          </pc:sldLayoutMkLst>
        </pc:sldLayoutChg>
        <pc:sldLayoutChg chg="del">
          <pc:chgData name="Sébastien DUPUIS" userId="5f8024bd-85a3-4c0d-9875-3e988400b110" providerId="ADAL" clId="{D68C5C29-6ACF-4FFB-9860-D3219CA38719}" dt="2023-06-14T15:30:16.349" v="62" actId="2696"/>
          <pc:sldLayoutMkLst>
            <pc:docMk/>
            <pc:sldMasterMk cId="759146756" sldId="2147484013"/>
            <pc:sldLayoutMk cId="4202781756" sldId="2147484030"/>
          </pc:sldLayoutMkLst>
        </pc:sldLayoutChg>
        <pc:sldLayoutChg chg="del">
          <pc:chgData name="Sébastien DUPUIS" userId="5f8024bd-85a3-4c0d-9875-3e988400b110" providerId="ADAL" clId="{D68C5C29-6ACF-4FFB-9860-D3219CA38719}" dt="2023-06-14T15:30:16.567" v="63" actId="2696"/>
          <pc:sldLayoutMkLst>
            <pc:docMk/>
            <pc:sldMasterMk cId="759146756" sldId="2147484013"/>
            <pc:sldLayoutMk cId="3364127889" sldId="2147484031"/>
          </pc:sldLayoutMkLst>
        </pc:sldLayoutChg>
        <pc:sldLayoutChg chg="del">
          <pc:chgData name="Sébastien DUPUIS" userId="5f8024bd-85a3-4c0d-9875-3e988400b110" providerId="ADAL" clId="{D68C5C29-6ACF-4FFB-9860-D3219CA38719}" dt="2023-06-14T15:30:16.674" v="64" actId="2696"/>
          <pc:sldLayoutMkLst>
            <pc:docMk/>
            <pc:sldMasterMk cId="759146756" sldId="2147484013"/>
            <pc:sldLayoutMk cId="2488154553" sldId="2147484032"/>
          </pc:sldLayoutMkLst>
        </pc:sldLayoutChg>
        <pc:sldLayoutChg chg="del">
          <pc:chgData name="Sébastien DUPUIS" userId="5f8024bd-85a3-4c0d-9875-3e988400b110" providerId="ADAL" clId="{D68C5C29-6ACF-4FFB-9860-D3219CA38719}" dt="2023-06-14T15:30:16.831" v="65" actId="2696"/>
          <pc:sldLayoutMkLst>
            <pc:docMk/>
            <pc:sldMasterMk cId="759146756" sldId="2147484013"/>
            <pc:sldLayoutMk cId="46914573" sldId="2147484033"/>
          </pc:sldLayoutMkLst>
        </pc:sldLayoutChg>
        <pc:sldLayoutChg chg="del">
          <pc:chgData name="Sébastien DUPUIS" userId="5f8024bd-85a3-4c0d-9875-3e988400b110" providerId="ADAL" clId="{D68C5C29-6ACF-4FFB-9860-D3219CA38719}" dt="2023-06-14T15:30:16.994" v="66" actId="2696"/>
          <pc:sldLayoutMkLst>
            <pc:docMk/>
            <pc:sldMasterMk cId="759146756" sldId="2147484013"/>
            <pc:sldLayoutMk cId="3774641147" sldId="2147484034"/>
          </pc:sldLayoutMkLst>
        </pc:sldLayoutChg>
        <pc:sldLayoutChg chg="del">
          <pc:chgData name="Sébastien DUPUIS" userId="5f8024bd-85a3-4c0d-9875-3e988400b110" providerId="ADAL" clId="{D68C5C29-6ACF-4FFB-9860-D3219CA38719}" dt="2023-06-14T15:30:17.139" v="67" actId="2696"/>
          <pc:sldLayoutMkLst>
            <pc:docMk/>
            <pc:sldMasterMk cId="759146756" sldId="2147484013"/>
            <pc:sldLayoutMk cId="754090338" sldId="2147484035"/>
          </pc:sldLayoutMkLst>
        </pc:sldLayoutChg>
        <pc:sldLayoutChg chg="del">
          <pc:chgData name="Sébastien DUPUIS" userId="5f8024bd-85a3-4c0d-9875-3e988400b110" providerId="ADAL" clId="{D68C5C29-6ACF-4FFB-9860-D3219CA38719}" dt="2023-06-14T15:30:17.311" v="68" actId="2696"/>
          <pc:sldLayoutMkLst>
            <pc:docMk/>
            <pc:sldMasterMk cId="759146756" sldId="2147484013"/>
            <pc:sldLayoutMk cId="928590296" sldId="2147484036"/>
          </pc:sldLayoutMkLst>
        </pc:sldLayoutChg>
        <pc:sldLayoutChg chg="del">
          <pc:chgData name="Sébastien DUPUIS" userId="5f8024bd-85a3-4c0d-9875-3e988400b110" providerId="ADAL" clId="{D68C5C29-6ACF-4FFB-9860-D3219CA38719}" dt="2023-06-14T15:30:17.458" v="69" actId="2696"/>
          <pc:sldLayoutMkLst>
            <pc:docMk/>
            <pc:sldMasterMk cId="759146756" sldId="2147484013"/>
            <pc:sldLayoutMk cId="3864924701" sldId="2147484037"/>
          </pc:sldLayoutMkLst>
        </pc:sldLayoutChg>
        <pc:sldLayoutChg chg="del">
          <pc:chgData name="Sébastien DUPUIS" userId="5f8024bd-85a3-4c0d-9875-3e988400b110" providerId="ADAL" clId="{D68C5C29-6ACF-4FFB-9860-D3219CA38719}" dt="2023-06-14T15:30:17.645" v="70" actId="2696"/>
          <pc:sldLayoutMkLst>
            <pc:docMk/>
            <pc:sldMasterMk cId="759146756" sldId="2147484013"/>
            <pc:sldLayoutMk cId="1138337520" sldId="2147484038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19" v="71" actId="2696"/>
          <pc:sldLayoutMkLst>
            <pc:docMk/>
            <pc:sldMasterMk cId="759146756" sldId="2147484013"/>
            <pc:sldLayoutMk cId="3224621233" sldId="2147484039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68" v="72" actId="2696"/>
          <pc:sldLayoutMkLst>
            <pc:docMk/>
            <pc:sldMasterMk cId="759146756" sldId="2147484013"/>
            <pc:sldLayoutMk cId="1907952548" sldId="2147484040"/>
          </pc:sldLayoutMkLst>
        </pc:sldLayoutChg>
        <pc:sldLayoutChg chg="del">
          <pc:chgData name="Sébastien DUPUIS" userId="5f8024bd-85a3-4c0d-9875-3e988400b110" providerId="ADAL" clId="{D68C5C29-6ACF-4FFB-9860-D3219CA38719}" dt="2023-06-14T15:30:18.287" v="73" actId="2696"/>
          <pc:sldLayoutMkLst>
            <pc:docMk/>
            <pc:sldMasterMk cId="759146756" sldId="2147484013"/>
            <pc:sldLayoutMk cId="3685601020" sldId="2147484041"/>
          </pc:sldLayoutMkLst>
        </pc:sldLayoutChg>
        <pc:sldLayoutChg chg="del">
          <pc:chgData name="Sébastien DUPUIS" userId="5f8024bd-85a3-4c0d-9875-3e988400b110" providerId="ADAL" clId="{D68C5C29-6ACF-4FFB-9860-D3219CA38719}" dt="2023-06-14T15:30:18.328" v="74" actId="2696"/>
          <pc:sldLayoutMkLst>
            <pc:docMk/>
            <pc:sldMasterMk cId="759146756" sldId="2147484013"/>
            <pc:sldLayoutMk cId="3181918340" sldId="2147484042"/>
          </pc:sldLayoutMkLst>
        </pc:sldLayoutChg>
        <pc:sldLayoutChg chg="del">
          <pc:chgData name="Sébastien DUPUIS" userId="5f8024bd-85a3-4c0d-9875-3e988400b110" providerId="ADAL" clId="{D68C5C29-6ACF-4FFB-9860-D3219CA38719}" dt="2023-06-14T15:30:18.345" v="75" actId="2696"/>
          <pc:sldLayoutMkLst>
            <pc:docMk/>
            <pc:sldMasterMk cId="759146756" sldId="2147484013"/>
            <pc:sldLayoutMk cId="2403403719" sldId="2147484043"/>
          </pc:sldLayoutMkLst>
        </pc:sldLayoutChg>
        <pc:sldLayoutChg chg="del">
          <pc:chgData name="Sébastien DUPUIS" userId="5f8024bd-85a3-4c0d-9875-3e988400b110" providerId="ADAL" clId="{D68C5C29-6ACF-4FFB-9860-D3219CA38719}" dt="2023-06-14T15:30:18.473" v="76" actId="2696"/>
          <pc:sldLayoutMkLst>
            <pc:docMk/>
            <pc:sldMasterMk cId="759146756" sldId="2147484013"/>
            <pc:sldLayoutMk cId="1937963219" sldId="2147484044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10" v="77" actId="2696"/>
          <pc:sldLayoutMkLst>
            <pc:docMk/>
            <pc:sldMasterMk cId="759146756" sldId="2147484013"/>
            <pc:sldLayoutMk cId="2335112324" sldId="2147484045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57" v="78" actId="2696"/>
          <pc:sldLayoutMkLst>
            <pc:docMk/>
            <pc:sldMasterMk cId="759146756" sldId="2147484013"/>
            <pc:sldLayoutMk cId="1566227426" sldId="2147484046"/>
          </pc:sldLayoutMkLst>
        </pc:sldLayoutChg>
        <pc:sldLayoutChg chg="del">
          <pc:chgData name="Sébastien DUPUIS" userId="5f8024bd-85a3-4c0d-9875-3e988400b110" providerId="ADAL" clId="{D68C5C29-6ACF-4FFB-9860-D3219CA38719}" dt="2023-06-14T15:30:18.586" v="79" actId="2696"/>
          <pc:sldLayoutMkLst>
            <pc:docMk/>
            <pc:sldMasterMk cId="759146756" sldId="2147484013"/>
            <pc:sldLayoutMk cId="3916133758" sldId="2147484047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27" v="80" actId="2696"/>
          <pc:sldLayoutMkLst>
            <pc:docMk/>
            <pc:sldMasterMk cId="759146756" sldId="2147484013"/>
            <pc:sldLayoutMk cId="4190073480" sldId="2147484048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47" v="81" actId="2696"/>
          <pc:sldLayoutMkLst>
            <pc:docMk/>
            <pc:sldMasterMk cId="759146756" sldId="2147484013"/>
            <pc:sldLayoutMk cId="3785744243" sldId="2147484049"/>
          </pc:sldLayoutMkLst>
        </pc:sldLayoutChg>
        <pc:sldLayoutChg chg="del">
          <pc:chgData name="Sébastien DUPUIS" userId="5f8024bd-85a3-4c0d-9875-3e988400b110" providerId="ADAL" clId="{D68C5C29-6ACF-4FFB-9860-D3219CA38719}" dt="2023-06-14T15:30:18.676" v="82" actId="2696"/>
          <pc:sldLayoutMkLst>
            <pc:docMk/>
            <pc:sldMasterMk cId="759146756" sldId="2147484013"/>
            <pc:sldLayoutMk cId="1711472555" sldId="2147484050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09" v="83" actId="2696"/>
          <pc:sldLayoutMkLst>
            <pc:docMk/>
            <pc:sldMasterMk cId="759146756" sldId="2147484013"/>
            <pc:sldLayoutMk cId="386398729" sldId="2147484051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50" v="84" actId="2696"/>
          <pc:sldLayoutMkLst>
            <pc:docMk/>
            <pc:sldMasterMk cId="759146756" sldId="2147484013"/>
            <pc:sldLayoutMk cId="3396669367" sldId="2147484052"/>
          </pc:sldLayoutMkLst>
        </pc:sldLayoutChg>
        <pc:sldLayoutChg chg="del">
          <pc:chgData name="Sébastien DUPUIS" userId="5f8024bd-85a3-4c0d-9875-3e988400b110" providerId="ADAL" clId="{D68C5C29-6ACF-4FFB-9860-D3219CA38719}" dt="2023-06-14T15:30:18.777" v="85" actId="2696"/>
          <pc:sldLayoutMkLst>
            <pc:docMk/>
            <pc:sldMasterMk cId="759146756" sldId="2147484013"/>
            <pc:sldLayoutMk cId="2652743745" sldId="2147484053"/>
          </pc:sldLayoutMkLst>
        </pc:sldLayoutChg>
        <pc:sldLayoutChg chg="del">
          <pc:chgData name="Sébastien DUPUIS" userId="5f8024bd-85a3-4c0d-9875-3e988400b110" providerId="ADAL" clId="{D68C5C29-6ACF-4FFB-9860-D3219CA38719}" dt="2023-06-14T15:30:18.809" v="86" actId="2696"/>
          <pc:sldLayoutMkLst>
            <pc:docMk/>
            <pc:sldMasterMk cId="759146756" sldId="2147484013"/>
            <pc:sldLayoutMk cId="721918735" sldId="2147484054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13" v="87" actId="2696"/>
          <pc:sldLayoutMkLst>
            <pc:docMk/>
            <pc:sldMasterMk cId="759146756" sldId="2147484013"/>
            <pc:sldLayoutMk cId="2207135676" sldId="2147484055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53" v="88" actId="2696"/>
          <pc:sldLayoutMkLst>
            <pc:docMk/>
            <pc:sldMasterMk cId="759146756" sldId="2147484013"/>
            <pc:sldLayoutMk cId="1624363296" sldId="2147484056"/>
          </pc:sldLayoutMkLst>
        </pc:sldLayoutChg>
        <pc:sldLayoutChg chg="del">
          <pc:chgData name="Sébastien DUPUIS" userId="5f8024bd-85a3-4c0d-9875-3e988400b110" providerId="ADAL" clId="{D68C5C29-6ACF-4FFB-9860-D3219CA38719}" dt="2023-06-14T15:30:18.970" v="89" actId="2696"/>
          <pc:sldLayoutMkLst>
            <pc:docMk/>
            <pc:sldMasterMk cId="759146756" sldId="2147484013"/>
            <pc:sldLayoutMk cId="518273566" sldId="214748405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04" v="90" actId="2696"/>
          <pc:sldLayoutMkLst>
            <pc:docMk/>
            <pc:sldMasterMk cId="759146756" sldId="2147484013"/>
            <pc:sldLayoutMk cId="278568469" sldId="214748405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43" v="91" actId="2696"/>
          <pc:sldLayoutMkLst>
            <pc:docMk/>
            <pc:sldMasterMk cId="759146756" sldId="2147484013"/>
            <pc:sldLayoutMk cId="1770175639" sldId="214748405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081" v="92" actId="2696"/>
          <pc:sldLayoutMkLst>
            <pc:docMk/>
            <pc:sldMasterMk cId="759146756" sldId="2147484013"/>
            <pc:sldLayoutMk cId="3695934288" sldId="214748406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20" v="93" actId="2696"/>
          <pc:sldLayoutMkLst>
            <pc:docMk/>
            <pc:sldMasterMk cId="759146756" sldId="2147484013"/>
            <pc:sldLayoutMk cId="3771763732" sldId="214748406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47" v="94" actId="2696"/>
          <pc:sldLayoutMkLst>
            <pc:docMk/>
            <pc:sldMasterMk cId="759146756" sldId="2147484013"/>
            <pc:sldLayoutMk cId="2884951068" sldId="214748406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182" v="95" actId="2696"/>
          <pc:sldLayoutMkLst>
            <pc:docMk/>
            <pc:sldMasterMk cId="759146756" sldId="2147484013"/>
            <pc:sldLayoutMk cId="33094752" sldId="2147484063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07" v="96" actId="2696"/>
          <pc:sldLayoutMkLst>
            <pc:docMk/>
            <pc:sldMasterMk cId="759146756" sldId="2147484013"/>
            <pc:sldLayoutMk cId="2609814208" sldId="2147484064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20" v="97" actId="2696"/>
          <pc:sldLayoutMkLst>
            <pc:docMk/>
            <pc:sldMasterMk cId="759146756" sldId="2147484013"/>
            <pc:sldLayoutMk cId="3028359943" sldId="2147484065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29" v="98" actId="2696"/>
          <pc:sldLayoutMkLst>
            <pc:docMk/>
            <pc:sldMasterMk cId="759146756" sldId="2147484013"/>
            <pc:sldLayoutMk cId="900223108" sldId="2147484066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45" v="99" actId="2696"/>
          <pc:sldLayoutMkLst>
            <pc:docMk/>
            <pc:sldMasterMk cId="759146756" sldId="2147484013"/>
            <pc:sldLayoutMk cId="3971997603" sldId="214748406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372" v="100" actId="2696"/>
          <pc:sldLayoutMkLst>
            <pc:docMk/>
            <pc:sldMasterMk cId="759146756" sldId="2147484013"/>
            <pc:sldLayoutMk cId="3061231606" sldId="214748406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15" v="101" actId="2696"/>
          <pc:sldLayoutMkLst>
            <pc:docMk/>
            <pc:sldMasterMk cId="759146756" sldId="2147484013"/>
            <pc:sldLayoutMk cId="1364586093" sldId="214748406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30" v="102" actId="2696"/>
          <pc:sldLayoutMkLst>
            <pc:docMk/>
            <pc:sldMasterMk cId="759146756" sldId="2147484013"/>
            <pc:sldLayoutMk cId="2428742880" sldId="214748407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467" v="103" actId="2696"/>
          <pc:sldLayoutMkLst>
            <pc:docMk/>
            <pc:sldMasterMk cId="759146756" sldId="2147484013"/>
            <pc:sldLayoutMk cId="2363589719" sldId="214748407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500" v="104" actId="2696"/>
          <pc:sldLayoutMkLst>
            <pc:docMk/>
            <pc:sldMasterMk cId="759146756" sldId="2147484013"/>
            <pc:sldLayoutMk cId="140296693" sldId="214748407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531" v="105" actId="2696"/>
          <pc:sldLayoutMkLst>
            <pc:docMk/>
            <pc:sldMasterMk cId="759146756" sldId="2147484013"/>
            <pc:sldLayoutMk cId="2710163677" sldId="2147484073"/>
          </pc:sldLayoutMkLst>
        </pc:sldLayoutChg>
        <pc:sldLayoutChg chg="del">
          <pc:chgData name="Sébastien DUPUIS" userId="5f8024bd-85a3-4c0d-9875-3e988400b110" providerId="ADAL" clId="{D68C5C29-6ACF-4FFB-9860-D3219CA38719}" dt="2023-06-14T15:30:19.658" v="106" actId="2696"/>
          <pc:sldLayoutMkLst>
            <pc:docMk/>
            <pc:sldMasterMk cId="759146756" sldId="2147484013"/>
            <pc:sldLayoutMk cId="2249038320" sldId="2147484074"/>
          </pc:sldLayoutMkLst>
        </pc:sldLayoutChg>
        <pc:sldLayoutChg chg="del">
          <pc:chgData name="Sébastien DUPUIS" userId="5f8024bd-85a3-4c0d-9875-3e988400b110" providerId="ADAL" clId="{D68C5C29-6ACF-4FFB-9860-D3219CA38719}" dt="2023-06-14T15:30:19.664" v="107" actId="2696"/>
          <pc:sldLayoutMkLst>
            <pc:docMk/>
            <pc:sldMasterMk cId="759146756" sldId="2147484013"/>
            <pc:sldLayoutMk cId="471192491" sldId="2147484075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04" v="108" actId="2696"/>
          <pc:sldLayoutMkLst>
            <pc:docMk/>
            <pc:sldMasterMk cId="759146756" sldId="2147484013"/>
            <pc:sldLayoutMk cId="1152640764" sldId="2147484076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32" v="109" actId="2696"/>
          <pc:sldLayoutMkLst>
            <pc:docMk/>
            <pc:sldMasterMk cId="759146756" sldId="2147484013"/>
            <pc:sldLayoutMk cId="722030675" sldId="2147484077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62" v="110" actId="2696"/>
          <pc:sldLayoutMkLst>
            <pc:docMk/>
            <pc:sldMasterMk cId="759146756" sldId="2147484013"/>
            <pc:sldLayoutMk cId="945357040" sldId="2147484078"/>
          </pc:sldLayoutMkLst>
        </pc:sldLayoutChg>
        <pc:sldLayoutChg chg="del">
          <pc:chgData name="Sébastien DUPUIS" userId="5f8024bd-85a3-4c0d-9875-3e988400b110" providerId="ADAL" clId="{D68C5C29-6ACF-4FFB-9860-D3219CA38719}" dt="2023-06-14T15:30:19.794" v="111" actId="2696"/>
          <pc:sldLayoutMkLst>
            <pc:docMk/>
            <pc:sldMasterMk cId="759146756" sldId="2147484013"/>
            <pc:sldLayoutMk cId="3037692539" sldId="2147484079"/>
          </pc:sldLayoutMkLst>
        </pc:sldLayoutChg>
        <pc:sldLayoutChg chg="del">
          <pc:chgData name="Sébastien DUPUIS" userId="5f8024bd-85a3-4c0d-9875-3e988400b110" providerId="ADAL" clId="{D68C5C29-6ACF-4FFB-9860-D3219CA38719}" dt="2023-06-14T15:30:19.822" v="112" actId="2696"/>
          <pc:sldLayoutMkLst>
            <pc:docMk/>
            <pc:sldMasterMk cId="759146756" sldId="2147484013"/>
            <pc:sldLayoutMk cId="834430814" sldId="2147484080"/>
          </pc:sldLayoutMkLst>
        </pc:sldLayoutChg>
        <pc:sldLayoutChg chg="del">
          <pc:chgData name="Sébastien DUPUIS" userId="5f8024bd-85a3-4c0d-9875-3e988400b110" providerId="ADAL" clId="{D68C5C29-6ACF-4FFB-9860-D3219CA38719}" dt="2023-06-14T15:30:19.855" v="113" actId="2696"/>
          <pc:sldLayoutMkLst>
            <pc:docMk/>
            <pc:sldMasterMk cId="759146756" sldId="2147484013"/>
            <pc:sldLayoutMk cId="3529055193" sldId="2147484081"/>
          </pc:sldLayoutMkLst>
        </pc:sldLayoutChg>
        <pc:sldLayoutChg chg="del">
          <pc:chgData name="Sébastien DUPUIS" userId="5f8024bd-85a3-4c0d-9875-3e988400b110" providerId="ADAL" clId="{D68C5C29-6ACF-4FFB-9860-D3219CA38719}" dt="2023-06-14T15:30:19.904" v="114" actId="2696"/>
          <pc:sldLayoutMkLst>
            <pc:docMk/>
            <pc:sldMasterMk cId="759146756" sldId="2147484013"/>
            <pc:sldLayoutMk cId="4099258588" sldId="2147484082"/>
          </pc:sldLayoutMkLst>
        </pc:sldLayoutChg>
        <pc:sldLayoutChg chg="del">
          <pc:chgData name="Sébastien DUPUIS" userId="5f8024bd-85a3-4c0d-9875-3e988400b110" providerId="ADAL" clId="{D68C5C29-6ACF-4FFB-9860-D3219CA38719}" dt="2023-06-14T15:30:19.933" v="115" actId="2696"/>
          <pc:sldLayoutMkLst>
            <pc:docMk/>
            <pc:sldMasterMk cId="759146756" sldId="2147484013"/>
            <pc:sldLayoutMk cId="1848815783" sldId="2147484083"/>
          </pc:sldLayoutMkLst>
        </pc:sldLayoutChg>
      </pc:sldMasterChg>
    </pc:docChg>
  </pc:docChgLst>
  <pc:docChgLst>
    <pc:chgData name="Luigi CANNAROZZO" userId="3b7cd067-69d7-4713-b8e2-467d046a459b" providerId="ADAL" clId="{C38BCE85-ED72-42E3-898E-B16EA53CD378}"/>
    <pc:docChg chg="modSld">
      <pc:chgData name="Luigi CANNAROZZO" userId="3b7cd067-69d7-4713-b8e2-467d046a459b" providerId="ADAL" clId="{C38BCE85-ED72-42E3-898E-B16EA53CD378}" dt="2023-06-30T14:36:28.301" v="2" actId="20577"/>
      <pc:docMkLst>
        <pc:docMk/>
      </pc:docMkLst>
      <pc:sldChg chg="modSp mod">
        <pc:chgData name="Luigi CANNAROZZO" userId="3b7cd067-69d7-4713-b8e2-467d046a459b" providerId="ADAL" clId="{C38BCE85-ED72-42E3-898E-B16EA53CD378}" dt="2023-06-30T14:36:28.301" v="2" actId="20577"/>
        <pc:sldMkLst>
          <pc:docMk/>
          <pc:sldMk cId="3700085637" sldId="1448944329"/>
        </pc:sldMkLst>
        <pc:spChg chg="mod">
          <ac:chgData name="Luigi CANNAROZZO" userId="3b7cd067-69d7-4713-b8e2-467d046a459b" providerId="ADAL" clId="{C38BCE85-ED72-42E3-898E-B16EA53CD378}" dt="2023-06-30T14:36:28.301" v="2" actId="20577"/>
          <ac:spMkLst>
            <pc:docMk/>
            <pc:sldMk cId="3700085637" sldId="1448944329"/>
            <ac:spMk id="4" creationId="{0DBA77B7-C97A-FAA1-65F2-D6B1236EF7A1}"/>
          </ac:spMkLst>
        </pc:spChg>
      </pc:sldChg>
    </pc:docChg>
  </pc:docChgLst>
  <pc:docChgLst>
    <pc:chgData name="Sébastien DUPUIS" userId="5f8024bd-85a3-4c0d-9875-3e988400b110" providerId="ADAL" clId="{F6D61E60-25A3-42A1-B037-0109AC06E7E2}"/>
    <pc:docChg chg="undo custSel addSld delSld modSld sldOrd">
      <pc:chgData name="Sébastien DUPUIS" userId="5f8024bd-85a3-4c0d-9875-3e988400b110" providerId="ADAL" clId="{F6D61E60-25A3-42A1-B037-0109AC06E7E2}" dt="2023-07-05T12:17:08.865" v="1988"/>
      <pc:docMkLst>
        <pc:docMk/>
      </pc:docMkLst>
      <pc:sldChg chg="delSp modSp mod">
        <pc:chgData name="Sébastien DUPUIS" userId="5f8024bd-85a3-4c0d-9875-3e988400b110" providerId="ADAL" clId="{F6D61E60-25A3-42A1-B037-0109AC06E7E2}" dt="2023-06-29T07:20:56.689" v="453" actId="478"/>
        <pc:sldMkLst>
          <pc:docMk/>
          <pc:sldMk cId="2861070061" sldId="327"/>
        </pc:sldMkLst>
        <pc:spChg chg="del">
          <ac:chgData name="Sébastien DUPUIS" userId="5f8024bd-85a3-4c0d-9875-3e988400b110" providerId="ADAL" clId="{F6D61E60-25A3-42A1-B037-0109AC06E7E2}" dt="2023-06-29T07:20:56.689" v="453" actId="478"/>
          <ac:spMkLst>
            <pc:docMk/>
            <pc:sldMk cId="2861070061" sldId="327"/>
            <ac:spMk id="2" creationId="{35B97A73-7FCD-76BA-496C-43D4095261B2}"/>
          </ac:spMkLst>
        </pc:spChg>
        <pc:spChg chg="mod">
          <ac:chgData name="Sébastien DUPUIS" userId="5f8024bd-85a3-4c0d-9875-3e988400b110" providerId="ADAL" clId="{F6D61E60-25A3-42A1-B037-0109AC06E7E2}" dt="2023-06-28T10:03:04.150" v="26" actId="20577"/>
          <ac:spMkLst>
            <pc:docMk/>
            <pc:sldMk cId="2861070061" sldId="327"/>
            <ac:spMk id="68" creationId="{868879DD-0001-64BE-A7FD-AE58529F5CAF}"/>
          </ac:spMkLst>
        </pc:spChg>
        <pc:picChg chg="mod">
          <ac:chgData name="Sébastien DUPUIS" userId="5f8024bd-85a3-4c0d-9875-3e988400b110" providerId="ADAL" clId="{F6D61E60-25A3-42A1-B037-0109AC06E7E2}" dt="2023-06-28T09:17:28.891" v="7" actId="14826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modSp del mod">
        <pc:chgData name="Sébastien DUPUIS" userId="5f8024bd-85a3-4c0d-9875-3e988400b110" providerId="ADAL" clId="{F6D61E60-25A3-42A1-B037-0109AC06E7E2}" dt="2023-06-30T07:39:11.807" v="1791" actId="2696"/>
        <pc:sldMkLst>
          <pc:docMk/>
          <pc:sldMk cId="1437164524" sldId="1448944328"/>
        </pc:sldMkLst>
        <pc:picChg chg="add mod">
          <ac:chgData name="Sébastien DUPUIS" userId="5f8024bd-85a3-4c0d-9875-3e988400b110" providerId="ADAL" clId="{F6D61E60-25A3-42A1-B037-0109AC06E7E2}" dt="2023-06-29T07:36:31.947" v="457" actId="1076"/>
          <ac:picMkLst>
            <pc:docMk/>
            <pc:sldMk cId="1437164524" sldId="1448944328"/>
            <ac:picMk id="4" creationId="{BA951DE4-3234-97CB-A3EA-EB1A0D00C4B5}"/>
          </ac:picMkLst>
        </pc:picChg>
        <pc:picChg chg="mod">
          <ac:chgData name="Sébastien DUPUIS" userId="5f8024bd-85a3-4c0d-9875-3e988400b110" providerId="ADAL" clId="{F6D61E60-25A3-42A1-B037-0109AC06E7E2}" dt="2023-06-30T07:25:26.145" v="1784" actId="1076"/>
          <ac:picMkLst>
            <pc:docMk/>
            <pc:sldMk cId="1437164524" sldId="1448944328"/>
            <ac:picMk id="9" creationId="{1F3DE49A-A335-740C-D938-495851FBA632}"/>
          </ac:picMkLst>
        </pc:picChg>
        <pc:picChg chg="mod">
          <ac:chgData name="Sébastien DUPUIS" userId="5f8024bd-85a3-4c0d-9875-3e988400b110" providerId="ADAL" clId="{F6D61E60-25A3-42A1-B037-0109AC06E7E2}" dt="2023-06-30T07:25:26.521" v="1785" actId="1076"/>
          <ac:picMkLst>
            <pc:docMk/>
            <pc:sldMk cId="1437164524" sldId="1448944328"/>
            <ac:picMk id="11" creationId="{BA652FB3-CA69-F005-52F8-5758505E43AA}"/>
          </ac:picMkLst>
        </pc:picChg>
      </pc:sldChg>
      <pc:sldChg chg="addSp delSp modSp add mod">
        <pc:chgData name="Sébastien DUPUIS" userId="5f8024bd-85a3-4c0d-9875-3e988400b110" providerId="ADAL" clId="{F6D61E60-25A3-42A1-B037-0109AC06E7E2}" dt="2023-07-03T13:24:13.529" v="1867" actId="20577"/>
        <pc:sldMkLst>
          <pc:docMk/>
          <pc:sldMk cId="3700085637" sldId="1448944329"/>
        </pc:sldMkLst>
        <pc:spChg chg="add mod">
          <ac:chgData name="Sébastien DUPUIS" userId="5f8024bd-85a3-4c0d-9875-3e988400b110" providerId="ADAL" clId="{F6D61E60-25A3-42A1-B037-0109AC06E7E2}" dt="2023-06-30T07:26:17.601" v="1788" actId="1076"/>
          <ac:spMkLst>
            <pc:docMk/>
            <pc:sldMk cId="3700085637" sldId="1448944329"/>
            <ac:spMk id="2" creationId="{42E89E30-5C31-1E45-E060-ED4F847D8B5C}"/>
          </ac:spMkLst>
        </pc:spChg>
        <pc:spChg chg="add mod">
          <ac:chgData name="Sébastien DUPUIS" userId="5f8024bd-85a3-4c0d-9875-3e988400b110" providerId="ADAL" clId="{F6D61E60-25A3-42A1-B037-0109AC06E7E2}" dt="2023-06-29T07:39:12.634" v="480" actId="165"/>
          <ac:spMkLst>
            <pc:docMk/>
            <pc:sldMk cId="3700085637" sldId="1448944329"/>
            <ac:spMk id="4" creationId="{3694DBAB-50B8-99E7-7760-D94D18F3DD5E}"/>
          </ac:spMkLst>
        </pc:spChg>
        <pc:spChg chg="add del mod">
          <ac:chgData name="Sébastien DUPUIS" userId="5f8024bd-85a3-4c0d-9875-3e988400b110" providerId="ADAL" clId="{F6D61E60-25A3-42A1-B037-0109AC06E7E2}" dt="2023-06-29T07:38:01.733" v="473" actId="478"/>
          <ac:spMkLst>
            <pc:docMk/>
            <pc:sldMk cId="3700085637" sldId="1448944329"/>
            <ac:spMk id="5" creationId="{8C5F621B-0D46-A0A2-7397-12F5F2A61184}"/>
          </ac:spMkLst>
        </pc:spChg>
        <pc:spChg chg="add del mod">
          <ac:chgData name="Sébastien DUPUIS" userId="5f8024bd-85a3-4c0d-9875-3e988400b110" providerId="ADAL" clId="{F6D61E60-25A3-42A1-B037-0109AC06E7E2}" dt="2023-06-28T15:39:44.703" v="375" actId="478"/>
          <ac:spMkLst>
            <pc:docMk/>
            <pc:sldMk cId="3700085637" sldId="1448944329"/>
            <ac:spMk id="6" creationId="{AA06DEA2-BD84-9058-F270-CC9EB00FA203}"/>
          </ac:spMkLst>
        </pc:spChg>
        <pc:spChg chg="add del mod">
          <ac:chgData name="Sébastien DUPUIS" userId="5f8024bd-85a3-4c0d-9875-3e988400b110" providerId="ADAL" clId="{F6D61E60-25A3-42A1-B037-0109AC06E7E2}" dt="2023-06-29T07:12:58.510" v="438" actId="478"/>
          <ac:spMkLst>
            <pc:docMk/>
            <pc:sldMk cId="3700085637" sldId="1448944329"/>
            <ac:spMk id="7" creationId="{24436DFC-0BB5-A264-2323-714EB7FCEAC7}"/>
          </ac:spMkLst>
        </pc:spChg>
        <pc:spChg chg="mod">
          <ac:chgData name="Sébastien DUPUIS" userId="5f8024bd-85a3-4c0d-9875-3e988400b110" providerId="ADAL" clId="{F6D61E60-25A3-42A1-B037-0109AC06E7E2}" dt="2023-07-03T07:55:42.746" v="1838" actId="1076"/>
          <ac:spMkLst>
            <pc:docMk/>
            <pc:sldMk cId="3700085637" sldId="1448944329"/>
            <ac:spMk id="7" creationId="{6ABFCE81-A5D3-08DB-5909-2DD087D80F8C}"/>
          </ac:spMkLst>
        </pc:spChg>
        <pc:spChg chg="mod">
          <ac:chgData name="Sébastien DUPUIS" userId="5f8024bd-85a3-4c0d-9875-3e988400b110" providerId="ADAL" clId="{F6D61E60-25A3-42A1-B037-0109AC06E7E2}" dt="2023-07-03T07:55:40.446" v="1837" actId="1076"/>
          <ac:spMkLst>
            <pc:docMk/>
            <pc:sldMk cId="3700085637" sldId="1448944329"/>
            <ac:spMk id="8" creationId="{C19B5639-D665-8B66-ECEC-275E740D2830}"/>
          </ac:spMkLst>
        </pc:spChg>
        <pc:spChg chg="add mod">
          <ac:chgData name="Sébastien DUPUIS" userId="5f8024bd-85a3-4c0d-9875-3e988400b110" providerId="ADAL" clId="{F6D61E60-25A3-42A1-B037-0109AC06E7E2}" dt="2023-06-29T07:41:13.055" v="503" actId="688"/>
          <ac:spMkLst>
            <pc:docMk/>
            <pc:sldMk cId="3700085637" sldId="1448944329"/>
            <ac:spMk id="9" creationId="{0F91B278-D734-5B6A-82D9-774F1AD0F514}"/>
          </ac:spMkLst>
        </pc:spChg>
        <pc:spChg chg="add del mod topLvl">
          <ac:chgData name="Sébastien DUPUIS" userId="5f8024bd-85a3-4c0d-9875-3e988400b110" providerId="ADAL" clId="{F6D61E60-25A3-42A1-B037-0109AC06E7E2}" dt="2023-06-29T09:19:39.848" v="1776" actId="478"/>
          <ac:spMkLst>
            <pc:docMk/>
            <pc:sldMk cId="3700085637" sldId="1448944329"/>
            <ac:spMk id="10" creationId="{C9D67471-EDDB-DE99-B69B-373007348616}"/>
          </ac:spMkLst>
        </pc:spChg>
        <pc:spChg chg="add del mod">
          <ac:chgData name="Sébastien DUPUIS" userId="5f8024bd-85a3-4c0d-9875-3e988400b110" providerId="ADAL" clId="{F6D61E60-25A3-42A1-B037-0109AC06E7E2}" dt="2023-06-29T09:04:26.930" v="1671" actId="478"/>
          <ac:spMkLst>
            <pc:docMk/>
            <pc:sldMk cId="3700085637" sldId="1448944329"/>
            <ac:spMk id="13" creationId="{0A6BCF0A-8D09-5E5E-09B7-EFF4FC452952}"/>
          </ac:spMkLst>
        </pc:spChg>
        <pc:spChg chg="add mod">
          <ac:chgData name="Sébastien DUPUIS" userId="5f8024bd-85a3-4c0d-9875-3e988400b110" providerId="ADAL" clId="{F6D61E60-25A3-42A1-B037-0109AC06E7E2}" dt="2023-07-03T07:53:51.534" v="1814" actId="1076"/>
          <ac:spMkLst>
            <pc:docMk/>
            <pc:sldMk cId="3700085637" sldId="1448944329"/>
            <ac:spMk id="13" creationId="{E2AFB18B-BC33-92CB-D512-B12458EB0DF9}"/>
          </ac:spMkLst>
        </pc:spChg>
        <pc:spChg chg="add del mod">
          <ac:chgData name="Sébastien DUPUIS" userId="5f8024bd-85a3-4c0d-9875-3e988400b110" providerId="ADAL" clId="{F6D61E60-25A3-42A1-B037-0109AC06E7E2}" dt="2023-06-29T08:34:00.626" v="1124" actId="478"/>
          <ac:spMkLst>
            <pc:docMk/>
            <pc:sldMk cId="3700085637" sldId="1448944329"/>
            <ac:spMk id="15" creationId="{48230A33-E742-CFF1-6220-EB1466969737}"/>
          </ac:spMkLst>
        </pc:spChg>
        <pc:spChg chg="add mod">
          <ac:chgData name="Sébastien DUPUIS" userId="5f8024bd-85a3-4c0d-9875-3e988400b110" providerId="ADAL" clId="{F6D61E60-25A3-42A1-B037-0109AC06E7E2}" dt="2023-07-03T13:24:13.529" v="1867" actId="20577"/>
          <ac:spMkLst>
            <pc:docMk/>
            <pc:sldMk cId="3700085637" sldId="1448944329"/>
            <ac:spMk id="16" creationId="{9659B080-F878-EAB6-37FF-1EEE63A1C684}"/>
          </ac:spMkLst>
        </pc:spChg>
        <pc:spChg chg="add mod">
          <ac:chgData name="Sébastien DUPUIS" userId="5f8024bd-85a3-4c0d-9875-3e988400b110" providerId="ADAL" clId="{F6D61E60-25A3-42A1-B037-0109AC06E7E2}" dt="2023-07-03T08:00:08.066" v="1843" actId="1076"/>
          <ac:spMkLst>
            <pc:docMk/>
            <pc:sldMk cId="3700085637" sldId="1448944329"/>
            <ac:spMk id="16" creationId="{C9D7E1D6-A8DA-B8E4-3380-5990357F8AA2}"/>
          </ac:spMkLst>
        </pc:spChg>
        <pc:spChg chg="add del mod">
          <ac:chgData name="Sébastien DUPUIS" userId="5f8024bd-85a3-4c0d-9875-3e988400b110" providerId="ADAL" clId="{F6D61E60-25A3-42A1-B037-0109AC06E7E2}" dt="2023-06-29T08:36:37.741" v="1150" actId="478"/>
          <ac:spMkLst>
            <pc:docMk/>
            <pc:sldMk cId="3700085637" sldId="1448944329"/>
            <ac:spMk id="16" creationId="{FAF16A55-8EB9-38F9-09E2-BCD40AB5ED3E}"/>
          </ac:spMkLst>
        </pc:spChg>
        <pc:spChg chg="add mod">
          <ac:chgData name="Sébastien DUPUIS" userId="5f8024bd-85a3-4c0d-9875-3e988400b110" providerId="ADAL" clId="{F6D61E60-25A3-42A1-B037-0109AC06E7E2}" dt="2023-07-03T07:55:54.325" v="1840" actId="1076"/>
          <ac:spMkLst>
            <pc:docMk/>
            <pc:sldMk cId="3700085637" sldId="1448944329"/>
            <ac:spMk id="17" creationId="{1E673B4F-6AE9-AC75-A4C6-A4C32A73ECA9}"/>
          </ac:spMkLst>
        </pc:spChg>
        <pc:spChg chg="add del mod">
          <ac:chgData name="Sébastien DUPUIS" userId="5f8024bd-85a3-4c0d-9875-3e988400b110" providerId="ADAL" clId="{F6D61E60-25A3-42A1-B037-0109AC06E7E2}" dt="2023-06-29T07:59:19.355" v="607" actId="478"/>
          <ac:spMkLst>
            <pc:docMk/>
            <pc:sldMk cId="3700085637" sldId="1448944329"/>
            <ac:spMk id="17" creationId="{D05513C3-90AC-4A2E-6754-7755F06FFA9D}"/>
          </ac:spMkLst>
        </pc:spChg>
        <pc:spChg chg="add del mod">
          <ac:chgData name="Sébastien DUPUIS" userId="5f8024bd-85a3-4c0d-9875-3e988400b110" providerId="ADAL" clId="{F6D61E60-25A3-42A1-B037-0109AC06E7E2}" dt="2023-06-29T07:59:47.075" v="645" actId="478"/>
          <ac:spMkLst>
            <pc:docMk/>
            <pc:sldMk cId="3700085637" sldId="1448944329"/>
            <ac:spMk id="18" creationId="{C7C10112-DCA2-741D-99BE-3B5D6388B0F4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19" creationId="{E6668C57-9ACC-EF0D-99F0-17CB1DC5F661}"/>
          </ac:spMkLst>
        </pc:spChg>
        <pc:spChg chg="add mod">
          <ac:chgData name="Sébastien DUPUIS" userId="5f8024bd-85a3-4c0d-9875-3e988400b110" providerId="ADAL" clId="{F6D61E60-25A3-42A1-B037-0109AC06E7E2}" dt="2023-07-03T07:53:55.524" v="1815" actId="1076"/>
          <ac:spMkLst>
            <pc:docMk/>
            <pc:sldMk cId="3700085637" sldId="1448944329"/>
            <ac:spMk id="20" creationId="{82ADEE68-7A09-1F01-BA7B-CB0B5334A086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21" creationId="{F73B09EA-C01A-BC4F-4E23-4E886FC2A196}"/>
          </ac:spMkLst>
        </pc:spChg>
        <pc:spChg chg="add mod">
          <ac:chgData name="Sébastien DUPUIS" userId="5f8024bd-85a3-4c0d-9875-3e988400b110" providerId="ADAL" clId="{F6D61E60-25A3-42A1-B037-0109AC06E7E2}" dt="2023-06-29T09:12:53.777" v="1739" actId="1036"/>
          <ac:spMkLst>
            <pc:docMk/>
            <pc:sldMk cId="3700085637" sldId="1448944329"/>
            <ac:spMk id="22" creationId="{745BCC6F-4312-ED9E-B89F-324C9F4994EC}"/>
          </ac:spMkLst>
        </pc:spChg>
        <pc:spChg chg="add mod">
          <ac:chgData name="Sébastien DUPUIS" userId="5f8024bd-85a3-4c0d-9875-3e988400b110" providerId="ADAL" clId="{F6D61E60-25A3-42A1-B037-0109AC06E7E2}" dt="2023-06-29T09:12:40.693" v="1711" actId="404"/>
          <ac:spMkLst>
            <pc:docMk/>
            <pc:sldMk cId="3700085637" sldId="1448944329"/>
            <ac:spMk id="23" creationId="{933357A6-F1A3-608F-5E9F-4E82C4864659}"/>
          </ac:spMkLst>
        </pc:spChg>
        <pc:spChg chg="add mod">
          <ac:chgData name="Sébastien DUPUIS" userId="5f8024bd-85a3-4c0d-9875-3e988400b110" providerId="ADAL" clId="{F6D61E60-25A3-42A1-B037-0109AC06E7E2}" dt="2023-07-03T13:23:18.615" v="1859" actId="14100"/>
          <ac:spMkLst>
            <pc:docMk/>
            <pc:sldMk cId="3700085637" sldId="1448944329"/>
            <ac:spMk id="24" creationId="{B0D50307-57A4-82E5-B94F-217A28A47B08}"/>
          </ac:spMkLst>
        </pc:spChg>
        <pc:spChg chg="add mod">
          <ac:chgData name="Sébastien DUPUIS" userId="5f8024bd-85a3-4c0d-9875-3e988400b110" providerId="ADAL" clId="{F6D61E60-25A3-42A1-B037-0109AC06E7E2}" dt="2023-07-03T07:56:26.846" v="1841" actId="1076"/>
          <ac:spMkLst>
            <pc:docMk/>
            <pc:sldMk cId="3700085637" sldId="1448944329"/>
            <ac:spMk id="25" creationId="{C7AD0DD6-B4A4-BD26-68BF-6660DFA7A6C2}"/>
          </ac:spMkLst>
        </pc:spChg>
        <pc:spChg chg="add del mod">
          <ac:chgData name="Sébastien DUPUIS" userId="5f8024bd-85a3-4c0d-9875-3e988400b110" providerId="ADAL" clId="{F6D61E60-25A3-42A1-B037-0109AC06E7E2}" dt="2023-06-29T08:32:09.297" v="1100" actId="478"/>
          <ac:spMkLst>
            <pc:docMk/>
            <pc:sldMk cId="3700085637" sldId="1448944329"/>
            <ac:spMk id="26" creationId="{C237D0AE-51BB-6A71-BDBE-067581AE374D}"/>
          </ac:spMkLst>
        </pc:spChg>
        <pc:spChg chg="add del mod">
          <ac:chgData name="Sébastien DUPUIS" userId="5f8024bd-85a3-4c0d-9875-3e988400b110" providerId="ADAL" clId="{F6D61E60-25A3-42A1-B037-0109AC06E7E2}" dt="2023-06-29T08:35:28.446" v="1146" actId="478"/>
          <ac:spMkLst>
            <pc:docMk/>
            <pc:sldMk cId="3700085637" sldId="1448944329"/>
            <ac:spMk id="27" creationId="{D98F174C-4F8F-E68B-B17C-1F5928ECDECB}"/>
          </ac:spMkLst>
        </pc:spChg>
        <pc:spChg chg="add del mod">
          <ac:chgData name="Sébastien DUPUIS" userId="5f8024bd-85a3-4c0d-9875-3e988400b110" providerId="ADAL" clId="{F6D61E60-25A3-42A1-B037-0109AC06E7E2}" dt="2023-06-29T08:56:16.903" v="1392" actId="478"/>
          <ac:spMkLst>
            <pc:docMk/>
            <pc:sldMk cId="3700085637" sldId="1448944329"/>
            <ac:spMk id="28" creationId="{9BF19CFA-D965-9B9C-7E99-46AFAC285D77}"/>
          </ac:spMkLst>
        </pc:spChg>
        <pc:spChg chg="add del">
          <ac:chgData name="Sébastien DUPUIS" userId="5f8024bd-85a3-4c0d-9875-3e988400b110" providerId="ADAL" clId="{F6D61E60-25A3-42A1-B037-0109AC06E7E2}" dt="2023-06-29T08:36:51.237" v="1152" actId="478"/>
          <ac:spMkLst>
            <pc:docMk/>
            <pc:sldMk cId="3700085637" sldId="1448944329"/>
            <ac:spMk id="29" creationId="{E71259DD-8E34-B672-EC0D-0CAE261561F0}"/>
          </ac:spMkLst>
        </pc:spChg>
        <pc:spChg chg="add mod">
          <ac:chgData name="Sébastien DUPUIS" userId="5f8024bd-85a3-4c0d-9875-3e988400b110" providerId="ADAL" clId="{F6D61E60-25A3-42A1-B037-0109AC06E7E2}" dt="2023-06-29T09:15:05.482" v="1769" actId="164"/>
          <ac:spMkLst>
            <pc:docMk/>
            <pc:sldMk cId="3700085637" sldId="1448944329"/>
            <ac:spMk id="30" creationId="{278F64E6-FCD0-3515-A3FB-D63E357C6A88}"/>
          </ac:spMkLst>
        </pc:spChg>
        <pc:spChg chg="add del mod">
          <ac:chgData name="Sébastien DUPUIS" userId="5f8024bd-85a3-4c0d-9875-3e988400b110" providerId="ADAL" clId="{F6D61E60-25A3-42A1-B037-0109AC06E7E2}" dt="2023-06-29T08:50:19.994" v="1371" actId="478"/>
          <ac:spMkLst>
            <pc:docMk/>
            <pc:sldMk cId="3700085637" sldId="1448944329"/>
            <ac:spMk id="31" creationId="{4B1D62CB-8166-45F6-8623-14DC19F51189}"/>
          </ac:spMkLst>
        </pc:spChg>
        <pc:spChg chg="add mod ord">
          <ac:chgData name="Sébastien DUPUIS" userId="5f8024bd-85a3-4c0d-9875-3e988400b110" providerId="ADAL" clId="{F6D61E60-25A3-42A1-B037-0109AC06E7E2}" dt="2023-06-29T09:03:56.288" v="1649" actId="207"/>
          <ac:spMkLst>
            <pc:docMk/>
            <pc:sldMk cId="3700085637" sldId="1448944329"/>
            <ac:spMk id="32" creationId="{22EC8042-3683-A02A-57B0-A41A359D3640}"/>
          </ac:spMkLst>
        </pc:spChg>
        <pc:spChg chg="add mod">
          <ac:chgData name="Sébastien DUPUIS" userId="5f8024bd-85a3-4c0d-9875-3e988400b110" providerId="ADAL" clId="{F6D61E60-25A3-42A1-B037-0109AC06E7E2}" dt="2023-06-30T07:26:27.319" v="1790" actId="1076"/>
          <ac:spMkLst>
            <pc:docMk/>
            <pc:sldMk cId="3700085637" sldId="1448944329"/>
            <ac:spMk id="33" creationId="{CADCBF88-DCC0-3E06-3056-092B7DEA238D}"/>
          </ac:spMkLst>
        </pc:spChg>
        <pc:spChg chg="add mod">
          <ac:chgData name="Sébastien DUPUIS" userId="5f8024bd-85a3-4c0d-9875-3e988400b110" providerId="ADAL" clId="{F6D61E60-25A3-42A1-B037-0109AC06E7E2}" dt="2023-06-30T07:41:58.271" v="1802" actId="20577"/>
          <ac:spMkLst>
            <pc:docMk/>
            <pc:sldMk cId="3700085637" sldId="1448944329"/>
            <ac:spMk id="34" creationId="{4DE6BF86-D7E4-0787-7979-BA7569E78733}"/>
          </ac:spMkLst>
        </pc:spChg>
        <pc:spChg chg="add mod">
          <ac:chgData name="Sébastien DUPUIS" userId="5f8024bd-85a3-4c0d-9875-3e988400b110" providerId="ADAL" clId="{F6D61E60-25A3-42A1-B037-0109AC06E7E2}" dt="2023-06-30T07:39:19.976" v="1792" actId="14100"/>
          <ac:spMkLst>
            <pc:docMk/>
            <pc:sldMk cId="3700085637" sldId="1448944329"/>
            <ac:spMk id="35" creationId="{6CAD105F-AED6-0F8D-BADD-53168B7A7FCB}"/>
          </ac:spMkLst>
        </pc:spChg>
        <pc:spChg chg="add mod ord">
          <ac:chgData name="Sébastien DUPUIS" userId="5f8024bd-85a3-4c0d-9875-3e988400b110" providerId="ADAL" clId="{F6D61E60-25A3-42A1-B037-0109AC06E7E2}" dt="2023-06-29T09:15:05.482" v="1769" actId="164"/>
          <ac:spMkLst>
            <pc:docMk/>
            <pc:sldMk cId="3700085637" sldId="1448944329"/>
            <ac:spMk id="36" creationId="{7644F5F6-0452-08E7-1A62-1BCC84A22A22}"/>
          </ac:spMkLst>
        </pc:spChg>
        <pc:grpChg chg="add mod topLvl">
          <ac:chgData name="Sébastien DUPUIS" userId="5f8024bd-85a3-4c0d-9875-3e988400b110" providerId="ADAL" clId="{F6D61E60-25A3-42A1-B037-0109AC06E7E2}" dt="2023-06-29T07:39:16.197" v="481" actId="164"/>
          <ac:grpSpMkLst>
            <pc:docMk/>
            <pc:sldMk cId="3700085637" sldId="1448944329"/>
            <ac:grpSpMk id="11" creationId="{00FB942B-B455-53DF-BDB3-9A961FEEE34C}"/>
          </ac:grpSpMkLst>
        </pc:grpChg>
        <pc:grpChg chg="add del mod">
          <ac:chgData name="Sébastien DUPUIS" userId="5f8024bd-85a3-4c0d-9875-3e988400b110" providerId="ADAL" clId="{F6D61E60-25A3-42A1-B037-0109AC06E7E2}" dt="2023-06-29T07:39:12.634" v="480" actId="165"/>
          <ac:grpSpMkLst>
            <pc:docMk/>
            <pc:sldMk cId="3700085637" sldId="1448944329"/>
            <ac:grpSpMk id="12" creationId="{E90F78C2-07C4-14BD-A33F-477EEF4333AC}"/>
          </ac:grpSpMkLst>
        </pc:grpChg>
        <pc:grpChg chg="add del mod ord">
          <ac:chgData name="Sébastien DUPUIS" userId="5f8024bd-85a3-4c0d-9875-3e988400b110" providerId="ADAL" clId="{F6D61E60-25A3-42A1-B037-0109AC06E7E2}" dt="2023-06-30T07:25:39.183" v="1786" actId="478"/>
          <ac:grpSpMkLst>
            <pc:docMk/>
            <pc:sldMk cId="3700085637" sldId="1448944329"/>
            <ac:grpSpMk id="14" creationId="{E2F538BF-AC2E-C359-0C0E-AE45E73258B8}"/>
          </ac:grpSpMkLst>
        </pc:grpChg>
        <pc:grpChg chg="add mod">
          <ac:chgData name="Sébastien DUPUIS" userId="5f8024bd-85a3-4c0d-9875-3e988400b110" providerId="ADAL" clId="{F6D61E60-25A3-42A1-B037-0109AC06E7E2}" dt="2023-06-30T07:39:26.551" v="1793" actId="1076"/>
          <ac:grpSpMkLst>
            <pc:docMk/>
            <pc:sldMk cId="3700085637" sldId="1448944329"/>
            <ac:grpSpMk id="37" creationId="{1A204074-533A-E64B-A68C-FFD52215C5BB}"/>
          </ac:grpSpMkLst>
        </pc:grpChg>
        <pc:graphicFrameChg chg="add mod topLvl">
          <ac:chgData name="Sébastien DUPUIS" userId="5f8024bd-85a3-4c0d-9875-3e988400b110" providerId="ADAL" clId="{F6D61E60-25A3-42A1-B037-0109AC06E7E2}" dt="2023-06-29T07:39:16.197" v="481" actId="164"/>
          <ac:graphicFrameMkLst>
            <pc:docMk/>
            <pc:sldMk cId="3700085637" sldId="1448944329"/>
            <ac:graphicFrameMk id="8" creationId="{EAFA2C6C-B31E-9FF3-9E1B-A98F25A32B5D}"/>
          </ac:graphicFrameMkLst>
        </pc:graphicFrameChg>
        <pc:picChg chg="del">
          <ac:chgData name="Sébastien DUPUIS" userId="5f8024bd-85a3-4c0d-9875-3e988400b110" providerId="ADAL" clId="{F6D61E60-25A3-42A1-B037-0109AC06E7E2}" dt="2023-06-28T15:10:58.783" v="40" actId="478"/>
          <ac:picMkLst>
            <pc:docMk/>
            <pc:sldMk cId="3700085637" sldId="1448944329"/>
            <ac:picMk id="4" creationId="{BA951DE4-3234-97CB-A3EA-EB1A0D00C4B5}"/>
          </ac:picMkLst>
        </pc:picChg>
        <pc:picChg chg="del">
          <ac:chgData name="Sébastien DUPUIS" userId="5f8024bd-85a3-4c0d-9875-3e988400b110" providerId="ADAL" clId="{F6D61E60-25A3-42A1-B037-0109AC06E7E2}" dt="2023-06-28T15:11:00.371" v="41" actId="478"/>
          <ac:picMkLst>
            <pc:docMk/>
            <pc:sldMk cId="3700085637" sldId="1448944329"/>
            <ac:picMk id="7" creationId="{012FC5C5-28AA-109C-258E-ACB9A0C8854B}"/>
          </ac:picMkLst>
        </pc:picChg>
        <pc:picChg chg="del">
          <ac:chgData name="Sébastien DUPUIS" userId="5f8024bd-85a3-4c0d-9875-3e988400b110" providerId="ADAL" clId="{F6D61E60-25A3-42A1-B037-0109AC06E7E2}" dt="2023-06-28T15:11:03.570" v="43" actId="478"/>
          <ac:picMkLst>
            <pc:docMk/>
            <pc:sldMk cId="3700085637" sldId="1448944329"/>
            <ac:picMk id="9" creationId="{1F3DE49A-A335-740C-D938-495851FBA632}"/>
          </ac:picMkLst>
        </pc:picChg>
        <pc:picChg chg="del">
          <ac:chgData name="Sébastien DUPUIS" userId="5f8024bd-85a3-4c0d-9875-3e988400b110" providerId="ADAL" clId="{F6D61E60-25A3-42A1-B037-0109AC06E7E2}" dt="2023-06-28T15:11:01.914" v="42" actId="478"/>
          <ac:picMkLst>
            <pc:docMk/>
            <pc:sldMk cId="3700085637" sldId="1448944329"/>
            <ac:picMk id="11" creationId="{BA652FB3-CA69-F005-52F8-5758505E43AA}"/>
          </ac:picMkLst>
        </pc:picChg>
      </pc:sldChg>
      <pc:sldChg chg="mod modShow">
        <pc:chgData name="Sébastien DUPUIS" userId="5f8024bd-85a3-4c0d-9875-3e988400b110" providerId="ADAL" clId="{F6D61E60-25A3-42A1-B037-0109AC06E7E2}" dt="2023-07-03T07:58:50.666" v="1842" actId="729"/>
        <pc:sldMkLst>
          <pc:docMk/>
          <pc:sldMk cId="1979591205" sldId="1448944330"/>
        </pc:sldMkLst>
      </pc:sldChg>
      <pc:sldChg chg="addSp delSp modSp mod ord">
        <pc:chgData name="Sébastien DUPUIS" userId="5f8024bd-85a3-4c0d-9875-3e988400b110" providerId="ADAL" clId="{F6D61E60-25A3-42A1-B037-0109AC06E7E2}" dt="2023-07-05T12:17:08.865" v="1988"/>
        <pc:sldMkLst>
          <pc:docMk/>
          <pc:sldMk cId="1691843698" sldId="1448944334"/>
        </pc:sldMkLst>
        <pc:spChg chg="mod">
          <ac:chgData name="Sébastien DUPUIS" userId="5f8024bd-85a3-4c0d-9875-3e988400b110" providerId="ADAL" clId="{F6D61E60-25A3-42A1-B037-0109AC06E7E2}" dt="2023-07-05T12:14:40.948" v="1987" actId="1076"/>
          <ac:spMkLst>
            <pc:docMk/>
            <pc:sldMk cId="1691843698" sldId="1448944334"/>
            <ac:spMk id="2" creationId="{42E89E30-5C31-1E45-E060-ED4F847D8B5C}"/>
          </ac:spMkLst>
        </pc:spChg>
        <pc:spChg chg="add del mod">
          <ac:chgData name="Sébastien DUPUIS" userId="5f8024bd-85a3-4c0d-9875-3e988400b110" providerId="ADAL" clId="{F6D61E60-25A3-42A1-B037-0109AC06E7E2}" dt="2023-07-05T12:11:12.623" v="1896" actId="478"/>
          <ac:spMkLst>
            <pc:docMk/>
            <pc:sldMk cId="1691843698" sldId="1448944334"/>
            <ac:spMk id="4" creationId="{5C1BBE44-DEDE-CD7F-F533-A9BE6B46EBDF}"/>
          </ac:spMkLst>
        </pc:spChg>
        <pc:spChg chg="add del mod">
          <ac:chgData name="Sébastien DUPUIS" userId="5f8024bd-85a3-4c0d-9875-3e988400b110" providerId="ADAL" clId="{F6D61E60-25A3-42A1-B037-0109AC06E7E2}" dt="2023-07-05T12:11:13.695" v="1897" actId="478"/>
          <ac:spMkLst>
            <pc:docMk/>
            <pc:sldMk cId="1691843698" sldId="1448944334"/>
            <ac:spMk id="5" creationId="{C9F06DE3-7592-4F69-BCD0-24A1BF975167}"/>
          </ac:spMkLst>
        </pc:spChg>
        <pc:spChg chg="add del mod">
          <ac:chgData name="Sébastien DUPUIS" userId="5f8024bd-85a3-4c0d-9875-3e988400b110" providerId="ADAL" clId="{F6D61E60-25A3-42A1-B037-0109AC06E7E2}" dt="2023-07-05T12:12:49.116" v="1944" actId="478"/>
          <ac:spMkLst>
            <pc:docMk/>
            <pc:sldMk cId="1691843698" sldId="1448944334"/>
            <ac:spMk id="6" creationId="{BCFD021E-DAD4-082F-7B3B-69759C6CABB6}"/>
          </ac:spMkLst>
        </pc:spChg>
        <pc:graphicFrameChg chg="mod">
          <ac:chgData name="Sébastien DUPUIS" userId="5f8024bd-85a3-4c0d-9875-3e988400b110" providerId="ADAL" clId="{F6D61E60-25A3-42A1-B037-0109AC06E7E2}" dt="2023-07-05T12:17:08.865" v="1988"/>
          <ac:graphicFrameMkLst>
            <pc:docMk/>
            <pc:sldMk cId="1691843698" sldId="1448944334"/>
            <ac:graphicFrameMk id="29" creationId="{3BB8D422-EAD3-3F2F-DABF-C84521B86907}"/>
          </ac:graphicFrameMkLst>
        </pc:graphicFrameChg>
      </pc:sldChg>
    </pc:docChg>
  </pc:docChgLst>
  <pc:docChgLst>
    <pc:chgData name="Clara BROC" userId="39889faa-1e3c-495e-8b99-5e6ec8d56c81" providerId="ADAL" clId="{26CDEC95-C014-48AC-9C2E-2AA0C78C712F}"/>
    <pc:docChg chg="custSel addSld delSld modSld modMainMaster">
      <pc:chgData name="Clara BROC" userId="39889faa-1e3c-495e-8b99-5e6ec8d56c81" providerId="ADAL" clId="{26CDEC95-C014-48AC-9C2E-2AA0C78C712F}" dt="2023-06-14T15:39:17.622" v="137" actId="20577"/>
      <pc:docMkLst>
        <pc:docMk/>
      </pc:docMkLst>
      <pc:sldChg chg="add del">
        <pc:chgData name="Clara BROC" userId="39889faa-1e3c-495e-8b99-5e6ec8d56c81" providerId="ADAL" clId="{26CDEC95-C014-48AC-9C2E-2AA0C78C712F}" dt="2023-06-14T15:20:58.380" v="15"/>
        <pc:sldMkLst>
          <pc:docMk/>
          <pc:sldMk cId="1738091260" sldId="326"/>
        </pc:sldMkLst>
      </pc:sldChg>
      <pc:sldChg chg="add del">
        <pc:chgData name="Clara BROC" userId="39889faa-1e3c-495e-8b99-5e6ec8d56c81" providerId="ADAL" clId="{26CDEC95-C014-48AC-9C2E-2AA0C78C712F}" dt="2023-06-14T15:21:07.307" v="17"/>
        <pc:sldMkLst>
          <pc:docMk/>
          <pc:sldMk cId="3835810343" sldId="410"/>
        </pc:sldMkLst>
      </pc:sldChg>
      <pc:sldChg chg="addSp delSp modSp add mod">
        <pc:chgData name="Clara BROC" userId="39889faa-1e3c-495e-8b99-5e6ec8d56c81" providerId="ADAL" clId="{26CDEC95-C014-48AC-9C2E-2AA0C78C712F}" dt="2023-06-14T15:39:17.622" v="137" actId="20577"/>
        <pc:sldMkLst>
          <pc:docMk/>
          <pc:sldMk cId="4135281289" sldId="1448944336"/>
        </pc:sldMkLst>
        <pc:spChg chg="mod">
          <ac:chgData name="Clara BROC" userId="39889faa-1e3c-495e-8b99-5e6ec8d56c81" providerId="ADAL" clId="{26CDEC95-C014-48AC-9C2E-2AA0C78C712F}" dt="2023-06-14T15:14:35.189" v="2" actId="20577"/>
          <ac:spMkLst>
            <pc:docMk/>
            <pc:sldMk cId="4135281289" sldId="1448944336"/>
            <ac:spMk id="2" creationId="{FE2F59B7-5104-E58B-2943-290F9A231956}"/>
          </ac:spMkLst>
        </pc:spChg>
        <pc:spChg chg="add mod">
          <ac:chgData name="Clara BROC" userId="39889faa-1e3c-495e-8b99-5e6ec8d56c81" providerId="ADAL" clId="{26CDEC95-C014-48AC-9C2E-2AA0C78C712F}" dt="2023-06-14T15:39:17.622" v="137" actId="20577"/>
          <ac:spMkLst>
            <pc:docMk/>
            <pc:sldMk cId="4135281289" sldId="1448944336"/>
            <ac:spMk id="4" creationId="{1E4D02AF-DDA0-FD89-4D13-F96622DA6471}"/>
          </ac:spMkLst>
        </pc:spChg>
        <pc:spChg chg="mod">
          <ac:chgData name="Clara BROC" userId="39889faa-1e3c-495e-8b99-5e6ec8d56c81" providerId="ADAL" clId="{26CDEC95-C014-48AC-9C2E-2AA0C78C712F}" dt="2023-06-14T15:14:38.305" v="9" actId="20577"/>
          <ac:spMkLst>
            <pc:docMk/>
            <pc:sldMk cId="4135281289" sldId="1448944336"/>
            <ac:spMk id="6" creationId="{0B6E9C54-8B6F-ECF7-9408-09D983B074C2}"/>
          </ac:spMkLst>
        </pc:spChg>
        <pc:spChg chg="mod">
          <ac:chgData name="Clara BROC" userId="39889faa-1e3c-495e-8b99-5e6ec8d56c81" providerId="ADAL" clId="{26CDEC95-C014-48AC-9C2E-2AA0C78C712F}" dt="2023-06-14T15:28:02.708" v="41" actId="20577"/>
          <ac:spMkLst>
            <pc:docMk/>
            <pc:sldMk cId="4135281289" sldId="1448944336"/>
            <ac:spMk id="25" creationId="{985B4354-8E19-D14B-E462-287447318E0B}"/>
          </ac:spMkLst>
        </pc:spChg>
        <pc:graphicFrameChg chg="del">
          <ac:chgData name="Clara BROC" userId="39889faa-1e3c-495e-8b99-5e6ec8d56c81" providerId="ADAL" clId="{26CDEC95-C014-48AC-9C2E-2AA0C78C712F}" dt="2023-06-14T15:14:47.012" v="10" actId="478"/>
          <ac:graphicFrameMkLst>
            <pc:docMk/>
            <pc:sldMk cId="4135281289" sldId="1448944336"/>
            <ac:graphicFrameMk id="23" creationId="{08A10344-974A-EC29-CA21-A910E02AA353}"/>
          </ac:graphicFrameMkLst>
        </pc:graphicFrameChg>
      </pc:sldChg>
      <pc:sldChg chg="add del">
        <pc:chgData name="Clara BROC" userId="39889faa-1e3c-495e-8b99-5e6ec8d56c81" providerId="ADAL" clId="{26CDEC95-C014-48AC-9C2E-2AA0C78C712F}" dt="2023-06-14T15:25:41.108" v="23"/>
        <pc:sldMkLst>
          <pc:docMk/>
          <pc:sldMk cId="359157425" sldId="1448944337"/>
        </pc:sldMkLst>
      </pc:sldChg>
      <pc:sldChg chg="add del">
        <pc:chgData name="Clara BROC" userId="39889faa-1e3c-495e-8b99-5e6ec8d56c81" providerId="ADAL" clId="{26CDEC95-C014-48AC-9C2E-2AA0C78C712F}" dt="2023-06-14T15:20:49.211" v="13"/>
        <pc:sldMkLst>
          <pc:docMk/>
          <pc:sldMk cId="1232869301" sldId="1448944337"/>
        </pc:sldMkLst>
      </pc:sldChg>
      <pc:sldChg chg="add del">
        <pc:chgData name="Clara BROC" userId="39889faa-1e3c-495e-8b99-5e6ec8d56c81" providerId="ADAL" clId="{26CDEC95-C014-48AC-9C2E-2AA0C78C712F}" dt="2023-06-14T15:20:58.380" v="15"/>
        <pc:sldMkLst>
          <pc:docMk/>
          <pc:sldMk cId="1986882936" sldId="1448944337"/>
        </pc:sldMkLst>
      </pc:sldChg>
      <pc:sldChg chg="add del">
        <pc:chgData name="Clara BROC" userId="39889faa-1e3c-495e-8b99-5e6ec8d56c81" providerId="ADAL" clId="{26CDEC95-C014-48AC-9C2E-2AA0C78C712F}" dt="2023-06-14T15:25:17.305" v="19" actId="2696"/>
        <pc:sldMkLst>
          <pc:docMk/>
          <pc:sldMk cId="3554837152" sldId="1448944337"/>
        </pc:sldMkLst>
      </pc:sldChg>
      <pc:sldChg chg="new del">
        <pc:chgData name="Clara BROC" userId="39889faa-1e3c-495e-8b99-5e6ec8d56c81" providerId="ADAL" clId="{26CDEC95-C014-48AC-9C2E-2AA0C78C712F}" dt="2023-06-14T15:25:38.101" v="21" actId="2696"/>
        <pc:sldMkLst>
          <pc:docMk/>
          <pc:sldMk cId="3686885233" sldId="1448944337"/>
        </pc:sldMkLst>
      </pc:sldChg>
      <pc:sldMasterChg chg="delSldLayout">
        <pc:chgData name="Clara BROC" userId="39889faa-1e3c-495e-8b99-5e6ec8d56c81" providerId="ADAL" clId="{26CDEC95-C014-48AC-9C2E-2AA0C78C712F}" dt="2023-06-14T15:25:38.101" v="21" actId="2696"/>
        <pc:sldMasterMkLst>
          <pc:docMk/>
          <pc:sldMasterMk cId="91531977" sldId="2147483660"/>
        </pc:sldMasterMkLst>
        <pc:sldLayoutChg chg="del">
          <pc:chgData name="Clara BROC" userId="39889faa-1e3c-495e-8b99-5e6ec8d56c81" providerId="ADAL" clId="{26CDEC95-C014-48AC-9C2E-2AA0C78C712F}" dt="2023-06-14T15:25:38.101" v="21" actId="2696"/>
          <pc:sldLayoutMkLst>
            <pc:docMk/>
            <pc:sldMasterMk cId="91531977" sldId="2147483660"/>
            <pc:sldLayoutMk cId="594518878" sldId="2147483661"/>
          </pc:sldLayoutMkLst>
        </pc:sldLayoutChg>
      </pc:sldMasterChg>
      <pc:sldMasterChg chg="modSldLayout sldLayoutOrd">
        <pc:chgData name="Clara BROC" userId="39889faa-1e3c-495e-8b99-5e6ec8d56c81" providerId="ADAL" clId="{26CDEC95-C014-48AC-9C2E-2AA0C78C712F}" dt="2023-06-14T15:18:28.551" v="11" actId="20578"/>
        <pc:sldMasterMkLst>
          <pc:docMk/>
          <pc:sldMasterMk cId="759146756" sldId="2147484013"/>
        </pc:sldMasterMkLst>
        <pc:sldLayoutChg chg="ord">
          <pc:chgData name="Clara BROC" userId="39889faa-1e3c-495e-8b99-5e6ec8d56c81" providerId="ADAL" clId="{26CDEC95-C014-48AC-9C2E-2AA0C78C712F}" dt="2023-06-14T15:18:28.551" v="11" actId="20578"/>
          <pc:sldLayoutMkLst>
            <pc:docMk/>
            <pc:sldMasterMk cId="759146756" sldId="2147484013"/>
            <pc:sldLayoutMk cId="1405848562" sldId="2147484014"/>
          </pc:sldLayoutMkLst>
        </pc:sldLayoutChg>
      </pc:sldMasterChg>
    </pc:docChg>
  </pc:docChgLst>
  <pc:docChgLst>
    <pc:chgData name="Sébastien DUPUIS" userId="5f8024bd-85a3-4c0d-9875-3e988400b110" providerId="ADAL" clId="{551CE1E7-8BFC-46BA-922E-0AA55A053C79}"/>
    <pc:docChg chg="undo custSel addSld modSld">
      <pc:chgData name="Sébastien DUPUIS" userId="5f8024bd-85a3-4c0d-9875-3e988400b110" providerId="ADAL" clId="{551CE1E7-8BFC-46BA-922E-0AA55A053C79}" dt="2023-06-12T12:07:15.569" v="3934" actId="20577"/>
      <pc:docMkLst>
        <pc:docMk/>
      </pc:docMkLst>
      <pc:sldChg chg="modSp">
        <pc:chgData name="Sébastien DUPUIS" userId="5f8024bd-85a3-4c0d-9875-3e988400b110" providerId="ADAL" clId="{551CE1E7-8BFC-46BA-922E-0AA55A053C79}" dt="2023-06-12T07:03:57.605" v="0" actId="14826"/>
        <pc:sldMkLst>
          <pc:docMk/>
          <pc:sldMk cId="2861070061" sldId="327"/>
        </pc:sldMkLst>
        <pc:picChg chg="mod">
          <ac:chgData name="Sébastien DUPUIS" userId="5f8024bd-85a3-4c0d-9875-3e988400b110" providerId="ADAL" clId="{551CE1E7-8BFC-46BA-922E-0AA55A053C79}" dt="2023-06-12T07:03:57.605" v="0" actId="14826"/>
          <ac:picMkLst>
            <pc:docMk/>
            <pc:sldMk cId="2861070061" sldId="327"/>
            <ac:picMk id="6" creationId="{7F5B0374-0B44-7C75-340D-196AA20A1C9B}"/>
          </ac:picMkLst>
        </pc:picChg>
      </pc:sldChg>
      <pc:sldChg chg="addSp delSp modSp mod">
        <pc:chgData name="Sébastien DUPUIS" userId="5f8024bd-85a3-4c0d-9875-3e988400b110" providerId="ADAL" clId="{551CE1E7-8BFC-46BA-922E-0AA55A053C79}" dt="2023-06-12T09:28:57.137" v="2716" actId="1076"/>
        <pc:sldMkLst>
          <pc:docMk/>
          <pc:sldMk cId="626772758" sldId="1448944320"/>
        </pc:sldMkLst>
        <pc:spChg chg="mod">
          <ac:chgData name="Sébastien DUPUIS" userId="5f8024bd-85a3-4c0d-9875-3e988400b110" providerId="ADAL" clId="{551CE1E7-8BFC-46BA-922E-0AA55A053C79}" dt="2023-06-12T09:28:42.819" v="2715" actId="20577"/>
          <ac:spMkLst>
            <pc:docMk/>
            <pc:sldMk cId="626772758" sldId="1448944320"/>
            <ac:spMk id="4" creationId="{7F036F73-011B-3475-8FFB-EFFFCB729C17}"/>
          </ac:spMkLst>
        </pc:spChg>
        <pc:spChg chg="add mod">
          <ac:chgData name="Sébastien DUPUIS" userId="5f8024bd-85a3-4c0d-9875-3e988400b110" providerId="ADAL" clId="{551CE1E7-8BFC-46BA-922E-0AA55A053C79}" dt="2023-06-12T08:58:02.413" v="2704" actId="20577"/>
          <ac:spMkLst>
            <pc:docMk/>
            <pc:sldMk cId="626772758" sldId="1448944320"/>
            <ac:spMk id="5" creationId="{E881DA5C-1B7D-9CF5-432F-A39FB1F2C32B}"/>
          </ac:spMkLst>
        </pc:spChg>
        <pc:spChg chg="mod">
          <ac:chgData name="Sébastien DUPUIS" userId="5f8024bd-85a3-4c0d-9875-3e988400b110" providerId="ADAL" clId="{551CE1E7-8BFC-46BA-922E-0AA55A053C79}" dt="2023-06-12T08:50:45.947" v="2697" actId="207"/>
          <ac:spMkLst>
            <pc:docMk/>
            <pc:sldMk cId="626772758" sldId="1448944320"/>
            <ac:spMk id="16" creationId="{A617C568-ECC4-2DAC-C9D2-C641A5AA2B7D}"/>
          </ac:spMkLst>
        </pc:spChg>
        <pc:spChg chg="mod">
          <ac:chgData name="Sébastien DUPUIS" userId="5f8024bd-85a3-4c0d-9875-3e988400b110" providerId="ADAL" clId="{551CE1E7-8BFC-46BA-922E-0AA55A053C79}" dt="2023-06-12T08:50:32.477" v="2694" actId="1076"/>
          <ac:spMkLst>
            <pc:docMk/>
            <pc:sldMk cId="626772758" sldId="1448944320"/>
            <ac:spMk id="17" creationId="{E2AC0EF3-2438-0719-46F3-90E43DD6C5EE}"/>
          </ac:spMkLst>
        </pc:spChg>
        <pc:spChg chg="mod">
          <ac:chgData name="Sébastien DUPUIS" userId="5f8024bd-85a3-4c0d-9875-3e988400b110" providerId="ADAL" clId="{551CE1E7-8BFC-46BA-922E-0AA55A053C79}" dt="2023-06-12T08:50:32.477" v="2694" actId="1076"/>
          <ac:spMkLst>
            <pc:docMk/>
            <pc:sldMk cId="626772758" sldId="1448944320"/>
            <ac:spMk id="18" creationId="{4DB39E86-3B1D-8088-13F4-C8E4723EB6B8}"/>
          </ac:spMkLst>
        </pc:spChg>
        <pc:spChg chg="mod">
          <ac:chgData name="Sébastien DUPUIS" userId="5f8024bd-85a3-4c0d-9875-3e988400b110" providerId="ADAL" clId="{551CE1E7-8BFC-46BA-922E-0AA55A053C79}" dt="2023-06-12T08:58:17.926" v="2707" actId="20577"/>
          <ac:spMkLst>
            <pc:docMk/>
            <pc:sldMk cId="626772758" sldId="1448944320"/>
            <ac:spMk id="19" creationId="{B78BD641-A1C4-F511-19C5-60CA1096BAE6}"/>
          </ac:spMkLst>
        </pc:spChg>
        <pc:picChg chg="del">
          <ac:chgData name="Sébastien DUPUIS" userId="5f8024bd-85a3-4c0d-9875-3e988400b110" providerId="ADAL" clId="{551CE1E7-8BFC-46BA-922E-0AA55A053C79}" dt="2023-06-12T09:28:32.358" v="2708" actId="478"/>
          <ac:picMkLst>
            <pc:docMk/>
            <pc:sldMk cId="626772758" sldId="1448944320"/>
            <ac:picMk id="7" creationId="{62790E29-54DC-1368-B5D0-939F80940498}"/>
          </ac:picMkLst>
        </pc:picChg>
        <pc:picChg chg="add mod">
          <ac:chgData name="Sébastien DUPUIS" userId="5f8024bd-85a3-4c0d-9875-3e988400b110" providerId="ADAL" clId="{551CE1E7-8BFC-46BA-922E-0AA55A053C79}" dt="2023-06-12T09:28:57.137" v="2716" actId="1076"/>
          <ac:picMkLst>
            <pc:docMk/>
            <pc:sldMk cId="626772758" sldId="1448944320"/>
            <ac:picMk id="9" creationId="{A6BBB6FA-9C8F-1396-B313-EF7C6225DA9B}"/>
          </ac:picMkLst>
        </pc:picChg>
      </pc:sldChg>
      <pc:sldChg chg="addSp modSp add mod">
        <pc:chgData name="Sébastien DUPUIS" userId="5f8024bd-85a3-4c0d-9875-3e988400b110" providerId="ADAL" clId="{551CE1E7-8BFC-46BA-922E-0AA55A053C79}" dt="2023-06-12T11:39:41.489" v="3932" actId="6549"/>
        <pc:sldMkLst>
          <pc:docMk/>
          <pc:sldMk cId="3847570049" sldId="1448944323"/>
        </pc:sldMkLst>
        <pc:spChg chg="add mod">
          <ac:chgData name="Sébastien DUPUIS" userId="5f8024bd-85a3-4c0d-9875-3e988400b110" providerId="ADAL" clId="{551CE1E7-8BFC-46BA-922E-0AA55A053C79}" dt="2023-06-12T07:55:21.291" v="404" actId="14100"/>
          <ac:spMkLst>
            <pc:docMk/>
            <pc:sldMk cId="3847570049" sldId="1448944323"/>
            <ac:spMk id="4" creationId="{5F71004B-D376-49D0-03CF-F7FC68770D7A}"/>
          </ac:spMkLst>
        </pc:spChg>
        <pc:spChg chg="add mod">
          <ac:chgData name="Sébastien DUPUIS" userId="5f8024bd-85a3-4c0d-9875-3e988400b110" providerId="ADAL" clId="{551CE1E7-8BFC-46BA-922E-0AA55A053C79}" dt="2023-06-12T07:55:31.384" v="408" actId="113"/>
          <ac:spMkLst>
            <pc:docMk/>
            <pc:sldMk cId="3847570049" sldId="1448944323"/>
            <ac:spMk id="5" creationId="{6A2F85D3-7D37-606D-8D6B-223BDB4404DF}"/>
          </ac:spMkLst>
        </pc:spChg>
        <pc:spChg chg="mod">
          <ac:chgData name="Sébastien DUPUIS" userId="5f8024bd-85a3-4c0d-9875-3e988400b110" providerId="ADAL" clId="{551CE1E7-8BFC-46BA-922E-0AA55A053C79}" dt="2023-06-12T07:46:09.791" v="139" actId="20577"/>
          <ac:spMkLst>
            <pc:docMk/>
            <pc:sldMk cId="3847570049" sldId="1448944323"/>
            <ac:spMk id="6" creationId="{0B6E9C54-8B6F-ECF7-9408-09D983B074C2}"/>
          </ac:spMkLst>
        </pc:spChg>
        <pc:spChg chg="add mod">
          <ac:chgData name="Sébastien DUPUIS" userId="5f8024bd-85a3-4c0d-9875-3e988400b110" providerId="ADAL" clId="{551CE1E7-8BFC-46BA-922E-0AA55A053C79}" dt="2023-06-12T11:39:35.892" v="3931" actId="6549"/>
          <ac:spMkLst>
            <pc:docMk/>
            <pc:sldMk cId="3847570049" sldId="1448944323"/>
            <ac:spMk id="7" creationId="{99AC9673-C48D-C1A2-E06D-19C677C3CDED}"/>
          </ac:spMkLst>
        </pc:spChg>
        <pc:spChg chg="add mod">
          <ac:chgData name="Sébastien DUPUIS" userId="5f8024bd-85a3-4c0d-9875-3e988400b110" providerId="ADAL" clId="{551CE1E7-8BFC-46BA-922E-0AA55A053C79}" dt="2023-06-12T08:09:01.181" v="661" actId="14100"/>
          <ac:spMkLst>
            <pc:docMk/>
            <pc:sldMk cId="3847570049" sldId="1448944323"/>
            <ac:spMk id="8" creationId="{0DEB11DF-CD7C-ADCF-87B3-D08415BD6B76}"/>
          </ac:spMkLst>
        </pc:spChg>
        <pc:spChg chg="add mod">
          <ac:chgData name="Sébastien DUPUIS" userId="5f8024bd-85a3-4c0d-9875-3e988400b110" providerId="ADAL" clId="{551CE1E7-8BFC-46BA-922E-0AA55A053C79}" dt="2023-06-12T08:09:13.039" v="663" actId="1076"/>
          <ac:spMkLst>
            <pc:docMk/>
            <pc:sldMk cId="3847570049" sldId="1448944323"/>
            <ac:spMk id="9" creationId="{8A079853-80AE-9B21-C896-37728ECECCEC}"/>
          </ac:spMkLst>
        </pc:spChg>
        <pc:spChg chg="mod">
          <ac:chgData name="Sébastien DUPUIS" userId="5f8024bd-85a3-4c0d-9875-3e988400b110" providerId="ADAL" clId="{551CE1E7-8BFC-46BA-922E-0AA55A053C79}" dt="2023-06-12T08:10:03.056" v="669" actId="1076"/>
          <ac:spMkLst>
            <pc:docMk/>
            <pc:sldMk cId="3847570049" sldId="1448944323"/>
            <ac:spMk id="13" creationId="{84B555F0-C361-722D-22E5-16E93D370B8D}"/>
          </ac:spMkLst>
        </pc:spChg>
        <pc:spChg chg="mod">
          <ac:chgData name="Sébastien DUPUIS" userId="5f8024bd-85a3-4c0d-9875-3e988400b110" providerId="ADAL" clId="{551CE1E7-8BFC-46BA-922E-0AA55A053C79}" dt="2023-06-12T11:39:41.489" v="3932" actId="6549"/>
          <ac:spMkLst>
            <pc:docMk/>
            <pc:sldMk cId="3847570049" sldId="1448944323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551CE1E7-8BFC-46BA-922E-0AA55A053C79}" dt="2023-06-12T07:27:48.922" v="29" actId="20577"/>
        <pc:sldMkLst>
          <pc:docMk/>
          <pc:sldMk cId="2685412182" sldId="1448944325"/>
        </pc:sldMkLst>
        <pc:spChg chg="mod">
          <ac:chgData name="Sébastien DUPUIS" userId="5f8024bd-85a3-4c0d-9875-3e988400b110" providerId="ADAL" clId="{551CE1E7-8BFC-46BA-922E-0AA55A053C79}" dt="2023-06-12T07:10:10.267" v="4" actId="20577"/>
          <ac:spMkLst>
            <pc:docMk/>
            <pc:sldMk cId="2685412182" sldId="1448944325"/>
            <ac:spMk id="13" creationId="{429AF48E-5B86-32E4-B5DF-94C595FA9B24}"/>
          </ac:spMkLst>
        </pc:spChg>
        <pc:graphicFrameChg chg="mod">
          <ac:chgData name="Sébastien DUPUIS" userId="5f8024bd-85a3-4c0d-9875-3e988400b110" providerId="ADAL" clId="{551CE1E7-8BFC-46BA-922E-0AA55A053C79}" dt="2023-06-12T07:27:48.922" v="29" actId="20577"/>
          <ac:graphicFrameMkLst>
            <pc:docMk/>
            <pc:sldMk cId="2685412182" sldId="1448944325"/>
            <ac:graphicFrameMk id="11" creationId="{D301B73D-5BD2-F79C-A70A-3C71D50EA323}"/>
          </ac:graphicFrameMkLst>
        </pc:graphicFrameChg>
      </pc:sldChg>
      <pc:sldChg chg="addSp delSp modSp mod">
        <pc:chgData name="Sébastien DUPUIS" userId="5f8024bd-85a3-4c0d-9875-3e988400b110" providerId="ADAL" clId="{551CE1E7-8BFC-46BA-922E-0AA55A053C79}" dt="2023-06-12T10:02:05.605" v="3925" actId="1076"/>
        <pc:sldMkLst>
          <pc:docMk/>
          <pc:sldMk cId="1437164524" sldId="1448944328"/>
        </pc:sldMkLst>
        <pc:spChg chg="mod">
          <ac:chgData name="Sébastien DUPUIS" userId="5f8024bd-85a3-4c0d-9875-3e988400b110" providerId="ADAL" clId="{551CE1E7-8BFC-46BA-922E-0AA55A053C79}" dt="2023-06-12T08:47:33.877" v="2670" actId="1076"/>
          <ac:spMkLst>
            <pc:docMk/>
            <pc:sldMk cId="1437164524" sldId="1448944328"/>
            <ac:spMk id="2" creationId="{B71C6A08-5822-1690-9F42-48CDF92B316A}"/>
          </ac:spMkLst>
        </pc:spChg>
        <pc:spChg chg="add mod">
          <ac:chgData name="Sébastien DUPUIS" userId="5f8024bd-85a3-4c0d-9875-3e988400b110" providerId="ADAL" clId="{551CE1E7-8BFC-46BA-922E-0AA55A053C79}" dt="2023-06-12T08:49:42.692" v="2693" actId="207"/>
          <ac:spMkLst>
            <pc:docMk/>
            <pc:sldMk cId="1437164524" sldId="1448944328"/>
            <ac:spMk id="4" creationId="{6EF90132-C63F-78E6-C97A-2E5280392BA5}"/>
          </ac:spMkLst>
        </pc:spChg>
        <pc:spChg chg="add del mod ord">
          <ac:chgData name="Sébastien DUPUIS" userId="5f8024bd-85a3-4c0d-9875-3e988400b110" providerId="ADAL" clId="{551CE1E7-8BFC-46BA-922E-0AA55A053C79}" dt="2023-06-12T08:48:23.338" v="2679" actId="478"/>
          <ac:spMkLst>
            <pc:docMk/>
            <pc:sldMk cId="1437164524" sldId="1448944328"/>
            <ac:spMk id="11" creationId="{9A2654FD-E9FD-F0FE-82D1-D9EFBAAD6667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12" creationId="{934F3D28-C405-B5C8-DA95-71242C9C3FF1}"/>
          </ac:spMkLst>
        </pc:spChg>
        <pc:spChg chg="mod">
          <ac:chgData name="Sébastien DUPUIS" userId="5f8024bd-85a3-4c0d-9875-3e988400b110" providerId="ADAL" clId="{551CE1E7-8BFC-46BA-922E-0AA55A053C79}" dt="2023-06-12T08:48:55.344" v="2686" actId="1076"/>
          <ac:spMkLst>
            <pc:docMk/>
            <pc:sldMk cId="1437164524" sldId="1448944328"/>
            <ac:spMk id="15" creationId="{F3D68E39-31DC-06A4-7753-647B41703E71}"/>
          </ac:spMkLst>
        </pc:spChg>
        <pc:spChg chg="mod">
          <ac:chgData name="Sébastien DUPUIS" userId="5f8024bd-85a3-4c0d-9875-3e988400b110" providerId="ADAL" clId="{551CE1E7-8BFC-46BA-922E-0AA55A053C79}" dt="2023-06-12T08:46:15.129" v="2657" actId="404"/>
          <ac:spMkLst>
            <pc:docMk/>
            <pc:sldMk cId="1437164524" sldId="1448944328"/>
            <ac:spMk id="16" creationId="{564FDD5D-0D2A-AA13-CDB2-7C95E4D30A59}"/>
          </ac:spMkLst>
        </pc:spChg>
        <pc:spChg chg="mod">
          <ac:chgData name="Sébastien DUPUIS" userId="5f8024bd-85a3-4c0d-9875-3e988400b110" providerId="ADAL" clId="{551CE1E7-8BFC-46BA-922E-0AA55A053C79}" dt="2023-06-12T08:46:36.208" v="2662" actId="1076"/>
          <ac:spMkLst>
            <pc:docMk/>
            <pc:sldMk cId="1437164524" sldId="1448944328"/>
            <ac:spMk id="17" creationId="{0867D987-7F99-7ACA-963D-0FC109571866}"/>
          </ac:spMkLst>
        </pc:spChg>
        <pc:spChg chg="mod">
          <ac:chgData name="Sébastien DUPUIS" userId="5f8024bd-85a3-4c0d-9875-3e988400b110" providerId="ADAL" clId="{551CE1E7-8BFC-46BA-922E-0AA55A053C79}" dt="2023-06-12T08:46:06.684" v="2653" actId="404"/>
          <ac:spMkLst>
            <pc:docMk/>
            <pc:sldMk cId="1437164524" sldId="1448944328"/>
            <ac:spMk id="18" creationId="{1AC7274C-5AF9-4C82-7668-3A00BEA8652A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20" creationId="{D9CD36C8-BAF3-2D4D-8187-F3B5841F58FF}"/>
          </ac:spMkLst>
        </pc:spChg>
        <pc:spChg chg="add mod">
          <ac:chgData name="Sébastien DUPUIS" userId="5f8024bd-85a3-4c0d-9875-3e988400b110" providerId="ADAL" clId="{551CE1E7-8BFC-46BA-922E-0AA55A053C79}" dt="2023-06-12T08:49:14.980" v="2690" actId="12789"/>
          <ac:spMkLst>
            <pc:docMk/>
            <pc:sldMk cId="1437164524" sldId="1448944328"/>
            <ac:spMk id="21" creationId="{3D0B78C7-8976-C4A7-08E5-AAF056A5ED37}"/>
          </ac:spMkLst>
        </pc:spChg>
        <pc:spChg chg="add mod">
          <ac:chgData name="Sébastien DUPUIS" userId="5f8024bd-85a3-4c0d-9875-3e988400b110" providerId="ADAL" clId="{551CE1E7-8BFC-46BA-922E-0AA55A053C79}" dt="2023-06-12T08:49:23.414" v="2692" actId="1076"/>
          <ac:spMkLst>
            <pc:docMk/>
            <pc:sldMk cId="1437164524" sldId="1448944328"/>
            <ac:spMk id="22" creationId="{62FC9135-5DBB-423A-CCB8-F1121EA85B23}"/>
          </ac:spMkLst>
        </pc:spChg>
        <pc:spChg chg="mod">
          <ac:chgData name="Sébastien DUPUIS" userId="5f8024bd-85a3-4c0d-9875-3e988400b110" providerId="ADAL" clId="{551CE1E7-8BFC-46BA-922E-0AA55A053C79}" dt="2023-06-12T08:43:23.228" v="2638" actId="20577"/>
          <ac:spMkLst>
            <pc:docMk/>
            <pc:sldMk cId="1437164524" sldId="1448944328"/>
            <ac:spMk id="39" creationId="{3CBB46A8-EA1F-5C6D-3C33-A8E904C8B209}"/>
          </ac:spMkLst>
        </pc:spChg>
        <pc:graphicFrameChg chg="mod">
          <ac:chgData name="Sébastien DUPUIS" userId="5f8024bd-85a3-4c0d-9875-3e988400b110" providerId="ADAL" clId="{551CE1E7-8BFC-46BA-922E-0AA55A053C79}" dt="2023-06-12T10:02:05.605" v="3925" actId="1076"/>
          <ac:graphicFrameMkLst>
            <pc:docMk/>
            <pc:sldMk cId="1437164524" sldId="1448944328"/>
            <ac:graphicFrameMk id="5" creationId="{B232EEC4-BA2A-DA52-F1CA-41A6E0EECB9A}"/>
          </ac:graphicFrameMkLst>
        </pc:graphicFrameChg>
        <pc:picChg chg="add del mod">
          <ac:chgData name="Sébastien DUPUIS" userId="5f8024bd-85a3-4c0d-9875-3e988400b110" providerId="ADAL" clId="{551CE1E7-8BFC-46BA-922E-0AA55A053C79}" dt="2023-06-12T08:44:53.446" v="2644" actId="478"/>
          <ac:picMkLst>
            <pc:docMk/>
            <pc:sldMk cId="1437164524" sldId="1448944328"/>
            <ac:picMk id="6" creationId="{9095EB26-E976-B386-B2EE-FE9BDBE7DD58}"/>
          </ac:picMkLst>
        </pc:picChg>
        <pc:picChg chg="add del mod">
          <ac:chgData name="Sébastien DUPUIS" userId="5f8024bd-85a3-4c0d-9875-3e988400b110" providerId="ADAL" clId="{551CE1E7-8BFC-46BA-922E-0AA55A053C79}" dt="2023-06-12T08:44:22.342" v="2643" actId="478"/>
          <ac:picMkLst>
            <pc:docMk/>
            <pc:sldMk cId="1437164524" sldId="1448944328"/>
            <ac:picMk id="8" creationId="{FB1F18FC-864B-60EF-7D75-88EEC9E4E5AD}"/>
          </ac:picMkLst>
        </pc:picChg>
        <pc:picChg chg="add mod">
          <ac:chgData name="Sébastien DUPUIS" userId="5f8024bd-85a3-4c0d-9875-3e988400b110" providerId="ADAL" clId="{551CE1E7-8BFC-46BA-922E-0AA55A053C79}" dt="2023-06-12T08:47:16.807" v="2665" actId="1076"/>
          <ac:picMkLst>
            <pc:docMk/>
            <pc:sldMk cId="1437164524" sldId="1448944328"/>
            <ac:picMk id="10" creationId="{723D18DE-56F0-F7E7-5801-3EA7E86F759B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19" creationId="{41CEA3DB-A033-0720-A506-5D647C819477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26" creationId="{0BECCAB3-A53A-5D57-54C6-49918BD6E974}"/>
          </ac:picMkLst>
        </pc:picChg>
        <pc:picChg chg="mod">
          <ac:chgData name="Sébastien DUPUIS" userId="5f8024bd-85a3-4c0d-9875-3e988400b110" providerId="ADAL" clId="{551CE1E7-8BFC-46BA-922E-0AA55A053C79}" dt="2023-06-12T08:47:30.649" v="2669" actId="12789"/>
          <ac:picMkLst>
            <pc:docMk/>
            <pc:sldMk cId="1437164524" sldId="1448944328"/>
            <ac:picMk id="36" creationId="{77F0C9B2-0A90-6218-B249-090E7A634F28}"/>
          </ac:picMkLst>
        </pc:picChg>
      </pc:sldChg>
      <pc:sldChg chg="modSp mod">
        <pc:chgData name="Sébastien DUPUIS" userId="5f8024bd-85a3-4c0d-9875-3e988400b110" providerId="ADAL" clId="{551CE1E7-8BFC-46BA-922E-0AA55A053C79}" dt="2023-06-12T12:07:15.569" v="3934" actId="20577"/>
        <pc:sldMkLst>
          <pc:docMk/>
          <pc:sldMk cId="1832013441" sldId="1448944329"/>
        </pc:sldMkLst>
        <pc:spChg chg="mod">
          <ac:chgData name="Sébastien DUPUIS" userId="5f8024bd-85a3-4c0d-9875-3e988400b110" providerId="ADAL" clId="{551CE1E7-8BFC-46BA-922E-0AA55A053C79}" dt="2023-06-12T07:54:26.050" v="343" actId="20577"/>
          <ac:spMkLst>
            <pc:docMk/>
            <pc:sldMk cId="1832013441" sldId="1448944329"/>
            <ac:spMk id="2" creationId="{FE2F59B7-5104-E58B-2943-290F9A231956}"/>
          </ac:spMkLst>
        </pc:spChg>
        <pc:spChg chg="mod">
          <ac:chgData name="Sébastien DUPUIS" userId="5f8024bd-85a3-4c0d-9875-3e988400b110" providerId="ADAL" clId="{551CE1E7-8BFC-46BA-922E-0AA55A053C79}" dt="2023-06-12T08:35:17.073" v="2205" actId="1076"/>
          <ac:spMkLst>
            <pc:docMk/>
            <pc:sldMk cId="1832013441" sldId="1448944329"/>
            <ac:spMk id="4" creationId="{1B92CD4C-E412-2DE9-A880-F3EA41C9BD20}"/>
          </ac:spMkLst>
        </pc:spChg>
        <pc:spChg chg="mod">
          <ac:chgData name="Sébastien DUPUIS" userId="5f8024bd-85a3-4c0d-9875-3e988400b110" providerId="ADAL" clId="{551CE1E7-8BFC-46BA-922E-0AA55A053C79}" dt="2023-06-12T12:07:15.569" v="3934" actId="20577"/>
          <ac:spMkLst>
            <pc:docMk/>
            <pc:sldMk cId="1832013441" sldId="1448944329"/>
            <ac:spMk id="15" creationId="{1D4CD394-F847-8767-09D0-35027154AA4D}"/>
          </ac:spMkLst>
        </pc:spChg>
      </pc:sldChg>
      <pc:sldChg chg="modSp mod">
        <pc:chgData name="Sébastien DUPUIS" userId="5f8024bd-85a3-4c0d-9875-3e988400b110" providerId="ADAL" clId="{551CE1E7-8BFC-46BA-922E-0AA55A053C79}" dt="2023-06-12T09:57:55.885" v="3922" actId="20577"/>
        <pc:sldMkLst>
          <pc:docMk/>
          <pc:sldMk cId="3988906689" sldId="1448944330"/>
        </pc:sldMkLst>
        <pc:spChg chg="mod">
          <ac:chgData name="Sébastien DUPUIS" userId="5f8024bd-85a3-4c0d-9875-3e988400b110" providerId="ADAL" clId="{551CE1E7-8BFC-46BA-922E-0AA55A053C79}" dt="2023-06-12T09:57:55.885" v="3922" actId="20577"/>
          <ac:spMkLst>
            <pc:docMk/>
            <pc:sldMk cId="3988906689" sldId="1448944330"/>
            <ac:spMk id="25" creationId="{985B4354-8E19-D14B-E462-287447318E0B}"/>
          </ac:spMkLst>
        </pc:spChg>
        <pc:spChg chg="mod">
          <ac:chgData name="Sébastien DUPUIS" userId="5f8024bd-85a3-4c0d-9875-3e988400b110" providerId="ADAL" clId="{551CE1E7-8BFC-46BA-922E-0AA55A053C79}" dt="2023-06-12T09:33:48.580" v="2902" actId="1076"/>
          <ac:spMkLst>
            <pc:docMk/>
            <pc:sldMk cId="3988906689" sldId="1448944330"/>
            <ac:spMk id="47" creationId="{88FFB5A6-5D2E-61A0-4E64-531C3C60DDE0}"/>
          </ac:spMkLst>
        </pc:spChg>
        <pc:graphicFrameChg chg="mod modGraphic">
          <ac:chgData name="Sébastien DUPUIS" userId="5f8024bd-85a3-4c0d-9875-3e988400b110" providerId="ADAL" clId="{551CE1E7-8BFC-46BA-922E-0AA55A053C79}" dt="2023-06-12T09:57:52.824" v="3920" actId="20577"/>
          <ac:graphicFrameMkLst>
            <pc:docMk/>
            <pc:sldMk cId="3988906689" sldId="1448944330"/>
            <ac:graphicFrameMk id="23" creationId="{08A10344-974A-EC29-CA21-A910E02AA353}"/>
          </ac:graphicFrameMkLst>
        </pc:graphicFrameChg>
      </pc:sldChg>
      <pc:sldChg chg="addSp delSp modSp mod">
        <pc:chgData name="Sébastien DUPUIS" userId="5f8024bd-85a3-4c0d-9875-3e988400b110" providerId="ADAL" clId="{551CE1E7-8BFC-46BA-922E-0AA55A053C79}" dt="2023-06-12T11:39:11.763" v="3927" actId="20577"/>
        <pc:sldMkLst>
          <pc:docMk/>
          <pc:sldMk cId="1554737768" sldId="1448944333"/>
        </pc:sldMkLst>
        <pc:spChg chg="mod">
          <ac:chgData name="Sébastien DUPUIS" userId="5f8024bd-85a3-4c0d-9875-3e988400b110" providerId="ADAL" clId="{551CE1E7-8BFC-46BA-922E-0AA55A053C79}" dt="2023-06-12T08:33:56.236" v="2189" actId="1076"/>
          <ac:spMkLst>
            <pc:docMk/>
            <pc:sldMk cId="1554737768" sldId="1448944333"/>
            <ac:spMk id="4" creationId="{E31A3642-93DF-D7C5-B6E0-24AAC35063C3}"/>
          </ac:spMkLst>
        </pc:spChg>
        <pc:spChg chg="mod">
          <ac:chgData name="Sébastien DUPUIS" userId="5f8024bd-85a3-4c0d-9875-3e988400b110" providerId="ADAL" clId="{551CE1E7-8BFC-46BA-922E-0AA55A053C79}" dt="2023-06-12T11:39:11.763" v="3927" actId="20577"/>
          <ac:spMkLst>
            <pc:docMk/>
            <pc:sldMk cId="1554737768" sldId="1448944333"/>
            <ac:spMk id="5" creationId="{08E78298-6E82-804D-0DF3-AF66DC522F24}"/>
          </ac:spMkLst>
        </pc:spChg>
        <pc:spChg chg="add del mod">
          <ac:chgData name="Sébastien DUPUIS" userId="5f8024bd-85a3-4c0d-9875-3e988400b110" providerId="ADAL" clId="{551CE1E7-8BFC-46BA-922E-0AA55A053C79}" dt="2023-06-12T08:31:42.716" v="2173" actId="478"/>
          <ac:spMkLst>
            <pc:docMk/>
            <pc:sldMk cId="1554737768" sldId="1448944333"/>
            <ac:spMk id="7" creationId="{C6A02C74-C1E0-4E93-F3E0-500A1F7DD41E}"/>
          </ac:spMkLst>
        </pc:spChg>
        <pc:picChg chg="add mod">
          <ac:chgData name="Sébastien DUPUIS" userId="5f8024bd-85a3-4c0d-9875-3e988400b110" providerId="ADAL" clId="{551CE1E7-8BFC-46BA-922E-0AA55A053C79}" dt="2023-06-12T08:33:14.854" v="2185"/>
          <ac:picMkLst>
            <pc:docMk/>
            <pc:sldMk cId="1554737768" sldId="1448944333"/>
            <ac:picMk id="8" creationId="{1A2F0435-1A10-C683-BF2F-CE4BF2F771C0}"/>
          </ac:picMkLst>
        </pc:picChg>
      </pc:sldChg>
      <pc:sldChg chg="addSp delSp modSp add mod">
        <pc:chgData name="Sébastien DUPUIS" userId="5f8024bd-85a3-4c0d-9875-3e988400b110" providerId="ADAL" clId="{551CE1E7-8BFC-46BA-922E-0AA55A053C79}" dt="2023-06-12T08:39:27.734" v="2334" actId="1076"/>
        <pc:sldMkLst>
          <pc:docMk/>
          <pc:sldMk cId="449599231" sldId="1448944334"/>
        </pc:sldMkLst>
        <pc:spChg chg="del mod">
          <ac:chgData name="Sébastien DUPUIS" userId="5f8024bd-85a3-4c0d-9875-3e988400b110" providerId="ADAL" clId="{551CE1E7-8BFC-46BA-922E-0AA55A053C79}" dt="2023-06-12T08:16:26.256" v="904" actId="478"/>
          <ac:spMkLst>
            <pc:docMk/>
            <pc:sldMk cId="449599231" sldId="1448944334"/>
            <ac:spMk id="5" creationId="{08E78298-6E82-804D-0DF3-AF66DC522F24}"/>
          </ac:spMkLst>
        </pc:spChg>
        <pc:spChg chg="mod">
          <ac:chgData name="Sébastien DUPUIS" userId="5f8024bd-85a3-4c0d-9875-3e988400b110" providerId="ADAL" clId="{551CE1E7-8BFC-46BA-922E-0AA55A053C79}" dt="2023-06-12T08:34:40.066" v="2201" actId="6549"/>
          <ac:spMkLst>
            <pc:docMk/>
            <pc:sldMk cId="449599231" sldId="1448944334"/>
            <ac:spMk id="7" creationId="{C6A02C74-C1E0-4E93-F3E0-500A1F7DD41E}"/>
          </ac:spMkLst>
        </pc:spChg>
        <pc:picChg chg="add mod">
          <ac:chgData name="Sébastien DUPUIS" userId="5f8024bd-85a3-4c0d-9875-3e988400b110" providerId="ADAL" clId="{551CE1E7-8BFC-46BA-922E-0AA55A053C79}" dt="2023-06-12T08:39:21.310" v="2332" actId="1076"/>
          <ac:picMkLst>
            <pc:docMk/>
            <pc:sldMk cId="449599231" sldId="1448944334"/>
            <ac:picMk id="8" creationId="{D50433BF-960E-44A3-3173-67C6F473BFF5}"/>
          </ac:picMkLst>
        </pc:picChg>
        <pc:picChg chg="add mod">
          <ac:chgData name="Sébastien DUPUIS" userId="5f8024bd-85a3-4c0d-9875-3e988400b110" providerId="ADAL" clId="{551CE1E7-8BFC-46BA-922E-0AA55A053C79}" dt="2023-06-12T08:39:23.135" v="2333" actId="1076"/>
          <ac:picMkLst>
            <pc:docMk/>
            <pc:sldMk cId="449599231" sldId="1448944334"/>
            <ac:picMk id="9" creationId="{93635C9B-5ABD-9BFD-04B5-C0C3E8E627DA}"/>
          </ac:picMkLst>
        </pc:picChg>
        <pc:picChg chg="add mod">
          <ac:chgData name="Sébastien DUPUIS" userId="5f8024bd-85a3-4c0d-9875-3e988400b110" providerId="ADAL" clId="{551CE1E7-8BFC-46BA-922E-0AA55A053C79}" dt="2023-06-12T08:39:27.734" v="2334" actId="1076"/>
          <ac:picMkLst>
            <pc:docMk/>
            <pc:sldMk cId="449599231" sldId="1448944334"/>
            <ac:picMk id="10" creationId="{859BA5B1-DEB1-8AD0-1ED9-C5A673B2BF4F}"/>
          </ac:picMkLst>
        </pc:picChg>
        <pc:picChg chg="add mod">
          <ac:chgData name="Sébastien DUPUIS" userId="5f8024bd-85a3-4c0d-9875-3e988400b110" providerId="ADAL" clId="{551CE1E7-8BFC-46BA-922E-0AA55A053C79}" dt="2023-06-12T08:33:10.965" v="2184" actId="1076"/>
          <ac:picMkLst>
            <pc:docMk/>
            <pc:sldMk cId="449599231" sldId="1448944334"/>
            <ac:picMk id="12" creationId="{99BA1454-C010-AB87-AF2C-FB887B4D48E5}"/>
          </ac:picMkLst>
        </pc:picChg>
      </pc:sldChg>
      <pc:sldChg chg="addSp delSp modSp add mod">
        <pc:chgData name="Sébastien DUPUIS" userId="5f8024bd-85a3-4c0d-9875-3e988400b110" providerId="ADAL" clId="{551CE1E7-8BFC-46BA-922E-0AA55A053C79}" dt="2023-06-12T09:56:27.169" v="3837" actId="20577"/>
        <pc:sldMkLst>
          <pc:docMk/>
          <pc:sldMk cId="12542695" sldId="1448944335"/>
        </pc:sldMkLst>
        <pc:spChg chg="del mod">
          <ac:chgData name="Sébastien DUPUIS" userId="5f8024bd-85a3-4c0d-9875-3e988400b110" providerId="ADAL" clId="{551CE1E7-8BFC-46BA-922E-0AA55A053C79}" dt="2023-06-12T09:39:17.988" v="2975" actId="478"/>
          <ac:spMkLst>
            <pc:docMk/>
            <pc:sldMk cId="12542695" sldId="1448944335"/>
            <ac:spMk id="4" creationId="{E31A3642-93DF-D7C5-B6E0-24AAC35063C3}"/>
          </ac:spMkLst>
        </pc:spChg>
        <pc:spChg chg="add mod">
          <ac:chgData name="Sébastien DUPUIS" userId="5f8024bd-85a3-4c0d-9875-3e988400b110" providerId="ADAL" clId="{551CE1E7-8BFC-46BA-922E-0AA55A053C79}" dt="2023-06-12T09:39:18.174" v="2976"/>
          <ac:spMkLst>
            <pc:docMk/>
            <pc:sldMk cId="12542695" sldId="1448944335"/>
            <ac:spMk id="5" creationId="{912DF43F-9327-0FA1-3254-D68DAAB794B3}"/>
          </ac:spMkLst>
        </pc:spChg>
        <pc:spChg chg="mod">
          <ac:chgData name="Sébastien DUPUIS" userId="5f8024bd-85a3-4c0d-9875-3e988400b110" providerId="ADAL" clId="{551CE1E7-8BFC-46BA-922E-0AA55A053C79}" dt="2023-06-12T09:56:27.169" v="3837" actId="20577"/>
          <ac:spMkLst>
            <pc:docMk/>
            <pc:sldMk cId="12542695" sldId="1448944335"/>
            <ac:spMk id="7" creationId="{C6A02C74-C1E0-4E93-F3E0-500A1F7DD41E}"/>
          </ac:spMkLst>
        </pc:spChg>
        <pc:picChg chg="del">
          <ac:chgData name="Sébastien DUPUIS" userId="5f8024bd-85a3-4c0d-9875-3e988400b110" providerId="ADAL" clId="{551CE1E7-8BFC-46BA-922E-0AA55A053C79}" dt="2023-06-12T09:30:15.184" v="2719" actId="478"/>
          <ac:picMkLst>
            <pc:docMk/>
            <pc:sldMk cId="12542695" sldId="1448944335"/>
            <ac:picMk id="8" creationId="{D50433BF-960E-44A3-3173-67C6F473BFF5}"/>
          </ac:picMkLst>
        </pc:picChg>
        <pc:picChg chg="del">
          <ac:chgData name="Sébastien DUPUIS" userId="5f8024bd-85a3-4c0d-9875-3e988400b110" providerId="ADAL" clId="{551CE1E7-8BFC-46BA-922E-0AA55A053C79}" dt="2023-06-12T09:30:15.863" v="2720" actId="478"/>
          <ac:picMkLst>
            <pc:docMk/>
            <pc:sldMk cId="12542695" sldId="1448944335"/>
            <ac:picMk id="9" creationId="{93635C9B-5ABD-9BFD-04B5-C0C3E8E627DA}"/>
          </ac:picMkLst>
        </pc:picChg>
        <pc:picChg chg="del">
          <ac:chgData name="Sébastien DUPUIS" userId="5f8024bd-85a3-4c0d-9875-3e988400b110" providerId="ADAL" clId="{551CE1E7-8BFC-46BA-922E-0AA55A053C79}" dt="2023-06-12T09:30:16.342" v="2721" actId="478"/>
          <ac:picMkLst>
            <pc:docMk/>
            <pc:sldMk cId="12542695" sldId="1448944335"/>
            <ac:picMk id="10" creationId="{859BA5B1-DEB1-8AD0-1ED9-C5A673B2BF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594DBE6-2D9C-44C0-BCC7-05D5D9DCF8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5508F0-7113-4C9F-8A03-59DDCB8245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7B5D2-F9A8-4954-ABB8-83BE9D33690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1900D-0D92-41B0-AFB3-48EDB5273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A81170-37C4-414E-BA9A-D5E33FAC90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49ABF-D97F-4755-8FCE-B0CD8F504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996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D308-74A3-4F0B-A712-9F8B3A369F4B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D7E36-EAB4-4C5A-9EC7-242C70D61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D7E36-EAB4-4C5A-9EC7-242C70D617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75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4866-E4B9-776A-70E0-90665ED3F7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6748" y="1695155"/>
            <a:ext cx="6699059" cy="1438707"/>
          </a:xfrm>
        </p:spPr>
        <p:txBody>
          <a:bodyPr anchor="b">
            <a:noAutofit/>
          </a:bodyPr>
          <a:lstStyle>
            <a:lvl1pPr marL="7701" algn="l" defTabSz="554492" rtl="0" eaLnBrk="1" latinLnBrk="0" hangingPunct="1">
              <a:lnSpc>
                <a:spcPts val="5458"/>
              </a:lnSpc>
              <a:spcBef>
                <a:spcPts val="73"/>
              </a:spcBef>
              <a:buNone/>
              <a:defRPr lang="fr-FR" sz="4800" b="1" kern="1200" dirty="0">
                <a:solidFill>
                  <a:schemeClr val="bg1"/>
                </a:solidFill>
                <a:latin typeface="+mj-lt"/>
                <a:ea typeface="+mj-ea"/>
                <a:cs typeface="Poppins ExtraBold" panose="00000900000000000000" pitchFamily="2" charset="0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fr-FR">
                <a:latin typeface="+mj-lt"/>
                <a:cs typeface="Poppins ExtraBold" panose="00000900000000000000" pitchFamily="2" charset="0"/>
              </a:rPr>
              <a:t>Titre principal</a:t>
            </a:r>
            <a:endParaRPr lang="fr-FR" spc="-12"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12FD0-E949-D036-4447-68B77EB5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977" y="6060916"/>
            <a:ext cx="2742815" cy="271258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055C2BB-620F-417B-B084-4A179E12BAE2}" type="datetime4">
              <a:rPr lang="fr-FR" smtClean="0"/>
              <a:pPr/>
              <a:t>25 juillet 2023</a:t>
            </a:fld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7AA4C2E-DF4D-5AC2-0571-46468BA5A050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9CE5AFA-FC58-B4A7-99D8-E751335B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C9EE1E8-409C-C85C-3BB9-81CB7992ED61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45BB1F8-AC73-87BE-68FF-38462D8F7EA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69DD6EC-9697-E094-B895-1B86B37DFE83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pace réservé pour une image  69">
            <a:extLst>
              <a:ext uri="{FF2B5EF4-FFF2-40B4-BE49-F238E27FC236}">
                <a16:creationId xmlns:a16="http://schemas.microsoft.com/office/drawing/2014/main" id="{A1A6CF12-45EF-A5D2-4666-0ECAA5C145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Insérer image ici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79A2B51-DAFB-6977-5D42-C162E4062AB5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DF62AE27-C4E5-8E56-12FE-564C3209DD1C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5246D132-17B6-E817-3CBA-3F7E7CB050CB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113452A-EE1A-5BCC-F0F1-111B2D8E7297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621B71E3-E134-11D1-F565-65E79041B827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1F26310-FC88-C178-DFDB-6E5278084244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0F30B67F-E02E-2DBC-B12E-50D9A311569A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306A694F-B02E-64C3-8F27-E646D5B52AC7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72388B8-31C8-1719-58C0-B37232D14598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E4FB240D-A230-1F48-F795-78496D2758EC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199CF841-1BC6-1985-28C3-4CD352927369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72E57516-86BF-20C6-2E67-68EAEEBFBCA4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363AD4D2-C4EE-F18C-3B96-FF2F7A6D3D74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466EB46-72FD-BF43-FADB-F823D2D8F8FD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A75C7FCA-60AF-2F04-7993-F4BC2953E8CE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09C5D15E-7BD5-01E2-55A3-64CBB86197C1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DBE68C2-A323-8BA2-CB2F-CA540371E1D5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F68F656C-582F-2E70-B6DA-4C99D142080E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6EFB4602-FBDA-1689-C6B9-A3CB403A8F1E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6493DCA1-5965-5F7F-5016-EF14C2353DA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44C2F830-718A-B903-13D5-4B4A189B4CCE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7CA62A53-8A1D-DBFA-F48B-05D79B54223B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77E0A0A9-CC08-A8FD-BEC6-E6E850120196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D3E0908-B5F9-B789-7054-FE50FAB60F41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3DF836B3-56E9-1818-B46E-3BE4DEFBA17A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DC50DC44-56D6-4685-F870-6FDA6FEBFFF7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DA0E62E5-2E2A-F413-FFC2-C17A8F1CEE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8" y="3170668"/>
            <a:ext cx="5932532" cy="1155194"/>
          </a:xfrm>
        </p:spPr>
        <p:txBody>
          <a:bodyPr>
            <a:normAutofit/>
          </a:bodyPr>
          <a:lstStyle>
            <a:lvl1pPr marL="7701" indent="0">
              <a:spcBef>
                <a:spcPts val="167"/>
              </a:spcBef>
              <a:buNone/>
              <a:defRPr sz="2426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275"/>
              </a:spcBef>
            </a:pPr>
            <a:r>
              <a:rPr lang="fr-FR" sz="2426" b="0" spc="-85">
                <a:latin typeface="Poppins Light"/>
                <a:cs typeface="Poppins Light"/>
              </a:rPr>
              <a:t>Présentation du </a:t>
            </a:r>
            <a:r>
              <a:rPr lang="fr-FR" sz="2426" b="0" spc="-85" err="1">
                <a:latin typeface="Poppins Light"/>
                <a:cs typeface="Poppins Light"/>
              </a:rPr>
              <a:t>template</a:t>
            </a:r>
            <a:endParaRPr lang="fr-FR" sz="2426">
              <a:latin typeface="Poppins Light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47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83283FAA-FE9E-2C10-3747-B2BB8669B32C}"/>
              </a:ext>
            </a:extLst>
          </p:cNvPr>
          <p:cNvGrpSpPr/>
          <p:nvPr userDrawn="1"/>
        </p:nvGrpSpPr>
        <p:grpSpPr>
          <a:xfrm>
            <a:off x="0" y="0"/>
            <a:ext cx="4225610" cy="5621943"/>
            <a:chOff x="0" y="0"/>
            <a:chExt cx="6967855" cy="92710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0267D9-9F16-2B50-5B4E-A4D7A431A4E1}"/>
                </a:ext>
              </a:extLst>
            </p:cNvPr>
            <p:cNvSpPr/>
            <p:nvPr userDrawn="1"/>
          </p:nvSpPr>
          <p:spPr>
            <a:xfrm>
              <a:off x="6935362" y="0"/>
              <a:ext cx="32384" cy="755015"/>
            </a:xfrm>
            <a:custGeom>
              <a:avLst/>
              <a:gdLst/>
              <a:ahLst/>
              <a:cxnLst/>
              <a:rect l="l" t="t" r="r" b="b"/>
              <a:pathLst>
                <a:path w="32384" h="755015">
                  <a:moveTo>
                    <a:pt x="32359" y="754956"/>
                  </a:moveTo>
                  <a:lnTo>
                    <a:pt x="32131" y="691311"/>
                  </a:lnTo>
                  <a:lnTo>
                    <a:pt x="31447" y="627775"/>
                  </a:lnTo>
                  <a:lnTo>
                    <a:pt x="30309" y="564348"/>
                  </a:lnTo>
                  <a:lnTo>
                    <a:pt x="28719" y="501033"/>
                  </a:lnTo>
                  <a:lnTo>
                    <a:pt x="26677" y="437831"/>
                  </a:lnTo>
                  <a:lnTo>
                    <a:pt x="24187" y="374743"/>
                  </a:lnTo>
                  <a:lnTo>
                    <a:pt x="21248" y="311772"/>
                  </a:lnTo>
                  <a:lnTo>
                    <a:pt x="17863" y="248918"/>
                  </a:lnTo>
                  <a:lnTo>
                    <a:pt x="14034" y="186183"/>
                  </a:lnTo>
                  <a:lnTo>
                    <a:pt x="9761" y="123569"/>
                  </a:lnTo>
                  <a:lnTo>
                    <a:pt x="5047" y="61078"/>
                  </a:lnTo>
                  <a:lnTo>
                    <a:pt x="0" y="0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FE4294-F1CB-D641-2E73-1CD7B939E61F}"/>
                </a:ext>
              </a:extLst>
            </p:cNvPr>
            <p:cNvSpPr/>
            <p:nvPr/>
          </p:nvSpPr>
          <p:spPr>
            <a:xfrm>
              <a:off x="0" y="0"/>
              <a:ext cx="6967855" cy="9271000"/>
            </a:xfrm>
            <a:custGeom>
              <a:avLst/>
              <a:gdLst/>
              <a:ahLst/>
              <a:cxnLst/>
              <a:rect l="l" t="t" r="r" b="b"/>
              <a:pathLst>
                <a:path w="6967855" h="9271000">
                  <a:moveTo>
                    <a:pt x="1980420" y="0"/>
                  </a:moveTo>
                  <a:lnTo>
                    <a:pt x="1992645" y="61005"/>
                  </a:lnTo>
                  <a:lnTo>
                    <a:pt x="2001511" y="109294"/>
                  </a:lnTo>
                  <a:lnTo>
                    <a:pt x="2009748" y="157796"/>
                  </a:lnTo>
                  <a:lnTo>
                    <a:pt x="2017350" y="206508"/>
                  </a:lnTo>
                  <a:lnTo>
                    <a:pt x="2024314" y="255426"/>
                  </a:lnTo>
                  <a:lnTo>
                    <a:pt x="2030636" y="304545"/>
                  </a:lnTo>
                  <a:lnTo>
                    <a:pt x="2036310" y="353860"/>
                  </a:lnTo>
                  <a:lnTo>
                    <a:pt x="2041333" y="403368"/>
                  </a:lnTo>
                  <a:lnTo>
                    <a:pt x="2045700" y="453064"/>
                  </a:lnTo>
                  <a:lnTo>
                    <a:pt x="2049408" y="502944"/>
                  </a:lnTo>
                  <a:lnTo>
                    <a:pt x="2052450" y="553004"/>
                  </a:lnTo>
                  <a:lnTo>
                    <a:pt x="2054825" y="603240"/>
                  </a:lnTo>
                  <a:lnTo>
                    <a:pt x="2056526" y="653646"/>
                  </a:lnTo>
                  <a:lnTo>
                    <a:pt x="2057550" y="704220"/>
                  </a:lnTo>
                  <a:lnTo>
                    <a:pt x="2057892" y="754956"/>
                  </a:lnTo>
                  <a:lnTo>
                    <a:pt x="2057550" y="805692"/>
                  </a:lnTo>
                  <a:lnTo>
                    <a:pt x="2056526" y="856265"/>
                  </a:lnTo>
                  <a:lnTo>
                    <a:pt x="2054825" y="906672"/>
                  </a:lnTo>
                  <a:lnTo>
                    <a:pt x="2052450" y="956907"/>
                  </a:lnTo>
                  <a:lnTo>
                    <a:pt x="2049408" y="1006967"/>
                  </a:lnTo>
                  <a:lnTo>
                    <a:pt x="2045700" y="1056847"/>
                  </a:lnTo>
                  <a:lnTo>
                    <a:pt x="2041333" y="1106543"/>
                  </a:lnTo>
                  <a:lnTo>
                    <a:pt x="2036310" y="1156051"/>
                  </a:lnTo>
                  <a:lnTo>
                    <a:pt x="2030636" y="1205367"/>
                  </a:lnTo>
                  <a:lnTo>
                    <a:pt x="2024314" y="1254485"/>
                  </a:lnTo>
                  <a:lnTo>
                    <a:pt x="2017350" y="1303403"/>
                  </a:lnTo>
                  <a:lnTo>
                    <a:pt x="2009748" y="1352115"/>
                  </a:lnTo>
                  <a:lnTo>
                    <a:pt x="2001511" y="1400618"/>
                  </a:lnTo>
                  <a:lnTo>
                    <a:pt x="1992645" y="1448907"/>
                  </a:lnTo>
                  <a:lnTo>
                    <a:pt x="1983153" y="1496977"/>
                  </a:lnTo>
                  <a:lnTo>
                    <a:pt x="1973040" y="1544826"/>
                  </a:lnTo>
                  <a:lnTo>
                    <a:pt x="1962311" y="1592447"/>
                  </a:lnTo>
                  <a:lnTo>
                    <a:pt x="1950969" y="1639838"/>
                  </a:lnTo>
                  <a:lnTo>
                    <a:pt x="1939019" y="1686994"/>
                  </a:lnTo>
                  <a:lnTo>
                    <a:pt x="1926465" y="1733910"/>
                  </a:lnTo>
                  <a:lnTo>
                    <a:pt x="1913311" y="1780582"/>
                  </a:lnTo>
                  <a:lnTo>
                    <a:pt x="1899563" y="1827007"/>
                  </a:lnTo>
                  <a:lnTo>
                    <a:pt x="1885223" y="1873179"/>
                  </a:lnTo>
                  <a:lnTo>
                    <a:pt x="1870297" y="1919094"/>
                  </a:lnTo>
                  <a:lnTo>
                    <a:pt x="1854789" y="1964749"/>
                  </a:lnTo>
                  <a:lnTo>
                    <a:pt x="1838703" y="2010139"/>
                  </a:lnTo>
                  <a:lnTo>
                    <a:pt x="1822044" y="2055260"/>
                  </a:lnTo>
                  <a:lnTo>
                    <a:pt x="1804815" y="2100106"/>
                  </a:lnTo>
                  <a:lnTo>
                    <a:pt x="1787021" y="2144676"/>
                  </a:lnTo>
                  <a:lnTo>
                    <a:pt x="1768667" y="2188963"/>
                  </a:lnTo>
                  <a:lnTo>
                    <a:pt x="1749757" y="2232963"/>
                  </a:lnTo>
                  <a:lnTo>
                    <a:pt x="1730295" y="2276673"/>
                  </a:lnTo>
                  <a:lnTo>
                    <a:pt x="1710285" y="2320088"/>
                  </a:lnTo>
                  <a:lnTo>
                    <a:pt x="1689732" y="2363204"/>
                  </a:lnTo>
                  <a:lnTo>
                    <a:pt x="1668640" y="2406017"/>
                  </a:lnTo>
                  <a:lnTo>
                    <a:pt x="1647013" y="2448521"/>
                  </a:lnTo>
                  <a:lnTo>
                    <a:pt x="1624856" y="2490714"/>
                  </a:lnTo>
                  <a:lnTo>
                    <a:pt x="1602173" y="2532591"/>
                  </a:lnTo>
                  <a:lnTo>
                    <a:pt x="1578969" y="2574147"/>
                  </a:lnTo>
                  <a:lnTo>
                    <a:pt x="1555247" y="2615378"/>
                  </a:lnTo>
                  <a:lnTo>
                    <a:pt x="1531012" y="2656280"/>
                  </a:lnTo>
                  <a:lnTo>
                    <a:pt x="1506269" y="2696849"/>
                  </a:lnTo>
                  <a:lnTo>
                    <a:pt x="1481021" y="2737081"/>
                  </a:lnTo>
                  <a:lnTo>
                    <a:pt x="1455273" y="2776970"/>
                  </a:lnTo>
                  <a:lnTo>
                    <a:pt x="1429029" y="2816514"/>
                  </a:lnTo>
                  <a:lnTo>
                    <a:pt x="1402295" y="2855707"/>
                  </a:lnTo>
                  <a:lnTo>
                    <a:pt x="1375073" y="2894545"/>
                  </a:lnTo>
                  <a:lnTo>
                    <a:pt x="1347368" y="2933025"/>
                  </a:lnTo>
                  <a:lnTo>
                    <a:pt x="1319185" y="2971141"/>
                  </a:lnTo>
                  <a:lnTo>
                    <a:pt x="1290528" y="3008890"/>
                  </a:lnTo>
                  <a:lnTo>
                    <a:pt x="1261401" y="3046267"/>
                  </a:lnTo>
                  <a:lnTo>
                    <a:pt x="1231809" y="3083268"/>
                  </a:lnTo>
                  <a:lnTo>
                    <a:pt x="1201756" y="3119890"/>
                  </a:lnTo>
                  <a:lnTo>
                    <a:pt x="1171246" y="3156126"/>
                  </a:lnTo>
                  <a:lnTo>
                    <a:pt x="1140283" y="3191974"/>
                  </a:lnTo>
                  <a:lnTo>
                    <a:pt x="1108872" y="3227429"/>
                  </a:lnTo>
                  <a:lnTo>
                    <a:pt x="1077018" y="3262486"/>
                  </a:lnTo>
                  <a:lnTo>
                    <a:pt x="1044724" y="3297142"/>
                  </a:lnTo>
                  <a:lnTo>
                    <a:pt x="1011995" y="3331392"/>
                  </a:lnTo>
                  <a:lnTo>
                    <a:pt x="978835" y="3365232"/>
                  </a:lnTo>
                  <a:lnTo>
                    <a:pt x="945249" y="3398658"/>
                  </a:lnTo>
                  <a:lnTo>
                    <a:pt x="911240" y="3431665"/>
                  </a:lnTo>
                  <a:lnTo>
                    <a:pt x="876814" y="3464249"/>
                  </a:lnTo>
                  <a:lnTo>
                    <a:pt x="841974" y="3496406"/>
                  </a:lnTo>
                  <a:lnTo>
                    <a:pt x="806725" y="3528132"/>
                  </a:lnTo>
                  <a:lnTo>
                    <a:pt x="771071" y="3559422"/>
                  </a:lnTo>
                  <a:lnTo>
                    <a:pt x="735017" y="3590272"/>
                  </a:lnTo>
                  <a:lnTo>
                    <a:pt x="698566" y="3620677"/>
                  </a:lnTo>
                  <a:lnTo>
                    <a:pt x="661723" y="3650635"/>
                  </a:lnTo>
                  <a:lnTo>
                    <a:pt x="624493" y="3680139"/>
                  </a:lnTo>
                  <a:lnTo>
                    <a:pt x="586880" y="3709187"/>
                  </a:lnTo>
                  <a:lnTo>
                    <a:pt x="548887" y="3737773"/>
                  </a:lnTo>
                  <a:lnTo>
                    <a:pt x="510520" y="3765894"/>
                  </a:lnTo>
                  <a:lnTo>
                    <a:pt x="471783" y="3793544"/>
                  </a:lnTo>
                  <a:lnTo>
                    <a:pt x="432680" y="3820721"/>
                  </a:lnTo>
                  <a:lnTo>
                    <a:pt x="393215" y="3847420"/>
                  </a:lnTo>
                  <a:lnTo>
                    <a:pt x="353393" y="3873635"/>
                  </a:lnTo>
                  <a:lnTo>
                    <a:pt x="313218" y="3899364"/>
                  </a:lnTo>
                  <a:lnTo>
                    <a:pt x="272694" y="3924602"/>
                  </a:lnTo>
                  <a:lnTo>
                    <a:pt x="231826" y="3949344"/>
                  </a:lnTo>
                  <a:lnTo>
                    <a:pt x="190618" y="3973587"/>
                  </a:lnTo>
                  <a:lnTo>
                    <a:pt x="149074" y="3997326"/>
                  </a:lnTo>
                  <a:lnTo>
                    <a:pt x="107199" y="4020556"/>
                  </a:lnTo>
                  <a:lnTo>
                    <a:pt x="64997" y="4043275"/>
                  </a:lnTo>
                  <a:lnTo>
                    <a:pt x="22472" y="4065476"/>
                  </a:lnTo>
                  <a:lnTo>
                    <a:pt x="0" y="4076848"/>
                  </a:lnTo>
                </a:path>
                <a:path w="6967855" h="9271000">
                  <a:moveTo>
                    <a:pt x="0" y="9270789"/>
                  </a:moveTo>
                  <a:lnTo>
                    <a:pt x="73562" y="9255733"/>
                  </a:lnTo>
                  <a:lnTo>
                    <a:pt x="133447" y="9242952"/>
                  </a:lnTo>
                  <a:lnTo>
                    <a:pt x="193179" y="9229760"/>
                  </a:lnTo>
                  <a:lnTo>
                    <a:pt x="252755" y="9216159"/>
                  </a:lnTo>
                  <a:lnTo>
                    <a:pt x="312176" y="9202151"/>
                  </a:lnTo>
                  <a:lnTo>
                    <a:pt x="371439" y="9187736"/>
                  </a:lnTo>
                  <a:lnTo>
                    <a:pt x="430542" y="9172918"/>
                  </a:lnTo>
                  <a:lnTo>
                    <a:pt x="489484" y="9157696"/>
                  </a:lnTo>
                  <a:lnTo>
                    <a:pt x="548264" y="9142073"/>
                  </a:lnTo>
                  <a:lnTo>
                    <a:pt x="606880" y="9126049"/>
                  </a:lnTo>
                  <a:lnTo>
                    <a:pt x="665330" y="9109628"/>
                  </a:lnTo>
                  <a:lnTo>
                    <a:pt x="723613" y="9092810"/>
                  </a:lnTo>
                  <a:lnTo>
                    <a:pt x="781728" y="9075597"/>
                  </a:lnTo>
                  <a:lnTo>
                    <a:pt x="839672" y="9057990"/>
                  </a:lnTo>
                  <a:lnTo>
                    <a:pt x="897445" y="9039991"/>
                  </a:lnTo>
                  <a:lnTo>
                    <a:pt x="955044" y="9021602"/>
                  </a:lnTo>
                  <a:lnTo>
                    <a:pt x="1012468" y="9002823"/>
                  </a:lnTo>
                  <a:lnTo>
                    <a:pt x="1069716" y="8983657"/>
                  </a:lnTo>
                  <a:lnTo>
                    <a:pt x="1126786" y="8964106"/>
                  </a:lnTo>
                  <a:lnTo>
                    <a:pt x="1183676" y="8944170"/>
                  </a:lnTo>
                  <a:lnTo>
                    <a:pt x="1240386" y="8923851"/>
                  </a:lnTo>
                  <a:lnTo>
                    <a:pt x="1296912" y="8903151"/>
                  </a:lnTo>
                  <a:lnTo>
                    <a:pt x="1353255" y="8882071"/>
                  </a:lnTo>
                  <a:lnTo>
                    <a:pt x="1409411" y="8860613"/>
                  </a:lnTo>
                  <a:lnTo>
                    <a:pt x="1465381" y="8838779"/>
                  </a:lnTo>
                  <a:lnTo>
                    <a:pt x="1521162" y="8816570"/>
                  </a:lnTo>
                  <a:lnTo>
                    <a:pt x="1576752" y="8793987"/>
                  </a:lnTo>
                  <a:lnTo>
                    <a:pt x="1632150" y="8771032"/>
                  </a:lnTo>
                  <a:lnTo>
                    <a:pt x="1687355" y="8747707"/>
                  </a:lnTo>
                  <a:lnTo>
                    <a:pt x="1742365" y="8724013"/>
                  </a:lnTo>
                  <a:lnTo>
                    <a:pt x="1797178" y="8699952"/>
                  </a:lnTo>
                  <a:lnTo>
                    <a:pt x="1851793" y="8675525"/>
                  </a:lnTo>
                  <a:lnTo>
                    <a:pt x="1906208" y="8650733"/>
                  </a:lnTo>
                  <a:lnTo>
                    <a:pt x="1960422" y="8625580"/>
                  </a:lnTo>
                  <a:lnTo>
                    <a:pt x="2014434" y="8600065"/>
                  </a:lnTo>
                  <a:lnTo>
                    <a:pt x="2068241" y="8574191"/>
                  </a:lnTo>
                  <a:lnTo>
                    <a:pt x="2121842" y="8547958"/>
                  </a:lnTo>
                  <a:lnTo>
                    <a:pt x="2175235" y="8521370"/>
                  </a:lnTo>
                  <a:lnTo>
                    <a:pt x="2228420" y="8494426"/>
                  </a:lnTo>
                  <a:lnTo>
                    <a:pt x="2281394" y="8467129"/>
                  </a:lnTo>
                  <a:lnTo>
                    <a:pt x="2334156" y="8439480"/>
                  </a:lnTo>
                  <a:lnTo>
                    <a:pt x="2386704" y="8411482"/>
                  </a:lnTo>
                  <a:lnTo>
                    <a:pt x="2439037" y="8383134"/>
                  </a:lnTo>
                  <a:lnTo>
                    <a:pt x="2491154" y="8354439"/>
                  </a:lnTo>
                  <a:lnTo>
                    <a:pt x="2543052" y="8325399"/>
                  </a:lnTo>
                  <a:lnTo>
                    <a:pt x="2594730" y="8296015"/>
                  </a:lnTo>
                  <a:lnTo>
                    <a:pt x="2646187" y="8266288"/>
                  </a:lnTo>
                  <a:lnTo>
                    <a:pt x="2697421" y="8236221"/>
                  </a:lnTo>
                  <a:lnTo>
                    <a:pt x="2748430" y="8205814"/>
                  </a:lnTo>
                  <a:lnTo>
                    <a:pt x="2799214" y="8175069"/>
                  </a:lnTo>
                  <a:lnTo>
                    <a:pt x="2849769" y="8143988"/>
                  </a:lnTo>
                  <a:lnTo>
                    <a:pt x="2900096" y="8112573"/>
                  </a:lnTo>
                  <a:lnTo>
                    <a:pt x="2950192" y="8080824"/>
                  </a:lnTo>
                  <a:lnTo>
                    <a:pt x="3000055" y="8048743"/>
                  </a:lnTo>
                  <a:lnTo>
                    <a:pt x="3049685" y="8016333"/>
                  </a:lnTo>
                  <a:lnTo>
                    <a:pt x="3099079" y="7983594"/>
                  </a:lnTo>
                  <a:lnTo>
                    <a:pt x="3148237" y="7950528"/>
                  </a:lnTo>
                  <a:lnTo>
                    <a:pt x="3197156" y="7917136"/>
                  </a:lnTo>
                  <a:lnTo>
                    <a:pt x="3245835" y="7883421"/>
                  </a:lnTo>
                  <a:lnTo>
                    <a:pt x="3294273" y="7849384"/>
                  </a:lnTo>
                  <a:lnTo>
                    <a:pt x="3342467" y="7815025"/>
                  </a:lnTo>
                  <a:lnTo>
                    <a:pt x="3390417" y="7780348"/>
                  </a:lnTo>
                  <a:lnTo>
                    <a:pt x="3438120" y="7745353"/>
                  </a:lnTo>
                  <a:lnTo>
                    <a:pt x="3485576" y="7710041"/>
                  </a:lnTo>
                  <a:lnTo>
                    <a:pt x="3532782" y="7674416"/>
                  </a:lnTo>
                  <a:lnTo>
                    <a:pt x="3579738" y="7638477"/>
                  </a:lnTo>
                  <a:lnTo>
                    <a:pt x="3626441" y="7602227"/>
                  </a:lnTo>
                  <a:lnTo>
                    <a:pt x="3672890" y="7565667"/>
                  </a:lnTo>
                  <a:lnTo>
                    <a:pt x="3719084" y="7528798"/>
                  </a:lnTo>
                  <a:lnTo>
                    <a:pt x="3765020" y="7491623"/>
                  </a:lnTo>
                  <a:lnTo>
                    <a:pt x="3810698" y="7454142"/>
                  </a:lnTo>
                  <a:lnTo>
                    <a:pt x="3856116" y="7416358"/>
                  </a:lnTo>
                  <a:lnTo>
                    <a:pt x="3901272" y="7378272"/>
                  </a:lnTo>
                  <a:lnTo>
                    <a:pt x="3946165" y="7339885"/>
                  </a:lnTo>
                  <a:lnTo>
                    <a:pt x="3990793" y="7301199"/>
                  </a:lnTo>
                  <a:lnTo>
                    <a:pt x="4035155" y="7262215"/>
                  </a:lnTo>
                  <a:lnTo>
                    <a:pt x="4079248" y="7222936"/>
                  </a:lnTo>
                  <a:lnTo>
                    <a:pt x="4123072" y="7183362"/>
                  </a:lnTo>
                  <a:lnTo>
                    <a:pt x="4166626" y="7143495"/>
                  </a:lnTo>
                  <a:lnTo>
                    <a:pt x="4209906" y="7103337"/>
                  </a:lnTo>
                  <a:lnTo>
                    <a:pt x="4252913" y="7062889"/>
                  </a:lnTo>
                  <a:lnTo>
                    <a:pt x="4295643" y="7022153"/>
                  </a:lnTo>
                  <a:lnTo>
                    <a:pt x="4338097" y="6981131"/>
                  </a:lnTo>
                  <a:lnTo>
                    <a:pt x="4380272" y="6939823"/>
                  </a:lnTo>
                  <a:lnTo>
                    <a:pt x="4422166" y="6898232"/>
                  </a:lnTo>
                  <a:lnTo>
                    <a:pt x="4463779" y="6856359"/>
                  </a:lnTo>
                  <a:lnTo>
                    <a:pt x="4505108" y="6814205"/>
                  </a:lnTo>
                  <a:lnTo>
                    <a:pt x="4546152" y="6771773"/>
                  </a:lnTo>
                  <a:lnTo>
                    <a:pt x="4586909" y="6729063"/>
                  </a:lnTo>
                  <a:lnTo>
                    <a:pt x="4627379" y="6686077"/>
                  </a:lnTo>
                  <a:lnTo>
                    <a:pt x="4667559" y="6642817"/>
                  </a:lnTo>
                  <a:lnTo>
                    <a:pt x="4707448" y="6599285"/>
                  </a:lnTo>
                  <a:lnTo>
                    <a:pt x="4747043" y="6555481"/>
                  </a:lnTo>
                  <a:lnTo>
                    <a:pt x="4786345" y="6511408"/>
                  </a:lnTo>
                  <a:lnTo>
                    <a:pt x="4825351" y="6467066"/>
                  </a:lnTo>
                  <a:lnTo>
                    <a:pt x="4864059" y="6422458"/>
                  </a:lnTo>
                  <a:lnTo>
                    <a:pt x="4902469" y="6377586"/>
                  </a:lnTo>
                  <a:lnTo>
                    <a:pt x="4940578" y="6332450"/>
                  </a:lnTo>
                  <a:lnTo>
                    <a:pt x="4978385" y="6287052"/>
                  </a:lnTo>
                  <a:lnTo>
                    <a:pt x="5015888" y="6241393"/>
                  </a:lnTo>
                  <a:lnTo>
                    <a:pt x="5053086" y="6195476"/>
                  </a:lnTo>
                  <a:lnTo>
                    <a:pt x="5089978" y="6149302"/>
                  </a:lnTo>
                  <a:lnTo>
                    <a:pt x="5126561" y="6102872"/>
                  </a:lnTo>
                  <a:lnTo>
                    <a:pt x="5162835" y="6056188"/>
                  </a:lnTo>
                  <a:lnTo>
                    <a:pt x="5198797" y="6009252"/>
                  </a:lnTo>
                  <a:lnTo>
                    <a:pt x="5234446" y="5962064"/>
                  </a:lnTo>
                  <a:lnTo>
                    <a:pt x="5269781" y="5914628"/>
                  </a:lnTo>
                  <a:lnTo>
                    <a:pt x="5304799" y="5866943"/>
                  </a:lnTo>
                  <a:lnTo>
                    <a:pt x="5339501" y="5819012"/>
                  </a:lnTo>
                  <a:lnTo>
                    <a:pt x="5373883" y="5770836"/>
                  </a:lnTo>
                  <a:lnTo>
                    <a:pt x="5407944" y="5722417"/>
                  </a:lnTo>
                  <a:lnTo>
                    <a:pt x="5441684" y="5673756"/>
                  </a:lnTo>
                  <a:lnTo>
                    <a:pt x="5475099" y="5624855"/>
                  </a:lnTo>
                  <a:lnTo>
                    <a:pt x="5508189" y="5575716"/>
                  </a:lnTo>
                  <a:lnTo>
                    <a:pt x="5540953" y="5526339"/>
                  </a:lnTo>
                  <a:lnTo>
                    <a:pt x="5573388" y="5476727"/>
                  </a:lnTo>
                  <a:lnTo>
                    <a:pt x="5605493" y="5426882"/>
                  </a:lnTo>
                  <a:lnTo>
                    <a:pt x="5637266" y="5376803"/>
                  </a:lnTo>
                  <a:lnTo>
                    <a:pt x="5668707" y="5326494"/>
                  </a:lnTo>
                  <a:lnTo>
                    <a:pt x="5699812" y="5275956"/>
                  </a:lnTo>
                  <a:lnTo>
                    <a:pt x="5730582" y="5225190"/>
                  </a:lnTo>
                  <a:lnTo>
                    <a:pt x="5761014" y="5174198"/>
                  </a:lnTo>
                  <a:lnTo>
                    <a:pt x="5791107" y="5122981"/>
                  </a:lnTo>
                  <a:lnTo>
                    <a:pt x="5820858" y="5071541"/>
                  </a:lnTo>
                  <a:lnTo>
                    <a:pt x="5850268" y="5019879"/>
                  </a:lnTo>
                  <a:lnTo>
                    <a:pt x="5879334" y="4967998"/>
                  </a:lnTo>
                  <a:lnTo>
                    <a:pt x="5908054" y="4915898"/>
                  </a:lnTo>
                  <a:lnTo>
                    <a:pt x="5936427" y="4863581"/>
                  </a:lnTo>
                  <a:lnTo>
                    <a:pt x="5964451" y="4811049"/>
                  </a:lnTo>
                  <a:lnTo>
                    <a:pt x="5992126" y="4758303"/>
                  </a:lnTo>
                  <a:lnTo>
                    <a:pt x="6019449" y="4705345"/>
                  </a:lnTo>
                  <a:lnTo>
                    <a:pt x="6046418" y="4652177"/>
                  </a:lnTo>
                  <a:lnTo>
                    <a:pt x="6073033" y="4598799"/>
                  </a:lnTo>
                  <a:lnTo>
                    <a:pt x="6099291" y="4545213"/>
                  </a:lnTo>
                  <a:lnTo>
                    <a:pt x="6125192" y="4491422"/>
                  </a:lnTo>
                  <a:lnTo>
                    <a:pt x="6150733" y="4437426"/>
                  </a:lnTo>
                  <a:lnTo>
                    <a:pt x="6175913" y="4383227"/>
                  </a:lnTo>
                  <a:lnTo>
                    <a:pt x="6200731" y="4328827"/>
                  </a:lnTo>
                  <a:lnTo>
                    <a:pt x="6225185" y="4274227"/>
                  </a:lnTo>
                  <a:lnTo>
                    <a:pt x="6249272" y="4219429"/>
                  </a:lnTo>
                  <a:lnTo>
                    <a:pt x="6272993" y="4164434"/>
                  </a:lnTo>
                  <a:lnTo>
                    <a:pt x="6296345" y="4109244"/>
                  </a:lnTo>
                  <a:lnTo>
                    <a:pt x="6319327" y="4053860"/>
                  </a:lnTo>
                  <a:lnTo>
                    <a:pt x="6341937" y="3998284"/>
                  </a:lnTo>
                  <a:lnTo>
                    <a:pt x="6364174" y="3942518"/>
                  </a:lnTo>
                  <a:lnTo>
                    <a:pt x="6386035" y="3886563"/>
                  </a:lnTo>
                  <a:lnTo>
                    <a:pt x="6407520" y="3830420"/>
                  </a:lnTo>
                  <a:lnTo>
                    <a:pt x="6428628" y="3774091"/>
                  </a:lnTo>
                  <a:lnTo>
                    <a:pt x="6449355" y="3717579"/>
                  </a:lnTo>
                  <a:lnTo>
                    <a:pt x="6469702" y="3660883"/>
                  </a:lnTo>
                  <a:lnTo>
                    <a:pt x="6489665" y="3604006"/>
                  </a:lnTo>
                  <a:lnTo>
                    <a:pt x="6509245" y="3546950"/>
                  </a:lnTo>
                  <a:lnTo>
                    <a:pt x="6528438" y="3489715"/>
                  </a:lnTo>
                  <a:lnTo>
                    <a:pt x="6547245" y="3432304"/>
                  </a:lnTo>
                  <a:lnTo>
                    <a:pt x="6565662" y="3374718"/>
                  </a:lnTo>
                  <a:lnTo>
                    <a:pt x="6583689" y="3316958"/>
                  </a:lnTo>
                  <a:lnTo>
                    <a:pt x="6601324" y="3259026"/>
                  </a:lnTo>
                  <a:lnTo>
                    <a:pt x="6618566" y="3200925"/>
                  </a:lnTo>
                  <a:lnTo>
                    <a:pt x="6635412" y="3142654"/>
                  </a:lnTo>
                  <a:lnTo>
                    <a:pt x="6651862" y="3084216"/>
                  </a:lnTo>
                  <a:lnTo>
                    <a:pt x="6667914" y="3025612"/>
                  </a:lnTo>
                  <a:lnTo>
                    <a:pt x="6683566" y="2966844"/>
                  </a:lnTo>
                  <a:lnTo>
                    <a:pt x="6698816" y="2907914"/>
                  </a:lnTo>
                  <a:lnTo>
                    <a:pt x="6713664" y="2848823"/>
                  </a:lnTo>
                  <a:lnTo>
                    <a:pt x="6728107" y="2789572"/>
                  </a:lnTo>
                  <a:lnTo>
                    <a:pt x="6742145" y="2730163"/>
                  </a:lnTo>
                  <a:lnTo>
                    <a:pt x="6755775" y="2670597"/>
                  </a:lnTo>
                  <a:lnTo>
                    <a:pt x="6768995" y="2610877"/>
                  </a:lnTo>
                  <a:lnTo>
                    <a:pt x="6781806" y="2551004"/>
                  </a:lnTo>
                  <a:lnTo>
                    <a:pt x="6794204" y="2490978"/>
                  </a:lnTo>
                  <a:lnTo>
                    <a:pt x="6806188" y="2430803"/>
                  </a:lnTo>
                  <a:lnTo>
                    <a:pt x="6817757" y="2370479"/>
                  </a:lnTo>
                  <a:lnTo>
                    <a:pt x="6828910" y="2310008"/>
                  </a:lnTo>
                  <a:lnTo>
                    <a:pt x="6839644" y="2249391"/>
                  </a:lnTo>
                  <a:lnTo>
                    <a:pt x="6849958" y="2188630"/>
                  </a:lnTo>
                  <a:lnTo>
                    <a:pt x="6859850" y="2127727"/>
                  </a:lnTo>
                  <a:lnTo>
                    <a:pt x="6869320" y="2066683"/>
                  </a:lnTo>
                  <a:lnTo>
                    <a:pt x="6878365" y="2005499"/>
                  </a:lnTo>
                  <a:lnTo>
                    <a:pt x="6886984" y="1944178"/>
                  </a:lnTo>
                  <a:lnTo>
                    <a:pt x="6895175" y="1882721"/>
                  </a:lnTo>
                  <a:lnTo>
                    <a:pt x="6902937" y="1821129"/>
                  </a:lnTo>
                  <a:lnTo>
                    <a:pt x="6910269" y="1759403"/>
                  </a:lnTo>
                  <a:lnTo>
                    <a:pt x="6917168" y="1697546"/>
                  </a:lnTo>
                  <a:lnTo>
                    <a:pt x="6923633" y="1635559"/>
                  </a:lnTo>
                  <a:lnTo>
                    <a:pt x="6929663" y="1573444"/>
                  </a:lnTo>
                  <a:lnTo>
                    <a:pt x="6935255" y="1511202"/>
                  </a:lnTo>
                  <a:lnTo>
                    <a:pt x="6940410" y="1448834"/>
                  </a:lnTo>
                  <a:lnTo>
                    <a:pt x="6945124" y="1386342"/>
                  </a:lnTo>
                  <a:lnTo>
                    <a:pt x="6949397" y="1323728"/>
                  </a:lnTo>
                  <a:lnTo>
                    <a:pt x="6953226" y="1260994"/>
                  </a:lnTo>
                  <a:lnTo>
                    <a:pt x="6956611" y="1198140"/>
                  </a:lnTo>
                  <a:lnTo>
                    <a:pt x="6959549" y="1135168"/>
                  </a:lnTo>
                  <a:lnTo>
                    <a:pt x="6962040" y="1072081"/>
                  </a:lnTo>
                  <a:lnTo>
                    <a:pt x="6964081" y="1008879"/>
                  </a:lnTo>
                  <a:lnTo>
                    <a:pt x="6965672" y="945563"/>
                  </a:lnTo>
                  <a:lnTo>
                    <a:pt x="6966809" y="882137"/>
                  </a:lnTo>
                  <a:lnTo>
                    <a:pt x="6967493" y="818600"/>
                  </a:lnTo>
                  <a:lnTo>
                    <a:pt x="6967722" y="754956"/>
                  </a:lnTo>
                </a:path>
              </a:pathLst>
            </a:custGeom>
            <a:ln w="785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B45671E5-6D7F-935A-2EB6-CB3A3C2FA41F}"/>
              </a:ext>
            </a:extLst>
          </p:cNvPr>
          <p:cNvSpPr/>
          <p:nvPr/>
        </p:nvSpPr>
        <p:spPr>
          <a:xfrm>
            <a:off x="11397941" y="0"/>
            <a:ext cx="794059" cy="6857615"/>
          </a:xfrm>
          <a:custGeom>
            <a:avLst/>
            <a:gdLst/>
            <a:ahLst/>
            <a:cxnLst/>
            <a:rect l="l" t="t" r="r" b="b"/>
            <a:pathLst>
              <a:path w="1309369" h="11308715">
                <a:moveTo>
                  <a:pt x="1308860" y="0"/>
                </a:moveTo>
                <a:lnTo>
                  <a:pt x="0" y="0"/>
                </a:lnTo>
                <a:lnTo>
                  <a:pt x="0" y="11308556"/>
                </a:lnTo>
                <a:lnTo>
                  <a:pt x="1308860" y="11308556"/>
                </a:lnTo>
                <a:lnTo>
                  <a:pt x="13088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12B2B4F-390F-DE4C-2750-BBB7F73259C8}"/>
              </a:ext>
            </a:extLst>
          </p:cNvPr>
          <p:cNvSpPr/>
          <p:nvPr/>
        </p:nvSpPr>
        <p:spPr>
          <a:xfrm>
            <a:off x="11397456" y="6063824"/>
            <a:ext cx="794059" cy="0"/>
          </a:xfrm>
          <a:custGeom>
            <a:avLst/>
            <a:gdLst/>
            <a:ahLst/>
            <a:cxnLst/>
            <a:rect l="l" t="t" r="r" b="b"/>
            <a:pathLst>
              <a:path w="1309369">
                <a:moveTo>
                  <a:pt x="0" y="0"/>
                </a:moveTo>
                <a:lnTo>
                  <a:pt x="1308860" y="0"/>
                </a:lnTo>
              </a:path>
            </a:pathLst>
          </a:custGeom>
          <a:ln w="785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45A026C-1F27-E7EE-DD2F-0D29B719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743827" y="2572893"/>
            <a:ext cx="4114415" cy="364874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fr-FR"/>
              <a:t>TITRE DE LA PRÉSENTATION OU DE LA PARTIE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EDC23A69-EECD-4563-1EAC-5988BBA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3121" y="158860"/>
            <a:ext cx="359313" cy="364848"/>
          </a:xfrm>
        </p:spPr>
        <p:txBody>
          <a:bodyPr/>
          <a:lstStyle>
            <a:lvl1pPr>
              <a:defRPr sz="667" b="1">
                <a:solidFill>
                  <a:schemeClr val="bg1"/>
                </a:solidFill>
                <a:latin typeface="+mj-lt"/>
              </a:defRPr>
            </a:lvl1pPr>
          </a:lstStyle>
          <a:p>
            <a:fld id="{362060BF-C460-4FB3-AB63-4430F31C2F52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3" name="Graphique 21">
            <a:extLst>
              <a:ext uri="{FF2B5EF4-FFF2-40B4-BE49-F238E27FC236}">
                <a16:creationId xmlns:a16="http://schemas.microsoft.com/office/drawing/2014/main" id="{01C592DA-DCA4-459C-FD15-3FE1652368D4}"/>
              </a:ext>
            </a:extLst>
          </p:cNvPr>
          <p:cNvGrpSpPr/>
          <p:nvPr/>
        </p:nvGrpSpPr>
        <p:grpSpPr>
          <a:xfrm>
            <a:off x="11646607" y="6340088"/>
            <a:ext cx="329427" cy="214383"/>
            <a:chOff x="19204770" y="10455275"/>
            <a:chExt cx="543212" cy="353534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274DC71-EC7E-F06F-5D89-F3E683965DC9}"/>
                </a:ext>
              </a:extLst>
            </p:cNvPr>
            <p:cNvSpPr/>
            <p:nvPr/>
          </p:nvSpPr>
          <p:spPr>
            <a:xfrm>
              <a:off x="19204770" y="10455275"/>
              <a:ext cx="373208" cy="353534"/>
            </a:xfrm>
            <a:custGeom>
              <a:avLst/>
              <a:gdLst>
                <a:gd name="connsiteX0" fmla="*/ 187219 w 373208"/>
                <a:gd name="connsiteY0" fmla="*/ 0 h 353534"/>
                <a:gd name="connsiteX1" fmla="*/ 0 w 373208"/>
                <a:gd name="connsiteY1" fmla="*/ 177228 h 353534"/>
                <a:gd name="connsiteX2" fmla="*/ 185990 w 373208"/>
                <a:gd name="connsiteY2" fmla="*/ 353534 h 353534"/>
                <a:gd name="connsiteX3" fmla="*/ 373209 w 373208"/>
                <a:gd name="connsiteY3" fmla="*/ 175998 h 353534"/>
                <a:gd name="connsiteX4" fmla="*/ 187219 w 373208"/>
                <a:gd name="connsiteY4" fmla="*/ 0 h 353534"/>
                <a:gd name="connsiteX5" fmla="*/ 187219 w 373208"/>
                <a:gd name="connsiteY5" fmla="*/ 252777 h 353534"/>
                <a:gd name="connsiteX6" fmla="*/ 115437 w 373208"/>
                <a:gd name="connsiteY6" fmla="*/ 175922 h 353534"/>
                <a:gd name="connsiteX7" fmla="*/ 185990 w 373208"/>
                <a:gd name="connsiteY7" fmla="*/ 100373 h 353534"/>
                <a:gd name="connsiteX8" fmla="*/ 257772 w 373208"/>
                <a:gd name="connsiteY8" fmla="*/ 177228 h 353534"/>
                <a:gd name="connsiteX9" fmla="*/ 187219 w 373208"/>
                <a:gd name="connsiteY9" fmla="*/ 252777 h 3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208" h="353534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bg1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5EBD552-C98D-0F6D-48D6-4104D622D3CA}"/>
                </a:ext>
              </a:extLst>
            </p:cNvPr>
            <p:cNvSpPr/>
            <p:nvPr/>
          </p:nvSpPr>
          <p:spPr>
            <a:xfrm>
              <a:off x="19603033" y="10663629"/>
              <a:ext cx="144948" cy="144948"/>
            </a:xfrm>
            <a:custGeom>
              <a:avLst/>
              <a:gdLst>
                <a:gd name="connsiteX0" fmla="*/ 144949 w 144948"/>
                <a:gd name="connsiteY0" fmla="*/ 72474 h 144948"/>
                <a:gd name="connsiteX1" fmla="*/ 72474 w 144948"/>
                <a:gd name="connsiteY1" fmla="*/ 144949 h 144948"/>
                <a:gd name="connsiteX2" fmla="*/ 0 w 144948"/>
                <a:gd name="connsiteY2" fmla="*/ 72474 h 144948"/>
                <a:gd name="connsiteX3" fmla="*/ 72474 w 144948"/>
                <a:gd name="connsiteY3" fmla="*/ 0 h 144948"/>
                <a:gd name="connsiteX4" fmla="*/ 144949 w 144948"/>
                <a:gd name="connsiteY4" fmla="*/ 72474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48" h="144948">
                  <a:moveTo>
                    <a:pt x="144949" y="72474"/>
                  </a:moveTo>
                  <a:cubicBezTo>
                    <a:pt x="144949" y="112501"/>
                    <a:pt x="112501" y="144949"/>
                    <a:pt x="72474" y="144949"/>
                  </a:cubicBezTo>
                  <a:cubicBezTo>
                    <a:pt x="32448" y="144949"/>
                    <a:pt x="0" y="112501"/>
                    <a:pt x="0" y="72474"/>
                  </a:cubicBezTo>
                  <a:cubicBezTo>
                    <a:pt x="0" y="32448"/>
                    <a:pt x="32448" y="0"/>
                    <a:pt x="72474" y="0"/>
                  </a:cubicBezTo>
                  <a:cubicBezTo>
                    <a:pt x="112501" y="0"/>
                    <a:pt x="144949" y="32448"/>
                    <a:pt x="144949" y="72474"/>
                  </a:cubicBezTo>
                </a:path>
              </a:pathLst>
            </a:custGeom>
            <a:solidFill>
              <a:srgbClr val="0099D9"/>
            </a:solidFill>
            <a:ln w="76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9BF63F1F-3A67-261C-3E83-C3BDAD5F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71" y="989481"/>
            <a:ext cx="10049522" cy="702628"/>
          </a:xfrm>
        </p:spPr>
        <p:txBody>
          <a:bodyPr anchor="b" anchorCtr="0">
            <a:sp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5D968E3-A0F4-D259-3B73-4A4EEE451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9871" y="1765952"/>
            <a:ext cx="10049521" cy="465640"/>
          </a:xfrm>
          <a:solidFill>
            <a:schemeClr val="bg1"/>
          </a:solidFill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AF76098-3B31-08F7-225C-6A2E4FFBDA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871" y="3290377"/>
            <a:ext cx="4956129" cy="295787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292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546948" y="6381852"/>
            <a:ext cx="4873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4EF4EBF-C4CC-4B4E-9A1A-A7BF41CB8228}" type="slidenum">
              <a:rPr lang="fr-FR" sz="1100" smtClean="0">
                <a:solidFill>
                  <a:srgbClr val="888888"/>
                </a:solidFill>
              </a:rPr>
              <a:pPr algn="ctr"/>
              <a:t>‹N°›</a:t>
            </a:fld>
            <a:endParaRPr lang="fr-FR" sz="11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re 67">
            <a:extLst>
              <a:ext uri="{FF2B5EF4-FFF2-40B4-BE49-F238E27FC236}">
                <a16:creationId xmlns:a16="http://schemas.microsoft.com/office/drawing/2014/main" id="{868879DD-0001-64BE-A7FD-AE58529F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38" y="2032652"/>
            <a:ext cx="6133717" cy="1524870"/>
          </a:xfrm>
        </p:spPr>
        <p:txBody>
          <a:bodyPr/>
          <a:lstStyle/>
          <a:p>
            <a:r>
              <a:rPr lang="fr-FR" dirty="0">
                <a:latin typeface="Poppins Black" panose="00000A00000000000000" pitchFamily="2" charset="0"/>
                <a:cs typeface="Poppins Black" panose="00000A00000000000000" pitchFamily="2" charset="0"/>
              </a:rPr>
              <a:t>CERT</a:t>
            </a:r>
            <a:br>
              <a:rPr lang="fr-FR" dirty="0">
                <a:latin typeface="Poppins Black" panose="00000A00000000000000" pitchFamily="2" charset="0"/>
                <a:cs typeface="Poppins Black" panose="00000A00000000000000" pitchFamily="2" charset="0"/>
              </a:rPr>
            </a:br>
            <a:r>
              <a:rPr lang="fr-FR" dirty="0">
                <a:latin typeface="Poppins Black" panose="00000A00000000000000" pitchFamily="2" charset="0"/>
                <a:cs typeface="Poppins Black" panose="00000A00000000000000" pitchFamily="2" charset="0"/>
              </a:rPr>
              <a:t>Bulletin de veille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F5B0374-0B44-7C75-340D-196AA20A1C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1" r="13191"/>
          <a:stretch/>
        </p:blipFill>
        <p:spPr/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E12BEA-E743-2363-EC0C-F6672899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64A3-A799-4C3E-99FF-3EFEEADC7E7D}" type="datetime4">
              <a:rPr lang="fr-FR" smtClean="0">
                <a:latin typeface="Poppins" panose="00000500000000000000" pitchFamily="2" charset="0"/>
                <a:cs typeface="Poppins" panose="00000500000000000000" pitchFamily="2" charset="0"/>
              </a:rPr>
              <a:t>25 juillet 2023</a:t>
            </a:fld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E6B315-7221-5348-B421-3DAD317F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54492"/>
            <a:fld id="{362060BF-C460-4FB3-AB63-4430F31C2F52}" type="slidenum">
              <a:rPr lang="fr-FR" kern="0">
                <a:solidFill>
                  <a:prstClr val="white"/>
                </a:solidFill>
                <a:latin typeface="Poppins"/>
              </a:rPr>
              <a:pPr defTabSz="554492"/>
              <a:t>2</a:t>
            </a:fld>
            <a:endParaRPr lang="fr-FR" kern="0">
              <a:solidFill>
                <a:prstClr val="white"/>
              </a:solidFill>
              <a:latin typeface="Poppins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280C3A4-128B-E2E6-AEA5-56BC57B6D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0816"/>
              </p:ext>
            </p:extLst>
          </p:nvPr>
        </p:nvGraphicFramePr>
        <p:xfrm>
          <a:off x="660604" y="1445832"/>
          <a:ext cx="10035971" cy="4215803"/>
        </p:xfrm>
        <a:graphic>
          <a:graphicData uri="http://schemas.openxmlformats.org/drawingml/2006/table">
            <a:tbl>
              <a:tblPr firstRow="1" firstCol="1" bandRow="1"/>
              <a:tblGrid>
                <a:gridCol w="2052601">
                  <a:extLst>
                    <a:ext uri="{9D8B030D-6E8A-4147-A177-3AD203B41FA5}">
                      <a16:colId xmlns:a16="http://schemas.microsoft.com/office/drawing/2014/main" val="927873072"/>
                    </a:ext>
                  </a:extLst>
                </a:gridCol>
                <a:gridCol w="1670469">
                  <a:extLst>
                    <a:ext uri="{9D8B030D-6E8A-4147-A177-3AD203B41FA5}">
                      <a16:colId xmlns:a16="http://schemas.microsoft.com/office/drawing/2014/main" val="3798862243"/>
                    </a:ext>
                  </a:extLst>
                </a:gridCol>
                <a:gridCol w="1323519">
                  <a:extLst>
                    <a:ext uri="{9D8B030D-6E8A-4147-A177-3AD203B41FA5}">
                      <a16:colId xmlns:a16="http://schemas.microsoft.com/office/drawing/2014/main" val="1952017162"/>
                    </a:ext>
                  </a:extLst>
                </a:gridCol>
                <a:gridCol w="1473945">
                  <a:extLst>
                    <a:ext uri="{9D8B030D-6E8A-4147-A177-3AD203B41FA5}">
                      <a16:colId xmlns:a16="http://schemas.microsoft.com/office/drawing/2014/main" val="147995924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101642189"/>
                    </a:ext>
                  </a:extLst>
                </a:gridCol>
                <a:gridCol w="493121">
                  <a:extLst>
                    <a:ext uri="{9D8B030D-6E8A-4147-A177-3AD203B41FA5}">
                      <a16:colId xmlns:a16="http://schemas.microsoft.com/office/drawing/2014/main" val="3361388266"/>
                    </a:ext>
                  </a:extLst>
                </a:gridCol>
                <a:gridCol w="907496">
                  <a:extLst>
                    <a:ext uri="{9D8B030D-6E8A-4147-A177-3AD203B41FA5}">
                      <a16:colId xmlns:a16="http://schemas.microsoft.com/office/drawing/2014/main" val="4071691130"/>
                    </a:ext>
                  </a:extLst>
                </a:gridCol>
                <a:gridCol w="1670469">
                  <a:extLst>
                    <a:ext uri="{9D8B030D-6E8A-4147-A177-3AD203B41FA5}">
                      <a16:colId xmlns:a16="http://schemas.microsoft.com/office/drawing/2014/main" val="1432199689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CVSS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80394"/>
                  </a:ext>
                </a:extLst>
              </a:tr>
              <a:tr h="216000">
                <a:tc rowSpan="5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Métriques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Exploitabilité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Impact</a:t>
                      </a:r>
                      <a:endParaRPr lang="fr-FR"/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Sévérité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16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Vecteur d’attaque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Périmètre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fr-FR" sz="1100" noProof="0" dirty="0">
                        <a:effectLst/>
                        <a:latin typeface="Poppins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3D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147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Complexité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Confidentialité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06848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Privilèges nécessaires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Intégrité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36029"/>
                  </a:ext>
                </a:extLst>
              </a:tr>
              <a:tr h="2736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Interaction utilisateur</a:t>
                      </a:r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Disponibilité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46320"/>
                  </a:ext>
                </a:extLst>
              </a:tr>
              <a:tr h="586800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Composant(s) concerné(s)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3839291"/>
                  </a:ext>
                </a:extLst>
              </a:tr>
              <a:tr h="585442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Vulnérabilité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2036606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Recommandation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Coût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Difficulté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/>
                          <a:ea typeface="Times New Roman" panose="02020603050405020304" pitchFamily="18" charset="0"/>
                          <a:cs typeface="Poppins"/>
                        </a:rPr>
                        <a:t>Priorité</a:t>
                      </a:r>
                      <a:endParaRPr lang="fr-FR" sz="110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97983"/>
                  </a:ext>
                </a:extLst>
              </a:tr>
              <a:tr h="6553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★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effectLst/>
                        <a:latin typeface="Poppins"/>
                        <a:ea typeface="Times New Roman" panose="02020603050405020304" pitchFamily="18" charset="0"/>
                        <a:cs typeface="Poppins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3D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0367"/>
                  </a:ext>
                </a:extLst>
              </a:tr>
              <a:tr h="586800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Références</a:t>
                      </a:r>
                      <a:endParaRPr lang="fr-FR" sz="110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  <a:latin typeface="Poppins" panose="00000500000000000000" pitchFamily="2" charset="0"/>
                        <a:ea typeface="Times New Roman" panose="02020603050405020304" pitchFamily="18" charset="0"/>
                        <a:cs typeface="Poppins" panose="00000500000000000000" pitchFamily="2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4143122"/>
                  </a:ext>
                </a:extLst>
              </a:tr>
            </a:tbl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BACF87CE-5500-6D11-0CDC-F3C8B073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EMPLATE africa.impact Fev2020">
  <a:themeElements>
    <a:clrScheme name="Personnalisé 8">
      <a:dk1>
        <a:srgbClr val="051922"/>
      </a:dk1>
      <a:lt1>
        <a:srgbClr val="FEFEFE"/>
      </a:lt1>
      <a:dk2>
        <a:srgbClr val="009DDF"/>
      </a:dk2>
      <a:lt2>
        <a:srgbClr val="F18618"/>
      </a:lt2>
      <a:accent1>
        <a:srgbClr val="6C75B7"/>
      </a:accent1>
      <a:accent2>
        <a:srgbClr val="855FA5"/>
      </a:accent2>
      <a:accent3>
        <a:srgbClr val="9E4694"/>
      </a:accent3>
      <a:accent4>
        <a:srgbClr val="AB2774"/>
      </a:accent4>
      <a:accent5>
        <a:srgbClr val="46BBC3"/>
      </a:accent5>
      <a:accent6>
        <a:srgbClr val="68BD9F"/>
      </a:accent6>
      <a:hlink>
        <a:srgbClr val="56BF7B"/>
      </a:hlink>
      <a:folHlink>
        <a:srgbClr val="56BF7B"/>
      </a:folHlink>
    </a:clrScheme>
    <a:fontScheme name="onepoi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frica.impact Fev2020" id="{8CF23E03-7859-4436-A670-9D904B1EC6C8}" vid="{AFD9E48A-49C8-424D-B4BC-3692A127042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0D1163D24424DB271A08C838A3DCE" ma:contentTypeVersion="7" ma:contentTypeDescription="Crée un document." ma:contentTypeScope="" ma:versionID="c20db6ec2c8bfb1f2a80c1d63ca15e48">
  <xsd:schema xmlns:xsd="http://www.w3.org/2001/XMLSchema" xmlns:xs="http://www.w3.org/2001/XMLSchema" xmlns:p="http://schemas.microsoft.com/office/2006/metadata/properties" xmlns:ns2="af713767-214a-4bd6-bb22-5e12be2a507c" xmlns:ns3="f6692619-c2ea-4dd0-8af0-bd44e944a60c" targetNamespace="http://schemas.microsoft.com/office/2006/metadata/properties" ma:root="true" ma:fieldsID="98ccbd9cd820ef9b694ee4184e6f58af" ns2:_="" ns3:_="">
    <xsd:import namespace="af713767-214a-4bd6-bb22-5e12be2a507c"/>
    <xsd:import namespace="f6692619-c2ea-4dd0-8af0-bd44e944a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ommentaire" minOccurs="0"/>
                <xsd:element ref="ns2:MediaServiceObjectDetectorVersions" minOccurs="0"/>
                <xsd:element ref="ns2:Nombrede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13767-214a-4bd6-bb22-5e12be2a5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aire" ma:index="12" nillable="true" ma:displayName="Commentaire" ma:format="Dropdown" ma:internalName="Commentaire">
      <xsd:simpleType>
        <xsd:restriction base="dms:Text">
          <xsd:maxLength value="255"/>
        </xsd:restriction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ombredepage" ma:index="14" nillable="true" ma:displayName="Nombre de vulnérabilités" ma:format="Dropdown" ma:internalName="Nombredepag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92619-c2ea-4dd0-8af0-bd44e944a6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aire xmlns="af713767-214a-4bd6-bb22-5e12be2a507c" xsi:nil="true"/>
    <Nombredepage xmlns="af713767-214a-4bd6-bb22-5e12be2a507c">3</Nombredepage>
  </documentManagement>
</p:properties>
</file>

<file path=customXml/itemProps1.xml><?xml version="1.0" encoding="utf-8"?>
<ds:datastoreItem xmlns:ds="http://schemas.openxmlformats.org/officeDocument/2006/customXml" ds:itemID="{8B9591FD-4A76-4E07-8259-798F148B42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13767-214a-4bd6-bb22-5e12be2a507c"/>
    <ds:schemaRef ds:uri="f6692619-c2ea-4dd0-8af0-bd44e944a6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E7C57D-5330-4042-B69D-BB722E8C8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9A624-7CDA-4A4F-8F76-A0E317190BE3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6692619-c2ea-4dd0-8af0-bd44e944a60c"/>
    <ds:schemaRef ds:uri="af713767-214a-4bd6-bb22-5e12be2a507c"/>
  </ds:schemaRefs>
</ds:datastoreItem>
</file>

<file path=docMetadata/LabelInfo.xml><?xml version="1.0" encoding="utf-8"?>
<clbl:labelList xmlns:clbl="http://schemas.microsoft.com/office/2020/mipLabelMetadata">
  <clbl:label id="{e8b88f3d-222b-4ce5-b9d1-46b0ff9466a0}" enabled="0" method="" siteId="{e8b88f3d-222b-4ce5-b9d1-46b0ff9466a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40</Words>
  <Application>Microsoft Office PowerPoint</Application>
  <PresentationFormat>Grand écran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Poppins</vt:lpstr>
      <vt:lpstr>Poppins Black</vt:lpstr>
      <vt:lpstr>Poppins Light</vt:lpstr>
      <vt:lpstr>1_TEMPLATE africa.impact Fev2020</vt:lpstr>
      <vt:lpstr>CERT Bulletin de veille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Hélène LE HERICY</dc:creator>
  <cp:lastModifiedBy>Raphael URIOL</cp:lastModifiedBy>
  <cp:revision>8</cp:revision>
  <dcterms:created xsi:type="dcterms:W3CDTF">2020-07-21T09:11:35Z</dcterms:created>
  <dcterms:modified xsi:type="dcterms:W3CDTF">2023-07-25T14:32:14Z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0x0101005B70D1163D24424DB271A08C838A3DCE</vt:lpwstr>
  </property>
</Properties>
</file>