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4"/>
  </p:sldMasterIdLst>
  <p:notesMasterIdLst>
    <p:notesMasterId r:id="rId28"/>
  </p:notesMasterIdLst>
  <p:handoutMasterIdLst>
    <p:handoutMasterId r:id="rId29"/>
  </p:handoutMasterIdLst>
  <p:sldIdLst>
    <p:sldId id="327" r:id="rId5"/>
    <p:sldId id="1448944349" r:id="rId6"/>
    <p:sldId id="1448944350" r:id="rId7"/>
    <p:sldId id="1448944351" r:id="rId8"/>
    <p:sldId id="1448944352" r:id="rId9"/>
    <p:sldId id="1448944353" r:id="rId10"/>
    <p:sldId id="1448944354" r:id="rId11"/>
    <p:sldId id="1448944355" r:id="rId12"/>
    <p:sldId id="1448944356" r:id="rId13"/>
    <p:sldId id="1448944357" r:id="rId14"/>
    <p:sldId id="1448944358" r:id="rId15"/>
    <p:sldId id="1448944359" r:id="rId16"/>
    <p:sldId id="1448944360" r:id="rId17"/>
    <p:sldId id="1448944361" r:id="rId18"/>
    <p:sldId id="1448944362" r:id="rId19"/>
    <p:sldId id="1448944363" r:id="rId20"/>
    <p:sldId id="1448944364" r:id="rId21"/>
    <p:sldId id="1448944365" r:id="rId22"/>
    <p:sldId id="1448944366" r:id="rId23"/>
    <p:sldId id="1448944367" r:id="rId24"/>
    <p:sldId id="1448944368" r:id="rId25"/>
    <p:sldId id="1448944369" r:id="rId26"/>
    <p:sldId id="1448944370"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lexis BOUIN" initials="AB" lastIdx="2" clrIdx="6">
    <p:extLst>
      <p:ext uri="{19B8F6BF-5375-455C-9EA6-DF929625EA0E}">
        <p15:presenceInfo xmlns:p15="http://schemas.microsoft.com/office/powerpoint/2012/main" userId="S::a.bouin@groupeonepoint.com::f275dd5e-edc4-4a31-abe3-833e3688181d" providerId="AD"/>
      </p:ext>
    </p:extLst>
  </p:cmAuthor>
  <p:cmAuthor id="1" name="Hélène LE HERICY" initials="HLH" lastIdx="1" clrIdx="0">
    <p:extLst>
      <p:ext uri="{19B8F6BF-5375-455C-9EA6-DF929625EA0E}">
        <p15:presenceInfo xmlns:p15="http://schemas.microsoft.com/office/powerpoint/2012/main" userId="Hélène LE HERICY" providerId="None"/>
      </p:ext>
    </p:extLst>
  </p:cmAuthor>
  <p:cmAuthor id="8" name="Aurélien DUBOST" initials="AD" lastIdx="2" clrIdx="7">
    <p:extLst>
      <p:ext uri="{19B8F6BF-5375-455C-9EA6-DF929625EA0E}">
        <p15:presenceInfo xmlns:p15="http://schemas.microsoft.com/office/powerpoint/2012/main" userId="S::a.dubost@groupeonepoint.com::6cd653ea-fd90-48b3-8ae9-b222f81b4d2b" providerId="AD"/>
      </p:ext>
    </p:extLst>
  </p:cmAuthor>
  <p:cmAuthor id="2" name="Théophile MIREPOIX" initials="TM" lastIdx="17" clrIdx="1">
    <p:extLst>
      <p:ext uri="{19B8F6BF-5375-455C-9EA6-DF929625EA0E}">
        <p15:presenceInfo xmlns:p15="http://schemas.microsoft.com/office/powerpoint/2012/main" userId="S::t.mirepoix@groupeonepoint.com::a0c82d7c-acea-4951-88e0-5b5115414ea3" providerId="AD"/>
      </p:ext>
    </p:extLst>
  </p:cmAuthor>
  <p:cmAuthor id="3" name="Corentin MARSILY" initials="CM" lastIdx="1" clrIdx="2">
    <p:extLst>
      <p:ext uri="{19B8F6BF-5375-455C-9EA6-DF929625EA0E}">
        <p15:presenceInfo xmlns:p15="http://schemas.microsoft.com/office/powerpoint/2012/main" userId="S::c.marsily@groupeonepoint.com::8e174656-394b-4188-aca5-27dd63be5227" providerId="AD"/>
      </p:ext>
    </p:extLst>
  </p:cmAuthor>
  <p:cmAuthor id="4" name="José PEDROSA" initials="JP" lastIdx="1" clrIdx="3">
    <p:extLst>
      <p:ext uri="{19B8F6BF-5375-455C-9EA6-DF929625EA0E}">
        <p15:presenceInfo xmlns:p15="http://schemas.microsoft.com/office/powerpoint/2012/main" userId="S::j.pedrosa@groupeonepoint.com::3ccabd78-d7dc-4200-9fb4-c8289c4d8e41" providerId="AD"/>
      </p:ext>
    </p:extLst>
  </p:cmAuthor>
  <p:cmAuthor id="5" name="Rouissi, Enis" initials="RE" lastIdx="1" clrIdx="4">
    <p:extLst>
      <p:ext uri="{19B8F6BF-5375-455C-9EA6-DF929625EA0E}">
        <p15:presenceInfo xmlns:p15="http://schemas.microsoft.com/office/powerpoint/2012/main" userId="S-1-5-21-2139493591-172588965-2079600828-162904" providerId="AD"/>
      </p:ext>
    </p:extLst>
  </p:cmAuthor>
  <p:cmAuthor id="6" name="Benjamin FAIBIS" initials="BF" lastIdx="35" clrIdx="5">
    <p:extLst>
      <p:ext uri="{19B8F6BF-5375-455C-9EA6-DF929625EA0E}">
        <p15:presenceInfo xmlns:p15="http://schemas.microsoft.com/office/powerpoint/2012/main" userId="S::b.faibis@groupeonepoint.com::177a3a06-e071-4a46-a2f5-6817a257be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D03"/>
    <a:srgbClr val="F0CB0D"/>
    <a:srgbClr val="F9A009"/>
    <a:srgbClr val="A6A6A6"/>
    <a:srgbClr val="DF3C00"/>
    <a:srgbClr val="F2F3F2"/>
    <a:srgbClr val="252024"/>
    <a:srgbClr val="56BF7B"/>
    <a:srgbClr val="FF6F5F"/>
    <a:srgbClr val="FF9D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1D8EA-6736-4BEA-ABE3-D06BB5CFF7BC}" v="11" dt="2023-07-25T07:24:34.66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BROC" userId="39889faa-1e3c-495e-8b99-5e6ec8d56c81" providerId="ADAL" clId="{9344DF5D-73B6-4D2A-BC80-8D968B297C7C}"/>
    <pc:docChg chg="undo custSel addSld modSld">
      <pc:chgData name="Clara BROC" userId="39889faa-1e3c-495e-8b99-5e6ec8d56c81" providerId="ADAL" clId="{9344DF5D-73B6-4D2A-BC80-8D968B297C7C}" dt="2023-07-03T14:48:54.978" v="196"/>
      <pc:docMkLst>
        <pc:docMk/>
      </pc:docMkLst>
      <pc:sldChg chg="delSp modSp mod">
        <pc:chgData name="Clara BROC" userId="39889faa-1e3c-495e-8b99-5e6ec8d56c81" providerId="ADAL" clId="{9344DF5D-73B6-4D2A-BC80-8D968B297C7C}" dt="2023-07-03T08:58:26.566" v="94" actId="20577"/>
        <pc:sldMkLst>
          <pc:docMk/>
          <pc:sldMk cId="3700085637" sldId="1448944329"/>
        </pc:sldMkLst>
        <pc:spChg chg="mod">
          <ac:chgData name="Clara BROC" userId="39889faa-1e3c-495e-8b99-5e6ec8d56c81" providerId="ADAL" clId="{9344DF5D-73B6-4D2A-BC80-8D968B297C7C}" dt="2023-07-03T08:58:26.566" v="94" actId="20577"/>
          <ac:spMkLst>
            <pc:docMk/>
            <pc:sldMk cId="3700085637" sldId="1448944329"/>
            <ac:spMk id="4" creationId="{0DBA77B7-C97A-FAA1-65F2-D6B1236EF7A1}"/>
          </ac:spMkLst>
        </pc:spChg>
        <pc:spChg chg="mod">
          <ac:chgData name="Clara BROC" userId="39889faa-1e3c-495e-8b99-5e6ec8d56c81" providerId="ADAL" clId="{9344DF5D-73B6-4D2A-BC80-8D968B297C7C}" dt="2023-07-03T08:12:50.996" v="40" actId="552"/>
          <ac:spMkLst>
            <pc:docMk/>
            <pc:sldMk cId="3700085637" sldId="1448944329"/>
            <ac:spMk id="5" creationId="{F77F1A1D-44C0-A896-045A-419C24037A87}"/>
          </ac:spMkLst>
        </pc:spChg>
        <pc:spChg chg="mod">
          <ac:chgData name="Clara BROC" userId="39889faa-1e3c-495e-8b99-5e6ec8d56c81" providerId="ADAL" clId="{9344DF5D-73B6-4D2A-BC80-8D968B297C7C}" dt="2023-07-03T08:12:47.996" v="39" actId="552"/>
          <ac:spMkLst>
            <pc:docMk/>
            <pc:sldMk cId="3700085637" sldId="1448944329"/>
            <ac:spMk id="6" creationId="{B975A437-4BF3-CDE8-71EE-70131774C214}"/>
          </ac:spMkLst>
        </pc:spChg>
        <pc:spChg chg="mod">
          <ac:chgData name="Clara BROC" userId="39889faa-1e3c-495e-8b99-5e6ec8d56c81" providerId="ADAL" clId="{9344DF5D-73B6-4D2A-BC80-8D968B297C7C}" dt="2023-07-03T08:12:47.996" v="39" actId="552"/>
          <ac:spMkLst>
            <pc:docMk/>
            <pc:sldMk cId="3700085637" sldId="1448944329"/>
            <ac:spMk id="7" creationId="{6ABFCE81-A5D3-08DB-5909-2DD087D80F8C}"/>
          </ac:spMkLst>
        </pc:spChg>
        <pc:spChg chg="mod">
          <ac:chgData name="Clara BROC" userId="39889faa-1e3c-495e-8b99-5e6ec8d56c81" providerId="ADAL" clId="{9344DF5D-73B6-4D2A-BC80-8D968B297C7C}" dt="2023-07-03T08:12:47.996" v="39" actId="552"/>
          <ac:spMkLst>
            <pc:docMk/>
            <pc:sldMk cId="3700085637" sldId="1448944329"/>
            <ac:spMk id="8" creationId="{C19B5639-D665-8B66-ECEC-275E740D2830}"/>
          </ac:spMkLst>
        </pc:spChg>
        <pc:spChg chg="mod">
          <ac:chgData name="Clara BROC" userId="39889faa-1e3c-495e-8b99-5e6ec8d56c81" providerId="ADAL" clId="{9344DF5D-73B6-4D2A-BC80-8D968B297C7C}" dt="2023-07-03T08:09:56.065" v="9" actId="208"/>
          <ac:spMkLst>
            <pc:docMk/>
            <pc:sldMk cId="3700085637" sldId="1448944329"/>
            <ac:spMk id="10" creationId="{A51EB8EC-F56F-EE1E-4318-D7FD6ADA2C6A}"/>
          </ac:spMkLst>
        </pc:spChg>
        <pc:spChg chg="mod">
          <ac:chgData name="Clara BROC" userId="39889faa-1e3c-495e-8b99-5e6ec8d56c81" providerId="ADAL" clId="{9344DF5D-73B6-4D2A-BC80-8D968B297C7C}" dt="2023-07-03T08:09:56.065" v="9" actId="208"/>
          <ac:spMkLst>
            <pc:docMk/>
            <pc:sldMk cId="3700085637" sldId="1448944329"/>
            <ac:spMk id="11" creationId="{1101B2B8-0216-8B4F-2DE4-386D51AD6C30}"/>
          </ac:spMkLst>
        </pc:spChg>
        <pc:spChg chg="mod">
          <ac:chgData name="Clara BROC" userId="39889faa-1e3c-495e-8b99-5e6ec8d56c81" providerId="ADAL" clId="{9344DF5D-73B6-4D2A-BC80-8D968B297C7C}" dt="2023-07-03T08:13:16.115" v="44" actId="12789"/>
          <ac:spMkLst>
            <pc:docMk/>
            <pc:sldMk cId="3700085637" sldId="1448944329"/>
            <ac:spMk id="12" creationId="{1518A6E4-0390-102A-20BC-3940B7BF00FA}"/>
          </ac:spMkLst>
        </pc:spChg>
        <pc:spChg chg="mod">
          <ac:chgData name="Clara BROC" userId="39889faa-1e3c-495e-8b99-5e6ec8d56c81" providerId="ADAL" clId="{9344DF5D-73B6-4D2A-BC80-8D968B297C7C}" dt="2023-07-03T08:12:54.180" v="41" actId="552"/>
          <ac:spMkLst>
            <pc:docMk/>
            <pc:sldMk cId="3700085637" sldId="1448944329"/>
            <ac:spMk id="13" creationId="{E2AFB18B-BC33-92CB-D512-B12458EB0DF9}"/>
          </ac:spMkLst>
        </pc:spChg>
        <pc:spChg chg="mod">
          <ac:chgData name="Clara BROC" userId="39889faa-1e3c-495e-8b99-5e6ec8d56c81" providerId="ADAL" clId="{9344DF5D-73B6-4D2A-BC80-8D968B297C7C}" dt="2023-07-03T08:12:34.813" v="37" actId="113"/>
          <ac:spMkLst>
            <pc:docMk/>
            <pc:sldMk cId="3700085637" sldId="1448944329"/>
            <ac:spMk id="14" creationId="{52B426A4-E39A-40E2-969F-0F87701341B5}"/>
          </ac:spMkLst>
        </pc:spChg>
        <pc:spChg chg="mod">
          <ac:chgData name="Clara BROC" userId="39889faa-1e3c-495e-8b99-5e6ec8d56c81" providerId="ADAL" clId="{9344DF5D-73B6-4D2A-BC80-8D968B297C7C}" dt="2023-07-03T08:13:11.652" v="43" actId="12789"/>
          <ac:spMkLst>
            <pc:docMk/>
            <pc:sldMk cId="3700085637" sldId="1448944329"/>
            <ac:spMk id="15" creationId="{C8868334-F3DE-7B9A-3165-E5236665F860}"/>
          </ac:spMkLst>
        </pc:spChg>
        <pc:spChg chg="del mod">
          <ac:chgData name="Clara BROC" userId="39889faa-1e3c-495e-8b99-5e6ec8d56c81" providerId="ADAL" clId="{9344DF5D-73B6-4D2A-BC80-8D968B297C7C}" dt="2023-07-03T08:10:47.060" v="17" actId="478"/>
          <ac:spMkLst>
            <pc:docMk/>
            <pc:sldMk cId="3700085637" sldId="1448944329"/>
            <ac:spMk id="16" creationId="{C9D7E1D6-A8DA-B8E4-3380-5990357F8AA2}"/>
          </ac:spMkLst>
        </pc:spChg>
        <pc:spChg chg="del mod">
          <ac:chgData name="Clara BROC" userId="39889faa-1e3c-495e-8b99-5e6ec8d56c81" providerId="ADAL" clId="{9344DF5D-73B6-4D2A-BC80-8D968B297C7C}" dt="2023-07-03T08:10:35.978" v="14" actId="21"/>
          <ac:spMkLst>
            <pc:docMk/>
            <pc:sldMk cId="3700085637" sldId="1448944329"/>
            <ac:spMk id="17" creationId="{1E673B4F-6AE9-AC75-A4C6-A4C32A73ECA9}"/>
          </ac:spMkLst>
        </pc:spChg>
        <pc:spChg chg="mod">
          <ac:chgData name="Clara BROC" userId="39889faa-1e3c-495e-8b99-5e6ec8d56c81" providerId="ADAL" clId="{9344DF5D-73B6-4D2A-BC80-8D968B297C7C}" dt="2023-07-03T08:12:43.717" v="38" actId="552"/>
          <ac:spMkLst>
            <pc:docMk/>
            <pc:sldMk cId="3700085637" sldId="1448944329"/>
            <ac:spMk id="19" creationId="{E6668C57-9ACC-EF0D-99F0-17CB1DC5F661}"/>
          </ac:spMkLst>
        </pc:spChg>
        <pc:spChg chg="mod">
          <ac:chgData name="Clara BROC" userId="39889faa-1e3c-495e-8b99-5e6ec8d56c81" providerId="ADAL" clId="{9344DF5D-73B6-4D2A-BC80-8D968B297C7C}" dt="2023-07-03T08:12:54.180" v="41" actId="552"/>
          <ac:spMkLst>
            <pc:docMk/>
            <pc:sldMk cId="3700085637" sldId="1448944329"/>
            <ac:spMk id="20" creationId="{82ADEE68-7A09-1F01-BA7B-CB0B5334A086}"/>
          </ac:spMkLst>
        </pc:spChg>
        <pc:spChg chg="mod">
          <ac:chgData name="Clara BROC" userId="39889faa-1e3c-495e-8b99-5e6ec8d56c81" providerId="ADAL" clId="{9344DF5D-73B6-4D2A-BC80-8D968B297C7C}" dt="2023-07-03T08:12:43.717" v="38" actId="552"/>
          <ac:spMkLst>
            <pc:docMk/>
            <pc:sldMk cId="3700085637" sldId="1448944329"/>
            <ac:spMk id="21" creationId="{F73B09EA-C01A-BC4F-4E23-4E886FC2A196}"/>
          </ac:spMkLst>
        </pc:spChg>
        <pc:spChg chg="mod">
          <ac:chgData name="Clara BROC" userId="39889faa-1e3c-495e-8b99-5e6ec8d56c81" providerId="ADAL" clId="{9344DF5D-73B6-4D2A-BC80-8D968B297C7C}" dt="2023-07-03T08:12:50.996" v="40" actId="552"/>
          <ac:spMkLst>
            <pc:docMk/>
            <pc:sldMk cId="3700085637" sldId="1448944329"/>
            <ac:spMk id="22" creationId="{745BCC6F-4312-ED9E-B89F-324C9F4994EC}"/>
          </ac:spMkLst>
        </pc:spChg>
        <pc:spChg chg="mod">
          <ac:chgData name="Clara BROC" userId="39889faa-1e3c-495e-8b99-5e6ec8d56c81" providerId="ADAL" clId="{9344DF5D-73B6-4D2A-BC80-8D968B297C7C}" dt="2023-07-03T08:12:43.717" v="38" actId="552"/>
          <ac:spMkLst>
            <pc:docMk/>
            <pc:sldMk cId="3700085637" sldId="1448944329"/>
            <ac:spMk id="23" creationId="{933357A6-F1A3-608F-5E9F-4E82C4864659}"/>
          </ac:spMkLst>
        </pc:spChg>
        <pc:spChg chg="mod">
          <ac:chgData name="Clara BROC" userId="39889faa-1e3c-495e-8b99-5e6ec8d56c81" providerId="ADAL" clId="{9344DF5D-73B6-4D2A-BC80-8D968B297C7C}" dt="2023-07-03T08:12:43.717" v="38" actId="552"/>
          <ac:spMkLst>
            <pc:docMk/>
            <pc:sldMk cId="3700085637" sldId="1448944329"/>
            <ac:spMk id="24" creationId="{B0D50307-57A4-82E5-B94F-217A28A47B08}"/>
          </ac:spMkLst>
        </pc:spChg>
        <pc:spChg chg="mod">
          <ac:chgData name="Clara BROC" userId="39889faa-1e3c-495e-8b99-5e6ec8d56c81" providerId="ADAL" clId="{9344DF5D-73B6-4D2A-BC80-8D968B297C7C}" dt="2023-07-03T08:07:58.840" v="7" actId="208"/>
          <ac:spMkLst>
            <pc:docMk/>
            <pc:sldMk cId="3700085637" sldId="1448944329"/>
            <ac:spMk id="30" creationId="{278F64E6-FCD0-3515-A3FB-D63E357C6A88}"/>
          </ac:spMkLst>
        </pc:spChg>
        <pc:spChg chg="mod">
          <ac:chgData name="Clara BROC" userId="39889faa-1e3c-495e-8b99-5e6ec8d56c81" providerId="ADAL" clId="{9344DF5D-73B6-4D2A-BC80-8D968B297C7C}" dt="2023-07-03T08:58:04.299" v="93" actId="16037"/>
          <ac:spMkLst>
            <pc:docMk/>
            <pc:sldMk cId="3700085637" sldId="1448944329"/>
            <ac:spMk id="33" creationId="{CADCBF88-DCC0-3E06-3056-092B7DEA238D}"/>
          </ac:spMkLst>
        </pc:spChg>
        <pc:spChg chg="mod">
          <ac:chgData name="Clara BROC" userId="39889faa-1e3c-495e-8b99-5e6ec8d56c81" providerId="ADAL" clId="{9344DF5D-73B6-4D2A-BC80-8D968B297C7C}" dt="2023-07-03T08:13:11.652" v="43" actId="12789"/>
          <ac:spMkLst>
            <pc:docMk/>
            <pc:sldMk cId="3700085637" sldId="1448944329"/>
            <ac:spMk id="34" creationId="{4DE6BF86-D7E4-0787-7979-BA7569E78733}"/>
          </ac:spMkLst>
        </pc:spChg>
        <pc:spChg chg="mod">
          <ac:chgData name="Clara BROC" userId="39889faa-1e3c-495e-8b99-5e6ec8d56c81" providerId="ADAL" clId="{9344DF5D-73B6-4D2A-BC80-8D968B297C7C}" dt="2023-07-03T08:12:30.262" v="36" actId="113"/>
          <ac:spMkLst>
            <pc:docMk/>
            <pc:sldMk cId="3700085637" sldId="1448944329"/>
            <ac:spMk id="35" creationId="{6CAD105F-AED6-0F8D-BADD-53168B7A7FCB}"/>
          </ac:spMkLst>
        </pc:spChg>
        <pc:spChg chg="mod">
          <ac:chgData name="Clara BROC" userId="39889faa-1e3c-495e-8b99-5e6ec8d56c81" providerId="ADAL" clId="{9344DF5D-73B6-4D2A-BC80-8D968B297C7C}" dt="2023-07-03T08:07:58.840" v="7" actId="208"/>
          <ac:spMkLst>
            <pc:docMk/>
            <pc:sldMk cId="3700085637" sldId="1448944329"/>
            <ac:spMk id="36" creationId="{7644F5F6-0452-08E7-1A62-1BCC84A22A22}"/>
          </ac:spMkLst>
        </pc:spChg>
        <pc:grpChg chg="mod">
          <ac:chgData name="Clara BROC" userId="39889faa-1e3c-495e-8b99-5e6ec8d56c81" providerId="ADAL" clId="{9344DF5D-73B6-4D2A-BC80-8D968B297C7C}" dt="2023-07-03T08:13:06.380" v="42" actId="12789"/>
          <ac:grpSpMkLst>
            <pc:docMk/>
            <pc:sldMk cId="3700085637" sldId="1448944329"/>
            <ac:grpSpMk id="9" creationId="{57F515F7-EE8C-A183-D98A-C03792AFA2FE}"/>
          </ac:grpSpMkLst>
        </pc:grpChg>
        <pc:grpChg chg="mod">
          <ac:chgData name="Clara BROC" userId="39889faa-1e3c-495e-8b99-5e6ec8d56c81" providerId="ADAL" clId="{9344DF5D-73B6-4D2A-BC80-8D968B297C7C}" dt="2023-07-03T08:13:06.380" v="42" actId="12789"/>
          <ac:grpSpMkLst>
            <pc:docMk/>
            <pc:sldMk cId="3700085637" sldId="1448944329"/>
            <ac:grpSpMk id="37" creationId="{1A204074-533A-E64B-A68C-FFD52215C5BB}"/>
          </ac:grpSpMkLst>
        </pc:grpChg>
      </pc:sldChg>
      <pc:sldChg chg="addSp delSp modSp mod">
        <pc:chgData name="Clara BROC" userId="39889faa-1e3c-495e-8b99-5e6ec8d56c81" providerId="ADAL" clId="{9344DF5D-73B6-4D2A-BC80-8D968B297C7C}" dt="2023-07-03T09:09:02.054" v="163" actId="207"/>
        <pc:sldMkLst>
          <pc:docMk/>
          <pc:sldMk cId="1979591205" sldId="1448944330"/>
        </pc:sldMkLst>
        <pc:spChg chg="add mod">
          <ac:chgData name="Clara BROC" userId="39889faa-1e3c-495e-8b99-5e6ec8d56c81" providerId="ADAL" clId="{9344DF5D-73B6-4D2A-BC80-8D968B297C7C}" dt="2023-07-03T09:02:16.982" v="121" actId="14100"/>
          <ac:spMkLst>
            <pc:docMk/>
            <pc:sldMk cId="1979591205" sldId="1448944330"/>
            <ac:spMk id="3" creationId="{4234AA53-3C31-0128-D61D-58693B9D19AE}"/>
          </ac:spMkLst>
        </pc:spChg>
        <pc:spChg chg="add mod">
          <ac:chgData name="Clara BROC" userId="39889faa-1e3c-495e-8b99-5e6ec8d56c81" providerId="ADAL" clId="{9344DF5D-73B6-4D2A-BC80-8D968B297C7C}" dt="2023-07-03T09:03:14.467" v="152" actId="14100"/>
          <ac:spMkLst>
            <pc:docMk/>
            <pc:sldMk cId="1979591205" sldId="1448944330"/>
            <ac:spMk id="4" creationId="{CA5A5AD2-31AA-9677-A797-19055ADE1682}"/>
          </ac:spMkLst>
        </pc:spChg>
        <pc:spChg chg="add mod">
          <ac:chgData name="Clara BROC" userId="39889faa-1e3c-495e-8b99-5e6ec8d56c81" providerId="ADAL" clId="{9344DF5D-73B6-4D2A-BC80-8D968B297C7C}" dt="2023-07-03T09:03:26.813" v="157" actId="20577"/>
          <ac:spMkLst>
            <pc:docMk/>
            <pc:sldMk cId="1979591205" sldId="1448944330"/>
            <ac:spMk id="5" creationId="{5A513292-EC54-4389-9D40-D661E3B31DE9}"/>
          </ac:spMkLst>
        </pc:spChg>
        <pc:spChg chg="del mod">
          <ac:chgData name="Clara BROC" userId="39889faa-1e3c-495e-8b99-5e6ec8d56c81" providerId="ADAL" clId="{9344DF5D-73B6-4D2A-BC80-8D968B297C7C}" dt="2023-07-03T09:02:05.692" v="117" actId="478"/>
          <ac:spMkLst>
            <pc:docMk/>
            <pc:sldMk cId="1979591205" sldId="1448944330"/>
            <ac:spMk id="7" creationId="{9E226A76-2F73-2060-6434-F1B81E27E8B0}"/>
          </ac:spMkLst>
        </pc:spChg>
        <pc:spChg chg="mod">
          <ac:chgData name="Clara BROC" userId="39889faa-1e3c-495e-8b99-5e6ec8d56c81" providerId="ADAL" clId="{9344DF5D-73B6-4D2A-BC80-8D968B297C7C}" dt="2023-07-03T09:02:28.508" v="124" actId="552"/>
          <ac:spMkLst>
            <pc:docMk/>
            <pc:sldMk cId="1979591205" sldId="1448944330"/>
            <ac:spMk id="8" creationId="{996A9314-962A-5C6A-F7C1-E991F235B731}"/>
          </ac:spMkLst>
        </pc:spChg>
        <pc:spChg chg="mod">
          <ac:chgData name="Clara BROC" userId="39889faa-1e3c-495e-8b99-5e6ec8d56c81" providerId="ADAL" clId="{9344DF5D-73B6-4D2A-BC80-8D968B297C7C}" dt="2023-07-03T09:07:45.030" v="162" actId="552"/>
          <ac:spMkLst>
            <pc:docMk/>
            <pc:sldMk cId="1979591205" sldId="1448944330"/>
            <ac:spMk id="9" creationId="{547FCF4F-F6CC-A79A-151E-DCCCE49FC083}"/>
          </ac:spMkLst>
        </pc:spChg>
        <pc:spChg chg="mod">
          <ac:chgData name="Clara BROC" userId="39889faa-1e3c-495e-8b99-5e6ec8d56c81" providerId="ADAL" clId="{9344DF5D-73B6-4D2A-BC80-8D968B297C7C}" dt="2023-07-03T09:02:28.508" v="124" actId="552"/>
          <ac:spMkLst>
            <pc:docMk/>
            <pc:sldMk cId="1979591205" sldId="1448944330"/>
            <ac:spMk id="10" creationId="{BAB6EB37-3054-0901-C562-5BAEB381955A}"/>
          </ac:spMkLst>
        </pc:spChg>
        <pc:spChg chg="mod">
          <ac:chgData name="Clara BROC" userId="39889faa-1e3c-495e-8b99-5e6ec8d56c81" providerId="ADAL" clId="{9344DF5D-73B6-4D2A-BC80-8D968B297C7C}" dt="2023-07-03T09:02:51.427" v="130" actId="1076"/>
          <ac:spMkLst>
            <pc:docMk/>
            <pc:sldMk cId="1979591205" sldId="1448944330"/>
            <ac:spMk id="11" creationId="{59C9A78F-FE8F-14E4-8922-3F3A102A224F}"/>
          </ac:spMkLst>
        </pc:spChg>
        <pc:spChg chg="mod">
          <ac:chgData name="Clara BROC" userId="39889faa-1e3c-495e-8b99-5e6ec8d56c81" providerId="ADAL" clId="{9344DF5D-73B6-4D2A-BC80-8D968B297C7C}" dt="2023-07-03T09:02:48.425" v="129" actId="552"/>
          <ac:spMkLst>
            <pc:docMk/>
            <pc:sldMk cId="1979591205" sldId="1448944330"/>
            <ac:spMk id="12" creationId="{E0E2BC3F-BD46-D86B-5B2D-CFC3270566B2}"/>
          </ac:spMkLst>
        </pc:spChg>
        <pc:spChg chg="mod">
          <ac:chgData name="Clara BROC" userId="39889faa-1e3c-495e-8b99-5e6ec8d56c81" providerId="ADAL" clId="{9344DF5D-73B6-4D2A-BC80-8D968B297C7C}" dt="2023-07-03T09:07:33.898" v="159" actId="208"/>
          <ac:spMkLst>
            <pc:docMk/>
            <pc:sldMk cId="1979591205" sldId="1448944330"/>
            <ac:spMk id="15" creationId="{9B1EF8BB-CE84-D49A-055F-24C4F2FCD5E9}"/>
          </ac:spMkLst>
        </pc:spChg>
        <pc:spChg chg="mod">
          <ac:chgData name="Clara BROC" userId="39889faa-1e3c-495e-8b99-5e6ec8d56c81" providerId="ADAL" clId="{9344DF5D-73B6-4D2A-BC80-8D968B297C7C}" dt="2023-07-03T09:07:33.898" v="159" actId="208"/>
          <ac:spMkLst>
            <pc:docMk/>
            <pc:sldMk cId="1979591205" sldId="1448944330"/>
            <ac:spMk id="16" creationId="{BB94902C-9372-D6AE-09A4-D281D3535F2B}"/>
          </ac:spMkLst>
        </pc:spChg>
        <pc:spChg chg="mod">
          <ac:chgData name="Clara BROC" userId="39889faa-1e3c-495e-8b99-5e6ec8d56c81" providerId="ADAL" clId="{9344DF5D-73B6-4D2A-BC80-8D968B297C7C}" dt="2023-07-03T09:09:02.054" v="163" actId="207"/>
          <ac:spMkLst>
            <pc:docMk/>
            <pc:sldMk cId="1979591205" sldId="1448944330"/>
            <ac:spMk id="17" creationId="{81197D14-6153-584B-2665-9B1FE6480D17}"/>
          </ac:spMkLst>
        </pc:spChg>
        <pc:spChg chg="mod">
          <ac:chgData name="Clara BROC" userId="39889faa-1e3c-495e-8b99-5e6ec8d56c81" providerId="ADAL" clId="{9344DF5D-73B6-4D2A-BC80-8D968B297C7C}" dt="2023-07-03T09:07:45.030" v="162" actId="552"/>
          <ac:spMkLst>
            <pc:docMk/>
            <pc:sldMk cId="1979591205" sldId="1448944330"/>
            <ac:spMk id="19" creationId="{1EC1C36B-0B99-5281-025E-E9579905217A}"/>
          </ac:spMkLst>
        </pc:spChg>
        <pc:grpChg chg="mod">
          <ac:chgData name="Clara BROC" userId="39889faa-1e3c-495e-8b99-5e6ec8d56c81" providerId="ADAL" clId="{9344DF5D-73B6-4D2A-BC80-8D968B297C7C}" dt="2023-07-03T09:07:33.283" v="158" actId="207"/>
          <ac:grpSpMkLst>
            <pc:docMk/>
            <pc:sldMk cId="1979591205" sldId="1448944330"/>
            <ac:grpSpMk id="14" creationId="{5B6AB703-B5E4-C98F-B6D8-3A07476FE768}"/>
          </ac:grpSpMkLst>
        </pc:grpChg>
      </pc:sldChg>
      <pc:sldChg chg="modSp mod">
        <pc:chgData name="Clara BROC" userId="39889faa-1e3c-495e-8b99-5e6ec8d56c81" providerId="ADAL" clId="{9344DF5D-73B6-4D2A-BC80-8D968B297C7C}" dt="2023-07-03T09:09:58.363" v="172" actId="12789"/>
        <pc:sldMkLst>
          <pc:docMk/>
          <pc:sldMk cId="3669389300" sldId="1448944332"/>
        </pc:sldMkLst>
        <pc:spChg chg="mod">
          <ac:chgData name="Clara BROC" userId="39889faa-1e3c-495e-8b99-5e6ec8d56c81" providerId="ADAL" clId="{9344DF5D-73B6-4D2A-BC80-8D968B297C7C}" dt="2023-07-03T09:09:49.366" v="170" actId="552"/>
          <ac:spMkLst>
            <pc:docMk/>
            <pc:sldMk cId="3669389300" sldId="1448944332"/>
            <ac:spMk id="4" creationId="{0DBA77B7-C97A-FAA1-65F2-D6B1236EF7A1}"/>
          </ac:spMkLst>
        </pc:spChg>
        <pc:spChg chg="mod">
          <ac:chgData name="Clara BROC" userId="39889faa-1e3c-495e-8b99-5e6ec8d56c81" providerId="ADAL" clId="{9344DF5D-73B6-4D2A-BC80-8D968B297C7C}" dt="2023-07-03T09:09:49.366" v="170" actId="552"/>
          <ac:spMkLst>
            <pc:docMk/>
            <pc:sldMk cId="3669389300" sldId="1448944332"/>
            <ac:spMk id="6" creationId="{B975A437-4BF3-CDE8-71EE-70131774C214}"/>
          </ac:spMkLst>
        </pc:spChg>
        <pc:spChg chg="mod">
          <ac:chgData name="Clara BROC" userId="39889faa-1e3c-495e-8b99-5e6ec8d56c81" providerId="ADAL" clId="{9344DF5D-73B6-4D2A-BC80-8D968B297C7C}" dt="2023-07-03T09:09:58.363" v="172" actId="12789"/>
          <ac:spMkLst>
            <pc:docMk/>
            <pc:sldMk cId="3669389300" sldId="1448944332"/>
            <ac:spMk id="7" creationId="{6ABFCE81-A5D3-08DB-5909-2DD087D80F8C}"/>
          </ac:spMkLst>
        </pc:spChg>
        <pc:spChg chg="mod">
          <ac:chgData name="Clara BROC" userId="39889faa-1e3c-495e-8b99-5e6ec8d56c81" providerId="ADAL" clId="{9344DF5D-73B6-4D2A-BC80-8D968B297C7C}" dt="2023-07-03T09:09:53.336" v="171" actId="12789"/>
          <ac:spMkLst>
            <pc:docMk/>
            <pc:sldMk cId="3669389300" sldId="1448944332"/>
            <ac:spMk id="8" creationId="{C19B5639-D665-8B66-ECEC-275E740D2830}"/>
          </ac:spMkLst>
        </pc:spChg>
        <pc:spChg chg="mod">
          <ac:chgData name="Clara BROC" userId="39889faa-1e3c-495e-8b99-5e6ec8d56c81" providerId="ADAL" clId="{9344DF5D-73B6-4D2A-BC80-8D968B297C7C}" dt="2023-07-03T08:52:41.127" v="46" actId="208"/>
          <ac:spMkLst>
            <pc:docMk/>
            <pc:sldMk cId="3669389300" sldId="1448944332"/>
            <ac:spMk id="10" creationId="{A51EB8EC-F56F-EE1E-4318-D7FD6ADA2C6A}"/>
          </ac:spMkLst>
        </pc:spChg>
        <pc:spChg chg="mod">
          <ac:chgData name="Clara BROC" userId="39889faa-1e3c-495e-8b99-5e6ec8d56c81" providerId="ADAL" clId="{9344DF5D-73B6-4D2A-BC80-8D968B297C7C}" dt="2023-07-03T08:52:41.127" v="46" actId="208"/>
          <ac:spMkLst>
            <pc:docMk/>
            <pc:sldMk cId="3669389300" sldId="1448944332"/>
            <ac:spMk id="11" creationId="{1101B2B8-0216-8B4F-2DE4-386D51AD6C30}"/>
          </ac:spMkLst>
        </pc:spChg>
        <pc:spChg chg="mod">
          <ac:chgData name="Clara BROC" userId="39889faa-1e3c-495e-8b99-5e6ec8d56c81" providerId="ADAL" clId="{9344DF5D-73B6-4D2A-BC80-8D968B297C7C}" dt="2023-07-03T08:52:54.928" v="48" actId="12789"/>
          <ac:spMkLst>
            <pc:docMk/>
            <pc:sldMk cId="3669389300" sldId="1448944332"/>
            <ac:spMk id="12" creationId="{1518A6E4-0390-102A-20BC-3940B7BF00FA}"/>
          </ac:spMkLst>
        </pc:spChg>
        <pc:spChg chg="mod">
          <ac:chgData name="Clara BROC" userId="39889faa-1e3c-495e-8b99-5e6ec8d56c81" providerId="ADAL" clId="{9344DF5D-73B6-4D2A-BC80-8D968B297C7C}" dt="2023-07-03T08:55:21.291" v="76" actId="552"/>
          <ac:spMkLst>
            <pc:docMk/>
            <pc:sldMk cId="3669389300" sldId="1448944332"/>
            <ac:spMk id="14" creationId="{52B426A4-E39A-40E2-969F-0F87701341B5}"/>
          </ac:spMkLst>
        </pc:spChg>
        <pc:spChg chg="mod">
          <ac:chgData name="Clara BROC" userId="39889faa-1e3c-495e-8b99-5e6ec8d56c81" providerId="ADAL" clId="{9344DF5D-73B6-4D2A-BC80-8D968B297C7C}" dt="2023-07-03T08:52:50.164" v="47" actId="12789"/>
          <ac:spMkLst>
            <pc:docMk/>
            <pc:sldMk cId="3669389300" sldId="1448944332"/>
            <ac:spMk id="15" creationId="{C8868334-F3DE-7B9A-3165-E5236665F860}"/>
          </ac:spMkLst>
        </pc:spChg>
        <pc:spChg chg="mod">
          <ac:chgData name="Clara BROC" userId="39889faa-1e3c-495e-8b99-5e6ec8d56c81" providerId="ADAL" clId="{9344DF5D-73B6-4D2A-BC80-8D968B297C7C}" dt="2023-07-03T09:09:39.414" v="167" actId="552"/>
          <ac:spMkLst>
            <pc:docMk/>
            <pc:sldMk cId="3669389300" sldId="1448944332"/>
            <ac:spMk id="17" creationId="{DAC73082-EF4F-C287-DD70-7AE4EA10FB65}"/>
          </ac:spMkLst>
        </pc:spChg>
        <pc:spChg chg="mod">
          <ac:chgData name="Clara BROC" userId="39889faa-1e3c-495e-8b99-5e6ec8d56c81" providerId="ADAL" clId="{9344DF5D-73B6-4D2A-BC80-8D968B297C7C}" dt="2023-07-03T09:09:39.414" v="167" actId="552"/>
          <ac:spMkLst>
            <pc:docMk/>
            <pc:sldMk cId="3669389300" sldId="1448944332"/>
            <ac:spMk id="18" creationId="{EF69F1CC-F2DA-A6E6-FCB8-9392BA5F97E5}"/>
          </ac:spMkLst>
        </pc:spChg>
        <pc:spChg chg="mod">
          <ac:chgData name="Clara BROC" userId="39889faa-1e3c-495e-8b99-5e6ec8d56c81" providerId="ADAL" clId="{9344DF5D-73B6-4D2A-BC80-8D968B297C7C}" dt="2023-07-03T09:09:45.944" v="169" actId="552"/>
          <ac:spMkLst>
            <pc:docMk/>
            <pc:sldMk cId="3669389300" sldId="1448944332"/>
            <ac:spMk id="19" creationId="{E6668C57-9ACC-EF0D-99F0-17CB1DC5F661}"/>
          </ac:spMkLst>
        </pc:spChg>
        <pc:spChg chg="mod">
          <ac:chgData name="Clara BROC" userId="39889faa-1e3c-495e-8b99-5e6ec8d56c81" providerId="ADAL" clId="{9344DF5D-73B6-4D2A-BC80-8D968B297C7C}" dt="2023-07-03T09:09:39.414" v="167" actId="552"/>
          <ac:spMkLst>
            <pc:docMk/>
            <pc:sldMk cId="3669389300" sldId="1448944332"/>
            <ac:spMk id="20" creationId="{82ADEE68-7A09-1F01-BA7B-CB0B5334A086}"/>
          </ac:spMkLst>
        </pc:spChg>
        <pc:spChg chg="mod">
          <ac:chgData name="Clara BROC" userId="39889faa-1e3c-495e-8b99-5e6ec8d56c81" providerId="ADAL" clId="{9344DF5D-73B6-4D2A-BC80-8D968B297C7C}" dt="2023-07-03T09:09:45.944" v="169" actId="552"/>
          <ac:spMkLst>
            <pc:docMk/>
            <pc:sldMk cId="3669389300" sldId="1448944332"/>
            <ac:spMk id="21" creationId="{F73B09EA-C01A-BC4F-4E23-4E886FC2A196}"/>
          </ac:spMkLst>
        </pc:spChg>
        <pc:spChg chg="mod">
          <ac:chgData name="Clara BROC" userId="39889faa-1e3c-495e-8b99-5e6ec8d56c81" providerId="ADAL" clId="{9344DF5D-73B6-4D2A-BC80-8D968B297C7C}" dt="2023-07-03T09:09:58.363" v="172" actId="12789"/>
          <ac:spMkLst>
            <pc:docMk/>
            <pc:sldMk cId="3669389300" sldId="1448944332"/>
            <ac:spMk id="23" creationId="{933357A6-F1A3-608F-5E9F-4E82C4864659}"/>
          </ac:spMkLst>
        </pc:spChg>
        <pc:spChg chg="mod">
          <ac:chgData name="Clara BROC" userId="39889faa-1e3c-495e-8b99-5e6ec8d56c81" providerId="ADAL" clId="{9344DF5D-73B6-4D2A-BC80-8D968B297C7C}" dt="2023-07-03T09:09:53.336" v="171" actId="12789"/>
          <ac:spMkLst>
            <pc:docMk/>
            <pc:sldMk cId="3669389300" sldId="1448944332"/>
            <ac:spMk id="24" creationId="{B0D50307-57A4-82E5-B94F-217A28A47B08}"/>
          </ac:spMkLst>
        </pc:spChg>
        <pc:spChg chg="mod">
          <ac:chgData name="Clara BROC" userId="39889faa-1e3c-495e-8b99-5e6ec8d56c81" providerId="ADAL" clId="{9344DF5D-73B6-4D2A-BC80-8D968B297C7C}" dt="2023-07-03T09:09:42.231" v="168" actId="552"/>
          <ac:spMkLst>
            <pc:docMk/>
            <pc:sldMk cId="3669389300" sldId="1448944332"/>
            <ac:spMk id="26" creationId="{A7A15D35-A139-2DB1-091D-1A5EB80735AE}"/>
          </ac:spMkLst>
        </pc:spChg>
        <pc:spChg chg="mod">
          <ac:chgData name="Clara BROC" userId="39889faa-1e3c-495e-8b99-5e6ec8d56c81" providerId="ADAL" clId="{9344DF5D-73B6-4D2A-BC80-8D968B297C7C}" dt="2023-07-03T09:09:42.231" v="168" actId="552"/>
          <ac:spMkLst>
            <pc:docMk/>
            <pc:sldMk cId="3669389300" sldId="1448944332"/>
            <ac:spMk id="27" creationId="{17420695-2EF0-6A54-8413-3B49C5B7EF27}"/>
          </ac:spMkLst>
        </pc:spChg>
        <pc:spChg chg="mod">
          <ac:chgData name="Clara BROC" userId="39889faa-1e3c-495e-8b99-5e6ec8d56c81" providerId="ADAL" clId="{9344DF5D-73B6-4D2A-BC80-8D968B297C7C}" dt="2023-07-03T09:09:42.231" v="168" actId="552"/>
          <ac:spMkLst>
            <pc:docMk/>
            <pc:sldMk cId="3669389300" sldId="1448944332"/>
            <ac:spMk id="28" creationId="{27FC5B56-19A8-D58D-5434-45B6DA700844}"/>
          </ac:spMkLst>
        </pc:spChg>
        <pc:spChg chg="mod">
          <ac:chgData name="Clara BROC" userId="39889faa-1e3c-495e-8b99-5e6ec8d56c81" providerId="ADAL" clId="{9344DF5D-73B6-4D2A-BC80-8D968B297C7C}" dt="2023-07-03T08:52:41.127" v="46" actId="208"/>
          <ac:spMkLst>
            <pc:docMk/>
            <pc:sldMk cId="3669389300" sldId="1448944332"/>
            <ac:spMk id="30" creationId="{278F64E6-FCD0-3515-A3FB-D63E357C6A88}"/>
          </ac:spMkLst>
        </pc:spChg>
        <pc:spChg chg="mod">
          <ac:chgData name="Clara BROC" userId="39889faa-1e3c-495e-8b99-5e6ec8d56c81" providerId="ADAL" clId="{9344DF5D-73B6-4D2A-BC80-8D968B297C7C}" dt="2023-07-03T09:09:13.876" v="165" actId="113"/>
          <ac:spMkLst>
            <pc:docMk/>
            <pc:sldMk cId="3669389300" sldId="1448944332"/>
            <ac:spMk id="33" creationId="{CADCBF88-DCC0-3E06-3056-092B7DEA238D}"/>
          </ac:spMkLst>
        </pc:spChg>
        <pc:spChg chg="mod">
          <ac:chgData name="Clara BROC" userId="39889faa-1e3c-495e-8b99-5e6ec8d56c81" providerId="ADAL" clId="{9344DF5D-73B6-4D2A-BC80-8D968B297C7C}" dt="2023-07-03T08:52:50.164" v="47" actId="12789"/>
          <ac:spMkLst>
            <pc:docMk/>
            <pc:sldMk cId="3669389300" sldId="1448944332"/>
            <ac:spMk id="34" creationId="{4DE6BF86-D7E4-0787-7979-BA7569E78733}"/>
          </ac:spMkLst>
        </pc:spChg>
        <pc:spChg chg="mod">
          <ac:chgData name="Clara BROC" userId="39889faa-1e3c-495e-8b99-5e6ec8d56c81" providerId="ADAL" clId="{9344DF5D-73B6-4D2A-BC80-8D968B297C7C}" dt="2023-07-03T08:55:31.481" v="79" actId="552"/>
          <ac:spMkLst>
            <pc:docMk/>
            <pc:sldMk cId="3669389300" sldId="1448944332"/>
            <ac:spMk id="35" creationId="{6CAD105F-AED6-0F8D-BADD-53168B7A7FCB}"/>
          </ac:spMkLst>
        </pc:spChg>
        <pc:spChg chg="mod">
          <ac:chgData name="Clara BROC" userId="39889faa-1e3c-495e-8b99-5e6ec8d56c81" providerId="ADAL" clId="{9344DF5D-73B6-4D2A-BC80-8D968B297C7C}" dt="2023-07-03T08:52:41.127" v="46" actId="208"/>
          <ac:spMkLst>
            <pc:docMk/>
            <pc:sldMk cId="3669389300" sldId="1448944332"/>
            <ac:spMk id="36" creationId="{7644F5F6-0452-08E7-1A62-1BCC84A22A22}"/>
          </ac:spMkLst>
        </pc:spChg>
        <pc:grpChg chg="mod">
          <ac:chgData name="Clara BROC" userId="39889faa-1e3c-495e-8b99-5e6ec8d56c81" providerId="ADAL" clId="{9344DF5D-73B6-4D2A-BC80-8D968B297C7C}" dt="2023-07-03T08:53:03.292" v="49" actId="12789"/>
          <ac:grpSpMkLst>
            <pc:docMk/>
            <pc:sldMk cId="3669389300" sldId="1448944332"/>
            <ac:grpSpMk id="9" creationId="{57F515F7-EE8C-A183-D98A-C03792AFA2FE}"/>
          </ac:grpSpMkLst>
        </pc:grpChg>
        <pc:grpChg chg="mod">
          <ac:chgData name="Clara BROC" userId="39889faa-1e3c-495e-8b99-5e6ec8d56c81" providerId="ADAL" clId="{9344DF5D-73B6-4D2A-BC80-8D968B297C7C}" dt="2023-07-03T08:53:03.292" v="49" actId="12789"/>
          <ac:grpSpMkLst>
            <pc:docMk/>
            <pc:sldMk cId="3669389300" sldId="1448944332"/>
            <ac:grpSpMk id="37" creationId="{1A204074-533A-E64B-A68C-FFD52215C5BB}"/>
          </ac:grpSpMkLst>
        </pc:grpChg>
      </pc:sldChg>
      <pc:sldChg chg="addSp delSp modSp mod">
        <pc:chgData name="Clara BROC" userId="39889faa-1e3c-495e-8b99-5e6ec8d56c81" providerId="ADAL" clId="{9344DF5D-73B6-4D2A-BC80-8D968B297C7C}" dt="2023-07-03T09:09:34.359" v="166" actId="552"/>
        <pc:sldMkLst>
          <pc:docMk/>
          <pc:sldMk cId="84406383" sldId="1448944333"/>
        </pc:sldMkLst>
        <pc:spChg chg="add del mod">
          <ac:chgData name="Clara BROC" userId="39889faa-1e3c-495e-8b99-5e6ec8d56c81" providerId="ADAL" clId="{9344DF5D-73B6-4D2A-BC80-8D968B297C7C}" dt="2023-07-03T08:58:46.270" v="97" actId="478"/>
          <ac:spMkLst>
            <pc:docMk/>
            <pc:sldMk cId="84406383" sldId="1448944333"/>
            <ac:spMk id="4" creationId="{E57A03C8-D0EF-05A1-5599-430ABB39B8AE}"/>
          </ac:spMkLst>
        </pc:spChg>
        <pc:spChg chg="mod">
          <ac:chgData name="Clara BROC" userId="39889faa-1e3c-495e-8b99-5e6ec8d56c81" providerId="ADAL" clId="{9344DF5D-73B6-4D2A-BC80-8D968B297C7C}" dt="2023-07-03T09:09:34.359" v="166" actId="552"/>
          <ac:spMkLst>
            <pc:docMk/>
            <pc:sldMk cId="84406383" sldId="1448944333"/>
            <ac:spMk id="13" creationId="{5790F801-9E20-7885-A6B6-68C8255C8264}"/>
          </ac:spMkLst>
        </pc:spChg>
        <pc:spChg chg="mod">
          <ac:chgData name="Clara BROC" userId="39889faa-1e3c-495e-8b99-5e6ec8d56c81" providerId="ADAL" clId="{9344DF5D-73B6-4D2A-BC80-8D968B297C7C}" dt="2023-07-03T09:09:34.359" v="166" actId="552"/>
          <ac:spMkLst>
            <pc:docMk/>
            <pc:sldMk cId="84406383" sldId="1448944333"/>
            <ac:spMk id="16" creationId="{297CE5BC-1421-D0E0-1384-A1F35F2A6184}"/>
          </ac:spMkLst>
        </pc:spChg>
        <pc:spChg chg="mod">
          <ac:chgData name="Clara BROC" userId="39889faa-1e3c-495e-8b99-5e6ec8d56c81" providerId="ADAL" clId="{9344DF5D-73B6-4D2A-BC80-8D968B297C7C}" dt="2023-07-03T09:09:34.359" v="166" actId="552"/>
          <ac:spMkLst>
            <pc:docMk/>
            <pc:sldMk cId="84406383" sldId="1448944333"/>
            <ac:spMk id="17" creationId="{7002DDB9-811A-842C-ED54-CB29751DB6D2}"/>
          </ac:spMkLst>
        </pc:spChg>
        <pc:spChg chg="mod">
          <ac:chgData name="Clara BROC" userId="39889faa-1e3c-495e-8b99-5e6ec8d56c81" providerId="ADAL" clId="{9344DF5D-73B6-4D2A-BC80-8D968B297C7C}" dt="2023-07-03T08:58:44.742" v="96" actId="552"/>
          <ac:spMkLst>
            <pc:docMk/>
            <pc:sldMk cId="84406383" sldId="1448944333"/>
            <ac:spMk id="19" creationId="{E6668C57-9ACC-EF0D-99F0-17CB1DC5F661}"/>
          </ac:spMkLst>
        </pc:spChg>
        <pc:spChg chg="mod">
          <ac:chgData name="Clara BROC" userId="39889faa-1e3c-495e-8b99-5e6ec8d56c81" providerId="ADAL" clId="{9344DF5D-73B6-4D2A-BC80-8D968B297C7C}" dt="2023-07-03T08:58:44.742" v="96" actId="552"/>
          <ac:spMkLst>
            <pc:docMk/>
            <pc:sldMk cId="84406383" sldId="1448944333"/>
            <ac:spMk id="21" creationId="{F73B09EA-C01A-BC4F-4E23-4E886FC2A196}"/>
          </ac:spMkLst>
        </pc:spChg>
        <pc:spChg chg="mod">
          <ac:chgData name="Clara BROC" userId="39889faa-1e3c-495e-8b99-5e6ec8d56c81" providerId="ADAL" clId="{9344DF5D-73B6-4D2A-BC80-8D968B297C7C}" dt="2023-07-03T08:58:44.742" v="96" actId="552"/>
          <ac:spMkLst>
            <pc:docMk/>
            <pc:sldMk cId="84406383" sldId="1448944333"/>
            <ac:spMk id="23" creationId="{933357A6-F1A3-608F-5E9F-4E82C4864659}"/>
          </ac:spMkLst>
        </pc:spChg>
        <pc:spChg chg="mod">
          <ac:chgData name="Clara BROC" userId="39889faa-1e3c-495e-8b99-5e6ec8d56c81" providerId="ADAL" clId="{9344DF5D-73B6-4D2A-BC80-8D968B297C7C}" dt="2023-07-03T08:58:44.742" v="96" actId="552"/>
          <ac:spMkLst>
            <pc:docMk/>
            <pc:sldMk cId="84406383" sldId="1448944333"/>
            <ac:spMk id="24" creationId="{B0D50307-57A4-82E5-B94F-217A28A47B08}"/>
          </ac:spMkLst>
        </pc:spChg>
        <pc:spChg chg="mod">
          <ac:chgData name="Clara BROC" userId="39889faa-1e3c-495e-8b99-5e6ec8d56c81" providerId="ADAL" clId="{9344DF5D-73B6-4D2A-BC80-8D968B297C7C}" dt="2023-07-03T08:56:35.453" v="91" actId="208"/>
          <ac:spMkLst>
            <pc:docMk/>
            <pc:sldMk cId="84406383" sldId="1448944333"/>
            <ac:spMk id="30" creationId="{278F64E6-FCD0-3515-A3FB-D63E357C6A88}"/>
          </ac:spMkLst>
        </pc:spChg>
        <pc:spChg chg="mod">
          <ac:chgData name="Clara BROC" userId="39889faa-1e3c-495e-8b99-5e6ec8d56c81" providerId="ADAL" clId="{9344DF5D-73B6-4D2A-BC80-8D968B297C7C}" dt="2023-07-03T08:55:40.019" v="81" actId="113"/>
          <ac:spMkLst>
            <pc:docMk/>
            <pc:sldMk cId="84406383" sldId="1448944333"/>
            <ac:spMk id="35" creationId="{6CAD105F-AED6-0F8D-BADD-53168B7A7FCB}"/>
          </ac:spMkLst>
        </pc:spChg>
        <pc:spChg chg="mod">
          <ac:chgData name="Clara BROC" userId="39889faa-1e3c-495e-8b99-5e6ec8d56c81" providerId="ADAL" clId="{9344DF5D-73B6-4D2A-BC80-8D968B297C7C}" dt="2023-07-03T08:56:35.453" v="91" actId="208"/>
          <ac:spMkLst>
            <pc:docMk/>
            <pc:sldMk cId="84406383" sldId="1448944333"/>
            <ac:spMk id="36" creationId="{7644F5F6-0452-08E7-1A62-1BCC84A22A22}"/>
          </ac:spMkLst>
        </pc:spChg>
        <pc:grpChg chg="mod">
          <ac:chgData name="Clara BROC" userId="39889faa-1e3c-495e-8b99-5e6ec8d56c81" providerId="ADAL" clId="{9344DF5D-73B6-4D2A-BC80-8D968B297C7C}" dt="2023-07-03T08:56:35.103" v="90" actId="207"/>
          <ac:grpSpMkLst>
            <pc:docMk/>
            <pc:sldMk cId="84406383" sldId="1448944333"/>
            <ac:grpSpMk id="37" creationId="{1A204074-533A-E64B-A68C-FFD52215C5BB}"/>
          </ac:grpSpMkLst>
        </pc:grpChg>
      </pc:sldChg>
      <pc:sldChg chg="addSp delSp modSp add mod">
        <pc:chgData name="Clara BROC" userId="39889faa-1e3c-495e-8b99-5e6ec8d56c81" providerId="ADAL" clId="{9344DF5D-73B6-4D2A-BC80-8D968B297C7C}" dt="2023-07-03T14:48:54.978" v="196"/>
        <pc:sldMkLst>
          <pc:docMk/>
          <pc:sldMk cId="1691843698" sldId="1448944334"/>
        </pc:sldMkLst>
        <pc:spChg chg="del">
          <ac:chgData name="Clara BROC" userId="39889faa-1e3c-495e-8b99-5e6ec8d56c81" providerId="ADAL" clId="{9344DF5D-73B6-4D2A-BC80-8D968B297C7C}" dt="2023-07-03T13:46:53.047" v="178" actId="478"/>
          <ac:spMkLst>
            <pc:docMk/>
            <pc:sldMk cId="1691843698" sldId="1448944334"/>
            <ac:spMk id="4" creationId="{0DBA77B7-C97A-FAA1-65F2-D6B1236EF7A1}"/>
          </ac:spMkLst>
        </pc:spChg>
        <pc:spChg chg="del">
          <ac:chgData name="Clara BROC" userId="39889faa-1e3c-495e-8b99-5e6ec8d56c81" providerId="ADAL" clId="{9344DF5D-73B6-4D2A-BC80-8D968B297C7C}" dt="2023-07-03T13:46:53.047" v="178" actId="478"/>
          <ac:spMkLst>
            <pc:docMk/>
            <pc:sldMk cId="1691843698" sldId="1448944334"/>
            <ac:spMk id="5" creationId="{F77F1A1D-44C0-A896-045A-419C24037A87}"/>
          </ac:spMkLst>
        </pc:spChg>
        <pc:spChg chg="del">
          <ac:chgData name="Clara BROC" userId="39889faa-1e3c-495e-8b99-5e6ec8d56c81" providerId="ADAL" clId="{9344DF5D-73B6-4D2A-BC80-8D968B297C7C}" dt="2023-07-03T13:46:53.047" v="178" actId="478"/>
          <ac:spMkLst>
            <pc:docMk/>
            <pc:sldMk cId="1691843698" sldId="1448944334"/>
            <ac:spMk id="6" creationId="{B975A437-4BF3-CDE8-71EE-70131774C214}"/>
          </ac:spMkLst>
        </pc:spChg>
        <pc:spChg chg="del">
          <ac:chgData name="Clara BROC" userId="39889faa-1e3c-495e-8b99-5e6ec8d56c81" providerId="ADAL" clId="{9344DF5D-73B6-4D2A-BC80-8D968B297C7C}" dt="2023-07-03T13:46:53.047" v="178" actId="478"/>
          <ac:spMkLst>
            <pc:docMk/>
            <pc:sldMk cId="1691843698" sldId="1448944334"/>
            <ac:spMk id="7" creationId="{6ABFCE81-A5D3-08DB-5909-2DD087D80F8C}"/>
          </ac:spMkLst>
        </pc:spChg>
        <pc:spChg chg="del">
          <ac:chgData name="Clara BROC" userId="39889faa-1e3c-495e-8b99-5e6ec8d56c81" providerId="ADAL" clId="{9344DF5D-73B6-4D2A-BC80-8D968B297C7C}" dt="2023-07-03T13:46:53.047" v="178" actId="478"/>
          <ac:spMkLst>
            <pc:docMk/>
            <pc:sldMk cId="1691843698" sldId="1448944334"/>
            <ac:spMk id="8" creationId="{C19B5639-D665-8B66-ECEC-275E740D2830}"/>
          </ac:spMkLst>
        </pc:spChg>
        <pc:spChg chg="del">
          <ac:chgData name="Clara BROC" userId="39889faa-1e3c-495e-8b99-5e6ec8d56c81" providerId="ADAL" clId="{9344DF5D-73B6-4D2A-BC80-8D968B297C7C}" dt="2023-07-03T13:46:53.047" v="178" actId="478"/>
          <ac:spMkLst>
            <pc:docMk/>
            <pc:sldMk cId="1691843698" sldId="1448944334"/>
            <ac:spMk id="12" creationId="{1518A6E4-0390-102A-20BC-3940B7BF00FA}"/>
          </ac:spMkLst>
        </pc:spChg>
        <pc:spChg chg="del">
          <ac:chgData name="Clara BROC" userId="39889faa-1e3c-495e-8b99-5e6ec8d56c81" providerId="ADAL" clId="{9344DF5D-73B6-4D2A-BC80-8D968B297C7C}" dt="2023-07-03T13:46:53.047" v="178" actId="478"/>
          <ac:spMkLst>
            <pc:docMk/>
            <pc:sldMk cId="1691843698" sldId="1448944334"/>
            <ac:spMk id="13" creationId="{E2AFB18B-BC33-92CB-D512-B12458EB0DF9}"/>
          </ac:spMkLst>
        </pc:spChg>
        <pc:spChg chg="del">
          <ac:chgData name="Clara BROC" userId="39889faa-1e3c-495e-8b99-5e6ec8d56c81" providerId="ADAL" clId="{9344DF5D-73B6-4D2A-BC80-8D968B297C7C}" dt="2023-07-03T13:46:53.047" v="178" actId="478"/>
          <ac:spMkLst>
            <pc:docMk/>
            <pc:sldMk cId="1691843698" sldId="1448944334"/>
            <ac:spMk id="14" creationId="{52B426A4-E39A-40E2-969F-0F87701341B5}"/>
          </ac:spMkLst>
        </pc:spChg>
        <pc:spChg chg="del">
          <ac:chgData name="Clara BROC" userId="39889faa-1e3c-495e-8b99-5e6ec8d56c81" providerId="ADAL" clId="{9344DF5D-73B6-4D2A-BC80-8D968B297C7C}" dt="2023-07-03T13:46:53.047" v="178" actId="478"/>
          <ac:spMkLst>
            <pc:docMk/>
            <pc:sldMk cId="1691843698" sldId="1448944334"/>
            <ac:spMk id="15" creationId="{C8868334-F3DE-7B9A-3165-E5236665F860}"/>
          </ac:spMkLst>
        </pc:spChg>
        <pc:spChg chg="del">
          <ac:chgData name="Clara BROC" userId="39889faa-1e3c-495e-8b99-5e6ec8d56c81" providerId="ADAL" clId="{9344DF5D-73B6-4D2A-BC80-8D968B297C7C}" dt="2023-07-03T13:46:53.047" v="178" actId="478"/>
          <ac:spMkLst>
            <pc:docMk/>
            <pc:sldMk cId="1691843698" sldId="1448944334"/>
            <ac:spMk id="16" creationId="{9659B080-F878-EAB6-37FF-1EEE63A1C684}"/>
          </ac:spMkLst>
        </pc:spChg>
        <pc:spChg chg="del">
          <ac:chgData name="Clara BROC" userId="39889faa-1e3c-495e-8b99-5e6ec8d56c81" providerId="ADAL" clId="{9344DF5D-73B6-4D2A-BC80-8D968B297C7C}" dt="2023-07-03T13:46:53.047" v="178" actId="478"/>
          <ac:spMkLst>
            <pc:docMk/>
            <pc:sldMk cId="1691843698" sldId="1448944334"/>
            <ac:spMk id="19" creationId="{E6668C57-9ACC-EF0D-99F0-17CB1DC5F661}"/>
          </ac:spMkLst>
        </pc:spChg>
        <pc:spChg chg="del">
          <ac:chgData name="Clara BROC" userId="39889faa-1e3c-495e-8b99-5e6ec8d56c81" providerId="ADAL" clId="{9344DF5D-73B6-4D2A-BC80-8D968B297C7C}" dt="2023-07-03T13:46:53.047" v="178" actId="478"/>
          <ac:spMkLst>
            <pc:docMk/>
            <pc:sldMk cId="1691843698" sldId="1448944334"/>
            <ac:spMk id="20" creationId="{82ADEE68-7A09-1F01-BA7B-CB0B5334A086}"/>
          </ac:spMkLst>
        </pc:spChg>
        <pc:spChg chg="del">
          <ac:chgData name="Clara BROC" userId="39889faa-1e3c-495e-8b99-5e6ec8d56c81" providerId="ADAL" clId="{9344DF5D-73B6-4D2A-BC80-8D968B297C7C}" dt="2023-07-03T13:46:53.047" v="178" actId="478"/>
          <ac:spMkLst>
            <pc:docMk/>
            <pc:sldMk cId="1691843698" sldId="1448944334"/>
            <ac:spMk id="21" creationId="{F73B09EA-C01A-BC4F-4E23-4E886FC2A196}"/>
          </ac:spMkLst>
        </pc:spChg>
        <pc:spChg chg="del">
          <ac:chgData name="Clara BROC" userId="39889faa-1e3c-495e-8b99-5e6ec8d56c81" providerId="ADAL" clId="{9344DF5D-73B6-4D2A-BC80-8D968B297C7C}" dt="2023-07-03T13:46:53.047" v="178" actId="478"/>
          <ac:spMkLst>
            <pc:docMk/>
            <pc:sldMk cId="1691843698" sldId="1448944334"/>
            <ac:spMk id="22" creationId="{745BCC6F-4312-ED9E-B89F-324C9F4994EC}"/>
          </ac:spMkLst>
        </pc:spChg>
        <pc:spChg chg="del">
          <ac:chgData name="Clara BROC" userId="39889faa-1e3c-495e-8b99-5e6ec8d56c81" providerId="ADAL" clId="{9344DF5D-73B6-4D2A-BC80-8D968B297C7C}" dt="2023-07-03T13:46:53.047" v="178" actId="478"/>
          <ac:spMkLst>
            <pc:docMk/>
            <pc:sldMk cId="1691843698" sldId="1448944334"/>
            <ac:spMk id="23" creationId="{933357A6-F1A3-608F-5E9F-4E82C4864659}"/>
          </ac:spMkLst>
        </pc:spChg>
        <pc:spChg chg="del">
          <ac:chgData name="Clara BROC" userId="39889faa-1e3c-495e-8b99-5e6ec8d56c81" providerId="ADAL" clId="{9344DF5D-73B6-4D2A-BC80-8D968B297C7C}" dt="2023-07-03T13:46:53.047" v="178" actId="478"/>
          <ac:spMkLst>
            <pc:docMk/>
            <pc:sldMk cId="1691843698" sldId="1448944334"/>
            <ac:spMk id="24" creationId="{B0D50307-57A4-82E5-B94F-217A28A47B08}"/>
          </ac:spMkLst>
        </pc:spChg>
        <pc:spChg chg="del">
          <ac:chgData name="Clara BROC" userId="39889faa-1e3c-495e-8b99-5e6ec8d56c81" providerId="ADAL" clId="{9344DF5D-73B6-4D2A-BC80-8D968B297C7C}" dt="2023-07-03T13:46:53.047" v="178" actId="478"/>
          <ac:spMkLst>
            <pc:docMk/>
            <pc:sldMk cId="1691843698" sldId="1448944334"/>
            <ac:spMk id="25" creationId="{C7AD0DD6-B4A4-BD26-68BF-6660DFA7A6C2}"/>
          </ac:spMkLst>
        </pc:spChg>
        <pc:spChg chg="add del">
          <ac:chgData name="Clara BROC" userId="39889faa-1e3c-495e-8b99-5e6ec8d56c81" providerId="ADAL" clId="{9344DF5D-73B6-4D2A-BC80-8D968B297C7C}" dt="2023-07-03T14:47:09.673" v="189" actId="22"/>
          <ac:spMkLst>
            <pc:docMk/>
            <pc:sldMk cId="1691843698" sldId="1448944334"/>
            <ac:spMk id="27" creationId="{F2F4156B-735F-C59A-7946-751BD4F2B1BB}"/>
          </ac:spMkLst>
        </pc:spChg>
        <pc:spChg chg="del">
          <ac:chgData name="Clara BROC" userId="39889faa-1e3c-495e-8b99-5e6ec8d56c81" providerId="ADAL" clId="{9344DF5D-73B6-4D2A-BC80-8D968B297C7C}" dt="2023-07-03T13:46:53.047" v="178" actId="478"/>
          <ac:spMkLst>
            <pc:docMk/>
            <pc:sldMk cId="1691843698" sldId="1448944334"/>
            <ac:spMk id="32" creationId="{22EC8042-3683-A02A-57B0-A41A359D3640}"/>
          </ac:spMkLst>
        </pc:spChg>
        <pc:spChg chg="del">
          <ac:chgData name="Clara BROC" userId="39889faa-1e3c-495e-8b99-5e6ec8d56c81" providerId="ADAL" clId="{9344DF5D-73B6-4D2A-BC80-8D968B297C7C}" dt="2023-07-03T13:46:53.047" v="178" actId="478"/>
          <ac:spMkLst>
            <pc:docMk/>
            <pc:sldMk cId="1691843698" sldId="1448944334"/>
            <ac:spMk id="33" creationId="{CADCBF88-DCC0-3E06-3056-092B7DEA238D}"/>
          </ac:spMkLst>
        </pc:spChg>
        <pc:spChg chg="del">
          <ac:chgData name="Clara BROC" userId="39889faa-1e3c-495e-8b99-5e6ec8d56c81" providerId="ADAL" clId="{9344DF5D-73B6-4D2A-BC80-8D968B297C7C}" dt="2023-07-03T13:46:53.047" v="178" actId="478"/>
          <ac:spMkLst>
            <pc:docMk/>
            <pc:sldMk cId="1691843698" sldId="1448944334"/>
            <ac:spMk id="34" creationId="{4DE6BF86-D7E4-0787-7979-BA7569E78733}"/>
          </ac:spMkLst>
        </pc:spChg>
        <pc:spChg chg="del">
          <ac:chgData name="Clara BROC" userId="39889faa-1e3c-495e-8b99-5e6ec8d56c81" providerId="ADAL" clId="{9344DF5D-73B6-4D2A-BC80-8D968B297C7C}" dt="2023-07-03T13:46:53.047" v="178" actId="478"/>
          <ac:spMkLst>
            <pc:docMk/>
            <pc:sldMk cId="1691843698" sldId="1448944334"/>
            <ac:spMk id="35" creationId="{6CAD105F-AED6-0F8D-BADD-53168B7A7FCB}"/>
          </ac:spMkLst>
        </pc:spChg>
        <pc:grpChg chg="del">
          <ac:chgData name="Clara BROC" userId="39889faa-1e3c-495e-8b99-5e6ec8d56c81" providerId="ADAL" clId="{9344DF5D-73B6-4D2A-BC80-8D968B297C7C}" dt="2023-07-03T13:46:53.047" v="178" actId="478"/>
          <ac:grpSpMkLst>
            <pc:docMk/>
            <pc:sldMk cId="1691843698" sldId="1448944334"/>
            <ac:grpSpMk id="9" creationId="{57F515F7-EE8C-A183-D98A-C03792AFA2FE}"/>
          </ac:grpSpMkLst>
        </pc:grpChg>
        <pc:grpChg chg="del">
          <ac:chgData name="Clara BROC" userId="39889faa-1e3c-495e-8b99-5e6ec8d56c81" providerId="ADAL" clId="{9344DF5D-73B6-4D2A-BC80-8D968B297C7C}" dt="2023-07-03T13:46:53.047" v="178" actId="478"/>
          <ac:grpSpMkLst>
            <pc:docMk/>
            <pc:sldMk cId="1691843698" sldId="1448944334"/>
            <ac:grpSpMk id="37" creationId="{1A204074-533A-E64B-A68C-FFD52215C5BB}"/>
          </ac:grpSpMkLst>
        </pc:grpChg>
        <pc:graphicFrameChg chg="add del mod">
          <ac:chgData name="Clara BROC" userId="39889faa-1e3c-495e-8b99-5e6ec8d56c81" providerId="ADAL" clId="{9344DF5D-73B6-4D2A-BC80-8D968B297C7C}" dt="2023-07-03T14:47:06.361" v="186"/>
          <ac:graphicFrameMkLst>
            <pc:docMk/>
            <pc:sldMk cId="1691843698" sldId="1448944334"/>
            <ac:graphicFrameMk id="18" creationId="{4F02E13C-DCBC-5016-21AB-81BAE1807A9B}"/>
          </ac:graphicFrameMkLst>
        </pc:graphicFrameChg>
        <pc:graphicFrameChg chg="add del mod">
          <ac:chgData name="Clara BROC" userId="39889faa-1e3c-495e-8b99-5e6ec8d56c81" providerId="ADAL" clId="{9344DF5D-73B6-4D2A-BC80-8D968B297C7C}" dt="2023-07-03T14:47:50.842" v="192" actId="478"/>
          <ac:graphicFrameMkLst>
            <pc:docMk/>
            <pc:sldMk cId="1691843698" sldId="1448944334"/>
            <ac:graphicFrameMk id="28" creationId="{03B37700-900D-DC63-5353-FD1B0FC662A7}"/>
          </ac:graphicFrameMkLst>
        </pc:graphicFrameChg>
        <pc:graphicFrameChg chg="add mod">
          <ac:chgData name="Clara BROC" userId="39889faa-1e3c-495e-8b99-5e6ec8d56c81" providerId="ADAL" clId="{9344DF5D-73B6-4D2A-BC80-8D968B297C7C}" dt="2023-07-03T14:48:54.978" v="196"/>
          <ac:graphicFrameMkLst>
            <pc:docMk/>
            <pc:sldMk cId="1691843698" sldId="1448944334"/>
            <ac:graphicFrameMk id="29" creationId="{3BB8D422-EAD3-3F2F-DABF-C84521B86907}"/>
          </ac:graphicFrameMkLst>
        </pc:graphicFrameChg>
        <pc:picChg chg="add del mod">
          <ac:chgData name="Clara BROC" userId="39889faa-1e3c-495e-8b99-5e6ec8d56c81" providerId="ADAL" clId="{9344DF5D-73B6-4D2A-BC80-8D968B297C7C}" dt="2023-07-03T14:47:03.846" v="184" actId="478"/>
          <ac:picMkLst>
            <pc:docMk/>
            <pc:sldMk cId="1691843698" sldId="1448944334"/>
            <ac:picMk id="17" creationId="{B757847B-A222-48ED-492A-367D8A100B48}"/>
          </ac:picMkLst>
        </pc:picChg>
        <pc:picChg chg="add del mod">
          <ac:chgData name="Clara BROC" userId="39889faa-1e3c-495e-8b99-5e6ec8d56c81" providerId="ADAL" clId="{9344DF5D-73B6-4D2A-BC80-8D968B297C7C}" dt="2023-07-03T13:46:43.386" v="177" actId="21"/>
          <ac:picMkLst>
            <pc:docMk/>
            <pc:sldMk cId="1691843698" sldId="1448944334"/>
            <ac:picMk id="1026" creationId="{2B127FD7-49DF-44CB-1591-6C6456125CB0}"/>
          </ac:picMkLst>
        </pc:picChg>
      </pc:sldChg>
    </pc:docChg>
  </pc:docChgLst>
  <pc:docChgLst>
    <pc:chgData name="Aurélien DELCAMBRE" userId="03e80a7d-526b-45bd-9f51-5112794f7e53" providerId="ADAL" clId="{F181A391-485C-432C-B98E-1E0DC3412236}"/>
    <pc:docChg chg="undo custSel addSld delSld modSld sldOrd">
      <pc:chgData name="Aurélien DELCAMBRE" userId="03e80a7d-526b-45bd-9f51-5112794f7e53" providerId="ADAL" clId="{F181A391-485C-432C-B98E-1E0DC3412236}" dt="2023-07-03T08:00:36.163" v="777" actId="14100"/>
      <pc:docMkLst>
        <pc:docMk/>
      </pc:docMkLst>
      <pc:sldChg chg="addSp delSp modSp mod">
        <pc:chgData name="Aurélien DELCAMBRE" userId="03e80a7d-526b-45bd-9f51-5112794f7e53" providerId="ADAL" clId="{F181A391-485C-432C-B98E-1E0DC3412236}" dt="2023-06-28T14:50:42.220" v="30" actId="14100"/>
        <pc:sldMkLst>
          <pc:docMk/>
          <pc:sldMk cId="1437164524" sldId="1448944328"/>
        </pc:sldMkLst>
        <pc:picChg chg="add del mod">
          <ac:chgData name="Aurélien DELCAMBRE" userId="03e80a7d-526b-45bd-9f51-5112794f7e53" providerId="ADAL" clId="{F181A391-485C-432C-B98E-1E0DC3412236}" dt="2023-06-28T14:40:58.084" v="2" actId="478"/>
          <ac:picMkLst>
            <pc:docMk/>
            <pc:sldMk cId="1437164524" sldId="1448944328"/>
            <ac:picMk id="5" creationId="{A6E6DB94-CB93-28E8-F436-9D68D9EC41B2}"/>
          </ac:picMkLst>
        </pc:picChg>
        <pc:picChg chg="add mod">
          <ac:chgData name="Aurélien DELCAMBRE" userId="03e80a7d-526b-45bd-9f51-5112794f7e53" providerId="ADAL" clId="{F181A391-485C-432C-B98E-1E0DC3412236}" dt="2023-06-28T14:50:15.955" v="24" actId="1076"/>
          <ac:picMkLst>
            <pc:docMk/>
            <pc:sldMk cId="1437164524" sldId="1448944328"/>
            <ac:picMk id="7" creationId="{012FC5C5-28AA-109C-258E-ACB9A0C8854B}"/>
          </ac:picMkLst>
        </pc:picChg>
        <pc:picChg chg="add mod">
          <ac:chgData name="Aurélien DELCAMBRE" userId="03e80a7d-526b-45bd-9f51-5112794f7e53" providerId="ADAL" clId="{F181A391-485C-432C-B98E-1E0DC3412236}" dt="2023-06-28T14:50:10.490" v="23" actId="1076"/>
          <ac:picMkLst>
            <pc:docMk/>
            <pc:sldMk cId="1437164524" sldId="1448944328"/>
            <ac:picMk id="9" creationId="{1F3DE49A-A335-740C-D938-495851FBA632}"/>
          </ac:picMkLst>
        </pc:picChg>
        <pc:picChg chg="add mod">
          <ac:chgData name="Aurélien DELCAMBRE" userId="03e80a7d-526b-45bd-9f51-5112794f7e53" providerId="ADAL" clId="{F181A391-485C-432C-B98E-1E0DC3412236}" dt="2023-06-28T14:50:42.220" v="30" actId="14100"/>
          <ac:picMkLst>
            <pc:docMk/>
            <pc:sldMk cId="1437164524" sldId="1448944328"/>
            <ac:picMk id="11" creationId="{BA652FB3-CA69-F005-52F8-5758505E43AA}"/>
          </ac:picMkLst>
        </pc:picChg>
      </pc:sldChg>
      <pc:sldChg chg="addSp delSp modSp mod">
        <pc:chgData name="Aurélien DELCAMBRE" userId="03e80a7d-526b-45bd-9f51-5112794f7e53" providerId="ADAL" clId="{F181A391-485C-432C-B98E-1E0DC3412236}" dt="2023-07-03T07:22:51.187" v="613" actId="113"/>
        <pc:sldMkLst>
          <pc:docMk/>
          <pc:sldMk cId="3700085637" sldId="1448944329"/>
        </pc:sldMkLst>
        <pc:spChg chg="mod">
          <ac:chgData name="Aurélien DELCAMBRE" userId="03e80a7d-526b-45bd-9f51-5112794f7e53" providerId="ADAL" clId="{F181A391-485C-432C-B98E-1E0DC3412236}" dt="2023-07-03T07:22:51.187" v="613" actId="113"/>
          <ac:spMkLst>
            <pc:docMk/>
            <pc:sldMk cId="3700085637" sldId="1448944329"/>
            <ac:spMk id="4" creationId="{0DBA77B7-C97A-FAA1-65F2-D6B1236EF7A1}"/>
          </ac:spMkLst>
        </pc:spChg>
        <pc:spChg chg="mod">
          <ac:chgData name="Aurélien DELCAMBRE" userId="03e80a7d-526b-45bd-9f51-5112794f7e53" providerId="ADAL" clId="{F181A391-485C-432C-B98E-1E0DC3412236}" dt="2023-06-30T14:30:46.485" v="425"/>
          <ac:spMkLst>
            <pc:docMk/>
            <pc:sldMk cId="3700085637" sldId="1448944329"/>
            <ac:spMk id="5" creationId="{F77F1A1D-44C0-A896-045A-419C24037A87}"/>
          </ac:spMkLst>
        </pc:spChg>
        <pc:spChg chg="mod">
          <ac:chgData name="Aurélien DELCAMBRE" userId="03e80a7d-526b-45bd-9f51-5112794f7e53" providerId="ADAL" clId="{F181A391-485C-432C-B98E-1E0DC3412236}" dt="2023-06-30T14:27:28.425" v="396" actId="1076"/>
          <ac:spMkLst>
            <pc:docMk/>
            <pc:sldMk cId="3700085637" sldId="1448944329"/>
            <ac:spMk id="6" creationId="{B975A437-4BF3-CDE8-71EE-70131774C214}"/>
          </ac:spMkLst>
        </pc:spChg>
        <pc:spChg chg="mod">
          <ac:chgData name="Aurélien DELCAMBRE" userId="03e80a7d-526b-45bd-9f51-5112794f7e53" providerId="ADAL" clId="{F181A391-485C-432C-B98E-1E0DC3412236}" dt="2023-06-30T14:28:49.921" v="421" actId="20577"/>
          <ac:spMkLst>
            <pc:docMk/>
            <pc:sldMk cId="3700085637" sldId="1448944329"/>
            <ac:spMk id="7" creationId="{6ABFCE81-A5D3-08DB-5909-2DD087D80F8C}"/>
          </ac:spMkLst>
        </pc:spChg>
        <pc:spChg chg="mod">
          <ac:chgData name="Aurélien DELCAMBRE" userId="03e80a7d-526b-45bd-9f51-5112794f7e53" providerId="ADAL" clId="{F181A391-485C-432C-B98E-1E0DC3412236}" dt="2023-06-30T14:28:46.360" v="418" actId="1076"/>
          <ac:spMkLst>
            <pc:docMk/>
            <pc:sldMk cId="3700085637" sldId="1448944329"/>
            <ac:spMk id="8" creationId="{C19B5639-D665-8B66-ECEC-275E740D2830}"/>
          </ac:spMkLst>
        </pc:spChg>
        <pc:spChg chg="mod">
          <ac:chgData name="Aurélien DELCAMBRE" userId="03e80a7d-526b-45bd-9f51-5112794f7e53" providerId="ADAL" clId="{F181A391-485C-432C-B98E-1E0DC3412236}" dt="2023-06-30T14:25:20.630" v="391" actId="20577"/>
          <ac:spMkLst>
            <pc:docMk/>
            <pc:sldMk cId="3700085637" sldId="1448944329"/>
            <ac:spMk id="11" creationId="{1101B2B8-0216-8B4F-2DE4-386D51AD6C30}"/>
          </ac:spMkLst>
        </pc:spChg>
        <pc:spChg chg="mod">
          <ac:chgData name="Aurélien DELCAMBRE" userId="03e80a7d-526b-45bd-9f51-5112794f7e53" providerId="ADAL" clId="{F181A391-485C-432C-B98E-1E0DC3412236}" dt="2023-06-30T14:29:35.048" v="424" actId="1076"/>
          <ac:spMkLst>
            <pc:docMk/>
            <pc:sldMk cId="3700085637" sldId="1448944329"/>
            <ac:spMk id="12" creationId="{1518A6E4-0390-102A-20BC-3940B7BF00FA}"/>
          </ac:spMkLst>
        </pc:spChg>
        <pc:spChg chg="del">
          <ac:chgData name="Aurélien DELCAMBRE" userId="03e80a7d-526b-45bd-9f51-5112794f7e53" providerId="ADAL" clId="{F181A391-485C-432C-B98E-1E0DC3412236}" dt="2023-06-30T14:24:05.431" v="361" actId="478"/>
          <ac:spMkLst>
            <pc:docMk/>
            <pc:sldMk cId="3700085637" sldId="1448944329"/>
            <ac:spMk id="13" creationId="{BF9FF563-F567-6109-98D0-74E43F09110F}"/>
          </ac:spMkLst>
        </pc:spChg>
        <pc:spChg chg="mod">
          <ac:chgData name="Aurélien DELCAMBRE" userId="03e80a7d-526b-45bd-9f51-5112794f7e53" providerId="ADAL" clId="{F181A391-485C-432C-B98E-1E0DC3412236}" dt="2023-06-30T14:24:59.286" v="389" actId="113"/>
          <ac:spMkLst>
            <pc:docMk/>
            <pc:sldMk cId="3700085637" sldId="1448944329"/>
            <ac:spMk id="14" creationId="{52B426A4-E39A-40E2-969F-0F87701341B5}"/>
          </ac:spMkLst>
        </pc:spChg>
        <pc:spChg chg="add mod">
          <ac:chgData name="Aurélien DELCAMBRE" userId="03e80a7d-526b-45bd-9f51-5112794f7e53" providerId="ADAL" clId="{F181A391-485C-432C-B98E-1E0DC3412236}" dt="2023-06-30T14:24:28.731" v="380" actId="20577"/>
          <ac:spMkLst>
            <pc:docMk/>
            <pc:sldMk cId="3700085637" sldId="1448944329"/>
            <ac:spMk id="15" creationId="{C8868334-F3DE-7B9A-3165-E5236665F860}"/>
          </ac:spMkLst>
        </pc:spChg>
        <pc:spChg chg="mod">
          <ac:chgData name="Aurélien DELCAMBRE" userId="03e80a7d-526b-45bd-9f51-5112794f7e53" providerId="ADAL" clId="{F181A391-485C-432C-B98E-1E0DC3412236}" dt="2023-06-30T14:28:35.043" v="417" actId="20577"/>
          <ac:spMkLst>
            <pc:docMk/>
            <pc:sldMk cId="3700085637" sldId="1448944329"/>
            <ac:spMk id="19" creationId="{E6668C57-9ACC-EF0D-99F0-17CB1DC5F661}"/>
          </ac:spMkLst>
        </pc:spChg>
        <pc:spChg chg="mod">
          <ac:chgData name="Aurélien DELCAMBRE" userId="03e80a7d-526b-45bd-9f51-5112794f7e53" providerId="ADAL" clId="{F181A391-485C-432C-B98E-1E0DC3412236}" dt="2023-06-30T14:13:16.957" v="360" actId="1076"/>
          <ac:spMkLst>
            <pc:docMk/>
            <pc:sldMk cId="3700085637" sldId="1448944329"/>
            <ac:spMk id="20" creationId="{82ADEE68-7A09-1F01-BA7B-CB0B5334A086}"/>
          </ac:spMkLst>
        </pc:spChg>
        <pc:spChg chg="mod">
          <ac:chgData name="Aurélien DELCAMBRE" userId="03e80a7d-526b-45bd-9f51-5112794f7e53" providerId="ADAL" clId="{F181A391-485C-432C-B98E-1E0DC3412236}" dt="2023-06-30T14:13:16.957" v="360" actId="1076"/>
          <ac:spMkLst>
            <pc:docMk/>
            <pc:sldMk cId="3700085637" sldId="1448944329"/>
            <ac:spMk id="21" creationId="{F73B09EA-C01A-BC4F-4E23-4E886FC2A196}"/>
          </ac:spMkLst>
        </pc:spChg>
        <pc:spChg chg="mod">
          <ac:chgData name="Aurélien DELCAMBRE" userId="03e80a7d-526b-45bd-9f51-5112794f7e53" providerId="ADAL" clId="{F181A391-485C-432C-B98E-1E0DC3412236}" dt="2023-06-30T14:27:34.769" v="397" actId="1076"/>
          <ac:spMkLst>
            <pc:docMk/>
            <pc:sldMk cId="3700085637" sldId="1448944329"/>
            <ac:spMk id="22" creationId="{745BCC6F-4312-ED9E-B89F-324C9F4994EC}"/>
          </ac:spMkLst>
        </pc:spChg>
        <pc:spChg chg="mod">
          <ac:chgData name="Aurélien DELCAMBRE" userId="03e80a7d-526b-45bd-9f51-5112794f7e53" providerId="ADAL" clId="{F181A391-485C-432C-B98E-1E0DC3412236}" dt="2023-06-30T14:13:16.957" v="360" actId="1076"/>
          <ac:spMkLst>
            <pc:docMk/>
            <pc:sldMk cId="3700085637" sldId="1448944329"/>
            <ac:spMk id="23" creationId="{933357A6-F1A3-608F-5E9F-4E82C4864659}"/>
          </ac:spMkLst>
        </pc:spChg>
        <pc:spChg chg="mod">
          <ac:chgData name="Aurélien DELCAMBRE" userId="03e80a7d-526b-45bd-9f51-5112794f7e53" providerId="ADAL" clId="{F181A391-485C-432C-B98E-1E0DC3412236}" dt="2023-06-30T14:13:16.957" v="360" actId="1076"/>
          <ac:spMkLst>
            <pc:docMk/>
            <pc:sldMk cId="3700085637" sldId="1448944329"/>
            <ac:spMk id="24" creationId="{B0D50307-57A4-82E5-B94F-217A28A47B08}"/>
          </ac:spMkLst>
        </pc:spChg>
        <pc:spChg chg="mod">
          <ac:chgData name="Aurélien DELCAMBRE" userId="03e80a7d-526b-45bd-9f51-5112794f7e53" providerId="ADAL" clId="{F181A391-485C-432C-B98E-1E0DC3412236}" dt="2023-06-30T14:02:55.409" v="117" actId="20577"/>
          <ac:spMkLst>
            <pc:docMk/>
            <pc:sldMk cId="3700085637" sldId="1448944329"/>
            <ac:spMk id="30" creationId="{278F64E6-FCD0-3515-A3FB-D63E357C6A88}"/>
          </ac:spMkLst>
        </pc:spChg>
        <pc:spChg chg="mod">
          <ac:chgData name="Aurélien DELCAMBRE" userId="03e80a7d-526b-45bd-9f51-5112794f7e53" providerId="ADAL" clId="{F181A391-485C-432C-B98E-1E0DC3412236}" dt="2023-06-30T14:02:45.288" v="109" actId="14100"/>
          <ac:spMkLst>
            <pc:docMk/>
            <pc:sldMk cId="3700085637" sldId="1448944329"/>
            <ac:spMk id="33" creationId="{CADCBF88-DCC0-3E06-3056-092B7DEA238D}"/>
          </ac:spMkLst>
        </pc:spChg>
        <pc:spChg chg="mod">
          <ac:chgData name="Aurélien DELCAMBRE" userId="03e80a7d-526b-45bd-9f51-5112794f7e53" providerId="ADAL" clId="{F181A391-485C-432C-B98E-1E0DC3412236}" dt="2023-06-30T14:02:31.996" v="100" actId="20577"/>
          <ac:spMkLst>
            <pc:docMk/>
            <pc:sldMk cId="3700085637" sldId="1448944329"/>
            <ac:spMk id="34" creationId="{4DE6BF86-D7E4-0787-7979-BA7569E78733}"/>
          </ac:spMkLst>
        </pc:spChg>
        <pc:spChg chg="mod">
          <ac:chgData name="Aurélien DELCAMBRE" userId="03e80a7d-526b-45bd-9f51-5112794f7e53" providerId="ADAL" clId="{F181A391-485C-432C-B98E-1E0DC3412236}" dt="2023-06-30T14:06:12.345" v="200" actId="1076"/>
          <ac:spMkLst>
            <pc:docMk/>
            <pc:sldMk cId="3700085637" sldId="1448944329"/>
            <ac:spMk id="35" creationId="{6CAD105F-AED6-0F8D-BADD-53168B7A7FCB}"/>
          </ac:spMkLst>
        </pc:spChg>
      </pc:sldChg>
      <pc:sldChg chg="addSp delSp modSp new mod">
        <pc:chgData name="Aurélien DELCAMBRE" userId="03e80a7d-526b-45bd-9f51-5112794f7e53" providerId="ADAL" clId="{F181A391-485C-432C-B98E-1E0DC3412236}" dt="2023-06-30T14:07:36.720" v="220" actId="1076"/>
        <pc:sldMkLst>
          <pc:docMk/>
          <pc:sldMk cId="1979591205" sldId="1448944330"/>
        </pc:sldMkLst>
        <pc:spChg chg="del">
          <ac:chgData name="Aurélien DELCAMBRE" userId="03e80a7d-526b-45bd-9f51-5112794f7e53" providerId="ADAL" clId="{F181A391-485C-432C-B98E-1E0DC3412236}" dt="2023-06-30T14:01:55.528" v="82" actId="478"/>
          <ac:spMkLst>
            <pc:docMk/>
            <pc:sldMk cId="1979591205" sldId="1448944330"/>
            <ac:spMk id="3" creationId="{8DDFD75C-5F50-28F8-E548-D164D643884E}"/>
          </ac:spMkLst>
        </pc:spChg>
        <pc:spChg chg="del">
          <ac:chgData name="Aurélien DELCAMBRE" userId="03e80a7d-526b-45bd-9f51-5112794f7e53" providerId="ADAL" clId="{F181A391-485C-432C-B98E-1E0DC3412236}" dt="2023-06-30T14:01:57.907" v="83" actId="478"/>
          <ac:spMkLst>
            <pc:docMk/>
            <pc:sldMk cId="1979591205" sldId="1448944330"/>
            <ac:spMk id="4" creationId="{C6D1243D-20A3-CC4E-8DD0-F8F143B11C6E}"/>
          </ac:spMkLst>
        </pc:spChg>
        <pc:spChg chg="del">
          <ac:chgData name="Aurélien DELCAMBRE" userId="03e80a7d-526b-45bd-9f51-5112794f7e53" providerId="ADAL" clId="{F181A391-485C-432C-B98E-1E0DC3412236}" dt="2023-06-30T14:02:00.672" v="84" actId="478"/>
          <ac:spMkLst>
            <pc:docMk/>
            <pc:sldMk cId="1979591205" sldId="1448944330"/>
            <ac:spMk id="5" creationId="{F0F17A09-E9C5-8A5E-80A5-70CA74C50B3A}"/>
          </ac:spMkLst>
        </pc:spChg>
        <pc:spChg chg="add mod">
          <ac:chgData name="Aurélien DELCAMBRE" userId="03e80a7d-526b-45bd-9f51-5112794f7e53" providerId="ADAL" clId="{F181A391-485C-432C-B98E-1E0DC3412236}" dt="2023-06-30T14:02:01.186" v="85"/>
          <ac:spMkLst>
            <pc:docMk/>
            <pc:sldMk cId="1979591205" sldId="1448944330"/>
            <ac:spMk id="6" creationId="{2EAAC337-C6F0-5ED0-7F66-4B083F42B3ED}"/>
          </ac:spMkLst>
        </pc:spChg>
        <pc:spChg chg="add mod">
          <ac:chgData name="Aurélien DELCAMBRE" userId="03e80a7d-526b-45bd-9f51-5112794f7e53" providerId="ADAL" clId="{F181A391-485C-432C-B98E-1E0DC3412236}" dt="2023-06-30T14:02:01.186" v="85"/>
          <ac:spMkLst>
            <pc:docMk/>
            <pc:sldMk cId="1979591205" sldId="1448944330"/>
            <ac:spMk id="7" creationId="{9E226A76-2F73-2060-6434-F1B81E27E8B0}"/>
          </ac:spMkLst>
        </pc:spChg>
        <pc:spChg chg="add mod">
          <ac:chgData name="Aurélien DELCAMBRE" userId="03e80a7d-526b-45bd-9f51-5112794f7e53" providerId="ADAL" clId="{F181A391-485C-432C-B98E-1E0DC3412236}" dt="2023-06-30T14:02:01.186" v="85"/>
          <ac:spMkLst>
            <pc:docMk/>
            <pc:sldMk cId="1979591205" sldId="1448944330"/>
            <ac:spMk id="8" creationId="{996A9314-962A-5C6A-F7C1-E991F235B731}"/>
          </ac:spMkLst>
        </pc:spChg>
        <pc:spChg chg="add mod">
          <ac:chgData name="Aurélien DELCAMBRE" userId="03e80a7d-526b-45bd-9f51-5112794f7e53" providerId="ADAL" clId="{F181A391-485C-432C-B98E-1E0DC3412236}" dt="2023-06-30T14:02:01.186" v="85"/>
          <ac:spMkLst>
            <pc:docMk/>
            <pc:sldMk cId="1979591205" sldId="1448944330"/>
            <ac:spMk id="9" creationId="{547FCF4F-F6CC-A79A-151E-DCCCE49FC083}"/>
          </ac:spMkLst>
        </pc:spChg>
        <pc:spChg chg="add mod">
          <ac:chgData name="Aurélien DELCAMBRE" userId="03e80a7d-526b-45bd-9f51-5112794f7e53" providerId="ADAL" clId="{F181A391-485C-432C-B98E-1E0DC3412236}" dt="2023-06-30T14:02:01.186" v="85"/>
          <ac:spMkLst>
            <pc:docMk/>
            <pc:sldMk cId="1979591205" sldId="1448944330"/>
            <ac:spMk id="10" creationId="{BAB6EB37-3054-0901-C562-5BAEB381955A}"/>
          </ac:spMkLst>
        </pc:spChg>
        <pc:spChg chg="add mod">
          <ac:chgData name="Aurélien DELCAMBRE" userId="03e80a7d-526b-45bd-9f51-5112794f7e53" providerId="ADAL" clId="{F181A391-485C-432C-B98E-1E0DC3412236}" dt="2023-06-30T14:02:01.186" v="85"/>
          <ac:spMkLst>
            <pc:docMk/>
            <pc:sldMk cId="1979591205" sldId="1448944330"/>
            <ac:spMk id="11" creationId="{59C9A78F-FE8F-14E4-8922-3F3A102A224F}"/>
          </ac:spMkLst>
        </pc:spChg>
        <pc:spChg chg="add mod">
          <ac:chgData name="Aurélien DELCAMBRE" userId="03e80a7d-526b-45bd-9f51-5112794f7e53" providerId="ADAL" clId="{F181A391-485C-432C-B98E-1E0DC3412236}" dt="2023-06-30T14:02:01.186" v="85"/>
          <ac:spMkLst>
            <pc:docMk/>
            <pc:sldMk cId="1979591205" sldId="1448944330"/>
            <ac:spMk id="12" creationId="{E0E2BC3F-BD46-D86B-5B2D-CFC3270566B2}"/>
          </ac:spMkLst>
        </pc:spChg>
        <pc:spChg chg="add mod">
          <ac:chgData name="Aurélien DELCAMBRE" userId="03e80a7d-526b-45bd-9f51-5112794f7e53" providerId="ADAL" clId="{F181A391-485C-432C-B98E-1E0DC3412236}" dt="2023-06-30T14:02:01.186" v="85"/>
          <ac:spMkLst>
            <pc:docMk/>
            <pc:sldMk cId="1979591205" sldId="1448944330"/>
            <ac:spMk id="13" creationId="{A29FF1CD-1D71-23F0-F23F-286C1DD2D831}"/>
          </ac:spMkLst>
        </pc:spChg>
        <pc:spChg chg="mod">
          <ac:chgData name="Aurélien DELCAMBRE" userId="03e80a7d-526b-45bd-9f51-5112794f7e53" providerId="ADAL" clId="{F181A391-485C-432C-B98E-1E0DC3412236}" dt="2023-06-30T14:02:01.186" v="85"/>
          <ac:spMkLst>
            <pc:docMk/>
            <pc:sldMk cId="1979591205" sldId="1448944330"/>
            <ac:spMk id="15" creationId="{9B1EF8BB-CE84-D49A-055F-24C4F2FCD5E9}"/>
          </ac:spMkLst>
        </pc:spChg>
        <pc:spChg chg="mod">
          <ac:chgData name="Aurélien DELCAMBRE" userId="03e80a7d-526b-45bd-9f51-5112794f7e53" providerId="ADAL" clId="{F181A391-485C-432C-B98E-1E0DC3412236}" dt="2023-06-30T14:02:01.186" v="85"/>
          <ac:spMkLst>
            <pc:docMk/>
            <pc:sldMk cId="1979591205" sldId="1448944330"/>
            <ac:spMk id="16" creationId="{BB94902C-9372-D6AE-09A4-D281D3535F2B}"/>
          </ac:spMkLst>
        </pc:spChg>
        <pc:spChg chg="add mod">
          <ac:chgData name="Aurélien DELCAMBRE" userId="03e80a7d-526b-45bd-9f51-5112794f7e53" providerId="ADAL" clId="{F181A391-485C-432C-B98E-1E0DC3412236}" dt="2023-06-30T14:02:01.186" v="85"/>
          <ac:spMkLst>
            <pc:docMk/>
            <pc:sldMk cId="1979591205" sldId="1448944330"/>
            <ac:spMk id="17" creationId="{81197D14-6153-584B-2665-9B1FE6480D17}"/>
          </ac:spMkLst>
        </pc:spChg>
        <pc:spChg chg="add mod">
          <ac:chgData name="Aurélien DELCAMBRE" userId="03e80a7d-526b-45bd-9f51-5112794f7e53" providerId="ADAL" clId="{F181A391-485C-432C-B98E-1E0DC3412236}" dt="2023-06-30T14:02:01.186" v="85"/>
          <ac:spMkLst>
            <pc:docMk/>
            <pc:sldMk cId="1979591205" sldId="1448944330"/>
            <ac:spMk id="18" creationId="{CA1BE5A3-0FEA-98B4-6498-DE0C458C405A}"/>
          </ac:spMkLst>
        </pc:spChg>
        <pc:spChg chg="add mod">
          <ac:chgData name="Aurélien DELCAMBRE" userId="03e80a7d-526b-45bd-9f51-5112794f7e53" providerId="ADAL" clId="{F181A391-485C-432C-B98E-1E0DC3412236}" dt="2023-06-30T14:02:01.186" v="85"/>
          <ac:spMkLst>
            <pc:docMk/>
            <pc:sldMk cId="1979591205" sldId="1448944330"/>
            <ac:spMk id="19" creationId="{1EC1C36B-0B99-5281-025E-E9579905217A}"/>
          </ac:spMkLst>
        </pc:spChg>
        <pc:spChg chg="add mod">
          <ac:chgData name="Aurélien DELCAMBRE" userId="03e80a7d-526b-45bd-9f51-5112794f7e53" providerId="ADAL" clId="{F181A391-485C-432C-B98E-1E0DC3412236}" dt="2023-06-30T14:06:59.880" v="204"/>
          <ac:spMkLst>
            <pc:docMk/>
            <pc:sldMk cId="1979591205" sldId="1448944330"/>
            <ac:spMk id="20" creationId="{96D241F0-286B-41C2-D874-2DB3108F1918}"/>
          </ac:spMkLst>
        </pc:spChg>
        <pc:spChg chg="add mod">
          <ac:chgData name="Aurélien DELCAMBRE" userId="03e80a7d-526b-45bd-9f51-5112794f7e53" providerId="ADAL" clId="{F181A391-485C-432C-B98E-1E0DC3412236}" dt="2023-06-30T14:07:28.671" v="218" actId="1076"/>
          <ac:spMkLst>
            <pc:docMk/>
            <pc:sldMk cId="1979591205" sldId="1448944330"/>
            <ac:spMk id="21" creationId="{7100BA1E-C9B8-1031-8015-DDBFC189EF1F}"/>
          </ac:spMkLst>
        </pc:spChg>
        <pc:spChg chg="add mod">
          <ac:chgData name="Aurélien DELCAMBRE" userId="03e80a7d-526b-45bd-9f51-5112794f7e53" providerId="ADAL" clId="{F181A391-485C-432C-B98E-1E0DC3412236}" dt="2023-06-30T14:07:36.720" v="220" actId="1076"/>
          <ac:spMkLst>
            <pc:docMk/>
            <pc:sldMk cId="1979591205" sldId="1448944330"/>
            <ac:spMk id="22" creationId="{3D54C283-46D3-E7A2-B045-F15862B4C620}"/>
          </ac:spMkLst>
        </pc:spChg>
        <pc:grpChg chg="add mod">
          <ac:chgData name="Aurélien DELCAMBRE" userId="03e80a7d-526b-45bd-9f51-5112794f7e53" providerId="ADAL" clId="{F181A391-485C-432C-B98E-1E0DC3412236}" dt="2023-06-30T14:02:01.186" v="85"/>
          <ac:grpSpMkLst>
            <pc:docMk/>
            <pc:sldMk cId="1979591205" sldId="1448944330"/>
            <ac:grpSpMk id="14" creationId="{5B6AB703-B5E4-C98F-B6D8-3A07476FE768}"/>
          </ac:grpSpMkLst>
        </pc:grpChg>
      </pc:sldChg>
      <pc:sldChg chg="new del ord">
        <pc:chgData name="Aurélien DELCAMBRE" userId="03e80a7d-526b-45bd-9f51-5112794f7e53" providerId="ADAL" clId="{F181A391-485C-432C-B98E-1E0DC3412236}" dt="2023-07-03T06:58:32.423" v="457" actId="2696"/>
        <pc:sldMkLst>
          <pc:docMk/>
          <pc:sldMk cId="1443974841" sldId="1448944331"/>
        </pc:sldMkLst>
      </pc:sldChg>
      <pc:sldChg chg="addSp delSp modSp add mod">
        <pc:chgData name="Aurélien DELCAMBRE" userId="03e80a7d-526b-45bd-9f51-5112794f7e53" providerId="ADAL" clId="{F181A391-485C-432C-B98E-1E0DC3412236}" dt="2023-07-03T07:57:23.168" v="749" actId="1076"/>
        <pc:sldMkLst>
          <pc:docMk/>
          <pc:sldMk cId="3669389300" sldId="1448944332"/>
        </pc:sldMkLst>
        <pc:spChg chg="mod">
          <ac:chgData name="Aurélien DELCAMBRE" userId="03e80a7d-526b-45bd-9f51-5112794f7e53" providerId="ADAL" clId="{F181A391-485C-432C-B98E-1E0DC3412236}" dt="2023-07-03T07:55:48.433" v="740"/>
          <ac:spMkLst>
            <pc:docMk/>
            <pc:sldMk cId="3669389300" sldId="1448944332"/>
            <ac:spMk id="4" creationId="{0DBA77B7-C97A-FAA1-65F2-D6B1236EF7A1}"/>
          </ac:spMkLst>
        </pc:spChg>
        <pc:spChg chg="del">
          <ac:chgData name="Aurélien DELCAMBRE" userId="03e80a7d-526b-45bd-9f51-5112794f7e53" providerId="ADAL" clId="{F181A391-485C-432C-B98E-1E0DC3412236}" dt="2023-07-03T07:57:09.643" v="748" actId="478"/>
          <ac:spMkLst>
            <pc:docMk/>
            <pc:sldMk cId="3669389300" sldId="1448944332"/>
            <ac:spMk id="5" creationId="{F77F1A1D-44C0-A896-045A-419C24037A87}"/>
          </ac:spMkLst>
        </pc:spChg>
        <pc:spChg chg="mod">
          <ac:chgData name="Aurélien DELCAMBRE" userId="03e80a7d-526b-45bd-9f51-5112794f7e53" providerId="ADAL" clId="{F181A391-485C-432C-B98E-1E0DC3412236}" dt="2023-07-03T07:55:11.540" v="738" actId="20577"/>
          <ac:spMkLst>
            <pc:docMk/>
            <pc:sldMk cId="3669389300" sldId="1448944332"/>
            <ac:spMk id="11" creationId="{1101B2B8-0216-8B4F-2DE4-386D51AD6C30}"/>
          </ac:spMkLst>
        </pc:spChg>
        <pc:spChg chg="mod">
          <ac:chgData name="Aurélien DELCAMBRE" userId="03e80a7d-526b-45bd-9f51-5112794f7e53" providerId="ADAL" clId="{F181A391-485C-432C-B98E-1E0DC3412236}" dt="2023-07-03T07:54:50.678" v="731" actId="20577"/>
          <ac:spMkLst>
            <pc:docMk/>
            <pc:sldMk cId="3669389300" sldId="1448944332"/>
            <ac:spMk id="12" creationId="{1518A6E4-0390-102A-20BC-3940B7BF00FA}"/>
          </ac:spMkLst>
        </pc:spChg>
        <pc:spChg chg="add del mod">
          <ac:chgData name="Aurélien DELCAMBRE" userId="03e80a7d-526b-45bd-9f51-5112794f7e53" providerId="ADAL" clId="{F181A391-485C-432C-B98E-1E0DC3412236}" dt="2023-07-03T07:51:09.113" v="651"/>
          <ac:spMkLst>
            <pc:docMk/>
            <pc:sldMk cId="3669389300" sldId="1448944332"/>
            <ac:spMk id="13" creationId="{C400F30C-EB37-31CC-229C-4420AB6E295D}"/>
          </ac:spMkLst>
        </pc:spChg>
        <pc:spChg chg="mod">
          <ac:chgData name="Aurélien DELCAMBRE" userId="03e80a7d-526b-45bd-9f51-5112794f7e53" providerId="ADAL" clId="{F181A391-485C-432C-B98E-1E0DC3412236}" dt="2023-07-03T07:55:05.352" v="733" actId="1076"/>
          <ac:spMkLst>
            <pc:docMk/>
            <pc:sldMk cId="3669389300" sldId="1448944332"/>
            <ac:spMk id="14" creationId="{52B426A4-E39A-40E2-969F-0F87701341B5}"/>
          </ac:spMkLst>
        </pc:spChg>
        <pc:spChg chg="mod">
          <ac:chgData name="Aurélien DELCAMBRE" userId="03e80a7d-526b-45bd-9f51-5112794f7e53" providerId="ADAL" clId="{F181A391-485C-432C-B98E-1E0DC3412236}" dt="2023-07-03T07:54:38.632" v="723" actId="20577"/>
          <ac:spMkLst>
            <pc:docMk/>
            <pc:sldMk cId="3669389300" sldId="1448944332"/>
            <ac:spMk id="15" creationId="{C8868334-F3DE-7B9A-3165-E5236665F860}"/>
          </ac:spMkLst>
        </pc:spChg>
        <pc:spChg chg="add del mod">
          <ac:chgData name="Aurélien DELCAMBRE" userId="03e80a7d-526b-45bd-9f51-5112794f7e53" providerId="ADAL" clId="{F181A391-485C-432C-B98E-1E0DC3412236}" dt="2023-07-03T07:51:08.617" v="650"/>
          <ac:spMkLst>
            <pc:docMk/>
            <pc:sldMk cId="3669389300" sldId="1448944332"/>
            <ac:spMk id="16" creationId="{CD1EA8EE-63FC-93C1-CAAD-65FDAFCA6A86}"/>
          </ac:spMkLst>
        </pc:spChg>
        <pc:spChg chg="add mod">
          <ac:chgData name="Aurélien DELCAMBRE" userId="03e80a7d-526b-45bd-9f51-5112794f7e53" providerId="ADAL" clId="{F181A391-485C-432C-B98E-1E0DC3412236}" dt="2023-07-03T07:56:48.292" v="744" actId="1076"/>
          <ac:spMkLst>
            <pc:docMk/>
            <pc:sldMk cId="3669389300" sldId="1448944332"/>
            <ac:spMk id="17" creationId="{DAC73082-EF4F-C287-DD70-7AE4EA10FB65}"/>
          </ac:spMkLst>
        </pc:spChg>
        <pc:spChg chg="add mod">
          <ac:chgData name="Aurélien DELCAMBRE" userId="03e80a7d-526b-45bd-9f51-5112794f7e53" providerId="ADAL" clId="{F181A391-485C-432C-B98E-1E0DC3412236}" dt="2023-07-03T07:56:38.020" v="742" actId="1076"/>
          <ac:spMkLst>
            <pc:docMk/>
            <pc:sldMk cId="3669389300" sldId="1448944332"/>
            <ac:spMk id="18" creationId="{EF69F1CC-F2DA-A6E6-FCB8-9392BA5F97E5}"/>
          </ac:spMkLst>
        </pc:spChg>
        <pc:spChg chg="mod">
          <ac:chgData name="Aurélien DELCAMBRE" userId="03e80a7d-526b-45bd-9f51-5112794f7e53" providerId="ADAL" clId="{F181A391-485C-432C-B98E-1E0DC3412236}" dt="2023-07-03T07:54:08.530" v="708" actId="14100"/>
          <ac:spMkLst>
            <pc:docMk/>
            <pc:sldMk cId="3669389300" sldId="1448944332"/>
            <ac:spMk id="19" creationId="{E6668C57-9ACC-EF0D-99F0-17CB1DC5F661}"/>
          </ac:spMkLst>
        </pc:spChg>
        <pc:spChg chg="mod">
          <ac:chgData name="Aurélien DELCAMBRE" userId="03e80a7d-526b-45bd-9f51-5112794f7e53" providerId="ADAL" clId="{F181A391-485C-432C-B98E-1E0DC3412236}" dt="2023-07-03T07:56:45.193" v="743" actId="1076"/>
          <ac:spMkLst>
            <pc:docMk/>
            <pc:sldMk cId="3669389300" sldId="1448944332"/>
            <ac:spMk id="20" creationId="{82ADEE68-7A09-1F01-BA7B-CB0B5334A086}"/>
          </ac:spMkLst>
        </pc:spChg>
        <pc:spChg chg="del">
          <ac:chgData name="Aurélien DELCAMBRE" userId="03e80a7d-526b-45bd-9f51-5112794f7e53" providerId="ADAL" clId="{F181A391-485C-432C-B98E-1E0DC3412236}" dt="2023-07-03T07:57:07.972" v="747" actId="478"/>
          <ac:spMkLst>
            <pc:docMk/>
            <pc:sldMk cId="3669389300" sldId="1448944332"/>
            <ac:spMk id="22" creationId="{745BCC6F-4312-ED9E-B89F-324C9F4994EC}"/>
          </ac:spMkLst>
        </pc:spChg>
        <pc:spChg chg="add mod">
          <ac:chgData name="Aurélien DELCAMBRE" userId="03e80a7d-526b-45bd-9f51-5112794f7e53" providerId="ADAL" clId="{F181A391-485C-432C-B98E-1E0DC3412236}" dt="2023-07-03T07:57:23.168" v="749" actId="1076"/>
          <ac:spMkLst>
            <pc:docMk/>
            <pc:sldMk cId="3669389300" sldId="1448944332"/>
            <ac:spMk id="26" creationId="{A7A15D35-A139-2DB1-091D-1A5EB80735AE}"/>
          </ac:spMkLst>
        </pc:spChg>
        <pc:spChg chg="add mod">
          <ac:chgData name="Aurélien DELCAMBRE" userId="03e80a7d-526b-45bd-9f51-5112794f7e53" providerId="ADAL" clId="{F181A391-485C-432C-B98E-1E0DC3412236}" dt="2023-07-03T07:57:23.168" v="749" actId="1076"/>
          <ac:spMkLst>
            <pc:docMk/>
            <pc:sldMk cId="3669389300" sldId="1448944332"/>
            <ac:spMk id="27" creationId="{17420695-2EF0-6A54-8413-3B49C5B7EF27}"/>
          </ac:spMkLst>
        </pc:spChg>
        <pc:spChg chg="add mod">
          <ac:chgData name="Aurélien DELCAMBRE" userId="03e80a7d-526b-45bd-9f51-5112794f7e53" providerId="ADAL" clId="{F181A391-485C-432C-B98E-1E0DC3412236}" dt="2023-07-03T07:57:23.168" v="749" actId="1076"/>
          <ac:spMkLst>
            <pc:docMk/>
            <pc:sldMk cId="3669389300" sldId="1448944332"/>
            <ac:spMk id="28" creationId="{27FC5B56-19A8-D58D-5434-45B6DA700844}"/>
          </ac:spMkLst>
        </pc:spChg>
        <pc:spChg chg="mod">
          <ac:chgData name="Aurélien DELCAMBRE" userId="03e80a7d-526b-45bd-9f51-5112794f7e53" providerId="ADAL" clId="{F181A391-485C-432C-B98E-1E0DC3412236}" dt="2023-07-03T07:51:53.597" v="665" actId="20577"/>
          <ac:spMkLst>
            <pc:docMk/>
            <pc:sldMk cId="3669389300" sldId="1448944332"/>
            <ac:spMk id="30" creationId="{278F64E6-FCD0-3515-A3FB-D63E357C6A88}"/>
          </ac:spMkLst>
        </pc:spChg>
        <pc:spChg chg="mod">
          <ac:chgData name="Aurélien DELCAMBRE" userId="03e80a7d-526b-45bd-9f51-5112794f7e53" providerId="ADAL" clId="{F181A391-485C-432C-B98E-1E0DC3412236}" dt="2023-07-03T07:51:20.865" v="659" actId="20577"/>
          <ac:spMkLst>
            <pc:docMk/>
            <pc:sldMk cId="3669389300" sldId="1448944332"/>
            <ac:spMk id="33" creationId="{CADCBF88-DCC0-3E06-3056-092B7DEA238D}"/>
          </ac:spMkLst>
        </pc:spChg>
        <pc:spChg chg="mod">
          <ac:chgData name="Aurélien DELCAMBRE" userId="03e80a7d-526b-45bd-9f51-5112794f7e53" providerId="ADAL" clId="{F181A391-485C-432C-B98E-1E0DC3412236}" dt="2023-07-03T07:49:52.153" v="638" actId="20577"/>
          <ac:spMkLst>
            <pc:docMk/>
            <pc:sldMk cId="3669389300" sldId="1448944332"/>
            <ac:spMk id="34" creationId="{4DE6BF86-D7E4-0787-7979-BA7569E78733}"/>
          </ac:spMkLst>
        </pc:spChg>
        <pc:spChg chg="mod">
          <ac:chgData name="Aurélien DELCAMBRE" userId="03e80a7d-526b-45bd-9f51-5112794f7e53" providerId="ADAL" clId="{F181A391-485C-432C-B98E-1E0DC3412236}" dt="2023-07-03T07:51:42.387" v="661" actId="1076"/>
          <ac:spMkLst>
            <pc:docMk/>
            <pc:sldMk cId="3669389300" sldId="1448944332"/>
            <ac:spMk id="35" creationId="{6CAD105F-AED6-0F8D-BADD-53168B7A7FCB}"/>
          </ac:spMkLst>
        </pc:spChg>
      </pc:sldChg>
      <pc:sldChg chg="addSp delSp modSp add mod">
        <pc:chgData name="Aurélien DELCAMBRE" userId="03e80a7d-526b-45bd-9f51-5112794f7e53" providerId="ADAL" clId="{F181A391-485C-432C-B98E-1E0DC3412236}" dt="2023-07-03T08:00:36.163" v="777" actId="14100"/>
        <pc:sldMkLst>
          <pc:docMk/>
          <pc:sldMk cId="84406383" sldId="1448944333"/>
        </pc:sldMkLst>
        <pc:spChg chg="del">
          <ac:chgData name="Aurélien DELCAMBRE" userId="03e80a7d-526b-45bd-9f51-5112794f7e53" providerId="ADAL" clId="{F181A391-485C-432C-B98E-1E0DC3412236}" dt="2023-07-03T07:57:37.570" v="750" actId="478"/>
          <ac:spMkLst>
            <pc:docMk/>
            <pc:sldMk cId="84406383" sldId="1448944333"/>
            <ac:spMk id="4" creationId="{0DBA77B7-C97A-FAA1-65F2-D6B1236EF7A1}"/>
          </ac:spMkLst>
        </pc:spChg>
        <pc:spChg chg="del">
          <ac:chgData name="Aurélien DELCAMBRE" userId="03e80a7d-526b-45bd-9f51-5112794f7e53" providerId="ADAL" clId="{F181A391-485C-432C-B98E-1E0DC3412236}" dt="2023-07-03T07:57:37.570" v="750" actId="478"/>
          <ac:spMkLst>
            <pc:docMk/>
            <pc:sldMk cId="84406383" sldId="1448944333"/>
            <ac:spMk id="5" creationId="{F77F1A1D-44C0-A896-045A-419C24037A87}"/>
          </ac:spMkLst>
        </pc:spChg>
        <pc:spChg chg="del">
          <ac:chgData name="Aurélien DELCAMBRE" userId="03e80a7d-526b-45bd-9f51-5112794f7e53" providerId="ADAL" clId="{F181A391-485C-432C-B98E-1E0DC3412236}" dt="2023-07-03T07:57:37.570" v="750" actId="478"/>
          <ac:spMkLst>
            <pc:docMk/>
            <pc:sldMk cId="84406383" sldId="1448944333"/>
            <ac:spMk id="6" creationId="{B975A437-4BF3-CDE8-71EE-70131774C214}"/>
          </ac:spMkLst>
        </pc:spChg>
        <pc:spChg chg="del">
          <ac:chgData name="Aurélien DELCAMBRE" userId="03e80a7d-526b-45bd-9f51-5112794f7e53" providerId="ADAL" clId="{F181A391-485C-432C-B98E-1E0DC3412236}" dt="2023-07-03T07:57:37.570" v="750" actId="478"/>
          <ac:spMkLst>
            <pc:docMk/>
            <pc:sldMk cId="84406383" sldId="1448944333"/>
            <ac:spMk id="7" creationId="{6ABFCE81-A5D3-08DB-5909-2DD087D80F8C}"/>
          </ac:spMkLst>
        </pc:spChg>
        <pc:spChg chg="del">
          <ac:chgData name="Aurélien DELCAMBRE" userId="03e80a7d-526b-45bd-9f51-5112794f7e53" providerId="ADAL" clId="{F181A391-485C-432C-B98E-1E0DC3412236}" dt="2023-07-03T07:57:37.570" v="750" actId="478"/>
          <ac:spMkLst>
            <pc:docMk/>
            <pc:sldMk cId="84406383" sldId="1448944333"/>
            <ac:spMk id="8" creationId="{C19B5639-D665-8B66-ECEC-275E740D2830}"/>
          </ac:spMkLst>
        </pc:spChg>
        <pc:spChg chg="del">
          <ac:chgData name="Aurélien DELCAMBRE" userId="03e80a7d-526b-45bd-9f51-5112794f7e53" providerId="ADAL" clId="{F181A391-485C-432C-B98E-1E0DC3412236}" dt="2023-07-03T07:57:37.570" v="750" actId="478"/>
          <ac:spMkLst>
            <pc:docMk/>
            <pc:sldMk cId="84406383" sldId="1448944333"/>
            <ac:spMk id="12" creationId="{1518A6E4-0390-102A-20BC-3940B7BF00FA}"/>
          </ac:spMkLst>
        </pc:spChg>
        <pc:spChg chg="add mod">
          <ac:chgData name="Aurélien DELCAMBRE" userId="03e80a7d-526b-45bd-9f51-5112794f7e53" providerId="ADAL" clId="{F181A391-485C-432C-B98E-1E0DC3412236}" dt="2023-07-03T08:00:22.136" v="775" actId="1076"/>
          <ac:spMkLst>
            <pc:docMk/>
            <pc:sldMk cId="84406383" sldId="1448944333"/>
            <ac:spMk id="13" creationId="{5790F801-9E20-7885-A6B6-68C8255C8264}"/>
          </ac:spMkLst>
        </pc:spChg>
        <pc:spChg chg="del">
          <ac:chgData name="Aurélien DELCAMBRE" userId="03e80a7d-526b-45bd-9f51-5112794f7e53" providerId="ADAL" clId="{F181A391-485C-432C-B98E-1E0DC3412236}" dt="2023-07-03T07:57:37.570" v="750" actId="478"/>
          <ac:spMkLst>
            <pc:docMk/>
            <pc:sldMk cId="84406383" sldId="1448944333"/>
            <ac:spMk id="14" creationId="{52B426A4-E39A-40E2-969F-0F87701341B5}"/>
          </ac:spMkLst>
        </pc:spChg>
        <pc:spChg chg="del">
          <ac:chgData name="Aurélien DELCAMBRE" userId="03e80a7d-526b-45bd-9f51-5112794f7e53" providerId="ADAL" clId="{F181A391-485C-432C-B98E-1E0DC3412236}" dt="2023-07-03T07:57:37.570" v="750" actId="478"/>
          <ac:spMkLst>
            <pc:docMk/>
            <pc:sldMk cId="84406383" sldId="1448944333"/>
            <ac:spMk id="15" creationId="{C8868334-F3DE-7B9A-3165-E5236665F860}"/>
          </ac:spMkLst>
        </pc:spChg>
        <pc:spChg chg="add mod">
          <ac:chgData name="Aurélien DELCAMBRE" userId="03e80a7d-526b-45bd-9f51-5112794f7e53" providerId="ADAL" clId="{F181A391-485C-432C-B98E-1E0DC3412236}" dt="2023-07-03T08:00:22.136" v="775" actId="1076"/>
          <ac:spMkLst>
            <pc:docMk/>
            <pc:sldMk cId="84406383" sldId="1448944333"/>
            <ac:spMk id="16" creationId="{297CE5BC-1421-D0E0-1384-A1F35F2A6184}"/>
          </ac:spMkLst>
        </pc:spChg>
        <pc:spChg chg="add mod">
          <ac:chgData name="Aurélien DELCAMBRE" userId="03e80a7d-526b-45bd-9f51-5112794f7e53" providerId="ADAL" clId="{F181A391-485C-432C-B98E-1E0DC3412236}" dt="2023-07-03T08:00:22.136" v="775" actId="1076"/>
          <ac:spMkLst>
            <pc:docMk/>
            <pc:sldMk cId="84406383" sldId="1448944333"/>
            <ac:spMk id="17" creationId="{7002DDB9-811A-842C-ED54-CB29751DB6D2}"/>
          </ac:spMkLst>
        </pc:spChg>
        <pc:spChg chg="mod">
          <ac:chgData name="Aurélien DELCAMBRE" userId="03e80a7d-526b-45bd-9f51-5112794f7e53" providerId="ADAL" clId="{F181A391-485C-432C-B98E-1E0DC3412236}" dt="2023-07-03T08:00:36.163" v="777" actId="14100"/>
          <ac:spMkLst>
            <pc:docMk/>
            <pc:sldMk cId="84406383" sldId="1448944333"/>
            <ac:spMk id="19" creationId="{E6668C57-9ACC-EF0D-99F0-17CB1DC5F661}"/>
          </ac:spMkLst>
        </pc:spChg>
        <pc:spChg chg="del">
          <ac:chgData name="Aurélien DELCAMBRE" userId="03e80a7d-526b-45bd-9f51-5112794f7e53" providerId="ADAL" clId="{F181A391-485C-432C-B98E-1E0DC3412236}" dt="2023-07-03T08:00:17.716" v="774" actId="478"/>
          <ac:spMkLst>
            <pc:docMk/>
            <pc:sldMk cId="84406383" sldId="1448944333"/>
            <ac:spMk id="20" creationId="{82ADEE68-7A09-1F01-BA7B-CB0B5334A086}"/>
          </ac:spMkLst>
        </pc:spChg>
        <pc:spChg chg="del">
          <ac:chgData name="Aurélien DELCAMBRE" userId="03e80a7d-526b-45bd-9f51-5112794f7e53" providerId="ADAL" clId="{F181A391-485C-432C-B98E-1E0DC3412236}" dt="2023-07-03T07:57:37.570" v="750" actId="478"/>
          <ac:spMkLst>
            <pc:docMk/>
            <pc:sldMk cId="84406383" sldId="1448944333"/>
            <ac:spMk id="22" creationId="{745BCC6F-4312-ED9E-B89F-324C9F4994EC}"/>
          </ac:spMkLst>
        </pc:spChg>
        <pc:spChg chg="mod">
          <ac:chgData name="Aurélien DELCAMBRE" userId="03e80a7d-526b-45bd-9f51-5112794f7e53" providerId="ADAL" clId="{F181A391-485C-432C-B98E-1E0DC3412236}" dt="2023-07-03T07:59:50.407" v="772" actId="20577"/>
          <ac:spMkLst>
            <pc:docMk/>
            <pc:sldMk cId="84406383" sldId="1448944333"/>
            <ac:spMk id="30" creationId="{278F64E6-FCD0-3515-A3FB-D63E357C6A88}"/>
          </ac:spMkLst>
        </pc:spChg>
        <pc:spChg chg="mod">
          <ac:chgData name="Aurélien DELCAMBRE" userId="03e80a7d-526b-45bd-9f51-5112794f7e53" providerId="ADAL" clId="{F181A391-485C-432C-B98E-1E0DC3412236}" dt="2023-07-03T07:58:05.995" v="759" actId="20577"/>
          <ac:spMkLst>
            <pc:docMk/>
            <pc:sldMk cId="84406383" sldId="1448944333"/>
            <ac:spMk id="33" creationId="{CADCBF88-DCC0-3E06-3056-092B7DEA238D}"/>
          </ac:spMkLst>
        </pc:spChg>
        <pc:spChg chg="mod">
          <ac:chgData name="Aurélien DELCAMBRE" userId="03e80a7d-526b-45bd-9f51-5112794f7e53" providerId="ADAL" clId="{F181A391-485C-432C-B98E-1E0DC3412236}" dt="2023-07-03T07:58:21.600" v="761" actId="1076"/>
          <ac:spMkLst>
            <pc:docMk/>
            <pc:sldMk cId="84406383" sldId="1448944333"/>
            <ac:spMk id="35" creationId="{6CAD105F-AED6-0F8D-BADD-53168B7A7FCB}"/>
          </ac:spMkLst>
        </pc:spChg>
        <pc:grpChg chg="del">
          <ac:chgData name="Aurélien DELCAMBRE" userId="03e80a7d-526b-45bd-9f51-5112794f7e53" providerId="ADAL" clId="{F181A391-485C-432C-B98E-1E0DC3412236}" dt="2023-07-03T07:57:37.570" v="750" actId="478"/>
          <ac:grpSpMkLst>
            <pc:docMk/>
            <pc:sldMk cId="84406383" sldId="1448944333"/>
            <ac:grpSpMk id="9" creationId="{57F515F7-EE8C-A183-D98A-C03792AFA2FE}"/>
          </ac:grpSpMkLst>
        </pc:grpChg>
      </pc:sldChg>
      <pc:sldChg chg="add del">
        <pc:chgData name="Aurélien DELCAMBRE" userId="03e80a7d-526b-45bd-9f51-5112794f7e53" providerId="ADAL" clId="{F181A391-485C-432C-B98E-1E0DC3412236}" dt="2023-07-03T07:51:06.878" v="647" actId="2890"/>
        <pc:sldMkLst>
          <pc:docMk/>
          <pc:sldMk cId="1299326829" sldId="1448944333"/>
        </pc:sldMkLst>
      </pc:sldChg>
    </pc:docChg>
  </pc:docChgLst>
  <pc:docChgLst>
    <pc:chgData name="Jean-Rodolphe BOURRELIERE" userId="3360fc1c-7113-464d-a5b4-953aaea217b4" providerId="ADAL" clId="{9D160F0E-040F-4A80-945D-9401EF97E9F6}"/>
    <pc:docChg chg="modSld">
      <pc:chgData name="Jean-Rodolphe BOURRELIERE" userId="3360fc1c-7113-464d-a5b4-953aaea217b4" providerId="ADAL" clId="{9D160F0E-040F-4A80-945D-9401EF97E9F6}" dt="2023-07-06T11:33:04.805" v="2"/>
      <pc:docMkLst>
        <pc:docMk/>
      </pc:docMkLst>
      <pc:sldChg chg="modSp">
        <pc:chgData name="Jean-Rodolphe BOURRELIERE" userId="3360fc1c-7113-464d-a5b4-953aaea217b4" providerId="ADAL" clId="{9D160F0E-040F-4A80-945D-9401EF97E9F6}" dt="2023-07-06T11:32:47.463" v="1"/>
        <pc:sldMkLst>
          <pc:docMk/>
          <pc:sldMk cId="3926959099" sldId="1448944336"/>
        </pc:sldMkLst>
        <pc:graphicFrameChg chg="mod">
          <ac:chgData name="Jean-Rodolphe BOURRELIERE" userId="3360fc1c-7113-464d-a5b4-953aaea217b4" providerId="ADAL" clId="{9D160F0E-040F-4A80-945D-9401EF97E9F6}" dt="2023-07-06T11:32:47.463" v="1"/>
          <ac:graphicFrameMkLst>
            <pc:docMk/>
            <pc:sldMk cId="3926959099" sldId="1448944336"/>
            <ac:graphicFrameMk id="29" creationId="{3BB8D422-EAD3-3F2F-DABF-C84521B86907}"/>
          </ac:graphicFrameMkLst>
        </pc:graphicFrameChg>
      </pc:sldChg>
      <pc:sldChg chg="modSp">
        <pc:chgData name="Jean-Rodolphe BOURRELIERE" userId="3360fc1c-7113-464d-a5b4-953aaea217b4" providerId="ADAL" clId="{9D160F0E-040F-4A80-945D-9401EF97E9F6}" dt="2023-07-06T11:33:04.805" v="2"/>
        <pc:sldMkLst>
          <pc:docMk/>
          <pc:sldMk cId="3696009447" sldId="1448944338"/>
        </pc:sldMkLst>
        <pc:graphicFrameChg chg="mod">
          <ac:chgData name="Jean-Rodolphe BOURRELIERE" userId="3360fc1c-7113-464d-a5b4-953aaea217b4" providerId="ADAL" clId="{9D160F0E-040F-4A80-945D-9401EF97E9F6}" dt="2023-07-06T11:33:04.805" v="2"/>
          <ac:graphicFrameMkLst>
            <pc:docMk/>
            <pc:sldMk cId="3696009447" sldId="1448944338"/>
            <ac:graphicFrameMk id="29" creationId="{3BB8D422-EAD3-3F2F-DABF-C84521B86907}"/>
          </ac:graphicFrameMkLst>
        </pc:graphicFrameChg>
      </pc:sldChg>
    </pc:docChg>
  </pc:docChgLst>
  <pc:docChgLst>
    <pc:chgData name="Raphael URIOL" userId="S::r.uriol@groupeonepoint.com::319a25cb-207d-4f1a-af1a-181517071dd7" providerId="AD" clId="Web-{2845FEEB-3A9D-EA24-E954-E2452CAC2632}"/>
    <pc:docChg chg="modSld">
      <pc:chgData name="Raphael URIOL" userId="S::r.uriol@groupeonepoint.com::319a25cb-207d-4f1a-af1a-181517071dd7" providerId="AD" clId="Web-{2845FEEB-3A9D-EA24-E954-E2452CAC2632}" dt="2023-07-06T12:42:10.894" v="1"/>
      <pc:docMkLst>
        <pc:docMk/>
      </pc:docMkLst>
      <pc:sldChg chg="modSp">
        <pc:chgData name="Raphael URIOL" userId="S::r.uriol@groupeonepoint.com::319a25cb-207d-4f1a-af1a-181517071dd7" providerId="AD" clId="Web-{2845FEEB-3A9D-EA24-E954-E2452CAC2632}" dt="2023-07-06T12:42:10.894" v="1"/>
        <pc:sldMkLst>
          <pc:docMk/>
          <pc:sldMk cId="3926959099" sldId="1448944336"/>
        </pc:sldMkLst>
        <pc:graphicFrameChg chg="modGraphic">
          <ac:chgData name="Raphael URIOL" userId="S::r.uriol@groupeonepoint.com::319a25cb-207d-4f1a-af1a-181517071dd7" providerId="AD" clId="Web-{2845FEEB-3A9D-EA24-E954-E2452CAC2632}" dt="2023-07-06T12:42:10.894" v="1"/>
          <ac:graphicFrameMkLst>
            <pc:docMk/>
            <pc:sldMk cId="3926959099" sldId="1448944336"/>
            <ac:graphicFrameMk id="6" creationId="{9280C3A4-128B-E2E6-AEA5-56BC57B6D0EA}"/>
          </ac:graphicFrameMkLst>
        </pc:graphicFrameChg>
      </pc:sldChg>
    </pc:docChg>
  </pc:docChgLst>
  <pc:docChgLst>
    <pc:chgData name="Raphael URIOL" userId="319a25cb-207d-4f1a-af1a-181517071dd7" providerId="ADAL" clId="{BEFA22B8-892C-46FE-8938-5613DA6B5B1F}"/>
    <pc:docChg chg="undo custSel modSld">
      <pc:chgData name="Raphael URIOL" userId="319a25cb-207d-4f1a-af1a-181517071dd7" providerId="ADAL" clId="{BEFA22B8-892C-46FE-8938-5613DA6B5B1F}" dt="2023-07-25T07:50:29.838" v="6" actId="20577"/>
      <pc:docMkLst>
        <pc:docMk/>
      </pc:docMkLst>
      <pc:sldChg chg="modSp mod">
        <pc:chgData name="Raphael URIOL" userId="319a25cb-207d-4f1a-af1a-181517071dd7" providerId="ADAL" clId="{BEFA22B8-892C-46FE-8938-5613DA6B5B1F}" dt="2023-07-25T07:50:29.838" v="6" actId="20577"/>
        <pc:sldMkLst>
          <pc:docMk/>
          <pc:sldMk cId="2861070061" sldId="327"/>
        </pc:sldMkLst>
        <pc:spChg chg="mod">
          <ac:chgData name="Raphael URIOL" userId="319a25cb-207d-4f1a-af1a-181517071dd7" providerId="ADAL" clId="{BEFA22B8-892C-46FE-8938-5613DA6B5B1F}" dt="2023-07-25T07:50:10.428" v="0" actId="2711"/>
          <ac:spMkLst>
            <pc:docMk/>
            <pc:sldMk cId="2861070061" sldId="327"/>
            <ac:spMk id="3" creationId="{A0E12BEA-E743-2363-EC0C-F66728992BE3}"/>
          </ac:spMkLst>
        </pc:spChg>
        <pc:spChg chg="mod">
          <ac:chgData name="Raphael URIOL" userId="319a25cb-207d-4f1a-af1a-181517071dd7" providerId="ADAL" clId="{BEFA22B8-892C-46FE-8938-5613DA6B5B1F}" dt="2023-07-25T07:50:29.838" v="6" actId="20577"/>
          <ac:spMkLst>
            <pc:docMk/>
            <pc:sldMk cId="2861070061" sldId="327"/>
            <ac:spMk id="68" creationId="{868879DD-0001-64BE-A7FD-AE58529F5CAF}"/>
          </ac:spMkLst>
        </pc:spChg>
      </pc:sldChg>
    </pc:docChg>
  </pc:docChgLst>
  <pc:docChgLst>
    <pc:chgData name="Raphael URIOL" userId="319a25cb-207d-4f1a-af1a-181517071dd7" providerId="ADAL" clId="{1EB77E9C-266A-4C75-9BC8-6729D1044C53}"/>
    <pc:docChg chg="modSld">
      <pc:chgData name="Raphael URIOL" userId="319a25cb-207d-4f1a-af1a-181517071dd7" providerId="ADAL" clId="{1EB77E9C-266A-4C75-9BC8-6729D1044C53}" dt="2023-07-06T09:55:16.257" v="43"/>
      <pc:docMkLst>
        <pc:docMk/>
      </pc:docMkLst>
      <pc:sldChg chg="addSp delSp modSp">
        <pc:chgData name="Raphael URIOL" userId="319a25cb-207d-4f1a-af1a-181517071dd7" providerId="ADAL" clId="{1EB77E9C-266A-4C75-9BC8-6729D1044C53}" dt="2023-07-06T09:10:42.529" v="4"/>
        <pc:sldMkLst>
          <pc:docMk/>
          <pc:sldMk cId="1691843698" sldId="1448944334"/>
        </pc:sldMkLst>
        <pc:graphicFrameChg chg="add del mod">
          <ac:chgData name="Raphael URIOL" userId="319a25cb-207d-4f1a-af1a-181517071dd7" providerId="ADAL" clId="{1EB77E9C-266A-4C75-9BC8-6729D1044C53}" dt="2023-07-06T09:10:21.054" v="2"/>
          <ac:graphicFrameMkLst>
            <pc:docMk/>
            <pc:sldMk cId="1691843698" sldId="1448944334"/>
            <ac:graphicFrameMk id="4" creationId="{0D0C349A-F361-32C1-2FAD-6E3DC957102B}"/>
          </ac:graphicFrameMkLst>
        </pc:graphicFrameChg>
        <pc:graphicFrameChg chg="mod">
          <ac:chgData name="Raphael URIOL" userId="319a25cb-207d-4f1a-af1a-181517071dd7" providerId="ADAL" clId="{1EB77E9C-266A-4C75-9BC8-6729D1044C53}" dt="2023-07-06T09:10:42.529" v="4"/>
          <ac:graphicFrameMkLst>
            <pc:docMk/>
            <pc:sldMk cId="1691843698" sldId="1448944334"/>
            <ac:graphicFrameMk id="29" creationId="{3BB8D422-EAD3-3F2F-DABF-C84521B86907}"/>
          </ac:graphicFrameMkLst>
        </pc:graphicFrameChg>
      </pc:sldChg>
      <pc:sldChg chg="modSp">
        <pc:chgData name="Raphael URIOL" userId="319a25cb-207d-4f1a-af1a-181517071dd7" providerId="ADAL" clId="{1EB77E9C-266A-4C75-9BC8-6729D1044C53}" dt="2023-07-06T09:51:52.200" v="40"/>
        <pc:sldMkLst>
          <pc:docMk/>
          <pc:sldMk cId="3926959099" sldId="1448944336"/>
        </pc:sldMkLst>
        <pc:graphicFrameChg chg="mod">
          <ac:chgData name="Raphael URIOL" userId="319a25cb-207d-4f1a-af1a-181517071dd7" providerId="ADAL" clId="{1EB77E9C-266A-4C75-9BC8-6729D1044C53}" dt="2023-07-06T09:51:52.200" v="40"/>
          <ac:graphicFrameMkLst>
            <pc:docMk/>
            <pc:sldMk cId="3926959099" sldId="1448944336"/>
            <ac:graphicFrameMk id="29" creationId="{3BB8D422-EAD3-3F2F-DABF-C84521B86907}"/>
          </ac:graphicFrameMkLst>
        </pc:graphicFrameChg>
      </pc:sldChg>
      <pc:sldChg chg="modSp">
        <pc:chgData name="Raphael URIOL" userId="319a25cb-207d-4f1a-af1a-181517071dd7" providerId="ADAL" clId="{1EB77E9C-266A-4C75-9BC8-6729D1044C53}" dt="2023-07-06T09:51:41.421" v="39"/>
        <pc:sldMkLst>
          <pc:docMk/>
          <pc:sldMk cId="1802128126" sldId="1448944337"/>
        </pc:sldMkLst>
        <pc:graphicFrameChg chg="mod">
          <ac:chgData name="Raphael URIOL" userId="319a25cb-207d-4f1a-af1a-181517071dd7" providerId="ADAL" clId="{1EB77E9C-266A-4C75-9BC8-6729D1044C53}" dt="2023-07-06T09:51:41.421" v="39"/>
          <ac:graphicFrameMkLst>
            <pc:docMk/>
            <pc:sldMk cId="1802128126" sldId="1448944337"/>
            <ac:graphicFrameMk id="29" creationId="{3BB8D422-EAD3-3F2F-DABF-C84521B86907}"/>
          </ac:graphicFrameMkLst>
        </pc:graphicFrameChg>
      </pc:sldChg>
      <pc:sldChg chg="modSp">
        <pc:chgData name="Raphael URIOL" userId="319a25cb-207d-4f1a-af1a-181517071dd7" providerId="ADAL" clId="{1EB77E9C-266A-4C75-9BC8-6729D1044C53}" dt="2023-07-06T09:51:26.387" v="38"/>
        <pc:sldMkLst>
          <pc:docMk/>
          <pc:sldMk cId="3696009447" sldId="1448944338"/>
        </pc:sldMkLst>
        <pc:graphicFrameChg chg="mod">
          <ac:chgData name="Raphael URIOL" userId="319a25cb-207d-4f1a-af1a-181517071dd7" providerId="ADAL" clId="{1EB77E9C-266A-4C75-9BC8-6729D1044C53}" dt="2023-07-06T09:51:26.387" v="38"/>
          <ac:graphicFrameMkLst>
            <pc:docMk/>
            <pc:sldMk cId="3696009447" sldId="1448944338"/>
            <ac:graphicFrameMk id="29" creationId="{3BB8D422-EAD3-3F2F-DABF-C84521B86907}"/>
          </ac:graphicFrameMkLst>
        </pc:graphicFrameChg>
      </pc:sldChg>
      <pc:sldChg chg="modSp">
        <pc:chgData name="Raphael URIOL" userId="319a25cb-207d-4f1a-af1a-181517071dd7" providerId="ADAL" clId="{1EB77E9C-266A-4C75-9BC8-6729D1044C53}" dt="2023-07-06T09:51:19.673" v="37"/>
        <pc:sldMkLst>
          <pc:docMk/>
          <pc:sldMk cId="55541173" sldId="1448944339"/>
        </pc:sldMkLst>
        <pc:graphicFrameChg chg="mod">
          <ac:chgData name="Raphael URIOL" userId="319a25cb-207d-4f1a-af1a-181517071dd7" providerId="ADAL" clId="{1EB77E9C-266A-4C75-9BC8-6729D1044C53}" dt="2023-07-06T09:51:19.673" v="37"/>
          <ac:graphicFrameMkLst>
            <pc:docMk/>
            <pc:sldMk cId="55541173" sldId="1448944339"/>
            <ac:graphicFrameMk id="29" creationId="{3BB8D422-EAD3-3F2F-DABF-C84521B86907}"/>
          </ac:graphicFrameMkLst>
        </pc:graphicFrameChg>
      </pc:sldChg>
      <pc:sldChg chg="modSp">
        <pc:chgData name="Raphael URIOL" userId="319a25cb-207d-4f1a-af1a-181517071dd7" providerId="ADAL" clId="{1EB77E9C-266A-4C75-9BC8-6729D1044C53}" dt="2023-07-06T09:55:16.257" v="43"/>
        <pc:sldMkLst>
          <pc:docMk/>
          <pc:sldMk cId="3166555782" sldId="1448944340"/>
        </pc:sldMkLst>
        <pc:graphicFrameChg chg="mod">
          <ac:chgData name="Raphael URIOL" userId="319a25cb-207d-4f1a-af1a-181517071dd7" providerId="ADAL" clId="{1EB77E9C-266A-4C75-9BC8-6729D1044C53}" dt="2023-07-06T09:55:16.257" v="43"/>
          <ac:graphicFrameMkLst>
            <pc:docMk/>
            <pc:sldMk cId="3166555782" sldId="1448944340"/>
            <ac:graphicFrameMk id="29" creationId="{3BB8D422-EAD3-3F2F-DABF-C84521B86907}"/>
          </ac:graphicFrameMkLst>
        </pc:graphicFrameChg>
      </pc:sldChg>
      <pc:sldChg chg="modSp">
        <pc:chgData name="Raphael URIOL" userId="319a25cb-207d-4f1a-af1a-181517071dd7" providerId="ADAL" clId="{1EB77E9C-266A-4C75-9BC8-6729D1044C53}" dt="2023-07-06T09:52:54.776" v="42"/>
        <pc:sldMkLst>
          <pc:docMk/>
          <pc:sldMk cId="862180106" sldId="1448944341"/>
        </pc:sldMkLst>
        <pc:graphicFrameChg chg="mod">
          <ac:chgData name="Raphael URIOL" userId="319a25cb-207d-4f1a-af1a-181517071dd7" providerId="ADAL" clId="{1EB77E9C-266A-4C75-9BC8-6729D1044C53}" dt="2023-07-06T09:52:54.776" v="42"/>
          <ac:graphicFrameMkLst>
            <pc:docMk/>
            <pc:sldMk cId="862180106" sldId="1448944341"/>
            <ac:graphicFrameMk id="29" creationId="{3BB8D422-EAD3-3F2F-DABF-C84521B86907}"/>
          </ac:graphicFrameMkLst>
        </pc:graphicFrameChg>
      </pc:sldChg>
      <pc:sldChg chg="modSp">
        <pc:chgData name="Raphael URIOL" userId="319a25cb-207d-4f1a-af1a-181517071dd7" providerId="ADAL" clId="{1EB77E9C-266A-4C75-9BC8-6729D1044C53}" dt="2023-07-06T09:52:43.641" v="41"/>
        <pc:sldMkLst>
          <pc:docMk/>
          <pc:sldMk cId="1481844890" sldId="1448944342"/>
        </pc:sldMkLst>
        <pc:graphicFrameChg chg="mod">
          <ac:chgData name="Raphael URIOL" userId="319a25cb-207d-4f1a-af1a-181517071dd7" providerId="ADAL" clId="{1EB77E9C-266A-4C75-9BC8-6729D1044C53}" dt="2023-07-06T09:52:43.641" v="41"/>
          <ac:graphicFrameMkLst>
            <pc:docMk/>
            <pc:sldMk cId="1481844890" sldId="1448944342"/>
            <ac:graphicFrameMk id="29" creationId="{3BB8D422-EAD3-3F2F-DABF-C84521B86907}"/>
          </ac:graphicFrameMkLst>
        </pc:graphicFrameChg>
      </pc:sldChg>
      <pc:sldChg chg="modSp">
        <pc:chgData name="Raphael URIOL" userId="319a25cb-207d-4f1a-af1a-181517071dd7" providerId="ADAL" clId="{1EB77E9C-266A-4C75-9BC8-6729D1044C53}" dt="2023-07-06T09:50:29.683" v="31"/>
        <pc:sldMkLst>
          <pc:docMk/>
          <pc:sldMk cId="1886725575" sldId="1448944343"/>
        </pc:sldMkLst>
        <pc:graphicFrameChg chg="mod">
          <ac:chgData name="Raphael URIOL" userId="319a25cb-207d-4f1a-af1a-181517071dd7" providerId="ADAL" clId="{1EB77E9C-266A-4C75-9BC8-6729D1044C53}" dt="2023-07-06T09:50:29.683" v="31"/>
          <ac:graphicFrameMkLst>
            <pc:docMk/>
            <pc:sldMk cId="1886725575" sldId="1448944343"/>
            <ac:graphicFrameMk id="29" creationId="{3BB8D422-EAD3-3F2F-DABF-C84521B86907}"/>
          </ac:graphicFrameMkLst>
        </pc:graphicFrameChg>
      </pc:sldChg>
    </pc:docChg>
  </pc:docChgLst>
  <pc:docChgLst>
    <pc:chgData name="Clara BROC" userId="39889faa-1e3c-495e-8b99-5e6ec8d56c81" providerId="ADAL" clId="{4A833F16-79F8-43B7-8578-C4E4A7C0B663}"/>
    <pc:docChg chg="undo custSel addSld delSld modSld">
      <pc:chgData name="Clara BROC" userId="39889faa-1e3c-495e-8b99-5e6ec8d56c81" providerId="ADAL" clId="{4A833F16-79F8-43B7-8578-C4E4A7C0B663}" dt="2023-07-06T10:19:41.296" v="229"/>
      <pc:docMkLst>
        <pc:docMk/>
      </pc:docMkLst>
      <pc:sldChg chg="del">
        <pc:chgData name="Clara BROC" userId="39889faa-1e3c-495e-8b99-5e6ec8d56c81" providerId="ADAL" clId="{4A833F16-79F8-43B7-8578-C4E4A7C0B663}" dt="2023-07-06T09:09:26.151" v="57" actId="2696"/>
        <pc:sldMkLst>
          <pc:docMk/>
          <pc:sldMk cId="3700085637" sldId="1448944329"/>
        </pc:sldMkLst>
      </pc:sldChg>
      <pc:sldChg chg="del">
        <pc:chgData name="Clara BROC" userId="39889faa-1e3c-495e-8b99-5e6ec8d56c81" providerId="ADAL" clId="{4A833F16-79F8-43B7-8578-C4E4A7C0B663}" dt="2023-07-06T09:09:26.151" v="57" actId="2696"/>
        <pc:sldMkLst>
          <pc:docMk/>
          <pc:sldMk cId="1979591205" sldId="1448944330"/>
        </pc:sldMkLst>
      </pc:sldChg>
      <pc:sldChg chg="del">
        <pc:chgData name="Clara BROC" userId="39889faa-1e3c-495e-8b99-5e6ec8d56c81" providerId="ADAL" clId="{4A833F16-79F8-43B7-8578-C4E4A7C0B663}" dt="2023-07-06T09:09:26.151" v="57" actId="2696"/>
        <pc:sldMkLst>
          <pc:docMk/>
          <pc:sldMk cId="3669389300" sldId="1448944332"/>
        </pc:sldMkLst>
      </pc:sldChg>
      <pc:sldChg chg="del">
        <pc:chgData name="Clara BROC" userId="39889faa-1e3c-495e-8b99-5e6ec8d56c81" providerId="ADAL" clId="{4A833F16-79F8-43B7-8578-C4E4A7C0B663}" dt="2023-07-06T09:09:26.151" v="57" actId="2696"/>
        <pc:sldMkLst>
          <pc:docMk/>
          <pc:sldMk cId="84406383" sldId="1448944333"/>
        </pc:sldMkLst>
      </pc:sldChg>
      <pc:sldChg chg="modSp del mod modShow">
        <pc:chgData name="Clara BROC" userId="39889faa-1e3c-495e-8b99-5e6ec8d56c81" providerId="ADAL" clId="{4A833F16-79F8-43B7-8578-C4E4A7C0B663}" dt="2023-07-06T09:30:39.105" v="58" actId="2696"/>
        <pc:sldMkLst>
          <pc:docMk/>
          <pc:sldMk cId="1691843698" sldId="1448944334"/>
        </pc:sldMkLst>
        <pc:graphicFrameChg chg="mod">
          <ac:chgData name="Clara BROC" userId="39889faa-1e3c-495e-8b99-5e6ec8d56c81" providerId="ADAL" clId="{4A833F16-79F8-43B7-8578-C4E4A7C0B663}" dt="2023-07-06T08:02:17.534" v="0"/>
          <ac:graphicFrameMkLst>
            <pc:docMk/>
            <pc:sldMk cId="1691843698" sldId="1448944334"/>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9:09:26.151" v="57" actId="2696"/>
        <pc:sldMkLst>
          <pc:docMk/>
          <pc:sldMk cId="3850260259" sldId="1448944335"/>
        </pc:sldMkLst>
        <pc:spChg chg="mod">
          <ac:chgData name="Clara BROC" userId="39889faa-1e3c-495e-8b99-5e6ec8d56c81" providerId="ADAL" clId="{4A833F16-79F8-43B7-8578-C4E4A7C0B663}" dt="2023-07-06T08:04:44.117" v="43" actId="20577"/>
          <ac:spMkLst>
            <pc:docMk/>
            <pc:sldMk cId="3850260259" sldId="1448944335"/>
            <ac:spMk id="2" creationId="{42E89E30-5C31-1E45-E060-ED4F847D8B5C}"/>
          </ac:spMkLst>
        </pc:spChg>
        <pc:spChg chg="add del">
          <ac:chgData name="Clara BROC" userId="39889faa-1e3c-495e-8b99-5e6ec8d56c81" providerId="ADAL" clId="{4A833F16-79F8-43B7-8578-C4E4A7C0B663}" dt="2023-07-06T08:04:38.468" v="40"/>
          <ac:spMkLst>
            <pc:docMk/>
            <pc:sldMk cId="3850260259" sldId="1448944335"/>
            <ac:spMk id="4" creationId="{B1CC458E-2C47-E4B6-DD70-A3C1C0A00339}"/>
          </ac:spMkLst>
        </pc:spChg>
        <pc:graphicFrameChg chg="mod">
          <ac:chgData name="Clara BROC" userId="39889faa-1e3c-495e-8b99-5e6ec8d56c81" providerId="ADAL" clId="{4A833F16-79F8-43B7-8578-C4E4A7C0B663}" dt="2023-07-06T08:07:30.105" v="45"/>
          <ac:graphicFrameMkLst>
            <pc:docMk/>
            <pc:sldMk cId="3850260259" sldId="1448944335"/>
            <ac:graphicFrameMk id="29" creationId="{3BB8D422-EAD3-3F2F-DABF-C84521B86907}"/>
          </ac:graphicFrameMkLst>
        </pc:graphicFrameChg>
      </pc:sldChg>
      <pc:sldChg chg="addSp modSp add mod">
        <pc:chgData name="Clara BROC" userId="39889faa-1e3c-495e-8b99-5e6ec8d56c81" providerId="ADAL" clId="{4A833F16-79F8-43B7-8578-C4E4A7C0B663}" dt="2023-07-06T09:59:02.372" v="186"/>
        <pc:sldMkLst>
          <pc:docMk/>
          <pc:sldMk cId="3926959099" sldId="1448944336"/>
        </pc:sldMkLst>
        <pc:spChg chg="add mod">
          <ac:chgData name="Clara BROC" userId="39889faa-1e3c-495e-8b99-5e6ec8d56c81" providerId="ADAL" clId="{4A833F16-79F8-43B7-8578-C4E4A7C0B663}" dt="2023-07-06T09:31:51.221" v="135" actId="1076"/>
          <ac:spMkLst>
            <pc:docMk/>
            <pc:sldMk cId="3926959099" sldId="1448944336"/>
            <ac:spMk id="4" creationId="{21DC91A5-B645-8F62-F920-DD4B01E7D984}"/>
          </ac:spMkLst>
        </pc:spChg>
        <pc:graphicFrameChg chg="mod">
          <ac:chgData name="Clara BROC" userId="39889faa-1e3c-495e-8b99-5e6ec8d56c81" providerId="ADAL" clId="{4A833F16-79F8-43B7-8578-C4E4A7C0B663}" dt="2023-07-06T09:59:02.372" v="186"/>
          <ac:graphicFrameMkLst>
            <pc:docMk/>
            <pc:sldMk cId="3926959099" sldId="1448944336"/>
            <ac:graphicFrameMk id="29" creationId="{3BB8D422-EAD3-3F2F-DABF-C84521B86907}"/>
          </ac:graphicFrameMkLst>
        </pc:graphicFrameChg>
      </pc:sldChg>
      <pc:sldChg chg="addSp delSp modSp add del mod">
        <pc:chgData name="Clara BROC" userId="39889faa-1e3c-495e-8b99-5e6ec8d56c81" providerId="ADAL" clId="{4A833F16-79F8-43B7-8578-C4E4A7C0B663}" dt="2023-07-06T08:08:34.034" v="55" actId="2696"/>
        <pc:sldMkLst>
          <pc:docMk/>
          <pc:sldMk cId="4121294370" sldId="1448944336"/>
        </pc:sldMkLst>
        <pc:graphicFrameChg chg="add del mod">
          <ac:chgData name="Clara BROC" userId="39889faa-1e3c-495e-8b99-5e6ec8d56c81" providerId="ADAL" clId="{4A833F16-79F8-43B7-8578-C4E4A7C0B663}" dt="2023-07-06T08:07:57.137" v="52" actId="478"/>
          <ac:graphicFrameMkLst>
            <pc:docMk/>
            <pc:sldMk cId="4121294370" sldId="1448944336"/>
            <ac:graphicFrameMk id="4" creationId="{005F0656-74A4-3E77-55B6-9C7994E2D802}"/>
          </ac:graphicFrameMkLst>
        </pc:graphicFrameChg>
        <pc:graphicFrameChg chg="add mod">
          <ac:chgData name="Clara BROC" userId="39889faa-1e3c-495e-8b99-5e6ec8d56c81" providerId="ADAL" clId="{4A833F16-79F8-43B7-8578-C4E4A7C0B663}" dt="2023-07-06T08:08:06.269" v="54"/>
          <ac:graphicFrameMkLst>
            <pc:docMk/>
            <pc:sldMk cId="4121294370" sldId="1448944336"/>
            <ac:graphicFrameMk id="5" creationId="{A2A359FF-EA5A-45CF-024E-F064050D2593}"/>
          </ac:graphicFrameMkLst>
        </pc:graphicFrameChg>
        <pc:graphicFrameChg chg="del">
          <ac:chgData name="Clara BROC" userId="39889faa-1e3c-495e-8b99-5e6ec8d56c81" providerId="ADAL" clId="{4A833F16-79F8-43B7-8578-C4E4A7C0B663}" dt="2023-07-06T08:07:39.921" v="47" actId="478"/>
          <ac:graphicFrameMkLst>
            <pc:docMk/>
            <pc:sldMk cId="4121294370" sldId="1448944336"/>
            <ac:graphicFrameMk id="29" creationId="{3BB8D422-EAD3-3F2F-DABF-C84521B86907}"/>
          </ac:graphicFrameMkLst>
        </pc:graphicFrameChg>
      </pc:sldChg>
      <pc:sldChg chg="addSp modSp add mod">
        <pc:chgData name="Clara BROC" userId="39889faa-1e3c-495e-8b99-5e6ec8d56c81" providerId="ADAL" clId="{4A833F16-79F8-43B7-8578-C4E4A7C0B663}" dt="2023-07-06T09:58:57.137" v="185" actId="1076"/>
        <pc:sldMkLst>
          <pc:docMk/>
          <pc:sldMk cId="1802128126" sldId="1448944337"/>
        </pc:sldMkLst>
        <pc:spChg chg="add mod">
          <ac:chgData name="Clara BROC" userId="39889faa-1e3c-495e-8b99-5e6ec8d56c81" providerId="ADAL" clId="{4A833F16-79F8-43B7-8578-C4E4A7C0B663}" dt="2023-07-06T09:31:53.314" v="136"/>
          <ac:spMkLst>
            <pc:docMk/>
            <pc:sldMk cId="1802128126" sldId="1448944337"/>
            <ac:spMk id="4" creationId="{D0EAD33D-1A9F-8404-72CA-8FAC86AE00AB}"/>
          </ac:spMkLst>
        </pc:spChg>
        <pc:graphicFrameChg chg="mod">
          <ac:chgData name="Clara BROC" userId="39889faa-1e3c-495e-8b99-5e6ec8d56c81" providerId="ADAL" clId="{4A833F16-79F8-43B7-8578-C4E4A7C0B663}" dt="2023-07-06T09:58:57.137" v="185" actId="1076"/>
          <ac:graphicFrameMkLst>
            <pc:docMk/>
            <pc:sldMk cId="1802128126" sldId="1448944337"/>
            <ac:graphicFrameMk id="29" creationId="{3BB8D422-EAD3-3F2F-DABF-C84521B86907}"/>
          </ac:graphicFrameMkLst>
        </pc:graphicFrameChg>
      </pc:sldChg>
      <pc:sldChg chg="addSp modSp add">
        <pc:chgData name="Clara BROC" userId="39889faa-1e3c-495e-8b99-5e6ec8d56c81" providerId="ADAL" clId="{4A833F16-79F8-43B7-8578-C4E4A7C0B663}" dt="2023-07-06T10:00:47.057" v="189"/>
        <pc:sldMkLst>
          <pc:docMk/>
          <pc:sldMk cId="3696009447" sldId="1448944338"/>
        </pc:sldMkLst>
        <pc:spChg chg="add mod">
          <ac:chgData name="Clara BROC" userId="39889faa-1e3c-495e-8b99-5e6ec8d56c81" providerId="ADAL" clId="{4A833F16-79F8-43B7-8578-C4E4A7C0B663}" dt="2023-07-06T09:31:57.170" v="137"/>
          <ac:spMkLst>
            <pc:docMk/>
            <pc:sldMk cId="3696009447" sldId="1448944338"/>
            <ac:spMk id="4" creationId="{005A6660-7868-D992-D1ED-730A98C32A77}"/>
          </ac:spMkLst>
        </pc:spChg>
        <pc:graphicFrameChg chg="mod">
          <ac:chgData name="Clara BROC" userId="39889faa-1e3c-495e-8b99-5e6ec8d56c81" providerId="ADAL" clId="{4A833F16-79F8-43B7-8578-C4E4A7C0B663}" dt="2023-07-06T10:00:47.057" v="189"/>
          <ac:graphicFrameMkLst>
            <pc:docMk/>
            <pc:sldMk cId="3696009447" sldId="1448944338"/>
            <ac:graphicFrameMk id="29" creationId="{3BB8D422-EAD3-3F2F-DABF-C84521B86907}"/>
          </ac:graphicFrameMkLst>
        </pc:graphicFrameChg>
      </pc:sldChg>
      <pc:sldChg chg="addSp modSp add">
        <pc:chgData name="Clara BROC" userId="39889faa-1e3c-495e-8b99-5e6ec8d56c81" providerId="ADAL" clId="{4A833F16-79F8-43B7-8578-C4E4A7C0B663}" dt="2023-07-06T10:00:52.707" v="190"/>
        <pc:sldMkLst>
          <pc:docMk/>
          <pc:sldMk cId="55541173" sldId="1448944339"/>
        </pc:sldMkLst>
        <pc:spChg chg="add mod">
          <ac:chgData name="Clara BROC" userId="39889faa-1e3c-495e-8b99-5e6ec8d56c81" providerId="ADAL" clId="{4A833F16-79F8-43B7-8578-C4E4A7C0B663}" dt="2023-07-06T09:31:58.248" v="138"/>
          <ac:spMkLst>
            <pc:docMk/>
            <pc:sldMk cId="55541173" sldId="1448944339"/>
            <ac:spMk id="4" creationId="{7F9D9E3D-1700-5F2A-3012-0238A7276C0F}"/>
          </ac:spMkLst>
        </pc:spChg>
        <pc:graphicFrameChg chg="mod">
          <ac:chgData name="Clara BROC" userId="39889faa-1e3c-495e-8b99-5e6ec8d56c81" providerId="ADAL" clId="{4A833F16-79F8-43B7-8578-C4E4A7C0B663}" dt="2023-07-06T10:00:52.707" v="190"/>
          <ac:graphicFrameMkLst>
            <pc:docMk/>
            <pc:sldMk cId="55541173" sldId="1448944339"/>
            <ac:graphicFrameMk id="29" creationId="{3BB8D422-EAD3-3F2F-DABF-C84521B86907}"/>
          </ac:graphicFrameMkLst>
        </pc:graphicFrameChg>
      </pc:sldChg>
      <pc:sldChg chg="addSp delSp modSp add mod">
        <pc:chgData name="Clara BROC" userId="39889faa-1e3c-495e-8b99-5e6ec8d56c81" providerId="ADAL" clId="{4A833F16-79F8-43B7-8578-C4E4A7C0B663}" dt="2023-07-06T10:02:51.679" v="192"/>
        <pc:sldMkLst>
          <pc:docMk/>
          <pc:sldMk cId="3166555782" sldId="1448944340"/>
        </pc:sldMkLst>
        <pc:graphicFrameChg chg="mod">
          <ac:chgData name="Clara BROC" userId="39889faa-1e3c-495e-8b99-5e6ec8d56c81" providerId="ADAL" clId="{4A833F16-79F8-43B7-8578-C4E4A7C0B663}" dt="2023-07-06T10:02:51.679" v="192"/>
          <ac:graphicFrameMkLst>
            <pc:docMk/>
            <pc:sldMk cId="3166555782" sldId="1448944340"/>
            <ac:graphicFrameMk id="29" creationId="{3BB8D422-EAD3-3F2F-DABF-C84521B86907}"/>
          </ac:graphicFrameMkLst>
        </pc:graphicFrameChg>
        <pc:picChg chg="add del mod">
          <ac:chgData name="Clara BROC" userId="39889faa-1e3c-495e-8b99-5e6ec8d56c81" providerId="ADAL" clId="{4A833F16-79F8-43B7-8578-C4E4A7C0B663}" dt="2023-07-06T09:46:15.355" v="168" actId="478"/>
          <ac:picMkLst>
            <pc:docMk/>
            <pc:sldMk cId="3166555782" sldId="1448944340"/>
            <ac:picMk id="4" creationId="{4E421100-50B4-B6BF-50E4-ECCAB8C6FEEB}"/>
          </ac:picMkLst>
        </pc:picChg>
      </pc:sldChg>
      <pc:sldChg chg="addSp delSp modSp add mod">
        <pc:chgData name="Clara BROC" userId="39889faa-1e3c-495e-8b99-5e6ec8d56c81" providerId="ADAL" clId="{4A833F16-79F8-43B7-8578-C4E4A7C0B663}" dt="2023-07-06T10:19:35.049" v="228"/>
        <pc:sldMkLst>
          <pc:docMk/>
          <pc:sldMk cId="862180106" sldId="1448944341"/>
        </pc:sldMkLst>
        <pc:graphicFrameChg chg="add del mod">
          <ac:chgData name="Clara BROC" userId="39889faa-1e3c-495e-8b99-5e6ec8d56c81" providerId="ADAL" clId="{4A833F16-79F8-43B7-8578-C4E4A7C0B663}" dt="2023-07-06T09:44:17.879" v="156"/>
          <ac:graphicFrameMkLst>
            <pc:docMk/>
            <pc:sldMk cId="862180106" sldId="1448944341"/>
            <ac:graphicFrameMk id="4" creationId="{7088A06E-518F-0EA2-F126-954994EDB3F4}"/>
          </ac:graphicFrameMkLst>
        </pc:graphicFrameChg>
        <pc:graphicFrameChg chg="mod">
          <ac:chgData name="Clara BROC" userId="39889faa-1e3c-495e-8b99-5e6ec8d56c81" providerId="ADAL" clId="{4A833F16-79F8-43B7-8578-C4E4A7C0B663}" dt="2023-07-06T10:19:35.049" v="228"/>
          <ac:graphicFrameMkLst>
            <pc:docMk/>
            <pc:sldMk cId="862180106" sldId="1448944341"/>
            <ac:graphicFrameMk id="29" creationId="{3BB8D422-EAD3-3F2F-DABF-C84521B86907}"/>
          </ac:graphicFrameMkLst>
        </pc:graphicFrameChg>
        <pc:picChg chg="add del mod">
          <ac:chgData name="Clara BROC" userId="39889faa-1e3c-495e-8b99-5e6ec8d56c81" providerId="ADAL" clId="{4A833F16-79F8-43B7-8578-C4E4A7C0B663}" dt="2023-07-06T09:44:28.353" v="160" actId="21"/>
          <ac:picMkLst>
            <pc:docMk/>
            <pc:sldMk cId="862180106" sldId="1448944341"/>
            <ac:picMk id="5" creationId="{20E3916B-D271-43ED-14C5-A6C8D66231CD}"/>
          </ac:picMkLst>
        </pc:picChg>
      </pc:sldChg>
      <pc:sldChg chg="modSp add">
        <pc:chgData name="Clara BROC" userId="39889faa-1e3c-495e-8b99-5e6ec8d56c81" providerId="ADAL" clId="{4A833F16-79F8-43B7-8578-C4E4A7C0B663}" dt="2023-07-06T10:19:41.296" v="229"/>
        <pc:sldMkLst>
          <pc:docMk/>
          <pc:sldMk cId="1481844890" sldId="1448944342"/>
        </pc:sldMkLst>
        <pc:graphicFrameChg chg="mod">
          <ac:chgData name="Clara BROC" userId="39889faa-1e3c-495e-8b99-5e6ec8d56c81" providerId="ADAL" clId="{4A833F16-79F8-43B7-8578-C4E4A7C0B663}" dt="2023-07-06T10:19:41.296" v="229"/>
          <ac:graphicFrameMkLst>
            <pc:docMk/>
            <pc:sldMk cId="1481844890" sldId="1448944342"/>
            <ac:graphicFrameMk id="29" creationId="{3BB8D422-EAD3-3F2F-DABF-C84521B86907}"/>
          </ac:graphicFrameMkLst>
        </pc:graphicFrameChg>
      </pc:sldChg>
      <pc:sldChg chg="modSp add">
        <pc:chgData name="Clara BROC" userId="39889faa-1e3c-495e-8b99-5e6ec8d56c81" providerId="ADAL" clId="{4A833F16-79F8-43B7-8578-C4E4A7C0B663}" dt="2023-07-06T10:17:41.041" v="227"/>
        <pc:sldMkLst>
          <pc:docMk/>
          <pc:sldMk cId="1886725575" sldId="1448944343"/>
        </pc:sldMkLst>
        <pc:graphicFrameChg chg="mod">
          <ac:chgData name="Clara BROC" userId="39889faa-1e3c-495e-8b99-5e6ec8d56c81" providerId="ADAL" clId="{4A833F16-79F8-43B7-8578-C4E4A7C0B663}" dt="2023-07-06T10:17:41.041" v="227"/>
          <ac:graphicFrameMkLst>
            <pc:docMk/>
            <pc:sldMk cId="1886725575" sldId="1448944343"/>
            <ac:graphicFrameMk id="29" creationId="{3BB8D422-EAD3-3F2F-DABF-C84521B86907}"/>
          </ac:graphicFrameMkLst>
        </pc:graphicFrameChg>
      </pc:sldChg>
      <pc:sldChg chg="modSp add del mod">
        <pc:chgData name="Clara BROC" userId="39889faa-1e3c-495e-8b99-5e6ec8d56c81" providerId="ADAL" clId="{4A833F16-79F8-43B7-8578-C4E4A7C0B663}" dt="2023-07-06T10:16:49.260" v="225" actId="2696"/>
        <pc:sldMkLst>
          <pc:docMk/>
          <pc:sldMk cId="2333747940" sldId="1448944344"/>
        </pc:sldMkLst>
        <pc:spChg chg="mod">
          <ac:chgData name="Clara BROC" userId="39889faa-1e3c-495e-8b99-5e6ec8d56c81" providerId="ADAL" clId="{4A833F16-79F8-43B7-8578-C4E4A7C0B663}" dt="2023-07-06T10:13:31.424" v="223" actId="20577"/>
          <ac:spMkLst>
            <pc:docMk/>
            <pc:sldMk cId="2333747940" sldId="1448944344"/>
            <ac:spMk id="2" creationId="{42E89E30-5C31-1E45-E060-ED4F847D8B5C}"/>
          </ac:spMkLst>
        </pc:spChg>
        <pc:graphicFrameChg chg="mod">
          <ac:chgData name="Clara BROC" userId="39889faa-1e3c-495e-8b99-5e6ec8d56c81" providerId="ADAL" clId="{4A833F16-79F8-43B7-8578-C4E4A7C0B663}" dt="2023-07-06T10:14:13.101" v="224"/>
          <ac:graphicFrameMkLst>
            <pc:docMk/>
            <pc:sldMk cId="2333747940" sldId="1448944344"/>
            <ac:graphicFrameMk id="29" creationId="{3BB8D422-EAD3-3F2F-DABF-C84521B86907}"/>
          </ac:graphicFrameMkLst>
        </pc:graphicFrameChg>
      </pc:sldChg>
    </pc:docChg>
  </pc:docChgLst>
  <pc:docChgLst>
    <pc:chgData name="Luigi CANNAROZZO" userId="3b7cd067-69d7-4713-b8e2-467d046a459b" providerId="ADAL" clId="{C231D8EA-6736-4BEA-ABE3-D06BB5CFF7BC}"/>
    <pc:docChg chg="undo custSel addSld modSld sldOrd">
      <pc:chgData name="Luigi CANNAROZZO" userId="3b7cd067-69d7-4713-b8e2-467d046a459b" providerId="ADAL" clId="{C231D8EA-6736-4BEA-ABE3-D06BB5CFF7BC}" dt="2023-07-25T07:29:43.470" v="136" actId="20577"/>
      <pc:docMkLst>
        <pc:docMk/>
      </pc:docMkLst>
      <pc:sldChg chg="mod ord modShow">
        <pc:chgData name="Luigi CANNAROZZO" userId="3b7cd067-69d7-4713-b8e2-467d046a459b" providerId="ADAL" clId="{C231D8EA-6736-4BEA-ABE3-D06BB5CFF7BC}" dt="2023-07-25T07:22:27.154" v="13" actId="729"/>
        <pc:sldMkLst>
          <pc:docMk/>
          <pc:sldMk cId="3926959099" sldId="1448944336"/>
        </pc:sldMkLst>
      </pc:sldChg>
      <pc:sldChg chg="modSp mod">
        <pc:chgData name="Luigi CANNAROZZO" userId="3b7cd067-69d7-4713-b8e2-467d046a459b" providerId="ADAL" clId="{C231D8EA-6736-4BEA-ABE3-D06BB5CFF7BC}" dt="2023-07-25T07:25:11.421" v="98" actId="207"/>
        <pc:sldMkLst>
          <pc:docMk/>
          <pc:sldMk cId="2169929944" sldId="1448944339"/>
        </pc:sldMkLst>
        <pc:graphicFrameChg chg="modGraphic">
          <ac:chgData name="Luigi CANNAROZZO" userId="3b7cd067-69d7-4713-b8e2-467d046a459b" providerId="ADAL" clId="{C231D8EA-6736-4BEA-ABE3-D06BB5CFF7BC}" dt="2023-07-25T07:25:11.421" v="98" actId="207"/>
          <ac:graphicFrameMkLst>
            <pc:docMk/>
            <pc:sldMk cId="2169929944" sldId="1448944339"/>
            <ac:graphicFrameMk id="9" creationId="{2BBCEF64-19B2-4980-11AA-E677B3916334}"/>
          </ac:graphicFrameMkLst>
        </pc:graphicFrameChg>
      </pc:sldChg>
      <pc:sldChg chg="modSp add mod">
        <pc:chgData name="Luigi CANNAROZZO" userId="3b7cd067-69d7-4713-b8e2-467d046a459b" providerId="ADAL" clId="{C231D8EA-6736-4BEA-ABE3-D06BB5CFF7BC}" dt="2023-07-25T07:21:51.320" v="10" actId="20577"/>
        <pc:sldMkLst>
          <pc:docMk/>
          <pc:sldMk cId="3974473623" sldId="1448944349"/>
        </pc:sldMkLst>
        <pc:spChg chg="mod">
          <ac:chgData name="Luigi CANNAROZZO" userId="3b7cd067-69d7-4713-b8e2-467d046a459b" providerId="ADAL" clId="{C231D8EA-6736-4BEA-ABE3-D06BB5CFF7BC}" dt="2023-07-25T07:20:03.859" v="2" actId="14100"/>
          <ac:spMkLst>
            <pc:docMk/>
            <pc:sldMk cId="3974473623" sldId="1448944349"/>
            <ac:spMk id="2" creationId="{42E89E30-5C31-1E45-E060-ED4F847D8B5C}"/>
          </ac:spMkLst>
        </pc:spChg>
        <pc:graphicFrameChg chg="mod modGraphic">
          <ac:chgData name="Luigi CANNAROZZO" userId="3b7cd067-69d7-4713-b8e2-467d046a459b" providerId="ADAL" clId="{C231D8EA-6736-4BEA-ABE3-D06BB5CFF7BC}" dt="2023-07-25T07:21:51.320" v="10" actId="20577"/>
          <ac:graphicFrameMkLst>
            <pc:docMk/>
            <pc:sldMk cId="3974473623" sldId="1448944349"/>
            <ac:graphicFrameMk id="6" creationId="{9280C3A4-128B-E2E6-AEA5-56BC57B6D0EA}"/>
          </ac:graphicFrameMkLst>
        </pc:graphicFrameChg>
      </pc:sldChg>
      <pc:sldChg chg="modSp add mod ord">
        <pc:chgData name="Luigi CANNAROZZO" userId="3b7cd067-69d7-4713-b8e2-467d046a459b" providerId="ADAL" clId="{C231D8EA-6736-4BEA-ABE3-D06BB5CFF7BC}" dt="2023-07-25T07:29:43.470" v="136" actId="20577"/>
        <pc:sldMkLst>
          <pc:docMk/>
          <pc:sldMk cId="3360240375" sldId="1448944352"/>
        </pc:sldMkLst>
        <pc:spChg chg="mod">
          <ac:chgData name="Luigi CANNAROZZO" userId="3b7cd067-69d7-4713-b8e2-467d046a459b" providerId="ADAL" clId="{C231D8EA-6736-4BEA-ABE3-D06BB5CFF7BC}" dt="2023-07-25T07:29:43.470" v="136" actId="20577"/>
          <ac:spMkLst>
            <pc:docMk/>
            <pc:sldMk cId="3360240375" sldId="1448944352"/>
            <ac:spMk id="2" creationId="{42E89E30-5C31-1E45-E060-ED4F847D8B5C}"/>
          </ac:spMkLst>
        </pc:spChg>
        <pc:graphicFrameChg chg="mod modGraphic">
          <ac:chgData name="Luigi CANNAROZZO" userId="3b7cd067-69d7-4713-b8e2-467d046a459b" providerId="ADAL" clId="{C231D8EA-6736-4BEA-ABE3-D06BB5CFF7BC}" dt="2023-07-25T07:27:09.532" v="132" actId="20577"/>
          <ac:graphicFrameMkLst>
            <pc:docMk/>
            <pc:sldMk cId="3360240375" sldId="1448944352"/>
            <ac:graphicFrameMk id="6" creationId="{9280C3A4-128B-E2E6-AEA5-56BC57B6D0EA}"/>
          </ac:graphicFrameMkLst>
        </pc:graphicFrameChg>
      </pc:sldChg>
    </pc:docChg>
  </pc:docChgLst>
  <pc:docChgLst>
    <pc:chgData name="Clara BROC" userId="39889faa-1e3c-495e-8b99-5e6ec8d56c81" providerId="ADAL" clId="{629396DF-E508-46B2-9858-71FA28B1DDE5}"/>
    <pc:docChg chg="undo custSel addSld delSld modSld">
      <pc:chgData name="Clara BROC" userId="39889faa-1e3c-495e-8b99-5e6ec8d56c81" providerId="ADAL" clId="{629396DF-E508-46B2-9858-71FA28B1DDE5}" dt="2023-07-11T06:57:03.843" v="164" actId="255"/>
      <pc:docMkLst>
        <pc:docMk/>
      </pc:docMkLst>
      <pc:sldChg chg="addSp delSp modSp mod">
        <pc:chgData name="Clara BROC" userId="39889faa-1e3c-495e-8b99-5e6ec8d56c81" providerId="ADAL" clId="{629396DF-E508-46B2-9858-71FA28B1DDE5}" dt="2023-07-11T06:57:03.843" v="164" actId="255"/>
        <pc:sldMkLst>
          <pc:docMk/>
          <pc:sldMk cId="3926959099" sldId="1448944336"/>
        </pc:sldMkLst>
        <pc:spChg chg="mod">
          <ac:chgData name="Clara BROC" userId="39889faa-1e3c-495e-8b99-5e6ec8d56c81" providerId="ADAL" clId="{629396DF-E508-46B2-9858-71FA28B1DDE5}" dt="2023-07-06T12:38:29.443" v="73" actId="20577"/>
          <ac:spMkLst>
            <pc:docMk/>
            <pc:sldMk cId="3926959099" sldId="1448944336"/>
            <ac:spMk id="2" creationId="{42E89E30-5C31-1E45-E060-ED4F847D8B5C}"/>
          </ac:spMkLst>
        </pc:spChg>
        <pc:spChg chg="del">
          <ac:chgData name="Clara BROC" userId="39889faa-1e3c-495e-8b99-5e6ec8d56c81" providerId="ADAL" clId="{629396DF-E508-46B2-9858-71FA28B1DDE5}" dt="2023-07-06T12:38:33.897" v="74" actId="478"/>
          <ac:spMkLst>
            <pc:docMk/>
            <pc:sldMk cId="3926959099" sldId="1448944336"/>
            <ac:spMk id="4" creationId="{21DC91A5-B645-8F62-F920-DD4B01E7D984}"/>
          </ac:spMkLst>
        </pc:spChg>
        <pc:graphicFrameChg chg="add del">
          <ac:chgData name="Clara BROC" userId="39889faa-1e3c-495e-8b99-5e6ec8d56c81" providerId="ADAL" clId="{629396DF-E508-46B2-9858-71FA28B1DDE5}" dt="2023-07-10T07:31:31.564" v="150"/>
          <ac:graphicFrameMkLst>
            <pc:docMk/>
            <pc:sldMk cId="3926959099" sldId="1448944336"/>
            <ac:graphicFrameMk id="4" creationId="{1F68A397-6E40-4B2E-6726-1B50CFEF0BD3}"/>
          </ac:graphicFrameMkLst>
        </pc:graphicFrameChg>
        <pc:graphicFrameChg chg="add del mod">
          <ac:chgData name="Clara BROC" userId="39889faa-1e3c-495e-8b99-5e6ec8d56c81" providerId="ADAL" clId="{629396DF-E508-46B2-9858-71FA28B1DDE5}" dt="2023-07-10T07:32:45.976" v="157" actId="478"/>
          <ac:graphicFrameMkLst>
            <pc:docMk/>
            <pc:sldMk cId="3926959099" sldId="1448944336"/>
            <ac:graphicFrameMk id="5" creationId="{CE3175E8-59B0-9BD2-C9A4-4FF1C78DBC92}"/>
          </ac:graphicFrameMkLst>
        </pc:graphicFrameChg>
        <pc:graphicFrameChg chg="add del mod">
          <ac:chgData name="Clara BROC" userId="39889faa-1e3c-495e-8b99-5e6ec8d56c81" providerId="ADAL" clId="{629396DF-E508-46B2-9858-71FA28B1DDE5}" dt="2023-07-06T12:30:41.077" v="2"/>
          <ac:graphicFrameMkLst>
            <pc:docMk/>
            <pc:sldMk cId="3926959099" sldId="1448944336"/>
            <ac:graphicFrameMk id="5" creationId="{EA6D8FB1-BC2F-329C-F223-E83F2A306EEF}"/>
          </ac:graphicFrameMkLst>
        </pc:graphicFrameChg>
        <pc:graphicFrameChg chg="add mod modGraphic">
          <ac:chgData name="Clara BROC" userId="39889faa-1e3c-495e-8b99-5e6ec8d56c81" providerId="ADAL" clId="{629396DF-E508-46B2-9858-71FA28B1DDE5}" dt="2023-07-11T06:57:03.843" v="164" actId="255"/>
          <ac:graphicFrameMkLst>
            <pc:docMk/>
            <pc:sldMk cId="3926959099" sldId="1448944336"/>
            <ac:graphicFrameMk id="6" creationId="{9280C3A4-128B-E2E6-AEA5-56BC57B6D0EA}"/>
          </ac:graphicFrameMkLst>
        </pc:graphicFrameChg>
        <pc:graphicFrameChg chg="del">
          <ac:chgData name="Clara BROC" userId="39889faa-1e3c-495e-8b99-5e6ec8d56c81" providerId="ADAL" clId="{629396DF-E508-46B2-9858-71FA28B1DDE5}" dt="2023-07-06T12:30:38.581" v="0" actId="478"/>
          <ac:graphicFrameMkLst>
            <pc:docMk/>
            <pc:sldMk cId="3926959099" sldId="1448944336"/>
            <ac:graphicFrameMk id="29" creationId="{3BB8D422-EAD3-3F2F-DABF-C84521B86907}"/>
          </ac:graphicFrameMkLst>
        </pc:graphicFrameChg>
      </pc:sldChg>
      <pc:sldChg chg="new del">
        <pc:chgData name="Clara BROC" userId="39889faa-1e3c-495e-8b99-5e6ec8d56c81" providerId="ADAL" clId="{629396DF-E508-46B2-9858-71FA28B1DDE5}" dt="2023-07-06T12:38:38.202" v="75" actId="2696"/>
        <pc:sldMkLst>
          <pc:docMk/>
          <pc:sldMk cId="383117324" sldId="1448944337"/>
        </pc:sldMkLst>
      </pc:sldChg>
      <pc:sldChg chg="modSp del">
        <pc:chgData name="Clara BROC" userId="39889faa-1e3c-495e-8b99-5e6ec8d56c81" providerId="ADAL" clId="{629396DF-E508-46B2-9858-71FA28B1DDE5}" dt="2023-07-06T12:38:06.297" v="43" actId="2696"/>
        <pc:sldMkLst>
          <pc:docMk/>
          <pc:sldMk cId="1802128126" sldId="1448944337"/>
        </pc:sldMkLst>
        <pc:graphicFrameChg chg="mod">
          <ac:chgData name="Clara BROC" userId="39889faa-1e3c-495e-8b99-5e6ec8d56c81" providerId="ADAL" clId="{629396DF-E508-46B2-9858-71FA28B1DDE5}" dt="2023-07-06T12:31:44.165" v="13"/>
          <ac:graphicFrameMkLst>
            <pc:docMk/>
            <pc:sldMk cId="1802128126" sldId="1448944337"/>
            <ac:graphicFrameMk id="29" creationId="{3BB8D422-EAD3-3F2F-DABF-C84521B86907}"/>
          </ac:graphicFrameMkLst>
        </pc:graphicFrameChg>
      </pc:sldChg>
      <pc:sldChg chg="addSp delSp modSp add del mod modShow">
        <pc:chgData name="Clara BROC" userId="39889faa-1e3c-495e-8b99-5e6ec8d56c81" providerId="ADAL" clId="{629396DF-E508-46B2-9858-71FA28B1DDE5}" dt="2023-07-10T07:32:07.019" v="152" actId="2696"/>
        <pc:sldMkLst>
          <pc:docMk/>
          <pc:sldMk cId="3135965274" sldId="1448944337"/>
        </pc:sldMkLst>
        <pc:spChg chg="mod">
          <ac:chgData name="Clara BROC" userId="39889faa-1e3c-495e-8b99-5e6ec8d56c81" providerId="ADAL" clId="{629396DF-E508-46B2-9858-71FA28B1DDE5}" dt="2023-07-06T12:39:07.290" v="88" actId="20577"/>
          <ac:spMkLst>
            <pc:docMk/>
            <pc:sldMk cId="3135965274" sldId="1448944337"/>
            <ac:spMk id="2" creationId="{42E89E30-5C31-1E45-E060-ED4F847D8B5C}"/>
          </ac:spMkLst>
        </pc:spChg>
        <pc:spChg chg="add mod">
          <ac:chgData name="Clara BROC" userId="39889faa-1e3c-495e-8b99-5e6ec8d56c81" providerId="ADAL" clId="{629396DF-E508-46B2-9858-71FA28B1DDE5}" dt="2023-07-06T12:40:37.440" v="135" actId="20577"/>
          <ac:spMkLst>
            <pc:docMk/>
            <pc:sldMk cId="3135965274" sldId="1448944337"/>
            <ac:spMk id="8" creationId="{EB5CF4E9-D890-897D-CD9F-8A0BE0432EE1}"/>
          </ac:spMkLst>
        </pc:spChg>
        <pc:graphicFrameChg chg="add del mod">
          <ac:chgData name="Clara BROC" userId="39889faa-1e3c-495e-8b99-5e6ec8d56c81" providerId="ADAL" clId="{629396DF-E508-46B2-9858-71FA28B1DDE5}" dt="2023-07-06T12:38:56.434" v="79"/>
          <ac:graphicFrameMkLst>
            <pc:docMk/>
            <pc:sldMk cId="3135965274" sldId="1448944337"/>
            <ac:graphicFrameMk id="4" creationId="{A994AD42-53CD-2922-8731-183729FF02A3}"/>
          </ac:graphicFrameMkLst>
        </pc:graphicFrameChg>
        <pc:graphicFrameChg chg="add mod">
          <ac:chgData name="Clara BROC" userId="39889faa-1e3c-495e-8b99-5e6ec8d56c81" providerId="ADAL" clId="{629396DF-E508-46B2-9858-71FA28B1DDE5}" dt="2023-07-06T12:39:03.292" v="80"/>
          <ac:graphicFrameMkLst>
            <pc:docMk/>
            <pc:sldMk cId="3135965274" sldId="1448944337"/>
            <ac:graphicFrameMk id="5" creationId="{7DB46B5F-79B9-8F4B-6F6A-4821EF0753B0}"/>
          </ac:graphicFrameMkLst>
        </pc:graphicFrameChg>
        <pc:graphicFrameChg chg="del">
          <ac:chgData name="Clara BROC" userId="39889faa-1e3c-495e-8b99-5e6ec8d56c81" providerId="ADAL" clId="{629396DF-E508-46B2-9858-71FA28B1DDE5}" dt="2023-07-06T12:38:54.634" v="77" actId="478"/>
          <ac:graphicFrameMkLst>
            <pc:docMk/>
            <pc:sldMk cId="3135965274" sldId="1448944337"/>
            <ac:graphicFrameMk id="6" creationId="{9280C3A4-128B-E2E6-AEA5-56BC57B6D0EA}"/>
          </ac:graphicFrameMkLst>
        </pc:graphicFrameChg>
      </pc:sldChg>
      <pc:sldChg chg="add del">
        <pc:chgData name="Clara BROC" userId="39889faa-1e3c-495e-8b99-5e6ec8d56c81" providerId="ADAL" clId="{629396DF-E508-46B2-9858-71FA28B1DDE5}" dt="2023-07-10T07:33:54.603" v="158" actId="2696"/>
        <pc:sldMkLst>
          <pc:docMk/>
          <pc:sldMk cId="1166296794" sldId="1448944338"/>
        </pc:sldMkLst>
      </pc:sldChg>
      <pc:sldChg chg="del">
        <pc:chgData name="Clara BROC" userId="39889faa-1e3c-495e-8b99-5e6ec8d56c81" providerId="ADAL" clId="{629396DF-E508-46B2-9858-71FA28B1DDE5}" dt="2023-07-06T12:38:06.297" v="43" actId="2696"/>
        <pc:sldMkLst>
          <pc:docMk/>
          <pc:sldMk cId="3696009447" sldId="1448944338"/>
        </pc:sldMkLst>
      </pc:sldChg>
      <pc:sldChg chg="del">
        <pc:chgData name="Clara BROC" userId="39889faa-1e3c-495e-8b99-5e6ec8d56c81" providerId="ADAL" clId="{629396DF-E508-46B2-9858-71FA28B1DDE5}" dt="2023-07-06T12:38:06.297" v="43" actId="2696"/>
        <pc:sldMkLst>
          <pc:docMk/>
          <pc:sldMk cId="55541173" sldId="1448944339"/>
        </pc:sldMkLst>
      </pc:sldChg>
      <pc:sldChg chg="add">
        <pc:chgData name="Clara BROC" userId="39889faa-1e3c-495e-8b99-5e6ec8d56c81" providerId="ADAL" clId="{629396DF-E508-46B2-9858-71FA28B1DDE5}" dt="2023-07-10T07:32:04.019" v="151"/>
        <pc:sldMkLst>
          <pc:docMk/>
          <pc:sldMk cId="2169929944" sldId="1448944339"/>
        </pc:sldMkLst>
      </pc:sldChg>
      <pc:sldChg chg="del">
        <pc:chgData name="Clara BROC" userId="39889faa-1e3c-495e-8b99-5e6ec8d56c81" providerId="ADAL" clId="{629396DF-E508-46B2-9858-71FA28B1DDE5}" dt="2023-07-06T12:38:06.297" v="43" actId="2696"/>
        <pc:sldMkLst>
          <pc:docMk/>
          <pc:sldMk cId="3166555782" sldId="1448944340"/>
        </pc:sldMkLst>
      </pc:sldChg>
      <pc:sldChg chg="del">
        <pc:chgData name="Clara BROC" userId="39889faa-1e3c-495e-8b99-5e6ec8d56c81" providerId="ADAL" clId="{629396DF-E508-46B2-9858-71FA28B1DDE5}" dt="2023-07-06T12:38:06.297" v="43" actId="2696"/>
        <pc:sldMkLst>
          <pc:docMk/>
          <pc:sldMk cId="862180106" sldId="1448944341"/>
        </pc:sldMkLst>
      </pc:sldChg>
      <pc:sldChg chg="del">
        <pc:chgData name="Clara BROC" userId="39889faa-1e3c-495e-8b99-5e6ec8d56c81" providerId="ADAL" clId="{629396DF-E508-46B2-9858-71FA28B1DDE5}" dt="2023-07-06T12:38:06.297" v="43" actId="2696"/>
        <pc:sldMkLst>
          <pc:docMk/>
          <pc:sldMk cId="1481844890" sldId="1448944342"/>
        </pc:sldMkLst>
      </pc:sldChg>
      <pc:sldChg chg="del">
        <pc:chgData name="Clara BROC" userId="39889faa-1e3c-495e-8b99-5e6ec8d56c81" providerId="ADAL" clId="{629396DF-E508-46B2-9858-71FA28B1DDE5}" dt="2023-07-06T12:38:06.297" v="43" actId="2696"/>
        <pc:sldMkLst>
          <pc:docMk/>
          <pc:sldMk cId="1886725575" sldId="1448944343"/>
        </pc:sldMkLst>
      </pc:sldChg>
    </pc:docChg>
  </pc:docChgLst>
  <pc:docChgLst>
    <pc:chgData name="Aurélien DELCAMBRE" userId="S::a.delcambre@groupeonepoint.com::03e80a7d-526b-45bd-9f51-5112794f7e53" providerId="AD" clId="Web-{F6FE2E1F-12E8-A7A0-C704-218FAD4D9819}"/>
    <pc:docChg chg="modSld">
      <pc:chgData name="Aurélien DELCAMBRE" userId="S::a.delcambre@groupeonepoint.com::03e80a7d-526b-45bd-9f51-5112794f7e53" providerId="AD" clId="Web-{F6FE2E1F-12E8-A7A0-C704-218FAD4D9819}" dt="2023-06-30T13:56:05.169" v="50" actId="14100"/>
      <pc:docMkLst>
        <pc:docMk/>
      </pc:docMkLst>
      <pc:sldChg chg="addSp modSp">
        <pc:chgData name="Aurélien DELCAMBRE" userId="S::a.delcambre@groupeonepoint.com::03e80a7d-526b-45bd-9f51-5112794f7e53" providerId="AD" clId="Web-{F6FE2E1F-12E8-A7A0-C704-218FAD4D9819}" dt="2023-06-30T13:56:05.169" v="50" actId="14100"/>
        <pc:sldMkLst>
          <pc:docMk/>
          <pc:sldMk cId="3700085637" sldId="1448944329"/>
        </pc:sldMkLst>
        <pc:spChg chg="add mod">
          <ac:chgData name="Aurélien DELCAMBRE" userId="S::a.delcambre@groupeonepoint.com::03e80a7d-526b-45bd-9f51-5112794f7e53" providerId="AD" clId="Web-{F6FE2E1F-12E8-A7A0-C704-218FAD4D9819}" dt="2023-06-30T13:54:34.632" v="9" actId="1076"/>
          <ac:spMkLst>
            <pc:docMk/>
            <pc:sldMk cId="3700085637" sldId="1448944329"/>
            <ac:spMk id="4" creationId="{0DBA77B7-C97A-FAA1-65F2-D6B1236EF7A1}"/>
          </ac:spMkLst>
        </pc:spChg>
        <pc:spChg chg="add mod">
          <ac:chgData name="Aurélien DELCAMBRE" userId="S::a.delcambre@groupeonepoint.com::03e80a7d-526b-45bd-9f51-5112794f7e53" providerId="AD" clId="Web-{F6FE2E1F-12E8-A7A0-C704-218FAD4D9819}" dt="2023-06-30T13:54:34.663" v="10" actId="1076"/>
          <ac:spMkLst>
            <pc:docMk/>
            <pc:sldMk cId="3700085637" sldId="1448944329"/>
            <ac:spMk id="5" creationId="{F77F1A1D-44C0-A896-045A-419C24037A87}"/>
          </ac:spMkLst>
        </pc:spChg>
        <pc:spChg chg="add mod">
          <ac:chgData name="Aurélien DELCAMBRE" userId="S::a.delcambre@groupeonepoint.com::03e80a7d-526b-45bd-9f51-5112794f7e53" providerId="AD" clId="Web-{F6FE2E1F-12E8-A7A0-C704-218FAD4D9819}" dt="2023-06-30T13:54:34.679" v="11" actId="1076"/>
          <ac:spMkLst>
            <pc:docMk/>
            <pc:sldMk cId="3700085637" sldId="1448944329"/>
            <ac:spMk id="6" creationId="{B975A437-4BF3-CDE8-71EE-70131774C214}"/>
          </ac:spMkLst>
        </pc:spChg>
        <pc:spChg chg="add mod">
          <ac:chgData name="Aurélien DELCAMBRE" userId="S::a.delcambre@groupeonepoint.com::03e80a7d-526b-45bd-9f51-5112794f7e53" providerId="AD" clId="Web-{F6FE2E1F-12E8-A7A0-C704-218FAD4D9819}" dt="2023-06-30T13:54:34.710" v="12" actId="1076"/>
          <ac:spMkLst>
            <pc:docMk/>
            <pc:sldMk cId="3700085637" sldId="1448944329"/>
            <ac:spMk id="7" creationId="{6ABFCE81-A5D3-08DB-5909-2DD087D80F8C}"/>
          </ac:spMkLst>
        </pc:spChg>
        <pc:spChg chg="add mod">
          <ac:chgData name="Aurélien DELCAMBRE" userId="S::a.delcambre@groupeonepoint.com::03e80a7d-526b-45bd-9f51-5112794f7e53" providerId="AD" clId="Web-{F6FE2E1F-12E8-A7A0-C704-218FAD4D9819}" dt="2023-06-30T13:54:34.741" v="13" actId="1076"/>
          <ac:spMkLst>
            <pc:docMk/>
            <pc:sldMk cId="3700085637" sldId="1448944329"/>
            <ac:spMk id="8" creationId="{C19B5639-D665-8B66-ECEC-275E740D2830}"/>
          </ac:spMkLst>
        </pc:spChg>
        <pc:spChg chg="add mod">
          <ac:chgData name="Aurélien DELCAMBRE" userId="S::a.delcambre@groupeonepoint.com::03e80a7d-526b-45bd-9f51-5112794f7e53" providerId="AD" clId="Web-{F6FE2E1F-12E8-A7A0-C704-218FAD4D9819}" dt="2023-06-30T13:54:34.788" v="15" actId="1076"/>
          <ac:spMkLst>
            <pc:docMk/>
            <pc:sldMk cId="3700085637" sldId="1448944329"/>
            <ac:spMk id="12" creationId="{1518A6E4-0390-102A-20BC-3940B7BF00FA}"/>
          </ac:spMkLst>
        </pc:spChg>
        <pc:spChg chg="add mod">
          <ac:chgData name="Aurélien DELCAMBRE" userId="S::a.delcambre@groupeonepoint.com::03e80a7d-526b-45bd-9f51-5112794f7e53" providerId="AD" clId="Web-{F6FE2E1F-12E8-A7A0-C704-218FAD4D9819}" dt="2023-06-30T13:56:05.169" v="50" actId="14100"/>
          <ac:spMkLst>
            <pc:docMk/>
            <pc:sldMk cId="3700085637" sldId="1448944329"/>
            <ac:spMk id="13" creationId="{BF9FF563-F567-6109-98D0-74E43F09110F}"/>
          </ac:spMkLst>
        </pc:spChg>
        <pc:spChg chg="add mod">
          <ac:chgData name="Aurélien DELCAMBRE" userId="S::a.delcambre@groupeonepoint.com::03e80a7d-526b-45bd-9f51-5112794f7e53" providerId="AD" clId="Web-{F6FE2E1F-12E8-A7A0-C704-218FAD4D9819}" dt="2023-06-30T13:54:34.835" v="17" actId="1076"/>
          <ac:spMkLst>
            <pc:docMk/>
            <pc:sldMk cId="3700085637" sldId="1448944329"/>
            <ac:spMk id="14" creationId="{52B426A4-E39A-40E2-969F-0F87701341B5}"/>
          </ac:spMkLst>
        </pc:spChg>
        <pc:grpChg chg="add mod">
          <ac:chgData name="Aurélien DELCAMBRE" userId="S::a.delcambre@groupeonepoint.com::03e80a7d-526b-45bd-9f51-5112794f7e53" providerId="AD" clId="Web-{F6FE2E1F-12E8-A7A0-C704-218FAD4D9819}" dt="2023-06-30T13:54:34.757" v="14" actId="1076"/>
          <ac:grpSpMkLst>
            <pc:docMk/>
            <pc:sldMk cId="3700085637" sldId="1448944329"/>
            <ac:grpSpMk id="9" creationId="{57F515F7-EE8C-A183-D98A-C03792AFA2FE}"/>
          </ac:grpSpMkLst>
        </pc:grpChg>
      </pc:sldChg>
    </pc:docChg>
  </pc:docChgLst>
  <pc:docChgLst>
    <pc:chgData name="Sébastien DUPUIS" userId="5f8024bd-85a3-4c0d-9875-3e988400b110" providerId="ADAL" clId="{199956D7-0D5A-4BAC-99DE-FB563033BF7F}"/>
    <pc:docChg chg="undo custSel modSld">
      <pc:chgData name="Sébastien DUPUIS" userId="5f8024bd-85a3-4c0d-9875-3e988400b110" providerId="ADAL" clId="{199956D7-0D5A-4BAC-99DE-FB563033BF7F}" dt="2023-06-05T09:18:14.316" v="49" actId="20577"/>
      <pc:docMkLst>
        <pc:docMk/>
      </pc:docMkLst>
      <pc:sldChg chg="addSp delSp modSp mod">
        <pc:chgData name="Sébastien DUPUIS" userId="5f8024bd-85a3-4c0d-9875-3e988400b110" providerId="ADAL" clId="{199956D7-0D5A-4BAC-99DE-FB563033BF7F}" dt="2023-06-05T09:18:14.316" v="49" actId="20577"/>
        <pc:sldMkLst>
          <pc:docMk/>
          <pc:sldMk cId="626772758" sldId="1448944320"/>
        </pc:sldMkLst>
        <pc:spChg chg="mod">
          <ac:chgData name="Sébastien DUPUIS" userId="5f8024bd-85a3-4c0d-9875-3e988400b110" providerId="ADAL" clId="{199956D7-0D5A-4BAC-99DE-FB563033BF7F}" dt="2023-06-05T09:15:50.608" v="42" actId="20577"/>
          <ac:spMkLst>
            <pc:docMk/>
            <pc:sldMk cId="626772758" sldId="1448944320"/>
            <ac:spMk id="4" creationId="{7F036F73-011B-3475-8FFB-EFFFCB729C17}"/>
          </ac:spMkLst>
        </pc:spChg>
        <pc:spChg chg="mod">
          <ac:chgData name="Sébastien DUPUIS" userId="5f8024bd-85a3-4c0d-9875-3e988400b110" providerId="ADAL" clId="{199956D7-0D5A-4BAC-99DE-FB563033BF7F}" dt="2023-06-05T09:16:59.467" v="48" actId="20577"/>
          <ac:spMkLst>
            <pc:docMk/>
            <pc:sldMk cId="626772758" sldId="1448944320"/>
            <ac:spMk id="16" creationId="{A617C568-ECC4-2DAC-C9D2-C641A5AA2B7D}"/>
          </ac:spMkLst>
        </pc:spChg>
        <pc:spChg chg="mod">
          <ac:chgData name="Sébastien DUPUIS" userId="5f8024bd-85a3-4c0d-9875-3e988400b110" providerId="ADAL" clId="{199956D7-0D5A-4BAC-99DE-FB563033BF7F}" dt="2023-06-05T09:18:14.316" v="49" actId="20577"/>
          <ac:spMkLst>
            <pc:docMk/>
            <pc:sldMk cId="626772758" sldId="1448944320"/>
            <ac:spMk id="18" creationId="{4DB39E86-3B1D-8088-13F4-C8E4723EB6B8}"/>
          </ac:spMkLst>
        </pc:spChg>
        <pc:spChg chg="mod">
          <ac:chgData name="Sébastien DUPUIS" userId="5f8024bd-85a3-4c0d-9875-3e988400b110" providerId="ADAL" clId="{199956D7-0D5A-4BAC-99DE-FB563033BF7F}" dt="2023-06-05T09:16:53.790" v="46" actId="20577"/>
          <ac:spMkLst>
            <pc:docMk/>
            <pc:sldMk cId="626772758" sldId="1448944320"/>
            <ac:spMk id="19" creationId="{B78BD641-A1C4-F511-19C5-60CA1096BAE6}"/>
          </ac:spMkLst>
        </pc:spChg>
        <pc:picChg chg="add mod">
          <ac:chgData name="Sébastien DUPUIS" userId="5f8024bd-85a3-4c0d-9875-3e988400b110" providerId="ADAL" clId="{199956D7-0D5A-4BAC-99DE-FB563033BF7F}" dt="2023-06-05T09:15:59.150" v="44" actId="1076"/>
          <ac:picMkLst>
            <pc:docMk/>
            <pc:sldMk cId="626772758" sldId="1448944320"/>
            <ac:picMk id="7" creationId="{62790E29-54DC-1368-B5D0-939F80940498}"/>
          </ac:picMkLst>
        </pc:picChg>
        <pc:picChg chg="del">
          <ac:chgData name="Sébastien DUPUIS" userId="5f8024bd-85a3-4c0d-9875-3e988400b110" providerId="ADAL" clId="{199956D7-0D5A-4BAC-99DE-FB563033BF7F}" dt="2023-06-05T09:15:37.896" v="36" actId="478"/>
          <ac:picMkLst>
            <pc:docMk/>
            <pc:sldMk cId="626772758" sldId="1448944320"/>
            <ac:picMk id="10" creationId="{EF44A5A7-F375-1FC2-FB4F-853773FF9903}"/>
          </ac:picMkLst>
        </pc:picChg>
      </pc:sldChg>
      <pc:sldChg chg="modSp mod">
        <pc:chgData name="Sébastien DUPUIS" userId="5f8024bd-85a3-4c0d-9875-3e988400b110" providerId="ADAL" clId="{199956D7-0D5A-4BAC-99DE-FB563033BF7F}" dt="2023-06-05T09:14:16.038" v="25" actId="27918"/>
        <pc:sldMkLst>
          <pc:docMk/>
          <pc:sldMk cId="2685412182" sldId="1448944325"/>
        </pc:sldMkLst>
        <pc:spChg chg="mod">
          <ac:chgData name="Sébastien DUPUIS" userId="5f8024bd-85a3-4c0d-9875-3e988400b110" providerId="ADAL" clId="{199956D7-0D5A-4BAC-99DE-FB563033BF7F}" dt="2023-06-05T09:13:14.422" v="15" actId="20577"/>
          <ac:spMkLst>
            <pc:docMk/>
            <pc:sldMk cId="2685412182" sldId="1448944325"/>
            <ac:spMk id="13" creationId="{429AF48E-5B86-32E4-B5DF-94C595FA9B24}"/>
          </ac:spMkLst>
        </pc:spChg>
      </pc:sldChg>
    </pc:docChg>
  </pc:docChgLst>
  <pc:docChgLst>
    <pc:chgData name="Sébastien DUPUIS" userId="5f8024bd-85a3-4c0d-9875-3e988400b110" providerId="ADAL" clId="{E2330362-DDFD-490B-B4CE-0E872DA6E121}"/>
    <pc:docChg chg="undo custSel addSld delSld modSld sldOrd">
      <pc:chgData name="Sébastien DUPUIS" userId="5f8024bd-85a3-4c0d-9875-3e988400b110" providerId="ADAL" clId="{E2330362-DDFD-490B-B4CE-0E872DA6E121}" dt="2023-06-26T16:20:59.076" v="4799" actId="20577"/>
      <pc:docMkLst>
        <pc:docMk/>
      </pc:docMkLst>
      <pc:sldChg chg="modSp mod">
        <pc:chgData name="Sébastien DUPUIS" userId="5f8024bd-85a3-4c0d-9875-3e988400b110" providerId="ADAL" clId="{E2330362-DDFD-490B-B4CE-0E872DA6E121}" dt="2023-06-23T08:55:37.570" v="6" actId="14100"/>
        <pc:sldMkLst>
          <pc:docMk/>
          <pc:sldMk cId="2861070061" sldId="327"/>
        </pc:sldMkLst>
        <pc:spChg chg="mod">
          <ac:chgData name="Sébastien DUPUIS" userId="5f8024bd-85a3-4c0d-9875-3e988400b110" providerId="ADAL" clId="{E2330362-DDFD-490B-B4CE-0E872DA6E121}" dt="2023-06-23T08:55:37.570" v="6" actId="14100"/>
          <ac:spMkLst>
            <pc:docMk/>
            <pc:sldMk cId="2861070061" sldId="327"/>
            <ac:spMk id="2" creationId="{35B97A73-7FCD-76BA-496C-43D4095261B2}"/>
          </ac:spMkLst>
        </pc:spChg>
      </pc:sldChg>
      <pc:sldChg chg="addSp delSp modSp mod">
        <pc:chgData name="Sébastien DUPUIS" userId="5f8024bd-85a3-4c0d-9875-3e988400b110" providerId="ADAL" clId="{E2330362-DDFD-490B-B4CE-0E872DA6E121}" dt="2023-06-26T07:34:01.443" v="393" actId="1076"/>
        <pc:sldMkLst>
          <pc:docMk/>
          <pc:sldMk cId="626772758" sldId="1448944320"/>
        </pc:sldMkLst>
        <pc:spChg chg="mod">
          <ac:chgData name="Sébastien DUPUIS" userId="5f8024bd-85a3-4c0d-9875-3e988400b110" providerId="ADAL" clId="{E2330362-DDFD-490B-B4CE-0E872DA6E121}" dt="2023-06-26T07:34:01.443" v="393" actId="1076"/>
          <ac:spMkLst>
            <pc:docMk/>
            <pc:sldMk cId="626772758" sldId="1448944320"/>
            <ac:spMk id="7" creationId="{71804F0E-8CB2-E0EE-A4F4-A62CD9A217FB}"/>
          </ac:spMkLst>
        </pc:spChg>
        <pc:picChg chg="del">
          <ac:chgData name="Sébastien DUPUIS" userId="5f8024bd-85a3-4c0d-9875-3e988400b110" providerId="ADAL" clId="{E2330362-DDFD-490B-B4CE-0E872DA6E121}" dt="2023-06-26T06:22:03.465" v="265" actId="478"/>
          <ac:picMkLst>
            <pc:docMk/>
            <pc:sldMk cId="626772758" sldId="1448944320"/>
            <ac:picMk id="8" creationId="{39EAC37F-04BE-8912-98A8-9EEAF4CD62AC}"/>
          </ac:picMkLst>
        </pc:picChg>
        <pc:picChg chg="add mod">
          <ac:chgData name="Sébastien DUPUIS" userId="5f8024bd-85a3-4c0d-9875-3e988400b110" providerId="ADAL" clId="{E2330362-DDFD-490B-B4CE-0E872DA6E121}" dt="2023-06-26T06:22:06.965" v="267" actId="1076"/>
          <ac:picMkLst>
            <pc:docMk/>
            <pc:sldMk cId="626772758" sldId="1448944320"/>
            <ac:picMk id="11" creationId="{8AA63CD4-C80F-BFEA-389F-66502ECE039D}"/>
          </ac:picMkLst>
        </pc:picChg>
      </pc:sldChg>
      <pc:sldChg chg="addSp delSp modSp del mod">
        <pc:chgData name="Sébastien DUPUIS" userId="5f8024bd-85a3-4c0d-9875-3e988400b110" providerId="ADAL" clId="{E2330362-DDFD-490B-B4CE-0E872DA6E121}" dt="2023-06-26T14:59:09.064" v="4229" actId="2696"/>
        <pc:sldMkLst>
          <pc:docMk/>
          <pc:sldMk cId="3847570049" sldId="1448944323"/>
        </pc:sldMkLst>
        <pc:spChg chg="del">
          <ac:chgData name="Sébastien DUPUIS" userId="5f8024bd-85a3-4c0d-9875-3e988400b110" providerId="ADAL" clId="{E2330362-DDFD-490B-B4CE-0E872DA6E121}" dt="2023-06-26T14:38:54.276" v="3505" actId="478"/>
          <ac:spMkLst>
            <pc:docMk/>
            <pc:sldMk cId="3847570049" sldId="1448944323"/>
            <ac:spMk id="5" creationId="{6A2F85D3-7D37-606D-8D6B-223BDB4404DF}"/>
          </ac:spMkLst>
        </pc:spChg>
        <pc:spChg chg="mod">
          <ac:chgData name="Sébastien DUPUIS" userId="5f8024bd-85a3-4c0d-9875-3e988400b110" providerId="ADAL" clId="{E2330362-DDFD-490B-B4CE-0E872DA6E121}" dt="2023-06-23T09:10:34.491" v="14" actId="20577"/>
          <ac:spMkLst>
            <pc:docMk/>
            <pc:sldMk cId="3847570049" sldId="1448944323"/>
            <ac:spMk id="6" creationId="{0B6E9C54-8B6F-ECF7-9408-09D983B074C2}"/>
          </ac:spMkLst>
        </pc:spChg>
        <pc:spChg chg="mod">
          <ac:chgData name="Sébastien DUPUIS" userId="5f8024bd-85a3-4c0d-9875-3e988400b110" providerId="ADAL" clId="{E2330362-DDFD-490B-B4CE-0E872DA6E121}" dt="2023-06-26T09:33:55.335" v="2792" actId="6549"/>
          <ac:spMkLst>
            <pc:docMk/>
            <pc:sldMk cId="3847570049" sldId="1448944323"/>
            <ac:spMk id="7" creationId="{99AC9673-C48D-C1A2-E06D-19C677C3CDED}"/>
          </ac:spMkLst>
        </pc:spChg>
        <pc:spChg chg="del mod">
          <ac:chgData name="Sébastien DUPUIS" userId="5f8024bd-85a3-4c0d-9875-3e988400b110" providerId="ADAL" clId="{E2330362-DDFD-490B-B4CE-0E872DA6E121}" dt="2023-06-23T09:10:39.252" v="16" actId="478"/>
          <ac:spMkLst>
            <pc:docMk/>
            <pc:sldMk cId="3847570049" sldId="1448944323"/>
            <ac:spMk id="13" creationId="{84B555F0-C361-722D-22E5-16E93D370B8D}"/>
          </ac:spMkLst>
        </pc:spChg>
        <pc:picChg chg="add mod">
          <ac:chgData name="Sébastien DUPUIS" userId="5f8024bd-85a3-4c0d-9875-3e988400b110" providerId="ADAL" clId="{E2330362-DDFD-490B-B4CE-0E872DA6E121}" dt="2023-06-23T09:13:44.951" v="138" actId="1076"/>
          <ac:picMkLst>
            <pc:docMk/>
            <pc:sldMk cId="3847570049" sldId="1448944323"/>
            <ac:picMk id="10" creationId="{6D3E4309-B00D-A538-FFD0-E590BA3E21AB}"/>
          </ac:picMkLst>
        </pc:picChg>
        <pc:picChg chg="add mod">
          <ac:chgData name="Sébastien DUPUIS" userId="5f8024bd-85a3-4c0d-9875-3e988400b110" providerId="ADAL" clId="{E2330362-DDFD-490B-B4CE-0E872DA6E121}" dt="2023-06-23T09:15:49.187" v="144" actId="14100"/>
          <ac:picMkLst>
            <pc:docMk/>
            <pc:sldMk cId="3847570049" sldId="1448944323"/>
            <ac:picMk id="14" creationId="{6D3B8E3F-DF6B-3E9A-EE44-E111E51C10CE}"/>
          </ac:picMkLst>
        </pc:picChg>
        <pc:picChg chg="add mod">
          <ac:chgData name="Sébastien DUPUIS" userId="5f8024bd-85a3-4c0d-9875-3e988400b110" providerId="ADAL" clId="{E2330362-DDFD-490B-B4CE-0E872DA6E121}" dt="2023-06-23T09:16:56.826" v="206" actId="1076"/>
          <ac:picMkLst>
            <pc:docMk/>
            <pc:sldMk cId="3847570049" sldId="1448944323"/>
            <ac:picMk id="16" creationId="{DFCA7661-20E7-FA71-287A-2457A0AC2AC7}"/>
          </ac:picMkLst>
        </pc:picChg>
      </pc:sldChg>
      <pc:sldChg chg="addSp delSp modSp mod">
        <pc:chgData name="Sébastien DUPUIS" userId="5f8024bd-85a3-4c0d-9875-3e988400b110" providerId="ADAL" clId="{E2330362-DDFD-490B-B4CE-0E872DA6E121}" dt="2023-06-26T07:34:14.102" v="395"/>
        <pc:sldMkLst>
          <pc:docMk/>
          <pc:sldMk cId="2685412182" sldId="1448944325"/>
        </pc:sldMkLst>
        <pc:spChg chg="del">
          <ac:chgData name="Sébastien DUPUIS" userId="5f8024bd-85a3-4c0d-9875-3e988400b110" providerId="ADAL" clId="{E2330362-DDFD-490B-B4CE-0E872DA6E121}" dt="2023-06-26T07:34:13.896" v="394" actId="478"/>
          <ac:spMkLst>
            <pc:docMk/>
            <pc:sldMk cId="2685412182" sldId="1448944325"/>
            <ac:spMk id="7" creationId="{27165080-AE59-FCFB-467A-F22B2E945FE4}"/>
          </ac:spMkLst>
        </pc:spChg>
        <pc:spChg chg="mod">
          <ac:chgData name="Sébastien DUPUIS" userId="5f8024bd-85a3-4c0d-9875-3e988400b110" providerId="ADAL" clId="{E2330362-DDFD-490B-B4CE-0E872DA6E121}" dt="2023-06-26T06:30:58.515" v="281" actId="20577"/>
          <ac:spMkLst>
            <pc:docMk/>
            <pc:sldMk cId="2685412182" sldId="1448944325"/>
            <ac:spMk id="13" creationId="{429AF48E-5B86-32E4-B5DF-94C595FA9B24}"/>
          </ac:spMkLst>
        </pc:spChg>
        <pc:spChg chg="add mod">
          <ac:chgData name="Sébastien DUPUIS" userId="5f8024bd-85a3-4c0d-9875-3e988400b110" providerId="ADAL" clId="{E2330362-DDFD-490B-B4CE-0E872DA6E121}" dt="2023-06-26T07:34:14.102" v="395"/>
          <ac:spMkLst>
            <pc:docMk/>
            <pc:sldMk cId="2685412182" sldId="1448944325"/>
            <ac:spMk id="14" creationId="{A1E49815-2272-7C3C-2229-923A9ECBEF39}"/>
          </ac:spMkLst>
        </pc:spChg>
      </pc:sldChg>
      <pc:sldChg chg="modSp mod">
        <pc:chgData name="Sébastien DUPUIS" userId="5f8024bd-85a3-4c0d-9875-3e988400b110" providerId="ADAL" clId="{E2330362-DDFD-490B-B4CE-0E872DA6E121}" dt="2023-06-26T09:33:18.860" v="2787" actId="20577"/>
        <pc:sldMkLst>
          <pc:docMk/>
          <pc:sldMk cId="1832013441" sldId="1448944329"/>
        </pc:sldMkLst>
        <pc:spChg chg="mod">
          <ac:chgData name="Sébastien DUPUIS" userId="5f8024bd-85a3-4c0d-9875-3e988400b110" providerId="ADAL" clId="{E2330362-DDFD-490B-B4CE-0E872DA6E121}" dt="2023-06-26T09:33:18.860" v="2787" actId="20577"/>
          <ac:spMkLst>
            <pc:docMk/>
            <pc:sldMk cId="1832013441" sldId="1448944329"/>
            <ac:spMk id="15" creationId="{1D4CD394-F847-8767-09D0-35027154AA4D}"/>
          </ac:spMkLst>
        </pc:spChg>
      </pc:sldChg>
      <pc:sldChg chg="modSp mod">
        <pc:chgData name="Sébastien DUPUIS" userId="5f8024bd-85a3-4c0d-9875-3e988400b110" providerId="ADAL" clId="{E2330362-DDFD-490B-B4CE-0E872DA6E121}" dt="2023-06-26T15:05:49.387" v="4772" actId="20577"/>
        <pc:sldMkLst>
          <pc:docMk/>
          <pc:sldMk cId="3988906689" sldId="1448944330"/>
        </pc:sldMkLst>
        <pc:spChg chg="mod">
          <ac:chgData name="Sébastien DUPUIS" userId="5f8024bd-85a3-4c0d-9875-3e988400b110" providerId="ADAL" clId="{E2330362-DDFD-490B-B4CE-0E872DA6E121}" dt="2023-06-26T15:05:43.900" v="4763" actId="20577"/>
          <ac:spMkLst>
            <pc:docMk/>
            <pc:sldMk cId="3988906689" sldId="1448944330"/>
            <ac:spMk id="25" creationId="{985B4354-8E19-D14B-E462-287447318E0B}"/>
          </ac:spMkLst>
        </pc:spChg>
        <pc:graphicFrameChg chg="modGraphic">
          <ac:chgData name="Sébastien DUPUIS" userId="5f8024bd-85a3-4c0d-9875-3e988400b110" providerId="ADAL" clId="{E2330362-DDFD-490B-B4CE-0E872DA6E121}" dt="2023-06-26T15:05:49.387" v="4772" actId="20577"/>
          <ac:graphicFrameMkLst>
            <pc:docMk/>
            <pc:sldMk cId="3988906689" sldId="1448944330"/>
            <ac:graphicFrameMk id="23" creationId="{08A10344-974A-EC29-CA21-A910E02AA353}"/>
          </ac:graphicFrameMkLst>
        </pc:graphicFrameChg>
      </pc:sldChg>
      <pc:sldChg chg="del">
        <pc:chgData name="Sébastien DUPUIS" userId="5f8024bd-85a3-4c0d-9875-3e988400b110" providerId="ADAL" clId="{E2330362-DDFD-490B-B4CE-0E872DA6E121}" dt="2023-06-26T09:32:37.562" v="2668" actId="2696"/>
        <pc:sldMkLst>
          <pc:docMk/>
          <pc:sldMk cId="1554737768" sldId="1448944333"/>
        </pc:sldMkLst>
      </pc:sldChg>
      <pc:sldChg chg="modSp mod">
        <pc:chgData name="Sébastien DUPUIS" userId="5f8024bd-85a3-4c0d-9875-3e988400b110" providerId="ADAL" clId="{E2330362-DDFD-490B-B4CE-0E872DA6E121}" dt="2023-06-26T14:57:57.792" v="4228" actId="20577"/>
        <pc:sldMkLst>
          <pc:docMk/>
          <pc:sldMk cId="449599231" sldId="1448944334"/>
        </pc:sldMkLst>
        <pc:spChg chg="mod">
          <ac:chgData name="Sébastien DUPUIS" userId="5f8024bd-85a3-4c0d-9875-3e988400b110" providerId="ADAL" clId="{E2330362-DDFD-490B-B4CE-0E872DA6E121}" dt="2023-06-26T14:57:57.792" v="4228" actId="20577"/>
          <ac:spMkLst>
            <pc:docMk/>
            <pc:sldMk cId="449599231" sldId="1448944334"/>
            <ac:spMk id="7" creationId="{C6A02C74-C1E0-4E93-F3E0-500A1F7DD41E}"/>
          </ac:spMkLst>
        </pc:spChg>
      </pc:sldChg>
      <pc:sldChg chg="modSp mod ord">
        <pc:chgData name="Sébastien DUPUIS" userId="5f8024bd-85a3-4c0d-9875-3e988400b110" providerId="ADAL" clId="{E2330362-DDFD-490B-B4CE-0E872DA6E121}" dt="2023-06-26T10:00:55.127" v="3469"/>
        <pc:sldMkLst>
          <pc:docMk/>
          <pc:sldMk cId="12542695" sldId="1448944335"/>
        </pc:sldMkLst>
        <pc:spChg chg="mod">
          <ac:chgData name="Sébastien DUPUIS" userId="5f8024bd-85a3-4c0d-9875-3e988400b110" providerId="ADAL" clId="{E2330362-DDFD-490B-B4CE-0E872DA6E121}" dt="2023-06-26T09:21:21.896" v="2667" actId="6549"/>
          <ac:spMkLst>
            <pc:docMk/>
            <pc:sldMk cId="12542695" sldId="1448944335"/>
            <ac:spMk id="7" creationId="{C6A02C74-C1E0-4E93-F3E0-500A1F7DD41E}"/>
          </ac:spMkLst>
        </pc:spChg>
      </pc:sldChg>
      <pc:sldChg chg="del">
        <pc:chgData name="Sébastien DUPUIS" userId="5f8024bd-85a3-4c0d-9875-3e988400b110" providerId="ADAL" clId="{E2330362-DDFD-490B-B4CE-0E872DA6E121}" dt="2023-06-26T09:33:39.723" v="2788" actId="2696"/>
        <pc:sldMkLst>
          <pc:docMk/>
          <pc:sldMk cId="4135281289" sldId="1448944336"/>
        </pc:sldMkLst>
      </pc:sldChg>
      <pc:sldChg chg="addSp delSp modSp mod ord">
        <pc:chgData name="Sébastien DUPUIS" userId="5f8024bd-85a3-4c0d-9875-3e988400b110" providerId="ADAL" clId="{E2330362-DDFD-490B-B4CE-0E872DA6E121}" dt="2023-06-26T08:41:32.142" v="909" actId="313"/>
        <pc:sldMkLst>
          <pc:docMk/>
          <pc:sldMk cId="1715971956" sldId="1448944337"/>
        </pc:sldMkLst>
        <pc:spChg chg="mod">
          <ac:chgData name="Sébastien DUPUIS" userId="5f8024bd-85a3-4c0d-9875-3e988400b110" providerId="ADAL" clId="{E2330362-DDFD-490B-B4CE-0E872DA6E121}" dt="2023-06-26T08:41:32.142" v="909" actId="313"/>
          <ac:spMkLst>
            <pc:docMk/>
            <pc:sldMk cId="1715971956" sldId="1448944337"/>
            <ac:spMk id="5" creationId="{6A2F85D3-7D37-606D-8D6B-223BDB4404DF}"/>
          </ac:spMkLst>
        </pc:spChg>
        <pc:spChg chg="add mod">
          <ac:chgData name="Sébastien DUPUIS" userId="5f8024bd-85a3-4c0d-9875-3e988400b110" providerId="ADAL" clId="{E2330362-DDFD-490B-B4CE-0E872DA6E121}" dt="2023-06-26T08:05:29.946" v="511" actId="1076"/>
          <ac:spMkLst>
            <pc:docMk/>
            <pc:sldMk cId="1715971956" sldId="1448944337"/>
            <ac:spMk id="7" creationId="{C786CA45-0507-4F6C-D642-6DD5A2477786}"/>
          </ac:spMkLst>
        </pc:spChg>
        <pc:spChg chg="del">
          <ac:chgData name="Sébastien DUPUIS" userId="5f8024bd-85a3-4c0d-9875-3e988400b110" providerId="ADAL" clId="{E2330362-DDFD-490B-B4CE-0E872DA6E121}" dt="2023-06-26T08:08:50.553" v="592" actId="478"/>
          <ac:spMkLst>
            <pc:docMk/>
            <pc:sldMk cId="1715971956" sldId="1448944337"/>
            <ac:spMk id="8" creationId="{0DEB11DF-CD7C-ADCF-87B3-D08415BD6B76}"/>
          </ac:spMkLst>
        </pc:spChg>
        <pc:spChg chg="mod">
          <ac:chgData name="Sébastien DUPUIS" userId="5f8024bd-85a3-4c0d-9875-3e988400b110" providerId="ADAL" clId="{E2330362-DDFD-490B-B4CE-0E872DA6E121}" dt="2023-06-26T08:10:01.184" v="613" actId="1076"/>
          <ac:spMkLst>
            <pc:docMk/>
            <pc:sldMk cId="1715971956" sldId="1448944337"/>
            <ac:spMk id="9" creationId="{8A079853-80AE-9B21-C896-37728ECECCEC}"/>
          </ac:spMkLst>
        </pc:spChg>
        <pc:spChg chg="del">
          <ac:chgData name="Sébastien DUPUIS" userId="5f8024bd-85a3-4c0d-9875-3e988400b110" providerId="ADAL" clId="{E2330362-DDFD-490B-B4CE-0E872DA6E121}" dt="2023-06-26T08:08:51.916" v="593" actId="478"/>
          <ac:spMkLst>
            <pc:docMk/>
            <pc:sldMk cId="1715971956" sldId="1448944337"/>
            <ac:spMk id="10" creationId="{C01FFDBD-33E3-D4AF-15DB-E71DD1278D3E}"/>
          </ac:spMkLst>
        </pc:spChg>
        <pc:spChg chg="del">
          <ac:chgData name="Sébastien DUPUIS" userId="5f8024bd-85a3-4c0d-9875-3e988400b110" providerId="ADAL" clId="{E2330362-DDFD-490B-B4CE-0E872DA6E121}" dt="2023-06-26T08:09:12.444" v="597" actId="478"/>
          <ac:spMkLst>
            <pc:docMk/>
            <pc:sldMk cId="1715971956" sldId="1448944337"/>
            <ac:spMk id="11" creationId="{E2659846-FDE1-CD19-8BF5-4F5F9A07E3C5}"/>
          </ac:spMkLst>
        </pc:spChg>
        <pc:spChg chg="add mod">
          <ac:chgData name="Sébastien DUPUIS" userId="5f8024bd-85a3-4c0d-9875-3e988400b110" providerId="ADAL" clId="{E2330362-DDFD-490B-B4CE-0E872DA6E121}" dt="2023-06-26T08:41:26.771" v="908" actId="20577"/>
          <ac:spMkLst>
            <pc:docMk/>
            <pc:sldMk cId="1715971956" sldId="1448944337"/>
            <ac:spMk id="12" creationId="{7A790BE7-23D7-F620-6263-198642672168}"/>
          </ac:spMkLst>
        </pc:spChg>
        <pc:spChg chg="del mod">
          <ac:chgData name="Sébastien DUPUIS" userId="5f8024bd-85a3-4c0d-9875-3e988400b110" providerId="ADAL" clId="{E2330362-DDFD-490B-B4CE-0E872DA6E121}" dt="2023-06-26T08:09:43.335" v="604" actId="478"/>
          <ac:spMkLst>
            <pc:docMk/>
            <pc:sldMk cId="1715971956" sldId="1448944337"/>
            <ac:spMk id="13" creationId="{84B555F0-C361-722D-22E5-16E93D370B8D}"/>
          </ac:spMkLst>
        </pc:spChg>
        <pc:spChg chg="mod">
          <ac:chgData name="Sébastien DUPUIS" userId="5f8024bd-85a3-4c0d-9875-3e988400b110" providerId="ADAL" clId="{E2330362-DDFD-490B-B4CE-0E872DA6E121}" dt="2023-06-26T08:10:04.616" v="614" actId="1076"/>
          <ac:spMkLst>
            <pc:docMk/>
            <pc:sldMk cId="1715971956" sldId="1448944337"/>
            <ac:spMk id="15" creationId="{1D4CD394-F847-8767-09D0-35027154AA4D}"/>
          </ac:spMkLst>
        </pc:spChg>
      </pc:sldChg>
      <pc:sldChg chg="addSp delSp modSp add del mod ord">
        <pc:chgData name="Sébastien DUPUIS" userId="5f8024bd-85a3-4c0d-9875-3e988400b110" providerId="ADAL" clId="{E2330362-DDFD-490B-B4CE-0E872DA6E121}" dt="2023-06-26T08:40:09.404" v="889" actId="2696"/>
        <pc:sldMkLst>
          <pc:docMk/>
          <pc:sldMk cId="2574142804" sldId="1448944338"/>
        </pc:sldMkLst>
        <pc:spChg chg="add del mod">
          <ac:chgData name="Sébastien DUPUIS" userId="5f8024bd-85a3-4c0d-9875-3e988400b110" providerId="ADAL" clId="{E2330362-DDFD-490B-B4CE-0E872DA6E121}" dt="2023-06-26T07:34:27.920" v="399" actId="478"/>
          <ac:spMkLst>
            <pc:docMk/>
            <pc:sldMk cId="2574142804" sldId="1448944338"/>
            <ac:spMk id="5" creationId="{6A2F85D3-7D37-606D-8D6B-223BDB4404DF}"/>
          </ac:spMkLst>
        </pc:spChg>
        <pc:spChg chg="add mod">
          <ac:chgData name="Sébastien DUPUIS" userId="5f8024bd-85a3-4c0d-9875-3e988400b110" providerId="ADAL" clId="{E2330362-DDFD-490B-B4CE-0E872DA6E121}" dt="2023-06-26T07:33:16.453" v="378" actId="1076"/>
          <ac:spMkLst>
            <pc:docMk/>
            <pc:sldMk cId="2574142804" sldId="1448944338"/>
            <ac:spMk id="8" creationId="{CC767162-F692-57B4-6D93-D415FBF34C78}"/>
          </ac:spMkLst>
        </pc:spChg>
        <pc:spChg chg="add mod">
          <ac:chgData name="Sébastien DUPUIS" userId="5f8024bd-85a3-4c0d-9875-3e988400b110" providerId="ADAL" clId="{E2330362-DDFD-490B-B4CE-0E872DA6E121}" dt="2023-06-26T07:33:16.453" v="378" actId="1076"/>
          <ac:spMkLst>
            <pc:docMk/>
            <pc:sldMk cId="2574142804" sldId="1448944338"/>
            <ac:spMk id="10" creationId="{1CAC7111-33D7-0E7F-F3A8-DFCF8E27355B}"/>
          </ac:spMkLst>
        </pc:spChg>
        <pc:spChg chg="add del mod">
          <ac:chgData name="Sébastien DUPUIS" userId="5f8024bd-85a3-4c0d-9875-3e988400b110" providerId="ADAL" clId="{E2330362-DDFD-490B-B4CE-0E872DA6E121}" dt="2023-06-26T07:34:27.279" v="398"/>
          <ac:spMkLst>
            <pc:docMk/>
            <pc:sldMk cId="2574142804" sldId="1448944338"/>
            <ac:spMk id="12" creationId="{E7B02050-8EE8-F7FA-79A2-4335AD66421A}"/>
          </ac:spMkLst>
        </pc:spChg>
        <pc:spChg chg="mod">
          <ac:chgData name="Sébastien DUPUIS" userId="5f8024bd-85a3-4c0d-9875-3e988400b110" providerId="ADAL" clId="{E2330362-DDFD-490B-B4CE-0E872DA6E121}" dt="2023-06-26T07:35:03.628" v="403" actId="207"/>
          <ac:spMkLst>
            <pc:docMk/>
            <pc:sldMk cId="2574142804" sldId="1448944338"/>
            <ac:spMk id="13" creationId="{84B555F0-C361-722D-22E5-16E93D370B8D}"/>
          </ac:spMkLst>
        </pc:spChg>
      </pc:sldChg>
      <pc:sldChg chg="modSp add del mod">
        <pc:chgData name="Sébastien DUPUIS" userId="5f8024bd-85a3-4c0d-9875-3e988400b110" providerId="ADAL" clId="{E2330362-DDFD-490B-B4CE-0E872DA6E121}" dt="2023-06-26T08:48:05.835" v="1061" actId="2696"/>
        <pc:sldMkLst>
          <pc:docMk/>
          <pc:sldMk cId="1417556199" sldId="1448944339"/>
        </pc:sldMkLst>
        <pc:spChg chg="mod">
          <ac:chgData name="Sébastien DUPUIS" userId="5f8024bd-85a3-4c0d-9875-3e988400b110" providerId="ADAL" clId="{E2330362-DDFD-490B-B4CE-0E872DA6E121}" dt="2023-06-26T08:37:30.971" v="853" actId="113"/>
          <ac:spMkLst>
            <pc:docMk/>
            <pc:sldMk cId="1417556199" sldId="1448944339"/>
            <ac:spMk id="5" creationId="{6A2F85D3-7D37-606D-8D6B-223BDB4404DF}"/>
          </ac:spMkLst>
        </pc:spChg>
        <pc:spChg chg="mod">
          <ac:chgData name="Sébastien DUPUIS" userId="5f8024bd-85a3-4c0d-9875-3e988400b110" providerId="ADAL" clId="{E2330362-DDFD-490B-B4CE-0E872DA6E121}" dt="2023-06-26T08:34:03.784" v="847" actId="1076"/>
          <ac:spMkLst>
            <pc:docMk/>
            <pc:sldMk cId="1417556199" sldId="1448944339"/>
            <ac:spMk id="9" creationId="{8A079853-80AE-9B21-C896-37728ECECCEC}"/>
          </ac:spMkLst>
        </pc:spChg>
        <pc:spChg chg="mod">
          <ac:chgData name="Sébastien DUPUIS" userId="5f8024bd-85a3-4c0d-9875-3e988400b110" providerId="ADAL" clId="{E2330362-DDFD-490B-B4CE-0E872DA6E121}" dt="2023-06-26T08:32:23.368" v="841" actId="1076"/>
          <ac:spMkLst>
            <pc:docMk/>
            <pc:sldMk cId="1417556199" sldId="1448944339"/>
            <ac:spMk id="12" creationId="{7A790BE7-23D7-F620-6263-198642672168}"/>
          </ac:spMkLst>
        </pc:spChg>
        <pc:spChg chg="mod">
          <ac:chgData name="Sébastien DUPUIS" userId="5f8024bd-85a3-4c0d-9875-3e988400b110" providerId="ADAL" clId="{E2330362-DDFD-490B-B4CE-0E872DA6E121}" dt="2023-06-26T08:47:52.994" v="1060" actId="20577"/>
          <ac:spMkLst>
            <pc:docMk/>
            <pc:sldMk cId="1417556199" sldId="1448944339"/>
            <ac:spMk id="15" creationId="{1D4CD394-F847-8767-09D0-35027154AA4D}"/>
          </ac:spMkLst>
        </pc:spChg>
      </pc:sldChg>
      <pc:sldChg chg="modSp add mod ord">
        <pc:chgData name="Sébastien DUPUIS" userId="5f8024bd-85a3-4c0d-9875-3e988400b110" providerId="ADAL" clId="{E2330362-DDFD-490B-B4CE-0E872DA6E121}" dt="2023-06-26T16:20:59.076" v="4799" actId="20577"/>
        <pc:sldMkLst>
          <pc:docMk/>
          <pc:sldMk cId="4003721466" sldId="1448944340"/>
        </pc:sldMkLst>
        <pc:spChg chg="mod">
          <ac:chgData name="Sébastien DUPUIS" userId="5f8024bd-85a3-4c0d-9875-3e988400b110" providerId="ADAL" clId="{E2330362-DDFD-490B-B4CE-0E872DA6E121}" dt="2023-06-26T08:40:29.249" v="902" actId="1037"/>
          <ac:spMkLst>
            <pc:docMk/>
            <pc:sldMk cId="4003721466" sldId="1448944340"/>
            <ac:spMk id="5" creationId="{6A2F85D3-7D37-606D-8D6B-223BDB4404DF}"/>
          </ac:spMkLst>
        </pc:spChg>
        <pc:spChg chg="mod">
          <ac:chgData name="Sébastien DUPUIS" userId="5f8024bd-85a3-4c0d-9875-3e988400b110" providerId="ADAL" clId="{E2330362-DDFD-490B-B4CE-0E872DA6E121}" dt="2023-06-26T16:20:59.076" v="4799" actId="20577"/>
          <ac:spMkLst>
            <pc:docMk/>
            <pc:sldMk cId="4003721466" sldId="1448944340"/>
            <ac:spMk id="15" creationId="{1D4CD394-F847-8767-09D0-35027154AA4D}"/>
          </ac:spMkLst>
        </pc:spChg>
      </pc:sldChg>
      <pc:sldChg chg="addSp delSp modSp add mod ord">
        <pc:chgData name="Sébastien DUPUIS" userId="5f8024bd-85a3-4c0d-9875-3e988400b110" providerId="ADAL" clId="{E2330362-DDFD-490B-B4CE-0E872DA6E121}" dt="2023-06-26T10:00:38.941" v="3467" actId="1076"/>
        <pc:sldMkLst>
          <pc:docMk/>
          <pc:sldMk cId="3408664832" sldId="1448944341"/>
        </pc:sldMkLst>
        <pc:spChg chg="mod">
          <ac:chgData name="Sébastien DUPUIS" userId="5f8024bd-85a3-4c0d-9875-3e988400b110" providerId="ADAL" clId="{E2330362-DDFD-490B-B4CE-0E872DA6E121}" dt="2023-06-26T09:34:24.102" v="2813" actId="20577"/>
          <ac:spMkLst>
            <pc:docMk/>
            <pc:sldMk cId="3408664832" sldId="1448944341"/>
            <ac:spMk id="5" creationId="{912DF43F-9327-0FA1-3254-D68DAAB794B3}"/>
          </ac:spMkLst>
        </pc:spChg>
        <pc:spChg chg="mod">
          <ac:chgData name="Sébastien DUPUIS" userId="5f8024bd-85a3-4c0d-9875-3e988400b110" providerId="ADAL" clId="{E2330362-DDFD-490B-B4CE-0E872DA6E121}" dt="2023-06-26T09:59:56.048" v="3461" actId="6549"/>
          <ac:spMkLst>
            <pc:docMk/>
            <pc:sldMk cId="3408664832" sldId="1448944341"/>
            <ac:spMk id="7" creationId="{C6A02C74-C1E0-4E93-F3E0-500A1F7DD41E}"/>
          </ac:spMkLst>
        </pc:spChg>
        <pc:spChg chg="add mod topLvl">
          <ac:chgData name="Sébastien DUPUIS" userId="5f8024bd-85a3-4c0d-9875-3e988400b110" providerId="ADAL" clId="{E2330362-DDFD-490B-B4CE-0E872DA6E121}" dt="2023-06-26T10:00:33.224" v="3466" actId="164"/>
          <ac:spMkLst>
            <pc:docMk/>
            <pc:sldMk cId="3408664832" sldId="1448944341"/>
            <ac:spMk id="11" creationId="{9C8BDB93-FD6A-F328-0C16-B813BBFED24D}"/>
          </ac:spMkLst>
        </pc:spChg>
        <pc:spChg chg="add mod topLvl">
          <ac:chgData name="Sébastien DUPUIS" userId="5f8024bd-85a3-4c0d-9875-3e988400b110" providerId="ADAL" clId="{E2330362-DDFD-490B-B4CE-0E872DA6E121}" dt="2023-06-26T10:00:33.224" v="3466" actId="164"/>
          <ac:spMkLst>
            <pc:docMk/>
            <pc:sldMk cId="3408664832" sldId="1448944341"/>
            <ac:spMk id="13" creationId="{AC05D579-39BA-CA2F-29CB-98736678DA66}"/>
          </ac:spMkLst>
        </pc:spChg>
        <pc:spChg chg="add mod topLvl">
          <ac:chgData name="Sébastien DUPUIS" userId="5f8024bd-85a3-4c0d-9875-3e988400b110" providerId="ADAL" clId="{E2330362-DDFD-490B-B4CE-0E872DA6E121}" dt="2023-06-26T10:00:33.224" v="3466" actId="164"/>
          <ac:spMkLst>
            <pc:docMk/>
            <pc:sldMk cId="3408664832" sldId="1448944341"/>
            <ac:spMk id="14" creationId="{7C6F5D3A-B86E-9779-927C-64DE67A076BE}"/>
          </ac:spMkLst>
        </pc:spChg>
        <pc:spChg chg="add mod topLvl">
          <ac:chgData name="Sébastien DUPUIS" userId="5f8024bd-85a3-4c0d-9875-3e988400b110" providerId="ADAL" clId="{E2330362-DDFD-490B-B4CE-0E872DA6E121}" dt="2023-06-26T10:00:33.224" v="3466" actId="164"/>
          <ac:spMkLst>
            <pc:docMk/>
            <pc:sldMk cId="3408664832" sldId="1448944341"/>
            <ac:spMk id="15" creationId="{549FD478-F934-426E-0EC1-673ECD602822}"/>
          </ac:spMkLst>
        </pc:spChg>
        <pc:spChg chg="add mod">
          <ac:chgData name="Sébastien DUPUIS" userId="5f8024bd-85a3-4c0d-9875-3e988400b110" providerId="ADAL" clId="{E2330362-DDFD-490B-B4CE-0E872DA6E121}" dt="2023-06-26T10:00:33.224" v="3466" actId="164"/>
          <ac:spMkLst>
            <pc:docMk/>
            <pc:sldMk cId="3408664832" sldId="1448944341"/>
            <ac:spMk id="17" creationId="{E448D892-49CE-A7E8-DDC8-6FAD92FA1436}"/>
          </ac:spMkLst>
        </pc:spChg>
        <pc:grpChg chg="add del mod">
          <ac:chgData name="Sébastien DUPUIS" userId="5f8024bd-85a3-4c0d-9875-3e988400b110" providerId="ADAL" clId="{E2330362-DDFD-490B-B4CE-0E872DA6E121}" dt="2023-06-26T10:00:09.314" v="3462" actId="165"/>
          <ac:grpSpMkLst>
            <pc:docMk/>
            <pc:sldMk cId="3408664832" sldId="1448944341"/>
            <ac:grpSpMk id="16" creationId="{CC6DEE7F-3B08-F5B9-D549-650D0D350E5D}"/>
          </ac:grpSpMkLst>
        </pc:grpChg>
        <pc:grpChg chg="add mod">
          <ac:chgData name="Sébastien DUPUIS" userId="5f8024bd-85a3-4c0d-9875-3e988400b110" providerId="ADAL" clId="{E2330362-DDFD-490B-B4CE-0E872DA6E121}" dt="2023-06-26T10:00:38.941" v="3467" actId="1076"/>
          <ac:grpSpMkLst>
            <pc:docMk/>
            <pc:sldMk cId="3408664832" sldId="1448944341"/>
            <ac:grpSpMk id="18" creationId="{82D9EA11-2F09-3AAC-E9FE-7BACFB4FC73F}"/>
          </ac:grpSpMkLst>
        </pc:grpChg>
        <pc:picChg chg="add del mod">
          <ac:chgData name="Sébastien DUPUIS" userId="5f8024bd-85a3-4c0d-9875-3e988400b110" providerId="ADAL" clId="{E2330362-DDFD-490B-B4CE-0E872DA6E121}" dt="2023-06-26T09:54:50.487" v="3046" actId="478"/>
          <ac:picMkLst>
            <pc:docMk/>
            <pc:sldMk cId="3408664832" sldId="1448944341"/>
            <ac:picMk id="8" creationId="{FA88CF09-6D5D-5A57-282B-D4BB6E7379A3}"/>
          </ac:picMkLst>
        </pc:picChg>
        <pc:picChg chg="add mod topLvl">
          <ac:chgData name="Sébastien DUPUIS" userId="5f8024bd-85a3-4c0d-9875-3e988400b110" providerId="ADAL" clId="{E2330362-DDFD-490B-B4CE-0E872DA6E121}" dt="2023-06-26T10:00:33.224" v="3466" actId="164"/>
          <ac:picMkLst>
            <pc:docMk/>
            <pc:sldMk cId="3408664832" sldId="1448944341"/>
            <ac:picMk id="10" creationId="{46B65B3A-2AE1-7EB6-B359-3FBB1A802646}"/>
          </ac:picMkLst>
        </pc:picChg>
      </pc:sldChg>
      <pc:sldChg chg="delSp modSp add del mod">
        <pc:chgData name="Sébastien DUPUIS" userId="5f8024bd-85a3-4c0d-9875-3e988400b110" providerId="ADAL" clId="{E2330362-DDFD-490B-B4CE-0E872DA6E121}" dt="2023-06-26T15:05:53" v="4773" actId="2696"/>
        <pc:sldMkLst>
          <pc:docMk/>
          <pc:sldMk cId="2716338727" sldId="1448944342"/>
        </pc:sldMkLst>
        <pc:spChg chg="del mod">
          <ac:chgData name="Sébastien DUPUIS" userId="5f8024bd-85a3-4c0d-9875-3e988400b110" providerId="ADAL" clId="{E2330362-DDFD-490B-B4CE-0E872DA6E121}" dt="2023-06-26T15:05:22.364" v="4725" actId="21"/>
          <ac:spMkLst>
            <pc:docMk/>
            <pc:sldMk cId="2716338727" sldId="1448944342"/>
            <ac:spMk id="7" creationId="{C6A02C74-C1E0-4E93-F3E0-500A1F7DD41E}"/>
          </ac:spMkLst>
        </pc:spChg>
        <pc:picChg chg="del">
          <ac:chgData name="Sébastien DUPUIS" userId="5f8024bd-85a3-4c0d-9875-3e988400b110" providerId="ADAL" clId="{E2330362-DDFD-490B-B4CE-0E872DA6E121}" dt="2023-06-26T15:05:09.018" v="4721" actId="478"/>
          <ac:picMkLst>
            <pc:docMk/>
            <pc:sldMk cId="2716338727" sldId="1448944342"/>
            <ac:picMk id="8" creationId="{D50433BF-960E-44A3-3173-67C6F473BFF5}"/>
          </ac:picMkLst>
        </pc:picChg>
        <pc:picChg chg="del">
          <ac:chgData name="Sébastien DUPUIS" userId="5f8024bd-85a3-4c0d-9875-3e988400b110" providerId="ADAL" clId="{E2330362-DDFD-490B-B4CE-0E872DA6E121}" dt="2023-06-26T15:05:10.969" v="4722" actId="478"/>
          <ac:picMkLst>
            <pc:docMk/>
            <pc:sldMk cId="2716338727" sldId="1448944342"/>
            <ac:picMk id="9" creationId="{93635C9B-5ABD-9BFD-04B5-C0C3E8E627DA}"/>
          </ac:picMkLst>
        </pc:picChg>
        <pc:picChg chg="del">
          <ac:chgData name="Sébastien DUPUIS" userId="5f8024bd-85a3-4c0d-9875-3e988400b110" providerId="ADAL" clId="{E2330362-DDFD-490B-B4CE-0E872DA6E121}" dt="2023-06-26T15:05:12.671" v="4723" actId="478"/>
          <ac:picMkLst>
            <pc:docMk/>
            <pc:sldMk cId="2716338727" sldId="1448944342"/>
            <ac:picMk id="10" creationId="{859BA5B1-DEB1-8AD0-1ED9-C5A673B2BF4F}"/>
          </ac:picMkLst>
        </pc:picChg>
      </pc:sldChg>
    </pc:docChg>
  </pc:docChgLst>
  <pc:docChgLst>
    <pc:chgData name="Sébastien DUPUIS" userId="5f8024bd-85a3-4c0d-9875-3e988400b110" providerId="ADAL" clId="{D68C5C29-6ACF-4FFB-9860-D3219CA38719}"/>
    <pc:docChg chg="undo custSel addSld delSld modSld sldOrd modMainMaster">
      <pc:chgData name="Sébastien DUPUIS" userId="5f8024bd-85a3-4c0d-9875-3e988400b110" providerId="ADAL" clId="{D68C5C29-6ACF-4FFB-9860-D3219CA38719}" dt="2023-06-19T15:56:48.325" v="3623" actId="20577"/>
      <pc:docMkLst>
        <pc:docMk/>
      </pc:docMkLst>
      <pc:sldChg chg="addSp delSp modSp mod">
        <pc:chgData name="Sébastien DUPUIS" userId="5f8024bd-85a3-4c0d-9875-3e988400b110" providerId="ADAL" clId="{D68C5C29-6ACF-4FFB-9860-D3219CA38719}" dt="2023-06-19T15:39:06.758" v="3432" actId="14100"/>
        <pc:sldMkLst>
          <pc:docMk/>
          <pc:sldMk cId="2861070061" sldId="327"/>
        </pc:sldMkLst>
        <pc:spChg chg="add mod">
          <ac:chgData name="Sébastien DUPUIS" userId="5f8024bd-85a3-4c0d-9875-3e988400b110" providerId="ADAL" clId="{D68C5C29-6ACF-4FFB-9860-D3219CA38719}" dt="2023-06-19T15:38:50.789" v="3427" actId="207"/>
          <ac:spMkLst>
            <pc:docMk/>
            <pc:sldMk cId="2861070061" sldId="327"/>
            <ac:spMk id="2" creationId="{35B97A73-7FCD-76BA-496C-43D4095261B2}"/>
          </ac:spMkLst>
        </pc:spChg>
        <pc:spChg chg="del mod">
          <ac:chgData name="Sébastien DUPUIS" userId="5f8024bd-85a3-4c0d-9875-3e988400b110" providerId="ADAL" clId="{D68C5C29-6ACF-4FFB-9860-D3219CA38719}" dt="2023-06-19T15:38:39.648" v="3425" actId="478"/>
          <ac:spMkLst>
            <pc:docMk/>
            <pc:sldMk cId="2861070061" sldId="327"/>
            <ac:spMk id="3" creationId="{A91FBD3C-C361-3203-CD62-BABDE1B20DF6}"/>
          </ac:spMkLst>
        </pc:spChg>
        <pc:spChg chg="add mod">
          <ac:chgData name="Sébastien DUPUIS" userId="5f8024bd-85a3-4c0d-9875-3e988400b110" providerId="ADAL" clId="{D68C5C29-6ACF-4FFB-9860-D3219CA38719}" dt="2023-06-19T15:38:31.032" v="3424" actId="207"/>
          <ac:spMkLst>
            <pc:docMk/>
            <pc:sldMk cId="2861070061" sldId="327"/>
            <ac:spMk id="4" creationId="{52A86A0C-2EC6-9208-EEAC-DBBDE7225A47}"/>
          </ac:spMkLst>
        </pc:spChg>
        <pc:spChg chg="mod">
          <ac:chgData name="Sébastien DUPUIS" userId="5f8024bd-85a3-4c0d-9875-3e988400b110" providerId="ADAL" clId="{D68C5C29-6ACF-4FFB-9860-D3219CA38719}" dt="2023-06-19T15:39:06.758" v="3432" actId="14100"/>
          <ac:spMkLst>
            <pc:docMk/>
            <pc:sldMk cId="2861070061" sldId="327"/>
            <ac:spMk id="68" creationId="{868879DD-0001-64BE-A7FD-AE58529F5CAF}"/>
          </ac:spMkLst>
        </pc:spChg>
        <pc:picChg chg="mod">
          <ac:chgData name="Sébastien DUPUIS" userId="5f8024bd-85a3-4c0d-9875-3e988400b110" providerId="ADAL" clId="{D68C5C29-6ACF-4FFB-9860-D3219CA38719}" dt="2023-06-14T15:29:40.480" v="44"/>
          <ac:picMkLst>
            <pc:docMk/>
            <pc:sldMk cId="2861070061" sldId="327"/>
            <ac:picMk id="6" creationId="{7F5B0374-0B44-7C75-340D-196AA20A1C9B}"/>
          </ac:picMkLst>
        </pc:picChg>
      </pc:sldChg>
      <pc:sldChg chg="addSp delSp modSp mod">
        <pc:chgData name="Sébastien DUPUIS" userId="5f8024bd-85a3-4c0d-9875-3e988400b110" providerId="ADAL" clId="{D68C5C29-6ACF-4FFB-9860-D3219CA38719}" dt="2023-06-19T15:37:56.180" v="3419" actId="207"/>
        <pc:sldMkLst>
          <pc:docMk/>
          <pc:sldMk cId="626772758" sldId="1448944320"/>
        </pc:sldMkLst>
        <pc:spChg chg="mod">
          <ac:chgData name="Sébastien DUPUIS" userId="5f8024bd-85a3-4c0d-9875-3e988400b110" providerId="ADAL" clId="{D68C5C29-6ACF-4FFB-9860-D3219CA38719}" dt="2023-06-14T15:29:40.480" v="44"/>
          <ac:spMkLst>
            <pc:docMk/>
            <pc:sldMk cId="626772758" sldId="1448944320"/>
            <ac:spMk id="3" creationId="{CCE6B315-7221-5348-B421-3DAD317FA364}"/>
          </ac:spMkLst>
        </pc:spChg>
        <pc:spChg chg="mod">
          <ac:chgData name="Sébastien DUPUIS" userId="5f8024bd-85a3-4c0d-9875-3e988400b110" providerId="ADAL" clId="{D68C5C29-6ACF-4FFB-9860-D3219CA38719}" dt="2023-06-19T07:03:58.824" v="139" actId="20577"/>
          <ac:spMkLst>
            <pc:docMk/>
            <pc:sldMk cId="626772758" sldId="1448944320"/>
            <ac:spMk id="4" creationId="{7F036F73-011B-3475-8FFB-EFFFCB729C17}"/>
          </ac:spMkLst>
        </pc:spChg>
        <pc:spChg chg="add mod">
          <ac:chgData name="Sébastien DUPUIS" userId="5f8024bd-85a3-4c0d-9875-3e988400b110" providerId="ADAL" clId="{D68C5C29-6ACF-4FFB-9860-D3219CA38719}" dt="2023-06-19T15:37:56.180" v="3419" actId="207"/>
          <ac:spMkLst>
            <pc:docMk/>
            <pc:sldMk cId="626772758" sldId="1448944320"/>
            <ac:spMk id="7" creationId="{71804F0E-8CB2-E0EE-A4F4-A62CD9A217FB}"/>
          </ac:spMkLst>
        </pc:spChg>
        <pc:spChg chg="add mod">
          <ac:chgData name="Sébastien DUPUIS" userId="5f8024bd-85a3-4c0d-9875-3e988400b110" providerId="ADAL" clId="{D68C5C29-6ACF-4FFB-9860-D3219CA38719}" dt="2023-06-19T15:37:43.733" v="3418" actId="1076"/>
          <ac:spMkLst>
            <pc:docMk/>
            <pc:sldMk cId="626772758" sldId="1448944320"/>
            <ac:spMk id="9" creationId="{B9B45A5E-A104-E475-8D6B-A258D50E4666}"/>
          </ac:spMkLst>
        </pc:spChg>
        <pc:picChg chg="add mod">
          <ac:chgData name="Sébastien DUPUIS" userId="5f8024bd-85a3-4c0d-9875-3e988400b110" providerId="ADAL" clId="{D68C5C29-6ACF-4FFB-9860-D3219CA38719}" dt="2023-06-19T07:04:21.811" v="144" actId="1076"/>
          <ac:picMkLst>
            <pc:docMk/>
            <pc:sldMk cId="626772758" sldId="1448944320"/>
            <ac:picMk id="8" creationId="{39EAC37F-04BE-8912-98A8-9EEAF4CD62AC}"/>
          </ac:picMkLst>
        </pc:picChg>
        <pc:picChg chg="del">
          <ac:chgData name="Sébastien DUPUIS" userId="5f8024bd-85a3-4c0d-9875-3e988400b110" providerId="ADAL" clId="{D68C5C29-6ACF-4FFB-9860-D3219CA38719}" dt="2023-06-19T07:04:15.630" v="140" actId="478"/>
          <ac:picMkLst>
            <pc:docMk/>
            <pc:sldMk cId="626772758" sldId="1448944320"/>
            <ac:picMk id="9" creationId="{A6BBB6FA-9C8F-1396-B313-EF7C6225DA9B}"/>
          </ac:picMkLst>
        </pc:picChg>
      </pc:sldChg>
      <pc:sldChg chg="delSp modSp mod">
        <pc:chgData name="Sébastien DUPUIS" userId="5f8024bd-85a3-4c0d-9875-3e988400b110" providerId="ADAL" clId="{D68C5C29-6ACF-4FFB-9860-D3219CA38719}" dt="2023-06-19T15:56:48.325" v="3623" actId="20577"/>
        <pc:sldMkLst>
          <pc:docMk/>
          <pc:sldMk cId="3847570049" sldId="1448944323"/>
        </pc:sldMkLst>
        <pc:spChg chg="mod">
          <ac:chgData name="Sébastien DUPUIS" userId="5f8024bd-85a3-4c0d-9875-3e988400b110" providerId="ADAL" clId="{D68C5C29-6ACF-4FFB-9860-D3219CA38719}" dt="2023-06-14T15:29:40.480" v="44"/>
          <ac:spMkLst>
            <pc:docMk/>
            <pc:sldMk cId="3847570049" sldId="1448944323"/>
            <ac:spMk id="3" creationId="{CCE6B315-7221-5348-B421-3DAD317FA364}"/>
          </ac:spMkLst>
        </pc:spChg>
        <pc:spChg chg="mod">
          <ac:chgData name="Sébastien DUPUIS" userId="5f8024bd-85a3-4c0d-9875-3e988400b110" providerId="ADAL" clId="{D68C5C29-6ACF-4FFB-9860-D3219CA38719}" dt="2023-06-19T12:44:06.002" v="1982" actId="6549"/>
          <ac:spMkLst>
            <pc:docMk/>
            <pc:sldMk cId="3847570049" sldId="1448944323"/>
            <ac:spMk id="5" creationId="{6A2F85D3-7D37-606D-8D6B-223BDB4404DF}"/>
          </ac:spMkLst>
        </pc:spChg>
        <pc:spChg chg="mod">
          <ac:chgData name="Sébastien DUPUIS" userId="5f8024bd-85a3-4c0d-9875-3e988400b110" providerId="ADAL" clId="{D68C5C29-6ACF-4FFB-9860-D3219CA38719}" dt="2023-06-19T15:56:48.325" v="3623" actId="20577"/>
          <ac:spMkLst>
            <pc:docMk/>
            <pc:sldMk cId="3847570049" sldId="1448944323"/>
            <ac:spMk id="7" creationId="{99AC9673-C48D-C1A2-E06D-19C677C3CDED}"/>
          </ac:spMkLst>
        </pc:spChg>
        <pc:spChg chg="del">
          <ac:chgData name="Sébastien DUPUIS" userId="5f8024bd-85a3-4c0d-9875-3e988400b110" providerId="ADAL" clId="{D68C5C29-6ACF-4FFB-9860-D3219CA38719}" dt="2023-06-19T12:43:01.891" v="1960" actId="478"/>
          <ac:spMkLst>
            <pc:docMk/>
            <pc:sldMk cId="3847570049" sldId="1448944323"/>
            <ac:spMk id="8" creationId="{0DEB11DF-CD7C-ADCF-87B3-D08415BD6B76}"/>
          </ac:spMkLst>
        </pc:spChg>
        <pc:spChg chg="mod">
          <ac:chgData name="Sébastien DUPUIS" userId="5f8024bd-85a3-4c0d-9875-3e988400b110" providerId="ADAL" clId="{D68C5C29-6ACF-4FFB-9860-D3219CA38719}" dt="2023-06-19T13:15:59.678" v="3360" actId="1076"/>
          <ac:spMkLst>
            <pc:docMk/>
            <pc:sldMk cId="3847570049" sldId="1448944323"/>
            <ac:spMk id="9" creationId="{8A079853-80AE-9B21-C896-37728ECECCEC}"/>
          </ac:spMkLst>
        </pc:spChg>
        <pc:spChg chg="mod">
          <ac:chgData name="Sébastien DUPUIS" userId="5f8024bd-85a3-4c0d-9875-3e988400b110" providerId="ADAL" clId="{D68C5C29-6ACF-4FFB-9860-D3219CA38719}" dt="2023-06-19T12:09:16.649" v="1883" actId="20577"/>
          <ac:spMkLst>
            <pc:docMk/>
            <pc:sldMk cId="3847570049" sldId="1448944323"/>
            <ac:spMk id="13" creationId="{84B555F0-C361-722D-22E5-16E93D370B8D}"/>
          </ac:spMkLst>
        </pc:spChg>
        <pc:spChg chg="del mod">
          <ac:chgData name="Sébastien DUPUIS" userId="5f8024bd-85a3-4c0d-9875-3e988400b110" providerId="ADAL" clId="{D68C5C29-6ACF-4FFB-9860-D3219CA38719}" dt="2023-06-19T12:41:11.013" v="1884" actId="478"/>
          <ac:spMkLst>
            <pc:docMk/>
            <pc:sldMk cId="3847570049" sldId="1448944323"/>
            <ac:spMk id="15" creationId="{1D4CD394-F847-8767-09D0-35027154AA4D}"/>
          </ac:spMkLst>
        </pc:spChg>
      </pc:sldChg>
      <pc:sldChg chg="addSp modSp mod">
        <pc:chgData name="Sébastien DUPUIS" userId="5f8024bd-85a3-4c0d-9875-3e988400b110" providerId="ADAL" clId="{D68C5C29-6ACF-4FFB-9860-D3219CA38719}" dt="2023-06-19T15:38:02.766" v="3420"/>
        <pc:sldMkLst>
          <pc:docMk/>
          <pc:sldMk cId="2685412182" sldId="1448944325"/>
        </pc:sldMkLst>
        <pc:spChg chg="mod">
          <ac:chgData name="Sébastien DUPUIS" userId="5f8024bd-85a3-4c0d-9875-3e988400b110" providerId="ADAL" clId="{D68C5C29-6ACF-4FFB-9860-D3219CA38719}" dt="2023-06-14T15:29:40.480" v="44"/>
          <ac:spMkLst>
            <pc:docMk/>
            <pc:sldMk cId="2685412182" sldId="1448944325"/>
            <ac:spMk id="3" creationId="{CCE6B315-7221-5348-B421-3DAD317FA364}"/>
          </ac:spMkLst>
        </pc:spChg>
        <pc:spChg chg="add mod">
          <ac:chgData name="Sébastien DUPUIS" userId="5f8024bd-85a3-4c0d-9875-3e988400b110" providerId="ADAL" clId="{D68C5C29-6ACF-4FFB-9860-D3219CA38719}" dt="2023-06-19T12:04:03.456" v="1872" actId="1076"/>
          <ac:spMkLst>
            <pc:docMk/>
            <pc:sldMk cId="2685412182" sldId="1448944325"/>
            <ac:spMk id="5" creationId="{9F9F2D30-33DE-B1CD-B868-3C6245A904EE}"/>
          </ac:spMkLst>
        </pc:spChg>
        <pc:spChg chg="add mod">
          <ac:chgData name="Sébastien DUPUIS" userId="5f8024bd-85a3-4c0d-9875-3e988400b110" providerId="ADAL" clId="{D68C5C29-6ACF-4FFB-9860-D3219CA38719}" dt="2023-06-19T15:38:02.766" v="3420"/>
          <ac:spMkLst>
            <pc:docMk/>
            <pc:sldMk cId="2685412182" sldId="1448944325"/>
            <ac:spMk id="7" creationId="{27165080-AE59-FCFB-467A-F22B2E945FE4}"/>
          </ac:spMkLst>
        </pc:spChg>
        <pc:spChg chg="add mod">
          <ac:chgData name="Sébastien DUPUIS" userId="5f8024bd-85a3-4c0d-9875-3e988400b110" providerId="ADAL" clId="{D68C5C29-6ACF-4FFB-9860-D3219CA38719}" dt="2023-06-19T15:38:02.766" v="3420"/>
          <ac:spMkLst>
            <pc:docMk/>
            <pc:sldMk cId="2685412182" sldId="1448944325"/>
            <ac:spMk id="8" creationId="{BC2B6C7D-20D0-1BD2-DAB6-60C28AA29B14}"/>
          </ac:spMkLst>
        </pc:spChg>
        <pc:spChg chg="mod">
          <ac:chgData name="Sébastien DUPUIS" userId="5f8024bd-85a3-4c0d-9875-3e988400b110" providerId="ADAL" clId="{D68C5C29-6ACF-4FFB-9860-D3219CA38719}" dt="2023-06-19T11:59:13.053" v="1821" actId="1076"/>
          <ac:spMkLst>
            <pc:docMk/>
            <pc:sldMk cId="2685412182" sldId="1448944325"/>
            <ac:spMk id="10" creationId="{DDEFD099-1012-8EE6-AC1D-3695010B3A88}"/>
          </ac:spMkLst>
        </pc:spChg>
        <pc:spChg chg="mod">
          <ac:chgData name="Sébastien DUPUIS" userId="5f8024bd-85a3-4c0d-9875-3e988400b110" providerId="ADAL" clId="{D68C5C29-6ACF-4FFB-9860-D3219CA38719}" dt="2023-06-19T12:03:59.659" v="1871" actId="1076"/>
          <ac:spMkLst>
            <pc:docMk/>
            <pc:sldMk cId="2685412182" sldId="1448944325"/>
            <ac:spMk id="12" creationId="{32D551E0-9B4D-5F42-A8C1-A467ECEE6F76}"/>
          </ac:spMkLst>
        </pc:spChg>
        <pc:spChg chg="mod">
          <ac:chgData name="Sébastien DUPUIS" userId="5f8024bd-85a3-4c0d-9875-3e988400b110" providerId="ADAL" clId="{D68C5C29-6ACF-4FFB-9860-D3219CA38719}" dt="2023-06-19T11:59:04.001" v="1820" actId="1076"/>
          <ac:spMkLst>
            <pc:docMk/>
            <pc:sldMk cId="2685412182" sldId="1448944325"/>
            <ac:spMk id="13" creationId="{429AF48E-5B86-32E4-B5DF-94C595FA9B24}"/>
          </ac:spMkLst>
        </pc:spChg>
        <pc:graphicFrameChg chg="add mod">
          <ac:chgData name="Sébastien DUPUIS" userId="5f8024bd-85a3-4c0d-9875-3e988400b110" providerId="ADAL" clId="{D68C5C29-6ACF-4FFB-9860-D3219CA38719}" dt="2023-06-19T12:03:46.687" v="1869" actId="1076"/>
          <ac:graphicFrameMkLst>
            <pc:docMk/>
            <pc:sldMk cId="2685412182" sldId="1448944325"/>
            <ac:graphicFrameMk id="4" creationId="{7E407B3F-63ED-6592-D7C9-6E5B60FBA6F0}"/>
          </ac:graphicFrameMkLst>
        </pc:graphicFrameChg>
        <pc:graphicFrameChg chg="mod">
          <ac:chgData name="Sébastien DUPUIS" userId="5f8024bd-85a3-4c0d-9875-3e988400b110" providerId="ADAL" clId="{D68C5C29-6ACF-4FFB-9860-D3219CA38719}" dt="2023-06-19T11:59:13.053" v="1821" actId="1076"/>
          <ac:graphicFrameMkLst>
            <pc:docMk/>
            <pc:sldMk cId="2685412182" sldId="1448944325"/>
            <ac:graphicFrameMk id="9" creationId="{7B2939DD-7348-EA09-50F3-39B3033C7169}"/>
          </ac:graphicFrameMkLst>
        </pc:graphicFrameChg>
        <pc:graphicFrameChg chg="mod">
          <ac:chgData name="Sébastien DUPUIS" userId="5f8024bd-85a3-4c0d-9875-3e988400b110" providerId="ADAL" clId="{D68C5C29-6ACF-4FFB-9860-D3219CA38719}" dt="2023-06-19T12:05:26.655" v="1873"/>
          <ac:graphicFrameMkLst>
            <pc:docMk/>
            <pc:sldMk cId="2685412182" sldId="1448944325"/>
            <ac:graphicFrameMk id="11" creationId="{D301B73D-5BD2-F79C-A70A-3C71D50EA323}"/>
          </ac:graphicFrameMkLst>
        </pc:graphicFrameChg>
      </pc:sldChg>
      <pc:sldChg chg="modSp mod">
        <pc:chgData name="Sébastien DUPUIS" userId="5f8024bd-85a3-4c0d-9875-3e988400b110" providerId="ADAL" clId="{D68C5C29-6ACF-4FFB-9860-D3219CA38719}" dt="2023-06-19T15:47:30.597" v="3458" actId="1076"/>
        <pc:sldMkLst>
          <pc:docMk/>
          <pc:sldMk cId="1437164524" sldId="1448944328"/>
        </pc:sldMkLst>
        <pc:spChg chg="mod">
          <ac:chgData name="Sébastien DUPUIS" userId="5f8024bd-85a3-4c0d-9875-3e988400b110" providerId="ADAL" clId="{D68C5C29-6ACF-4FFB-9860-D3219CA38719}" dt="2023-06-19T15:47:30.597" v="3458" actId="1076"/>
          <ac:spMkLst>
            <pc:docMk/>
            <pc:sldMk cId="1437164524" sldId="1448944328"/>
            <ac:spMk id="2" creationId="{B71C6A08-5822-1690-9F42-48CDF92B316A}"/>
          </ac:spMkLst>
        </pc:spChg>
        <pc:spChg chg="mod">
          <ac:chgData name="Sébastien DUPUIS" userId="5f8024bd-85a3-4c0d-9875-3e988400b110" providerId="ADAL" clId="{D68C5C29-6ACF-4FFB-9860-D3219CA38719}" dt="2023-06-14T15:29:40.480" v="44"/>
          <ac:spMkLst>
            <pc:docMk/>
            <pc:sldMk cId="1437164524" sldId="1448944328"/>
            <ac:spMk id="3" creationId="{CCE6B315-7221-5348-B421-3DAD317FA364}"/>
          </ac:spMkLst>
        </pc:spChg>
        <pc:spChg chg="mod">
          <ac:chgData name="Sébastien DUPUIS" userId="5f8024bd-85a3-4c0d-9875-3e988400b110" providerId="ADAL" clId="{D68C5C29-6ACF-4FFB-9860-D3219CA38719}" dt="2023-06-19T09:52:44.411" v="1729" actId="1076"/>
          <ac:spMkLst>
            <pc:docMk/>
            <pc:sldMk cId="1437164524" sldId="1448944328"/>
            <ac:spMk id="4" creationId="{6EF90132-C63F-78E6-C97A-2E5280392BA5}"/>
          </ac:spMkLst>
        </pc:spChg>
        <pc:spChg chg="mod">
          <ac:chgData name="Sébastien DUPUIS" userId="5f8024bd-85a3-4c0d-9875-3e988400b110" providerId="ADAL" clId="{D68C5C29-6ACF-4FFB-9860-D3219CA38719}" dt="2023-06-19T15:46:33.748" v="3455" actId="14100"/>
          <ac:spMkLst>
            <pc:docMk/>
            <pc:sldMk cId="1437164524" sldId="1448944328"/>
            <ac:spMk id="12" creationId="{934F3D28-C405-B5C8-DA95-71242C9C3FF1}"/>
          </ac:spMkLst>
        </pc:spChg>
        <pc:spChg chg="mod">
          <ac:chgData name="Sébastien DUPUIS" userId="5f8024bd-85a3-4c0d-9875-3e988400b110" providerId="ADAL" clId="{D68C5C29-6ACF-4FFB-9860-D3219CA38719}" dt="2023-06-19T15:45:10.923" v="3437" actId="1076"/>
          <ac:spMkLst>
            <pc:docMk/>
            <pc:sldMk cId="1437164524" sldId="1448944328"/>
            <ac:spMk id="17" creationId="{0867D987-7F99-7ACA-963D-0FC109571866}"/>
          </ac:spMkLst>
        </pc:spChg>
        <pc:spChg chg="mod">
          <ac:chgData name="Sébastien DUPUIS" userId="5f8024bd-85a3-4c0d-9875-3e988400b110" providerId="ADAL" clId="{D68C5C29-6ACF-4FFB-9860-D3219CA38719}" dt="2023-06-19T15:46:06.052" v="3438" actId="14100"/>
          <ac:spMkLst>
            <pc:docMk/>
            <pc:sldMk cId="1437164524" sldId="1448944328"/>
            <ac:spMk id="20" creationId="{D9CD36C8-BAF3-2D4D-8187-F3B5841F58FF}"/>
          </ac:spMkLst>
        </pc:spChg>
        <pc:spChg chg="mod">
          <ac:chgData name="Sébastien DUPUIS" userId="5f8024bd-85a3-4c0d-9875-3e988400b110" providerId="ADAL" clId="{D68C5C29-6ACF-4FFB-9860-D3219CA38719}" dt="2023-06-19T09:52:27.314" v="1727" actId="20577"/>
          <ac:spMkLst>
            <pc:docMk/>
            <pc:sldMk cId="1437164524" sldId="1448944328"/>
            <ac:spMk id="39" creationId="{3CBB46A8-EA1F-5C6D-3C33-A8E904C8B209}"/>
          </ac:spMkLst>
        </pc:spChg>
        <pc:picChg chg="mod">
          <ac:chgData name="Sébastien DUPUIS" userId="5f8024bd-85a3-4c0d-9875-3e988400b110" providerId="ADAL" clId="{D68C5C29-6ACF-4FFB-9860-D3219CA38719}" dt="2023-06-19T09:52:44.411" v="1729" actId="1076"/>
          <ac:picMkLst>
            <pc:docMk/>
            <pc:sldMk cId="1437164524" sldId="1448944328"/>
            <ac:picMk id="10" creationId="{723D18DE-56F0-F7E7-5801-3EA7E86F759B}"/>
          </ac:picMkLst>
        </pc:picChg>
        <pc:picChg chg="mod">
          <ac:chgData name="Sébastien DUPUIS" userId="5f8024bd-85a3-4c0d-9875-3e988400b110" providerId="ADAL" clId="{D68C5C29-6ACF-4FFB-9860-D3219CA38719}" dt="2023-06-19T15:47:23.527" v="3456" actId="1076"/>
          <ac:picMkLst>
            <pc:docMk/>
            <pc:sldMk cId="1437164524" sldId="1448944328"/>
            <ac:picMk id="26" creationId="{0BECCAB3-A53A-5D57-54C6-49918BD6E974}"/>
          </ac:picMkLst>
        </pc:picChg>
      </pc:sldChg>
      <pc:sldChg chg="modSp mod">
        <pc:chgData name="Sébastien DUPUIS" userId="5f8024bd-85a3-4c0d-9875-3e988400b110" providerId="ADAL" clId="{D68C5C29-6ACF-4FFB-9860-D3219CA38719}" dt="2023-06-19T08:22:51.809" v="597" actId="20577"/>
        <pc:sldMkLst>
          <pc:docMk/>
          <pc:sldMk cId="1832013441" sldId="1448944329"/>
        </pc:sldMkLst>
        <pc:spChg chg="mod">
          <ac:chgData name="Sébastien DUPUIS" userId="5f8024bd-85a3-4c0d-9875-3e988400b110" providerId="ADAL" clId="{D68C5C29-6ACF-4FFB-9860-D3219CA38719}" dt="2023-06-14T15:29:40.480" v="44"/>
          <ac:spMkLst>
            <pc:docMk/>
            <pc:sldMk cId="1832013441" sldId="1448944329"/>
            <ac:spMk id="3" creationId="{CCE6B315-7221-5348-B421-3DAD317FA364}"/>
          </ac:spMkLst>
        </pc:spChg>
        <pc:spChg chg="mod">
          <ac:chgData name="Sébastien DUPUIS" userId="5f8024bd-85a3-4c0d-9875-3e988400b110" providerId="ADAL" clId="{D68C5C29-6ACF-4FFB-9860-D3219CA38719}" dt="2023-06-19T08:22:51.809" v="597" actId="20577"/>
          <ac:spMkLst>
            <pc:docMk/>
            <pc:sldMk cId="1832013441" sldId="1448944329"/>
            <ac:spMk id="15" creationId="{1D4CD394-F847-8767-09D0-35027154AA4D}"/>
          </ac:spMkLst>
        </pc:spChg>
      </pc:sldChg>
      <pc:sldChg chg="modSp mod">
        <pc:chgData name="Sébastien DUPUIS" userId="5f8024bd-85a3-4c0d-9875-3e988400b110" providerId="ADAL" clId="{D68C5C29-6ACF-4FFB-9860-D3219CA38719}" dt="2023-06-19T12:58:39.698" v="2537" actId="20577"/>
        <pc:sldMkLst>
          <pc:docMk/>
          <pc:sldMk cId="3988906689" sldId="1448944330"/>
        </pc:sldMkLst>
        <pc:spChg chg="mod">
          <ac:chgData name="Sébastien DUPUIS" userId="5f8024bd-85a3-4c0d-9875-3e988400b110" providerId="ADAL" clId="{D68C5C29-6ACF-4FFB-9860-D3219CA38719}" dt="2023-06-14T15:29:40.480" v="44"/>
          <ac:spMkLst>
            <pc:docMk/>
            <pc:sldMk cId="3988906689" sldId="1448944330"/>
            <ac:spMk id="3" creationId="{CCE6B315-7221-5348-B421-3DAD317FA364}"/>
          </ac:spMkLst>
        </pc:spChg>
        <pc:graphicFrameChg chg="mod modGraphic">
          <ac:chgData name="Sébastien DUPUIS" userId="5f8024bd-85a3-4c0d-9875-3e988400b110" providerId="ADAL" clId="{D68C5C29-6ACF-4FFB-9860-D3219CA38719}" dt="2023-06-19T12:58:39.698" v="2537" actId="20577"/>
          <ac:graphicFrameMkLst>
            <pc:docMk/>
            <pc:sldMk cId="3988906689" sldId="1448944330"/>
            <ac:graphicFrameMk id="23" creationId="{08A10344-974A-EC29-CA21-A910E02AA353}"/>
          </ac:graphicFrameMkLst>
        </pc:graphicFrameChg>
      </pc:sldChg>
      <pc:sldChg chg="modSp mod ord">
        <pc:chgData name="Sébastien DUPUIS" userId="5f8024bd-85a3-4c0d-9875-3e988400b110" providerId="ADAL" clId="{D68C5C29-6ACF-4FFB-9860-D3219CA38719}" dt="2023-06-19T12:55:40.614" v="2413" actId="20577"/>
        <pc:sldMkLst>
          <pc:docMk/>
          <pc:sldMk cId="1554737768" sldId="1448944333"/>
        </pc:sldMkLst>
        <pc:spChg chg="mod">
          <ac:chgData name="Sébastien DUPUIS" userId="5f8024bd-85a3-4c0d-9875-3e988400b110" providerId="ADAL" clId="{D68C5C29-6ACF-4FFB-9860-D3219CA38719}" dt="2023-06-14T15:29:40.480" v="44"/>
          <ac:spMkLst>
            <pc:docMk/>
            <pc:sldMk cId="1554737768" sldId="1448944333"/>
            <ac:spMk id="3" creationId="{CCE6B315-7221-5348-B421-3DAD317FA364}"/>
          </ac:spMkLst>
        </pc:spChg>
        <pc:spChg chg="mod">
          <ac:chgData name="Sébastien DUPUIS" userId="5f8024bd-85a3-4c0d-9875-3e988400b110" providerId="ADAL" clId="{D68C5C29-6ACF-4FFB-9860-D3219CA38719}" dt="2023-06-19T08:23:36.022" v="604" actId="20577"/>
          <ac:spMkLst>
            <pc:docMk/>
            <pc:sldMk cId="1554737768" sldId="1448944333"/>
            <ac:spMk id="4" creationId="{E31A3642-93DF-D7C5-B6E0-24AAC35063C3}"/>
          </ac:spMkLst>
        </pc:spChg>
        <pc:spChg chg="mod">
          <ac:chgData name="Sébastien DUPUIS" userId="5f8024bd-85a3-4c0d-9875-3e988400b110" providerId="ADAL" clId="{D68C5C29-6ACF-4FFB-9860-D3219CA38719}" dt="2023-06-19T12:55:40.614" v="2413" actId="20577"/>
          <ac:spMkLst>
            <pc:docMk/>
            <pc:sldMk cId="1554737768" sldId="1448944333"/>
            <ac:spMk id="5" creationId="{08E78298-6E82-804D-0DF3-AF66DC522F24}"/>
          </ac:spMkLst>
        </pc:spChg>
      </pc:sldChg>
      <pc:sldChg chg="modSp mod">
        <pc:chgData name="Sébastien DUPUIS" userId="5f8024bd-85a3-4c0d-9875-3e988400b110" providerId="ADAL" clId="{D68C5C29-6ACF-4FFB-9860-D3219CA38719}" dt="2023-06-19T08:26:31.137" v="977" actId="113"/>
        <pc:sldMkLst>
          <pc:docMk/>
          <pc:sldMk cId="449599231" sldId="1448944334"/>
        </pc:sldMkLst>
        <pc:spChg chg="mod">
          <ac:chgData name="Sébastien DUPUIS" userId="5f8024bd-85a3-4c0d-9875-3e988400b110" providerId="ADAL" clId="{D68C5C29-6ACF-4FFB-9860-D3219CA38719}" dt="2023-06-14T15:29:40.480" v="44"/>
          <ac:spMkLst>
            <pc:docMk/>
            <pc:sldMk cId="449599231" sldId="1448944334"/>
            <ac:spMk id="3" creationId="{CCE6B315-7221-5348-B421-3DAD317FA364}"/>
          </ac:spMkLst>
        </pc:spChg>
        <pc:spChg chg="mod">
          <ac:chgData name="Sébastien DUPUIS" userId="5f8024bd-85a3-4c0d-9875-3e988400b110" providerId="ADAL" clId="{D68C5C29-6ACF-4FFB-9860-D3219CA38719}" dt="2023-06-19T08:26:31.137" v="977" actId="113"/>
          <ac:spMkLst>
            <pc:docMk/>
            <pc:sldMk cId="449599231" sldId="1448944334"/>
            <ac:spMk id="7" creationId="{C6A02C74-C1E0-4E93-F3E0-500A1F7DD41E}"/>
          </ac:spMkLst>
        </pc:spChg>
      </pc:sldChg>
      <pc:sldChg chg="modSp mod">
        <pc:chgData name="Sébastien DUPUIS" userId="5f8024bd-85a3-4c0d-9875-3e988400b110" providerId="ADAL" clId="{D68C5C29-6ACF-4FFB-9860-D3219CA38719}" dt="2023-06-19T15:52:24.303" v="3521" actId="20577"/>
        <pc:sldMkLst>
          <pc:docMk/>
          <pc:sldMk cId="12542695" sldId="1448944335"/>
        </pc:sldMkLst>
        <pc:spChg chg="mod">
          <ac:chgData name="Sébastien DUPUIS" userId="5f8024bd-85a3-4c0d-9875-3e988400b110" providerId="ADAL" clId="{D68C5C29-6ACF-4FFB-9860-D3219CA38719}" dt="2023-06-14T15:29:40.480" v="44"/>
          <ac:spMkLst>
            <pc:docMk/>
            <pc:sldMk cId="12542695" sldId="1448944335"/>
            <ac:spMk id="3" creationId="{CCE6B315-7221-5348-B421-3DAD317FA364}"/>
          </ac:spMkLst>
        </pc:spChg>
        <pc:spChg chg="mod">
          <ac:chgData name="Sébastien DUPUIS" userId="5f8024bd-85a3-4c0d-9875-3e988400b110" providerId="ADAL" clId="{D68C5C29-6ACF-4FFB-9860-D3219CA38719}" dt="2023-06-19T15:52:24.303" v="3521" actId="20577"/>
          <ac:spMkLst>
            <pc:docMk/>
            <pc:sldMk cId="12542695" sldId="1448944335"/>
            <ac:spMk id="7" creationId="{C6A02C74-C1E0-4E93-F3E0-500A1F7DD41E}"/>
          </ac:spMkLst>
        </pc:spChg>
      </pc:sldChg>
      <pc:sldChg chg="addSp modSp mod">
        <pc:chgData name="Sébastien DUPUIS" userId="5f8024bd-85a3-4c0d-9875-3e988400b110" providerId="ADAL" clId="{D68C5C29-6ACF-4FFB-9860-D3219CA38719}" dt="2023-06-19T15:55:45.066" v="3582" actId="20577"/>
        <pc:sldMkLst>
          <pc:docMk/>
          <pc:sldMk cId="4135281289" sldId="1448944336"/>
        </pc:sldMkLst>
        <pc:spChg chg="mod">
          <ac:chgData name="Sébastien DUPUIS" userId="5f8024bd-85a3-4c0d-9875-3e988400b110" providerId="ADAL" clId="{D68C5C29-6ACF-4FFB-9860-D3219CA38719}" dt="2023-06-14T15:29:40.480" v="44"/>
          <ac:spMkLst>
            <pc:docMk/>
            <pc:sldMk cId="4135281289" sldId="1448944336"/>
            <ac:spMk id="3" creationId="{CCE6B315-7221-5348-B421-3DAD317FA364}"/>
          </ac:spMkLst>
        </pc:spChg>
        <pc:spChg chg="mod">
          <ac:chgData name="Sébastien DUPUIS" userId="5f8024bd-85a3-4c0d-9875-3e988400b110" providerId="ADAL" clId="{D68C5C29-6ACF-4FFB-9860-D3219CA38719}" dt="2023-06-19T15:55:45.066" v="3582" actId="20577"/>
          <ac:spMkLst>
            <pc:docMk/>
            <pc:sldMk cId="4135281289" sldId="1448944336"/>
            <ac:spMk id="4" creationId="{1E4D02AF-DDA0-FD89-4D13-F96622DA6471}"/>
          </ac:spMkLst>
        </pc:spChg>
        <pc:spChg chg="mod">
          <ac:chgData name="Sébastien DUPUIS" userId="5f8024bd-85a3-4c0d-9875-3e988400b110" providerId="ADAL" clId="{D68C5C29-6ACF-4FFB-9860-D3219CA38719}" dt="2023-06-19T13:20:18.161" v="3362" actId="1076"/>
          <ac:spMkLst>
            <pc:docMk/>
            <pc:sldMk cId="4135281289" sldId="1448944336"/>
            <ac:spMk id="25" creationId="{985B4354-8E19-D14B-E462-287447318E0B}"/>
          </ac:spMkLst>
        </pc:spChg>
        <pc:picChg chg="add mod">
          <ac:chgData name="Sébastien DUPUIS" userId="5f8024bd-85a3-4c0d-9875-3e988400b110" providerId="ADAL" clId="{D68C5C29-6ACF-4FFB-9860-D3219CA38719}" dt="2023-06-19T13:14:48.292" v="3358" actId="1076"/>
          <ac:picMkLst>
            <pc:docMk/>
            <pc:sldMk cId="4135281289" sldId="1448944336"/>
            <ac:picMk id="7" creationId="{ADB423B5-6159-4C8D-1367-FFAEE78CE2E1}"/>
          </ac:picMkLst>
        </pc:picChg>
        <pc:picChg chg="add mod">
          <ac:chgData name="Sébastien DUPUIS" userId="5f8024bd-85a3-4c0d-9875-3e988400b110" providerId="ADAL" clId="{D68C5C29-6ACF-4FFB-9860-D3219CA38719}" dt="2023-06-19T13:20:52.704" v="3365" actId="1036"/>
          <ac:picMkLst>
            <pc:docMk/>
            <pc:sldMk cId="4135281289" sldId="1448944336"/>
            <ac:picMk id="9" creationId="{36E0FD40-52F4-E5BF-2C90-AB580178E87A}"/>
          </ac:picMkLst>
        </pc:picChg>
      </pc:sldChg>
      <pc:sldChg chg="modSp add del mod ord">
        <pc:chgData name="Sébastien DUPUIS" userId="5f8024bd-85a3-4c0d-9875-3e988400b110" providerId="ADAL" clId="{D68C5C29-6ACF-4FFB-9860-D3219CA38719}" dt="2023-06-19T08:29:07.867" v="1133" actId="2696"/>
        <pc:sldMkLst>
          <pc:docMk/>
          <pc:sldMk cId="339966664" sldId="1448944337"/>
        </pc:sldMkLst>
        <pc:spChg chg="mod">
          <ac:chgData name="Sébastien DUPUIS" userId="5f8024bd-85a3-4c0d-9875-3e988400b110" providerId="ADAL" clId="{D68C5C29-6ACF-4FFB-9860-D3219CA38719}" dt="2023-06-19T08:28:00.746" v="1051" actId="20577"/>
          <ac:spMkLst>
            <pc:docMk/>
            <pc:sldMk cId="339966664" sldId="1448944337"/>
            <ac:spMk id="5" creationId="{912DF43F-9327-0FA1-3254-D68DAAB794B3}"/>
          </ac:spMkLst>
        </pc:spChg>
        <pc:spChg chg="mod">
          <ac:chgData name="Sébastien DUPUIS" userId="5f8024bd-85a3-4c0d-9875-3e988400b110" providerId="ADAL" clId="{D68C5C29-6ACF-4FFB-9860-D3219CA38719}" dt="2023-06-19T08:28:47.457" v="1132" actId="20577"/>
          <ac:spMkLst>
            <pc:docMk/>
            <pc:sldMk cId="339966664" sldId="1448944337"/>
            <ac:spMk id="7" creationId="{C6A02C74-C1E0-4E93-F3E0-500A1F7DD41E}"/>
          </ac:spMkLst>
        </pc:spChg>
      </pc:sldChg>
      <pc:sldChg chg="addSp delSp modSp add mod">
        <pc:chgData name="Sébastien DUPUIS" userId="5f8024bd-85a3-4c0d-9875-3e988400b110" providerId="ADAL" clId="{D68C5C29-6ACF-4FFB-9860-D3219CA38719}" dt="2023-06-19T12:50:24.826" v="2347" actId="20577"/>
        <pc:sldMkLst>
          <pc:docMk/>
          <pc:sldMk cId="1715971956" sldId="1448944337"/>
        </pc:sldMkLst>
        <pc:spChg chg="del">
          <ac:chgData name="Sébastien DUPUIS" userId="5f8024bd-85a3-4c0d-9875-3e988400b110" providerId="ADAL" clId="{D68C5C29-6ACF-4FFB-9860-D3219CA38719}" dt="2023-06-19T12:44:17.603" v="1983" actId="478"/>
          <ac:spMkLst>
            <pc:docMk/>
            <pc:sldMk cId="1715971956" sldId="1448944337"/>
            <ac:spMk id="7" creationId="{99AC9673-C48D-C1A2-E06D-19C677C3CDED}"/>
          </ac:spMkLst>
        </pc:spChg>
        <pc:spChg chg="mod">
          <ac:chgData name="Sébastien DUPUIS" userId="5f8024bd-85a3-4c0d-9875-3e988400b110" providerId="ADAL" clId="{D68C5C29-6ACF-4FFB-9860-D3219CA38719}" dt="2023-06-19T12:50:04.258" v="2333" actId="1076"/>
          <ac:spMkLst>
            <pc:docMk/>
            <pc:sldMk cId="1715971956" sldId="1448944337"/>
            <ac:spMk id="8" creationId="{0DEB11DF-CD7C-ADCF-87B3-D08415BD6B76}"/>
          </ac:spMkLst>
        </pc:spChg>
        <pc:spChg chg="mod">
          <ac:chgData name="Sébastien DUPUIS" userId="5f8024bd-85a3-4c0d-9875-3e988400b110" providerId="ADAL" clId="{D68C5C29-6ACF-4FFB-9860-D3219CA38719}" dt="2023-06-19T12:49:51.683" v="2329" actId="1076"/>
          <ac:spMkLst>
            <pc:docMk/>
            <pc:sldMk cId="1715971956" sldId="1448944337"/>
            <ac:spMk id="9" creationId="{8A079853-80AE-9B21-C896-37728ECECCEC}"/>
          </ac:spMkLst>
        </pc:spChg>
        <pc:spChg chg="add mod">
          <ac:chgData name="Sébastien DUPUIS" userId="5f8024bd-85a3-4c0d-9875-3e988400b110" providerId="ADAL" clId="{D68C5C29-6ACF-4FFB-9860-D3219CA38719}" dt="2023-06-19T12:50:01.454" v="2332" actId="1076"/>
          <ac:spMkLst>
            <pc:docMk/>
            <pc:sldMk cId="1715971956" sldId="1448944337"/>
            <ac:spMk id="10" creationId="{C01FFDBD-33E3-D4AF-15DB-E71DD1278D3E}"/>
          </ac:spMkLst>
        </pc:spChg>
        <pc:spChg chg="mod">
          <ac:chgData name="Sébastien DUPUIS" userId="5f8024bd-85a3-4c0d-9875-3e988400b110" providerId="ADAL" clId="{D68C5C29-6ACF-4FFB-9860-D3219CA38719}" dt="2023-06-19T12:50:24.826" v="2347" actId="20577"/>
          <ac:spMkLst>
            <pc:docMk/>
            <pc:sldMk cId="1715971956" sldId="1448944337"/>
            <ac:spMk id="15" creationId="{1D4CD394-F847-8767-09D0-35027154AA4D}"/>
          </ac:spMkLst>
        </pc:spChg>
      </pc:sldChg>
      <pc:sldMasterChg chg="delSp mod modSldLayout">
        <pc:chgData name="Sébastien DUPUIS" userId="5f8024bd-85a3-4c0d-9875-3e988400b110" providerId="ADAL" clId="{D68C5C29-6ACF-4FFB-9860-D3219CA38719}" dt="2023-06-14T15:29:37.748" v="43" actId="6013"/>
        <pc:sldMasterMkLst>
          <pc:docMk/>
          <pc:sldMasterMk cId="91531977" sldId="2147483660"/>
        </pc:sldMasterMkLst>
        <pc:spChg chg="del">
          <ac:chgData name="Sébastien DUPUIS" userId="5f8024bd-85a3-4c0d-9875-3e988400b110" providerId="ADAL" clId="{D68C5C29-6ACF-4FFB-9860-D3219CA38719}" dt="2023-06-14T15:25:35.646" v="38" actId="478"/>
          <ac:spMkLst>
            <pc:docMk/>
            <pc:sldMasterMk cId="91531977" sldId="2147483660"/>
            <ac:spMk id="12" creationId="{00000000-0000-0000-0000-000000000000}"/>
          </ac:spMkLst>
        </pc:spChg>
        <pc:spChg chg="del">
          <ac:chgData name="Sébastien DUPUIS" userId="5f8024bd-85a3-4c0d-9875-3e988400b110" providerId="ADAL" clId="{D68C5C29-6ACF-4FFB-9860-D3219CA38719}" dt="2023-06-14T15:25:37.293" v="40" actId="478"/>
          <ac:spMkLst>
            <pc:docMk/>
            <pc:sldMasterMk cId="91531977" sldId="2147483660"/>
            <ac:spMk id="13" creationId="{00000000-0000-0000-0000-000000000000}"/>
          </ac:spMkLst>
        </pc:spChg>
        <pc:spChg chg="del">
          <ac:chgData name="Sébastien DUPUIS" userId="5f8024bd-85a3-4c0d-9875-3e988400b110" providerId="ADAL" clId="{D68C5C29-6ACF-4FFB-9860-D3219CA38719}" dt="2023-06-14T15:26:35.590" v="42" actId="478"/>
          <ac:spMkLst>
            <pc:docMk/>
            <pc:sldMasterMk cId="91531977" sldId="2147483660"/>
            <ac:spMk id="20" creationId="{00000000-0000-0000-0000-000000000000}"/>
          </ac:spMkLst>
        </pc:spChg>
        <pc:picChg chg="del">
          <ac:chgData name="Sébastien DUPUIS" userId="5f8024bd-85a3-4c0d-9875-3e988400b110" providerId="ADAL" clId="{D68C5C29-6ACF-4FFB-9860-D3219CA38719}" dt="2023-06-14T15:25:36.441" v="39" actId="478"/>
          <ac:picMkLst>
            <pc:docMk/>
            <pc:sldMasterMk cId="91531977" sldId="2147483660"/>
            <ac:picMk id="7" creationId="{345E4C29-5A29-E947-9F2B-C171D4446FA6}"/>
          </ac:picMkLst>
        </pc:picChg>
        <pc:sldLayoutChg chg="delSp mod">
          <pc:chgData name="Sébastien DUPUIS" userId="5f8024bd-85a3-4c0d-9875-3e988400b110" providerId="ADAL" clId="{D68C5C29-6ACF-4FFB-9860-D3219CA38719}" dt="2023-06-14T15:26:24.406" v="41" actId="478"/>
          <pc:sldLayoutMkLst>
            <pc:docMk/>
            <pc:sldMasterMk cId="91531977" sldId="2147483660"/>
            <pc:sldLayoutMk cId="2502406652" sldId="2147483683"/>
          </pc:sldLayoutMkLst>
          <pc:spChg chg="del">
            <ac:chgData name="Sébastien DUPUIS" userId="5f8024bd-85a3-4c0d-9875-3e988400b110" providerId="ADAL" clId="{D68C5C29-6ACF-4FFB-9860-D3219CA38719}" dt="2023-06-14T15:26:24.406" v="41" actId="478"/>
            <ac:spMkLst>
              <pc:docMk/>
              <pc:sldMasterMk cId="91531977" sldId="2147483660"/>
              <pc:sldLayoutMk cId="2502406652" sldId="2147483683"/>
              <ac:spMk id="3" creationId="{72938A79-8570-4731-A01A-6C9C27210461}"/>
            </ac:spMkLst>
          </pc:spChg>
        </pc:sldLayoutChg>
        <pc:sldLayoutChg chg="delSp mod">
          <pc:chgData name="Sébastien DUPUIS" userId="5f8024bd-85a3-4c0d-9875-3e988400b110" providerId="ADAL" clId="{D68C5C29-6ACF-4FFB-9860-D3219CA38719}" dt="2023-06-14T15:23:55.950" v="37" actId="478"/>
          <pc:sldLayoutMkLst>
            <pc:docMk/>
            <pc:sldMasterMk cId="759146756" sldId="2147484013"/>
            <pc:sldLayoutMk cId="808024636" sldId="2147483783"/>
          </pc:sldLayoutMkLst>
          <pc:picChg chg="del">
            <ac:chgData name="Sébastien DUPUIS" userId="5f8024bd-85a3-4c0d-9875-3e988400b110" providerId="ADAL" clId="{D68C5C29-6ACF-4FFB-9860-D3219CA38719}" dt="2023-06-14T15:23:55.950" v="37" actId="478"/>
            <ac:picMkLst>
              <pc:docMk/>
              <pc:sldMasterMk cId="759146756" sldId="2147484013"/>
              <pc:sldLayoutMk cId="808024636" sldId="2147483783"/>
              <ac:picMk id="5" creationId="{A73828C7-CEDF-4199-8B1E-D333962704BF}"/>
            </ac:picMkLst>
          </pc:picChg>
        </pc:sldLayoutChg>
      </pc:sldMasterChg>
      <pc:sldMasterChg chg="delSp mod delSldLayout">
        <pc:chgData name="Sébastien DUPUIS" userId="5f8024bd-85a3-4c0d-9875-3e988400b110" providerId="ADAL" clId="{D68C5C29-6ACF-4FFB-9860-D3219CA38719}" dt="2023-06-14T15:30:24.844" v="120" actId="2696"/>
        <pc:sldMasterMkLst>
          <pc:docMk/>
          <pc:sldMasterMk cId="759146756" sldId="2147484013"/>
        </pc:sldMasterMkLst>
        <pc:spChg chg="del">
          <ac:chgData name="Sébastien DUPUIS" userId="5f8024bd-85a3-4c0d-9875-3e988400b110" providerId="ADAL" clId="{D68C5C29-6ACF-4FFB-9860-D3219CA38719}" dt="2023-06-14T15:23:30.514" v="36" actId="478"/>
          <ac:spMkLst>
            <pc:docMk/>
            <pc:sldMasterMk cId="759146756" sldId="2147484013"/>
            <ac:spMk id="8" creationId="{9B007242-7388-44C3-ACD1-D7A29E364CAA}"/>
          </ac:spMkLst>
        </pc:spChg>
        <pc:spChg chg="del">
          <ac:chgData name="Sébastien DUPUIS" userId="5f8024bd-85a3-4c0d-9875-3e988400b110" providerId="ADAL" clId="{D68C5C29-6ACF-4FFB-9860-D3219CA38719}" dt="2023-06-14T15:23:23.505" v="32" actId="478"/>
          <ac:spMkLst>
            <pc:docMk/>
            <pc:sldMasterMk cId="759146756" sldId="2147484013"/>
            <ac:spMk id="12" creationId="{00000000-0000-0000-0000-000000000000}"/>
          </ac:spMkLst>
        </pc:spChg>
        <pc:spChg chg="del">
          <ac:chgData name="Sébastien DUPUIS" userId="5f8024bd-85a3-4c0d-9875-3e988400b110" providerId="ADAL" clId="{D68C5C29-6ACF-4FFB-9860-D3219CA38719}" dt="2023-06-14T15:23:26.353" v="34" actId="478"/>
          <ac:spMkLst>
            <pc:docMk/>
            <pc:sldMasterMk cId="759146756" sldId="2147484013"/>
            <ac:spMk id="13" creationId="{00000000-0000-0000-0000-000000000000}"/>
          </ac:spMkLst>
        </pc:spChg>
        <pc:spChg chg="del">
          <ac:chgData name="Sébastien DUPUIS" userId="5f8024bd-85a3-4c0d-9875-3e988400b110" providerId="ADAL" clId="{D68C5C29-6ACF-4FFB-9860-D3219CA38719}" dt="2023-06-14T15:23:28.527" v="35" actId="478"/>
          <ac:spMkLst>
            <pc:docMk/>
            <pc:sldMasterMk cId="759146756" sldId="2147484013"/>
            <ac:spMk id="20" creationId="{00000000-0000-0000-0000-000000000000}"/>
          </ac:spMkLst>
        </pc:spChg>
        <pc:picChg chg="del">
          <ac:chgData name="Sébastien DUPUIS" userId="5f8024bd-85a3-4c0d-9875-3e988400b110" providerId="ADAL" clId="{D68C5C29-6ACF-4FFB-9860-D3219CA38719}" dt="2023-06-14T15:23:25.163" v="33" actId="478"/>
          <ac:picMkLst>
            <pc:docMk/>
            <pc:sldMasterMk cId="759146756" sldId="2147484013"/>
            <ac:picMk id="7" creationId="{345E4C29-5A29-E947-9F2B-C171D4446FA6}"/>
          </ac:picMkLst>
        </pc:picChg>
        <pc:sldLayoutChg chg="del">
          <pc:chgData name="Sébastien DUPUIS" userId="5f8024bd-85a3-4c0d-9875-3e988400b110" providerId="ADAL" clId="{D68C5C29-6ACF-4FFB-9860-D3219CA38719}" dt="2023-06-14T15:29:50.770" v="45" actId="2696"/>
          <pc:sldLayoutMkLst>
            <pc:docMk/>
            <pc:sldMasterMk cId="759146756" sldId="2147484013"/>
            <pc:sldLayoutMk cId="573896031" sldId="2147483672"/>
          </pc:sldLayoutMkLst>
        </pc:sldLayoutChg>
        <pc:sldLayoutChg chg="del">
          <pc:chgData name="Sébastien DUPUIS" userId="5f8024bd-85a3-4c0d-9875-3e988400b110" providerId="ADAL" clId="{D68C5C29-6ACF-4FFB-9860-D3219CA38719}" dt="2023-06-14T15:30:22.910" v="116" actId="2696"/>
          <pc:sldLayoutMkLst>
            <pc:docMk/>
            <pc:sldMasterMk cId="759146756" sldId="2147484013"/>
            <pc:sldLayoutMk cId="522262582" sldId="2147483781"/>
          </pc:sldLayoutMkLst>
        </pc:sldLayoutChg>
        <pc:sldLayoutChg chg="del">
          <pc:chgData name="Sébastien DUPUIS" userId="5f8024bd-85a3-4c0d-9875-3e988400b110" providerId="ADAL" clId="{D68C5C29-6ACF-4FFB-9860-D3219CA38719}" dt="2023-06-14T15:30:24.451" v="118" actId="2696"/>
          <pc:sldLayoutMkLst>
            <pc:docMk/>
            <pc:sldMasterMk cId="759146756" sldId="2147484013"/>
            <pc:sldLayoutMk cId="808024636" sldId="2147483783"/>
          </pc:sldLayoutMkLst>
        </pc:sldLayoutChg>
        <pc:sldLayoutChg chg="del">
          <pc:chgData name="Sébastien DUPUIS" userId="5f8024bd-85a3-4c0d-9875-3e988400b110" providerId="ADAL" clId="{D68C5C29-6ACF-4FFB-9860-D3219CA38719}" dt="2023-06-14T15:30:24.657" v="119" actId="2696"/>
          <pc:sldLayoutMkLst>
            <pc:docMk/>
            <pc:sldMasterMk cId="759146756" sldId="2147484013"/>
            <pc:sldLayoutMk cId="2424106391" sldId="2147483785"/>
          </pc:sldLayoutMkLst>
        </pc:sldLayoutChg>
        <pc:sldLayoutChg chg="del">
          <pc:chgData name="Sébastien DUPUIS" userId="5f8024bd-85a3-4c0d-9875-3e988400b110" providerId="ADAL" clId="{D68C5C29-6ACF-4FFB-9860-D3219CA38719}" dt="2023-06-14T15:30:24.169" v="117" actId="2696"/>
          <pc:sldLayoutMkLst>
            <pc:docMk/>
            <pc:sldMasterMk cId="759146756" sldId="2147484013"/>
            <pc:sldLayoutMk cId="3585327111" sldId="2147483801"/>
          </pc:sldLayoutMkLst>
        </pc:sldLayoutChg>
        <pc:sldLayoutChg chg="del">
          <pc:chgData name="Sébastien DUPUIS" userId="5f8024bd-85a3-4c0d-9875-3e988400b110" providerId="ADAL" clId="{D68C5C29-6ACF-4FFB-9860-D3219CA38719}" dt="2023-06-14T15:30:24.844" v="120" actId="2696"/>
          <pc:sldLayoutMkLst>
            <pc:docMk/>
            <pc:sldMasterMk cId="759146756" sldId="2147484013"/>
            <pc:sldLayoutMk cId="1787055422" sldId="2147484012"/>
          </pc:sldLayoutMkLst>
        </pc:sldLayoutChg>
        <pc:sldLayoutChg chg="del">
          <pc:chgData name="Sébastien DUPUIS" userId="5f8024bd-85a3-4c0d-9875-3e988400b110" providerId="ADAL" clId="{D68C5C29-6ACF-4FFB-9860-D3219CA38719}" dt="2023-06-14T15:30:09.981" v="46" actId="2696"/>
          <pc:sldLayoutMkLst>
            <pc:docMk/>
            <pc:sldMasterMk cId="759146756" sldId="2147484013"/>
            <pc:sldLayoutMk cId="1405848562" sldId="2147484014"/>
          </pc:sldLayoutMkLst>
        </pc:sldLayoutChg>
        <pc:sldLayoutChg chg="del">
          <pc:chgData name="Sébastien DUPUIS" userId="5f8024bd-85a3-4c0d-9875-3e988400b110" providerId="ADAL" clId="{D68C5C29-6ACF-4FFB-9860-D3219CA38719}" dt="2023-06-14T15:30:12.494" v="47" actId="2696"/>
          <pc:sldLayoutMkLst>
            <pc:docMk/>
            <pc:sldMasterMk cId="759146756" sldId="2147484013"/>
            <pc:sldLayoutMk cId="3842644066" sldId="2147484015"/>
          </pc:sldLayoutMkLst>
        </pc:sldLayoutChg>
        <pc:sldLayoutChg chg="del">
          <pc:chgData name="Sébastien DUPUIS" userId="5f8024bd-85a3-4c0d-9875-3e988400b110" providerId="ADAL" clId="{D68C5C29-6ACF-4FFB-9860-D3219CA38719}" dt="2023-06-14T15:30:13.401" v="48" actId="2696"/>
          <pc:sldLayoutMkLst>
            <pc:docMk/>
            <pc:sldMasterMk cId="759146756" sldId="2147484013"/>
            <pc:sldLayoutMk cId="2252381039" sldId="2147484016"/>
          </pc:sldLayoutMkLst>
        </pc:sldLayoutChg>
        <pc:sldLayoutChg chg="del">
          <pc:chgData name="Sébastien DUPUIS" userId="5f8024bd-85a3-4c0d-9875-3e988400b110" providerId="ADAL" clId="{D68C5C29-6ACF-4FFB-9860-D3219CA38719}" dt="2023-06-14T15:30:13.773" v="49" actId="2696"/>
          <pc:sldLayoutMkLst>
            <pc:docMk/>
            <pc:sldMasterMk cId="759146756" sldId="2147484013"/>
            <pc:sldLayoutMk cId="1498178769" sldId="2147484017"/>
          </pc:sldLayoutMkLst>
        </pc:sldLayoutChg>
        <pc:sldLayoutChg chg="del">
          <pc:chgData name="Sébastien DUPUIS" userId="5f8024bd-85a3-4c0d-9875-3e988400b110" providerId="ADAL" clId="{D68C5C29-6ACF-4FFB-9860-D3219CA38719}" dt="2023-06-14T15:30:14.085" v="50" actId="2696"/>
          <pc:sldLayoutMkLst>
            <pc:docMk/>
            <pc:sldMasterMk cId="759146756" sldId="2147484013"/>
            <pc:sldLayoutMk cId="110204080" sldId="2147484018"/>
          </pc:sldLayoutMkLst>
        </pc:sldLayoutChg>
        <pc:sldLayoutChg chg="del">
          <pc:chgData name="Sébastien DUPUIS" userId="5f8024bd-85a3-4c0d-9875-3e988400b110" providerId="ADAL" clId="{D68C5C29-6ACF-4FFB-9860-D3219CA38719}" dt="2023-06-14T15:30:14.321" v="51" actId="2696"/>
          <pc:sldLayoutMkLst>
            <pc:docMk/>
            <pc:sldMasterMk cId="759146756" sldId="2147484013"/>
            <pc:sldLayoutMk cId="3041449865" sldId="2147484019"/>
          </pc:sldLayoutMkLst>
        </pc:sldLayoutChg>
        <pc:sldLayoutChg chg="del">
          <pc:chgData name="Sébastien DUPUIS" userId="5f8024bd-85a3-4c0d-9875-3e988400b110" providerId="ADAL" clId="{D68C5C29-6ACF-4FFB-9860-D3219CA38719}" dt="2023-06-14T15:30:14.537" v="52" actId="2696"/>
          <pc:sldLayoutMkLst>
            <pc:docMk/>
            <pc:sldMasterMk cId="759146756" sldId="2147484013"/>
            <pc:sldLayoutMk cId="525740898" sldId="2147484020"/>
          </pc:sldLayoutMkLst>
        </pc:sldLayoutChg>
        <pc:sldLayoutChg chg="del">
          <pc:chgData name="Sébastien DUPUIS" userId="5f8024bd-85a3-4c0d-9875-3e988400b110" providerId="ADAL" clId="{D68C5C29-6ACF-4FFB-9860-D3219CA38719}" dt="2023-06-14T15:30:14.734" v="53" actId="2696"/>
          <pc:sldLayoutMkLst>
            <pc:docMk/>
            <pc:sldMasterMk cId="759146756" sldId="2147484013"/>
            <pc:sldLayoutMk cId="2195067934" sldId="2147484021"/>
          </pc:sldLayoutMkLst>
        </pc:sldLayoutChg>
        <pc:sldLayoutChg chg="del">
          <pc:chgData name="Sébastien DUPUIS" userId="5f8024bd-85a3-4c0d-9875-3e988400b110" providerId="ADAL" clId="{D68C5C29-6ACF-4FFB-9860-D3219CA38719}" dt="2023-06-14T15:30:14.919" v="54" actId="2696"/>
          <pc:sldLayoutMkLst>
            <pc:docMk/>
            <pc:sldMasterMk cId="759146756" sldId="2147484013"/>
            <pc:sldLayoutMk cId="3528689909" sldId="2147484022"/>
          </pc:sldLayoutMkLst>
        </pc:sldLayoutChg>
        <pc:sldLayoutChg chg="del">
          <pc:chgData name="Sébastien DUPUIS" userId="5f8024bd-85a3-4c0d-9875-3e988400b110" providerId="ADAL" clId="{D68C5C29-6ACF-4FFB-9860-D3219CA38719}" dt="2023-06-14T15:30:15.137" v="55" actId="2696"/>
          <pc:sldLayoutMkLst>
            <pc:docMk/>
            <pc:sldMasterMk cId="759146756" sldId="2147484013"/>
            <pc:sldLayoutMk cId="3493212282" sldId="2147484023"/>
          </pc:sldLayoutMkLst>
        </pc:sldLayoutChg>
        <pc:sldLayoutChg chg="del">
          <pc:chgData name="Sébastien DUPUIS" userId="5f8024bd-85a3-4c0d-9875-3e988400b110" providerId="ADAL" clId="{D68C5C29-6ACF-4FFB-9860-D3219CA38719}" dt="2023-06-14T15:30:15.289" v="56" actId="2696"/>
          <pc:sldLayoutMkLst>
            <pc:docMk/>
            <pc:sldMasterMk cId="759146756" sldId="2147484013"/>
            <pc:sldLayoutMk cId="1401430096" sldId="2147484024"/>
          </pc:sldLayoutMkLst>
        </pc:sldLayoutChg>
        <pc:sldLayoutChg chg="del">
          <pc:chgData name="Sébastien DUPUIS" userId="5f8024bd-85a3-4c0d-9875-3e988400b110" providerId="ADAL" clId="{D68C5C29-6ACF-4FFB-9860-D3219CA38719}" dt="2023-06-14T15:30:15.486" v="57" actId="2696"/>
          <pc:sldLayoutMkLst>
            <pc:docMk/>
            <pc:sldMasterMk cId="759146756" sldId="2147484013"/>
            <pc:sldLayoutMk cId="3071542927" sldId="2147484025"/>
          </pc:sldLayoutMkLst>
        </pc:sldLayoutChg>
        <pc:sldLayoutChg chg="del">
          <pc:chgData name="Sébastien DUPUIS" userId="5f8024bd-85a3-4c0d-9875-3e988400b110" providerId="ADAL" clId="{D68C5C29-6ACF-4FFB-9860-D3219CA38719}" dt="2023-06-14T15:30:15.665" v="58" actId="2696"/>
          <pc:sldLayoutMkLst>
            <pc:docMk/>
            <pc:sldMasterMk cId="759146756" sldId="2147484013"/>
            <pc:sldLayoutMk cId="2440564089" sldId="2147484026"/>
          </pc:sldLayoutMkLst>
        </pc:sldLayoutChg>
        <pc:sldLayoutChg chg="del">
          <pc:chgData name="Sébastien DUPUIS" userId="5f8024bd-85a3-4c0d-9875-3e988400b110" providerId="ADAL" clId="{D68C5C29-6ACF-4FFB-9860-D3219CA38719}" dt="2023-06-14T15:30:15.841" v="59" actId="2696"/>
          <pc:sldLayoutMkLst>
            <pc:docMk/>
            <pc:sldMasterMk cId="759146756" sldId="2147484013"/>
            <pc:sldLayoutMk cId="341728601" sldId="2147484027"/>
          </pc:sldLayoutMkLst>
        </pc:sldLayoutChg>
        <pc:sldLayoutChg chg="del">
          <pc:chgData name="Sébastien DUPUIS" userId="5f8024bd-85a3-4c0d-9875-3e988400b110" providerId="ADAL" clId="{D68C5C29-6ACF-4FFB-9860-D3219CA38719}" dt="2023-06-14T15:30:16.006" v="60" actId="2696"/>
          <pc:sldLayoutMkLst>
            <pc:docMk/>
            <pc:sldMasterMk cId="759146756" sldId="2147484013"/>
            <pc:sldLayoutMk cId="806355911" sldId="2147484028"/>
          </pc:sldLayoutMkLst>
        </pc:sldLayoutChg>
        <pc:sldLayoutChg chg="del">
          <pc:chgData name="Sébastien DUPUIS" userId="5f8024bd-85a3-4c0d-9875-3e988400b110" providerId="ADAL" clId="{D68C5C29-6ACF-4FFB-9860-D3219CA38719}" dt="2023-06-14T15:30:16.184" v="61" actId="2696"/>
          <pc:sldLayoutMkLst>
            <pc:docMk/>
            <pc:sldMasterMk cId="759146756" sldId="2147484013"/>
            <pc:sldLayoutMk cId="3154749113" sldId="2147484029"/>
          </pc:sldLayoutMkLst>
        </pc:sldLayoutChg>
        <pc:sldLayoutChg chg="del">
          <pc:chgData name="Sébastien DUPUIS" userId="5f8024bd-85a3-4c0d-9875-3e988400b110" providerId="ADAL" clId="{D68C5C29-6ACF-4FFB-9860-D3219CA38719}" dt="2023-06-14T15:30:16.349" v="62" actId="2696"/>
          <pc:sldLayoutMkLst>
            <pc:docMk/>
            <pc:sldMasterMk cId="759146756" sldId="2147484013"/>
            <pc:sldLayoutMk cId="4202781756" sldId="2147484030"/>
          </pc:sldLayoutMkLst>
        </pc:sldLayoutChg>
        <pc:sldLayoutChg chg="del">
          <pc:chgData name="Sébastien DUPUIS" userId="5f8024bd-85a3-4c0d-9875-3e988400b110" providerId="ADAL" clId="{D68C5C29-6ACF-4FFB-9860-D3219CA38719}" dt="2023-06-14T15:30:16.567" v="63" actId="2696"/>
          <pc:sldLayoutMkLst>
            <pc:docMk/>
            <pc:sldMasterMk cId="759146756" sldId="2147484013"/>
            <pc:sldLayoutMk cId="3364127889" sldId="2147484031"/>
          </pc:sldLayoutMkLst>
        </pc:sldLayoutChg>
        <pc:sldLayoutChg chg="del">
          <pc:chgData name="Sébastien DUPUIS" userId="5f8024bd-85a3-4c0d-9875-3e988400b110" providerId="ADAL" clId="{D68C5C29-6ACF-4FFB-9860-D3219CA38719}" dt="2023-06-14T15:30:16.674" v="64" actId="2696"/>
          <pc:sldLayoutMkLst>
            <pc:docMk/>
            <pc:sldMasterMk cId="759146756" sldId="2147484013"/>
            <pc:sldLayoutMk cId="2488154553" sldId="2147484032"/>
          </pc:sldLayoutMkLst>
        </pc:sldLayoutChg>
        <pc:sldLayoutChg chg="del">
          <pc:chgData name="Sébastien DUPUIS" userId="5f8024bd-85a3-4c0d-9875-3e988400b110" providerId="ADAL" clId="{D68C5C29-6ACF-4FFB-9860-D3219CA38719}" dt="2023-06-14T15:30:16.831" v="65" actId="2696"/>
          <pc:sldLayoutMkLst>
            <pc:docMk/>
            <pc:sldMasterMk cId="759146756" sldId="2147484013"/>
            <pc:sldLayoutMk cId="46914573" sldId="2147484033"/>
          </pc:sldLayoutMkLst>
        </pc:sldLayoutChg>
        <pc:sldLayoutChg chg="del">
          <pc:chgData name="Sébastien DUPUIS" userId="5f8024bd-85a3-4c0d-9875-3e988400b110" providerId="ADAL" clId="{D68C5C29-6ACF-4FFB-9860-D3219CA38719}" dt="2023-06-14T15:30:16.994" v="66" actId="2696"/>
          <pc:sldLayoutMkLst>
            <pc:docMk/>
            <pc:sldMasterMk cId="759146756" sldId="2147484013"/>
            <pc:sldLayoutMk cId="3774641147" sldId="2147484034"/>
          </pc:sldLayoutMkLst>
        </pc:sldLayoutChg>
        <pc:sldLayoutChg chg="del">
          <pc:chgData name="Sébastien DUPUIS" userId="5f8024bd-85a3-4c0d-9875-3e988400b110" providerId="ADAL" clId="{D68C5C29-6ACF-4FFB-9860-D3219CA38719}" dt="2023-06-14T15:30:17.139" v="67" actId="2696"/>
          <pc:sldLayoutMkLst>
            <pc:docMk/>
            <pc:sldMasterMk cId="759146756" sldId="2147484013"/>
            <pc:sldLayoutMk cId="754090338" sldId="2147484035"/>
          </pc:sldLayoutMkLst>
        </pc:sldLayoutChg>
        <pc:sldLayoutChg chg="del">
          <pc:chgData name="Sébastien DUPUIS" userId="5f8024bd-85a3-4c0d-9875-3e988400b110" providerId="ADAL" clId="{D68C5C29-6ACF-4FFB-9860-D3219CA38719}" dt="2023-06-14T15:30:17.311" v="68" actId="2696"/>
          <pc:sldLayoutMkLst>
            <pc:docMk/>
            <pc:sldMasterMk cId="759146756" sldId="2147484013"/>
            <pc:sldLayoutMk cId="928590296" sldId="2147484036"/>
          </pc:sldLayoutMkLst>
        </pc:sldLayoutChg>
        <pc:sldLayoutChg chg="del">
          <pc:chgData name="Sébastien DUPUIS" userId="5f8024bd-85a3-4c0d-9875-3e988400b110" providerId="ADAL" clId="{D68C5C29-6ACF-4FFB-9860-D3219CA38719}" dt="2023-06-14T15:30:17.458" v="69" actId="2696"/>
          <pc:sldLayoutMkLst>
            <pc:docMk/>
            <pc:sldMasterMk cId="759146756" sldId="2147484013"/>
            <pc:sldLayoutMk cId="3864924701" sldId="2147484037"/>
          </pc:sldLayoutMkLst>
        </pc:sldLayoutChg>
        <pc:sldLayoutChg chg="del">
          <pc:chgData name="Sébastien DUPUIS" userId="5f8024bd-85a3-4c0d-9875-3e988400b110" providerId="ADAL" clId="{D68C5C29-6ACF-4FFB-9860-D3219CA38719}" dt="2023-06-14T15:30:17.645" v="70" actId="2696"/>
          <pc:sldLayoutMkLst>
            <pc:docMk/>
            <pc:sldMasterMk cId="759146756" sldId="2147484013"/>
            <pc:sldLayoutMk cId="1138337520" sldId="2147484038"/>
          </pc:sldLayoutMkLst>
        </pc:sldLayoutChg>
        <pc:sldLayoutChg chg="del">
          <pc:chgData name="Sébastien DUPUIS" userId="5f8024bd-85a3-4c0d-9875-3e988400b110" providerId="ADAL" clId="{D68C5C29-6ACF-4FFB-9860-D3219CA38719}" dt="2023-06-14T15:30:18.219" v="71" actId="2696"/>
          <pc:sldLayoutMkLst>
            <pc:docMk/>
            <pc:sldMasterMk cId="759146756" sldId="2147484013"/>
            <pc:sldLayoutMk cId="3224621233" sldId="2147484039"/>
          </pc:sldLayoutMkLst>
        </pc:sldLayoutChg>
        <pc:sldLayoutChg chg="del">
          <pc:chgData name="Sébastien DUPUIS" userId="5f8024bd-85a3-4c0d-9875-3e988400b110" providerId="ADAL" clId="{D68C5C29-6ACF-4FFB-9860-D3219CA38719}" dt="2023-06-14T15:30:18.268" v="72" actId="2696"/>
          <pc:sldLayoutMkLst>
            <pc:docMk/>
            <pc:sldMasterMk cId="759146756" sldId="2147484013"/>
            <pc:sldLayoutMk cId="1907952548" sldId="2147484040"/>
          </pc:sldLayoutMkLst>
        </pc:sldLayoutChg>
        <pc:sldLayoutChg chg="del">
          <pc:chgData name="Sébastien DUPUIS" userId="5f8024bd-85a3-4c0d-9875-3e988400b110" providerId="ADAL" clId="{D68C5C29-6ACF-4FFB-9860-D3219CA38719}" dt="2023-06-14T15:30:18.287" v="73" actId="2696"/>
          <pc:sldLayoutMkLst>
            <pc:docMk/>
            <pc:sldMasterMk cId="759146756" sldId="2147484013"/>
            <pc:sldLayoutMk cId="3685601020" sldId="2147484041"/>
          </pc:sldLayoutMkLst>
        </pc:sldLayoutChg>
        <pc:sldLayoutChg chg="del">
          <pc:chgData name="Sébastien DUPUIS" userId="5f8024bd-85a3-4c0d-9875-3e988400b110" providerId="ADAL" clId="{D68C5C29-6ACF-4FFB-9860-D3219CA38719}" dt="2023-06-14T15:30:18.328" v="74" actId="2696"/>
          <pc:sldLayoutMkLst>
            <pc:docMk/>
            <pc:sldMasterMk cId="759146756" sldId="2147484013"/>
            <pc:sldLayoutMk cId="3181918340" sldId="2147484042"/>
          </pc:sldLayoutMkLst>
        </pc:sldLayoutChg>
        <pc:sldLayoutChg chg="del">
          <pc:chgData name="Sébastien DUPUIS" userId="5f8024bd-85a3-4c0d-9875-3e988400b110" providerId="ADAL" clId="{D68C5C29-6ACF-4FFB-9860-D3219CA38719}" dt="2023-06-14T15:30:18.345" v="75" actId="2696"/>
          <pc:sldLayoutMkLst>
            <pc:docMk/>
            <pc:sldMasterMk cId="759146756" sldId="2147484013"/>
            <pc:sldLayoutMk cId="2403403719" sldId="2147484043"/>
          </pc:sldLayoutMkLst>
        </pc:sldLayoutChg>
        <pc:sldLayoutChg chg="del">
          <pc:chgData name="Sébastien DUPUIS" userId="5f8024bd-85a3-4c0d-9875-3e988400b110" providerId="ADAL" clId="{D68C5C29-6ACF-4FFB-9860-D3219CA38719}" dt="2023-06-14T15:30:18.473" v="76" actId="2696"/>
          <pc:sldLayoutMkLst>
            <pc:docMk/>
            <pc:sldMasterMk cId="759146756" sldId="2147484013"/>
            <pc:sldLayoutMk cId="1937963219" sldId="2147484044"/>
          </pc:sldLayoutMkLst>
        </pc:sldLayoutChg>
        <pc:sldLayoutChg chg="del">
          <pc:chgData name="Sébastien DUPUIS" userId="5f8024bd-85a3-4c0d-9875-3e988400b110" providerId="ADAL" clId="{D68C5C29-6ACF-4FFB-9860-D3219CA38719}" dt="2023-06-14T15:30:18.510" v="77" actId="2696"/>
          <pc:sldLayoutMkLst>
            <pc:docMk/>
            <pc:sldMasterMk cId="759146756" sldId="2147484013"/>
            <pc:sldLayoutMk cId="2335112324" sldId="2147484045"/>
          </pc:sldLayoutMkLst>
        </pc:sldLayoutChg>
        <pc:sldLayoutChg chg="del">
          <pc:chgData name="Sébastien DUPUIS" userId="5f8024bd-85a3-4c0d-9875-3e988400b110" providerId="ADAL" clId="{D68C5C29-6ACF-4FFB-9860-D3219CA38719}" dt="2023-06-14T15:30:18.557" v="78" actId="2696"/>
          <pc:sldLayoutMkLst>
            <pc:docMk/>
            <pc:sldMasterMk cId="759146756" sldId="2147484013"/>
            <pc:sldLayoutMk cId="1566227426" sldId="2147484046"/>
          </pc:sldLayoutMkLst>
        </pc:sldLayoutChg>
        <pc:sldLayoutChg chg="del">
          <pc:chgData name="Sébastien DUPUIS" userId="5f8024bd-85a3-4c0d-9875-3e988400b110" providerId="ADAL" clId="{D68C5C29-6ACF-4FFB-9860-D3219CA38719}" dt="2023-06-14T15:30:18.586" v="79" actId="2696"/>
          <pc:sldLayoutMkLst>
            <pc:docMk/>
            <pc:sldMasterMk cId="759146756" sldId="2147484013"/>
            <pc:sldLayoutMk cId="3916133758" sldId="2147484047"/>
          </pc:sldLayoutMkLst>
        </pc:sldLayoutChg>
        <pc:sldLayoutChg chg="del">
          <pc:chgData name="Sébastien DUPUIS" userId="5f8024bd-85a3-4c0d-9875-3e988400b110" providerId="ADAL" clId="{D68C5C29-6ACF-4FFB-9860-D3219CA38719}" dt="2023-06-14T15:30:18.627" v="80" actId="2696"/>
          <pc:sldLayoutMkLst>
            <pc:docMk/>
            <pc:sldMasterMk cId="759146756" sldId="2147484013"/>
            <pc:sldLayoutMk cId="4190073480" sldId="2147484048"/>
          </pc:sldLayoutMkLst>
        </pc:sldLayoutChg>
        <pc:sldLayoutChg chg="del">
          <pc:chgData name="Sébastien DUPUIS" userId="5f8024bd-85a3-4c0d-9875-3e988400b110" providerId="ADAL" clId="{D68C5C29-6ACF-4FFB-9860-D3219CA38719}" dt="2023-06-14T15:30:18.647" v="81" actId="2696"/>
          <pc:sldLayoutMkLst>
            <pc:docMk/>
            <pc:sldMasterMk cId="759146756" sldId="2147484013"/>
            <pc:sldLayoutMk cId="3785744243" sldId="2147484049"/>
          </pc:sldLayoutMkLst>
        </pc:sldLayoutChg>
        <pc:sldLayoutChg chg="del">
          <pc:chgData name="Sébastien DUPUIS" userId="5f8024bd-85a3-4c0d-9875-3e988400b110" providerId="ADAL" clId="{D68C5C29-6ACF-4FFB-9860-D3219CA38719}" dt="2023-06-14T15:30:18.676" v="82" actId="2696"/>
          <pc:sldLayoutMkLst>
            <pc:docMk/>
            <pc:sldMasterMk cId="759146756" sldId="2147484013"/>
            <pc:sldLayoutMk cId="1711472555" sldId="2147484050"/>
          </pc:sldLayoutMkLst>
        </pc:sldLayoutChg>
        <pc:sldLayoutChg chg="del">
          <pc:chgData name="Sébastien DUPUIS" userId="5f8024bd-85a3-4c0d-9875-3e988400b110" providerId="ADAL" clId="{D68C5C29-6ACF-4FFB-9860-D3219CA38719}" dt="2023-06-14T15:30:18.709" v="83" actId="2696"/>
          <pc:sldLayoutMkLst>
            <pc:docMk/>
            <pc:sldMasterMk cId="759146756" sldId="2147484013"/>
            <pc:sldLayoutMk cId="386398729" sldId="2147484051"/>
          </pc:sldLayoutMkLst>
        </pc:sldLayoutChg>
        <pc:sldLayoutChg chg="del">
          <pc:chgData name="Sébastien DUPUIS" userId="5f8024bd-85a3-4c0d-9875-3e988400b110" providerId="ADAL" clId="{D68C5C29-6ACF-4FFB-9860-D3219CA38719}" dt="2023-06-14T15:30:18.750" v="84" actId="2696"/>
          <pc:sldLayoutMkLst>
            <pc:docMk/>
            <pc:sldMasterMk cId="759146756" sldId="2147484013"/>
            <pc:sldLayoutMk cId="3396669367" sldId="2147484052"/>
          </pc:sldLayoutMkLst>
        </pc:sldLayoutChg>
        <pc:sldLayoutChg chg="del">
          <pc:chgData name="Sébastien DUPUIS" userId="5f8024bd-85a3-4c0d-9875-3e988400b110" providerId="ADAL" clId="{D68C5C29-6ACF-4FFB-9860-D3219CA38719}" dt="2023-06-14T15:30:18.777" v="85" actId="2696"/>
          <pc:sldLayoutMkLst>
            <pc:docMk/>
            <pc:sldMasterMk cId="759146756" sldId="2147484013"/>
            <pc:sldLayoutMk cId="2652743745" sldId="2147484053"/>
          </pc:sldLayoutMkLst>
        </pc:sldLayoutChg>
        <pc:sldLayoutChg chg="del">
          <pc:chgData name="Sébastien DUPUIS" userId="5f8024bd-85a3-4c0d-9875-3e988400b110" providerId="ADAL" clId="{D68C5C29-6ACF-4FFB-9860-D3219CA38719}" dt="2023-06-14T15:30:18.809" v="86" actId="2696"/>
          <pc:sldLayoutMkLst>
            <pc:docMk/>
            <pc:sldMasterMk cId="759146756" sldId="2147484013"/>
            <pc:sldLayoutMk cId="721918735" sldId="2147484054"/>
          </pc:sldLayoutMkLst>
        </pc:sldLayoutChg>
        <pc:sldLayoutChg chg="del">
          <pc:chgData name="Sébastien DUPUIS" userId="5f8024bd-85a3-4c0d-9875-3e988400b110" providerId="ADAL" clId="{D68C5C29-6ACF-4FFB-9860-D3219CA38719}" dt="2023-06-14T15:30:18.913" v="87" actId="2696"/>
          <pc:sldLayoutMkLst>
            <pc:docMk/>
            <pc:sldMasterMk cId="759146756" sldId="2147484013"/>
            <pc:sldLayoutMk cId="2207135676" sldId="2147484055"/>
          </pc:sldLayoutMkLst>
        </pc:sldLayoutChg>
        <pc:sldLayoutChg chg="del">
          <pc:chgData name="Sébastien DUPUIS" userId="5f8024bd-85a3-4c0d-9875-3e988400b110" providerId="ADAL" clId="{D68C5C29-6ACF-4FFB-9860-D3219CA38719}" dt="2023-06-14T15:30:18.953" v="88" actId="2696"/>
          <pc:sldLayoutMkLst>
            <pc:docMk/>
            <pc:sldMasterMk cId="759146756" sldId="2147484013"/>
            <pc:sldLayoutMk cId="1624363296" sldId="2147484056"/>
          </pc:sldLayoutMkLst>
        </pc:sldLayoutChg>
        <pc:sldLayoutChg chg="del">
          <pc:chgData name="Sébastien DUPUIS" userId="5f8024bd-85a3-4c0d-9875-3e988400b110" providerId="ADAL" clId="{D68C5C29-6ACF-4FFB-9860-D3219CA38719}" dt="2023-06-14T15:30:18.970" v="89" actId="2696"/>
          <pc:sldLayoutMkLst>
            <pc:docMk/>
            <pc:sldMasterMk cId="759146756" sldId="2147484013"/>
            <pc:sldLayoutMk cId="518273566" sldId="2147484057"/>
          </pc:sldLayoutMkLst>
        </pc:sldLayoutChg>
        <pc:sldLayoutChg chg="del">
          <pc:chgData name="Sébastien DUPUIS" userId="5f8024bd-85a3-4c0d-9875-3e988400b110" providerId="ADAL" clId="{D68C5C29-6ACF-4FFB-9860-D3219CA38719}" dt="2023-06-14T15:30:19.004" v="90" actId="2696"/>
          <pc:sldLayoutMkLst>
            <pc:docMk/>
            <pc:sldMasterMk cId="759146756" sldId="2147484013"/>
            <pc:sldLayoutMk cId="278568469" sldId="2147484058"/>
          </pc:sldLayoutMkLst>
        </pc:sldLayoutChg>
        <pc:sldLayoutChg chg="del">
          <pc:chgData name="Sébastien DUPUIS" userId="5f8024bd-85a3-4c0d-9875-3e988400b110" providerId="ADAL" clId="{D68C5C29-6ACF-4FFB-9860-D3219CA38719}" dt="2023-06-14T15:30:19.043" v="91" actId="2696"/>
          <pc:sldLayoutMkLst>
            <pc:docMk/>
            <pc:sldMasterMk cId="759146756" sldId="2147484013"/>
            <pc:sldLayoutMk cId="1770175639" sldId="2147484059"/>
          </pc:sldLayoutMkLst>
        </pc:sldLayoutChg>
        <pc:sldLayoutChg chg="del">
          <pc:chgData name="Sébastien DUPUIS" userId="5f8024bd-85a3-4c0d-9875-3e988400b110" providerId="ADAL" clId="{D68C5C29-6ACF-4FFB-9860-D3219CA38719}" dt="2023-06-14T15:30:19.081" v="92" actId="2696"/>
          <pc:sldLayoutMkLst>
            <pc:docMk/>
            <pc:sldMasterMk cId="759146756" sldId="2147484013"/>
            <pc:sldLayoutMk cId="3695934288" sldId="2147484060"/>
          </pc:sldLayoutMkLst>
        </pc:sldLayoutChg>
        <pc:sldLayoutChg chg="del">
          <pc:chgData name="Sébastien DUPUIS" userId="5f8024bd-85a3-4c0d-9875-3e988400b110" providerId="ADAL" clId="{D68C5C29-6ACF-4FFB-9860-D3219CA38719}" dt="2023-06-14T15:30:19.120" v="93" actId="2696"/>
          <pc:sldLayoutMkLst>
            <pc:docMk/>
            <pc:sldMasterMk cId="759146756" sldId="2147484013"/>
            <pc:sldLayoutMk cId="3771763732" sldId="2147484061"/>
          </pc:sldLayoutMkLst>
        </pc:sldLayoutChg>
        <pc:sldLayoutChg chg="del">
          <pc:chgData name="Sébastien DUPUIS" userId="5f8024bd-85a3-4c0d-9875-3e988400b110" providerId="ADAL" clId="{D68C5C29-6ACF-4FFB-9860-D3219CA38719}" dt="2023-06-14T15:30:19.147" v="94" actId="2696"/>
          <pc:sldLayoutMkLst>
            <pc:docMk/>
            <pc:sldMasterMk cId="759146756" sldId="2147484013"/>
            <pc:sldLayoutMk cId="2884951068" sldId="2147484062"/>
          </pc:sldLayoutMkLst>
        </pc:sldLayoutChg>
        <pc:sldLayoutChg chg="del">
          <pc:chgData name="Sébastien DUPUIS" userId="5f8024bd-85a3-4c0d-9875-3e988400b110" providerId="ADAL" clId="{D68C5C29-6ACF-4FFB-9860-D3219CA38719}" dt="2023-06-14T15:30:19.182" v="95" actId="2696"/>
          <pc:sldLayoutMkLst>
            <pc:docMk/>
            <pc:sldMasterMk cId="759146756" sldId="2147484013"/>
            <pc:sldLayoutMk cId="33094752" sldId="2147484063"/>
          </pc:sldLayoutMkLst>
        </pc:sldLayoutChg>
        <pc:sldLayoutChg chg="del">
          <pc:chgData name="Sébastien DUPUIS" userId="5f8024bd-85a3-4c0d-9875-3e988400b110" providerId="ADAL" clId="{D68C5C29-6ACF-4FFB-9860-D3219CA38719}" dt="2023-06-14T15:30:19.307" v="96" actId="2696"/>
          <pc:sldLayoutMkLst>
            <pc:docMk/>
            <pc:sldMasterMk cId="759146756" sldId="2147484013"/>
            <pc:sldLayoutMk cId="2609814208" sldId="2147484064"/>
          </pc:sldLayoutMkLst>
        </pc:sldLayoutChg>
        <pc:sldLayoutChg chg="del">
          <pc:chgData name="Sébastien DUPUIS" userId="5f8024bd-85a3-4c0d-9875-3e988400b110" providerId="ADAL" clId="{D68C5C29-6ACF-4FFB-9860-D3219CA38719}" dt="2023-06-14T15:30:19.320" v="97" actId="2696"/>
          <pc:sldLayoutMkLst>
            <pc:docMk/>
            <pc:sldMasterMk cId="759146756" sldId="2147484013"/>
            <pc:sldLayoutMk cId="3028359943" sldId="2147484065"/>
          </pc:sldLayoutMkLst>
        </pc:sldLayoutChg>
        <pc:sldLayoutChg chg="del">
          <pc:chgData name="Sébastien DUPUIS" userId="5f8024bd-85a3-4c0d-9875-3e988400b110" providerId="ADAL" clId="{D68C5C29-6ACF-4FFB-9860-D3219CA38719}" dt="2023-06-14T15:30:19.329" v="98" actId="2696"/>
          <pc:sldLayoutMkLst>
            <pc:docMk/>
            <pc:sldMasterMk cId="759146756" sldId="2147484013"/>
            <pc:sldLayoutMk cId="900223108" sldId="2147484066"/>
          </pc:sldLayoutMkLst>
        </pc:sldLayoutChg>
        <pc:sldLayoutChg chg="del">
          <pc:chgData name="Sébastien DUPUIS" userId="5f8024bd-85a3-4c0d-9875-3e988400b110" providerId="ADAL" clId="{D68C5C29-6ACF-4FFB-9860-D3219CA38719}" dt="2023-06-14T15:30:19.345" v="99" actId="2696"/>
          <pc:sldLayoutMkLst>
            <pc:docMk/>
            <pc:sldMasterMk cId="759146756" sldId="2147484013"/>
            <pc:sldLayoutMk cId="3971997603" sldId="2147484067"/>
          </pc:sldLayoutMkLst>
        </pc:sldLayoutChg>
        <pc:sldLayoutChg chg="del">
          <pc:chgData name="Sébastien DUPUIS" userId="5f8024bd-85a3-4c0d-9875-3e988400b110" providerId="ADAL" clId="{D68C5C29-6ACF-4FFB-9860-D3219CA38719}" dt="2023-06-14T15:30:19.372" v="100" actId="2696"/>
          <pc:sldLayoutMkLst>
            <pc:docMk/>
            <pc:sldMasterMk cId="759146756" sldId="2147484013"/>
            <pc:sldLayoutMk cId="3061231606" sldId="2147484068"/>
          </pc:sldLayoutMkLst>
        </pc:sldLayoutChg>
        <pc:sldLayoutChg chg="del">
          <pc:chgData name="Sébastien DUPUIS" userId="5f8024bd-85a3-4c0d-9875-3e988400b110" providerId="ADAL" clId="{D68C5C29-6ACF-4FFB-9860-D3219CA38719}" dt="2023-06-14T15:30:19.415" v="101" actId="2696"/>
          <pc:sldLayoutMkLst>
            <pc:docMk/>
            <pc:sldMasterMk cId="759146756" sldId="2147484013"/>
            <pc:sldLayoutMk cId="1364586093" sldId="2147484069"/>
          </pc:sldLayoutMkLst>
        </pc:sldLayoutChg>
        <pc:sldLayoutChg chg="del">
          <pc:chgData name="Sébastien DUPUIS" userId="5f8024bd-85a3-4c0d-9875-3e988400b110" providerId="ADAL" clId="{D68C5C29-6ACF-4FFB-9860-D3219CA38719}" dt="2023-06-14T15:30:19.430" v="102" actId="2696"/>
          <pc:sldLayoutMkLst>
            <pc:docMk/>
            <pc:sldMasterMk cId="759146756" sldId="2147484013"/>
            <pc:sldLayoutMk cId="2428742880" sldId="2147484070"/>
          </pc:sldLayoutMkLst>
        </pc:sldLayoutChg>
        <pc:sldLayoutChg chg="del">
          <pc:chgData name="Sébastien DUPUIS" userId="5f8024bd-85a3-4c0d-9875-3e988400b110" providerId="ADAL" clId="{D68C5C29-6ACF-4FFB-9860-D3219CA38719}" dt="2023-06-14T15:30:19.467" v="103" actId="2696"/>
          <pc:sldLayoutMkLst>
            <pc:docMk/>
            <pc:sldMasterMk cId="759146756" sldId="2147484013"/>
            <pc:sldLayoutMk cId="2363589719" sldId="2147484071"/>
          </pc:sldLayoutMkLst>
        </pc:sldLayoutChg>
        <pc:sldLayoutChg chg="del">
          <pc:chgData name="Sébastien DUPUIS" userId="5f8024bd-85a3-4c0d-9875-3e988400b110" providerId="ADAL" clId="{D68C5C29-6ACF-4FFB-9860-D3219CA38719}" dt="2023-06-14T15:30:19.500" v="104" actId="2696"/>
          <pc:sldLayoutMkLst>
            <pc:docMk/>
            <pc:sldMasterMk cId="759146756" sldId="2147484013"/>
            <pc:sldLayoutMk cId="140296693" sldId="2147484072"/>
          </pc:sldLayoutMkLst>
        </pc:sldLayoutChg>
        <pc:sldLayoutChg chg="del">
          <pc:chgData name="Sébastien DUPUIS" userId="5f8024bd-85a3-4c0d-9875-3e988400b110" providerId="ADAL" clId="{D68C5C29-6ACF-4FFB-9860-D3219CA38719}" dt="2023-06-14T15:30:19.531" v="105" actId="2696"/>
          <pc:sldLayoutMkLst>
            <pc:docMk/>
            <pc:sldMasterMk cId="759146756" sldId="2147484013"/>
            <pc:sldLayoutMk cId="2710163677" sldId="2147484073"/>
          </pc:sldLayoutMkLst>
        </pc:sldLayoutChg>
        <pc:sldLayoutChg chg="del">
          <pc:chgData name="Sébastien DUPUIS" userId="5f8024bd-85a3-4c0d-9875-3e988400b110" providerId="ADAL" clId="{D68C5C29-6ACF-4FFB-9860-D3219CA38719}" dt="2023-06-14T15:30:19.658" v="106" actId="2696"/>
          <pc:sldLayoutMkLst>
            <pc:docMk/>
            <pc:sldMasterMk cId="759146756" sldId="2147484013"/>
            <pc:sldLayoutMk cId="2249038320" sldId="2147484074"/>
          </pc:sldLayoutMkLst>
        </pc:sldLayoutChg>
        <pc:sldLayoutChg chg="del">
          <pc:chgData name="Sébastien DUPUIS" userId="5f8024bd-85a3-4c0d-9875-3e988400b110" providerId="ADAL" clId="{D68C5C29-6ACF-4FFB-9860-D3219CA38719}" dt="2023-06-14T15:30:19.664" v="107" actId="2696"/>
          <pc:sldLayoutMkLst>
            <pc:docMk/>
            <pc:sldMasterMk cId="759146756" sldId="2147484013"/>
            <pc:sldLayoutMk cId="471192491" sldId="2147484075"/>
          </pc:sldLayoutMkLst>
        </pc:sldLayoutChg>
        <pc:sldLayoutChg chg="del">
          <pc:chgData name="Sébastien DUPUIS" userId="5f8024bd-85a3-4c0d-9875-3e988400b110" providerId="ADAL" clId="{D68C5C29-6ACF-4FFB-9860-D3219CA38719}" dt="2023-06-14T15:30:19.704" v="108" actId="2696"/>
          <pc:sldLayoutMkLst>
            <pc:docMk/>
            <pc:sldMasterMk cId="759146756" sldId="2147484013"/>
            <pc:sldLayoutMk cId="1152640764" sldId="2147484076"/>
          </pc:sldLayoutMkLst>
        </pc:sldLayoutChg>
        <pc:sldLayoutChg chg="del">
          <pc:chgData name="Sébastien DUPUIS" userId="5f8024bd-85a3-4c0d-9875-3e988400b110" providerId="ADAL" clId="{D68C5C29-6ACF-4FFB-9860-D3219CA38719}" dt="2023-06-14T15:30:19.732" v="109" actId="2696"/>
          <pc:sldLayoutMkLst>
            <pc:docMk/>
            <pc:sldMasterMk cId="759146756" sldId="2147484013"/>
            <pc:sldLayoutMk cId="722030675" sldId="2147484077"/>
          </pc:sldLayoutMkLst>
        </pc:sldLayoutChg>
        <pc:sldLayoutChg chg="del">
          <pc:chgData name="Sébastien DUPUIS" userId="5f8024bd-85a3-4c0d-9875-3e988400b110" providerId="ADAL" clId="{D68C5C29-6ACF-4FFB-9860-D3219CA38719}" dt="2023-06-14T15:30:19.762" v="110" actId="2696"/>
          <pc:sldLayoutMkLst>
            <pc:docMk/>
            <pc:sldMasterMk cId="759146756" sldId="2147484013"/>
            <pc:sldLayoutMk cId="945357040" sldId="2147484078"/>
          </pc:sldLayoutMkLst>
        </pc:sldLayoutChg>
        <pc:sldLayoutChg chg="del">
          <pc:chgData name="Sébastien DUPUIS" userId="5f8024bd-85a3-4c0d-9875-3e988400b110" providerId="ADAL" clId="{D68C5C29-6ACF-4FFB-9860-D3219CA38719}" dt="2023-06-14T15:30:19.794" v="111" actId="2696"/>
          <pc:sldLayoutMkLst>
            <pc:docMk/>
            <pc:sldMasterMk cId="759146756" sldId="2147484013"/>
            <pc:sldLayoutMk cId="3037692539" sldId="2147484079"/>
          </pc:sldLayoutMkLst>
        </pc:sldLayoutChg>
        <pc:sldLayoutChg chg="del">
          <pc:chgData name="Sébastien DUPUIS" userId="5f8024bd-85a3-4c0d-9875-3e988400b110" providerId="ADAL" clId="{D68C5C29-6ACF-4FFB-9860-D3219CA38719}" dt="2023-06-14T15:30:19.822" v="112" actId="2696"/>
          <pc:sldLayoutMkLst>
            <pc:docMk/>
            <pc:sldMasterMk cId="759146756" sldId="2147484013"/>
            <pc:sldLayoutMk cId="834430814" sldId="2147484080"/>
          </pc:sldLayoutMkLst>
        </pc:sldLayoutChg>
        <pc:sldLayoutChg chg="del">
          <pc:chgData name="Sébastien DUPUIS" userId="5f8024bd-85a3-4c0d-9875-3e988400b110" providerId="ADAL" clId="{D68C5C29-6ACF-4FFB-9860-D3219CA38719}" dt="2023-06-14T15:30:19.855" v="113" actId="2696"/>
          <pc:sldLayoutMkLst>
            <pc:docMk/>
            <pc:sldMasterMk cId="759146756" sldId="2147484013"/>
            <pc:sldLayoutMk cId="3529055193" sldId="2147484081"/>
          </pc:sldLayoutMkLst>
        </pc:sldLayoutChg>
        <pc:sldLayoutChg chg="del">
          <pc:chgData name="Sébastien DUPUIS" userId="5f8024bd-85a3-4c0d-9875-3e988400b110" providerId="ADAL" clId="{D68C5C29-6ACF-4FFB-9860-D3219CA38719}" dt="2023-06-14T15:30:19.904" v="114" actId="2696"/>
          <pc:sldLayoutMkLst>
            <pc:docMk/>
            <pc:sldMasterMk cId="759146756" sldId="2147484013"/>
            <pc:sldLayoutMk cId="4099258588" sldId="2147484082"/>
          </pc:sldLayoutMkLst>
        </pc:sldLayoutChg>
        <pc:sldLayoutChg chg="del">
          <pc:chgData name="Sébastien DUPUIS" userId="5f8024bd-85a3-4c0d-9875-3e988400b110" providerId="ADAL" clId="{D68C5C29-6ACF-4FFB-9860-D3219CA38719}" dt="2023-06-14T15:30:19.933" v="115" actId="2696"/>
          <pc:sldLayoutMkLst>
            <pc:docMk/>
            <pc:sldMasterMk cId="759146756" sldId="2147484013"/>
            <pc:sldLayoutMk cId="1848815783" sldId="2147484083"/>
          </pc:sldLayoutMkLst>
        </pc:sldLayoutChg>
      </pc:sldMasterChg>
    </pc:docChg>
  </pc:docChgLst>
  <pc:docChgLst>
    <pc:chgData name="Luigi CANNAROZZO" userId="3b7cd067-69d7-4713-b8e2-467d046a459b" providerId="ADAL" clId="{C38BCE85-ED72-42E3-898E-B16EA53CD378}"/>
    <pc:docChg chg="modSld">
      <pc:chgData name="Luigi CANNAROZZO" userId="3b7cd067-69d7-4713-b8e2-467d046a459b" providerId="ADAL" clId="{C38BCE85-ED72-42E3-898E-B16EA53CD378}" dt="2023-06-30T14:36:28.301" v="2" actId="20577"/>
      <pc:docMkLst>
        <pc:docMk/>
      </pc:docMkLst>
      <pc:sldChg chg="modSp mod">
        <pc:chgData name="Luigi CANNAROZZO" userId="3b7cd067-69d7-4713-b8e2-467d046a459b" providerId="ADAL" clId="{C38BCE85-ED72-42E3-898E-B16EA53CD378}" dt="2023-06-30T14:36:28.301" v="2" actId="20577"/>
        <pc:sldMkLst>
          <pc:docMk/>
          <pc:sldMk cId="3700085637" sldId="1448944329"/>
        </pc:sldMkLst>
        <pc:spChg chg="mod">
          <ac:chgData name="Luigi CANNAROZZO" userId="3b7cd067-69d7-4713-b8e2-467d046a459b" providerId="ADAL" clId="{C38BCE85-ED72-42E3-898E-B16EA53CD378}" dt="2023-06-30T14:36:28.301" v="2" actId="20577"/>
          <ac:spMkLst>
            <pc:docMk/>
            <pc:sldMk cId="3700085637" sldId="1448944329"/>
            <ac:spMk id="4" creationId="{0DBA77B7-C97A-FAA1-65F2-D6B1236EF7A1}"/>
          </ac:spMkLst>
        </pc:spChg>
      </pc:sldChg>
    </pc:docChg>
  </pc:docChgLst>
  <pc:docChgLst>
    <pc:chgData name="Sébastien DUPUIS" userId="5f8024bd-85a3-4c0d-9875-3e988400b110" providerId="ADAL" clId="{F6D61E60-25A3-42A1-B037-0109AC06E7E2}"/>
    <pc:docChg chg="undo custSel addSld delSld modSld sldOrd">
      <pc:chgData name="Sébastien DUPUIS" userId="5f8024bd-85a3-4c0d-9875-3e988400b110" providerId="ADAL" clId="{F6D61E60-25A3-42A1-B037-0109AC06E7E2}" dt="2023-07-05T12:17:08.865" v="1988"/>
      <pc:docMkLst>
        <pc:docMk/>
      </pc:docMkLst>
      <pc:sldChg chg="delSp modSp mod">
        <pc:chgData name="Sébastien DUPUIS" userId="5f8024bd-85a3-4c0d-9875-3e988400b110" providerId="ADAL" clId="{F6D61E60-25A3-42A1-B037-0109AC06E7E2}" dt="2023-06-29T07:20:56.689" v="453" actId="478"/>
        <pc:sldMkLst>
          <pc:docMk/>
          <pc:sldMk cId="2861070061" sldId="327"/>
        </pc:sldMkLst>
        <pc:spChg chg="del">
          <ac:chgData name="Sébastien DUPUIS" userId="5f8024bd-85a3-4c0d-9875-3e988400b110" providerId="ADAL" clId="{F6D61E60-25A3-42A1-B037-0109AC06E7E2}" dt="2023-06-29T07:20:56.689" v="453" actId="478"/>
          <ac:spMkLst>
            <pc:docMk/>
            <pc:sldMk cId="2861070061" sldId="327"/>
            <ac:spMk id="2" creationId="{35B97A73-7FCD-76BA-496C-43D4095261B2}"/>
          </ac:spMkLst>
        </pc:spChg>
        <pc:spChg chg="mod">
          <ac:chgData name="Sébastien DUPUIS" userId="5f8024bd-85a3-4c0d-9875-3e988400b110" providerId="ADAL" clId="{F6D61E60-25A3-42A1-B037-0109AC06E7E2}" dt="2023-06-28T10:03:04.150" v="26" actId="20577"/>
          <ac:spMkLst>
            <pc:docMk/>
            <pc:sldMk cId="2861070061" sldId="327"/>
            <ac:spMk id="68" creationId="{868879DD-0001-64BE-A7FD-AE58529F5CAF}"/>
          </ac:spMkLst>
        </pc:spChg>
        <pc:picChg chg="mod">
          <ac:chgData name="Sébastien DUPUIS" userId="5f8024bd-85a3-4c0d-9875-3e988400b110" providerId="ADAL" clId="{F6D61E60-25A3-42A1-B037-0109AC06E7E2}" dt="2023-06-28T09:17:28.891" v="7" actId="14826"/>
          <ac:picMkLst>
            <pc:docMk/>
            <pc:sldMk cId="2861070061" sldId="327"/>
            <ac:picMk id="6" creationId="{7F5B0374-0B44-7C75-340D-196AA20A1C9B}"/>
          </ac:picMkLst>
        </pc:picChg>
      </pc:sldChg>
      <pc:sldChg chg="addSp modSp del mod">
        <pc:chgData name="Sébastien DUPUIS" userId="5f8024bd-85a3-4c0d-9875-3e988400b110" providerId="ADAL" clId="{F6D61E60-25A3-42A1-B037-0109AC06E7E2}" dt="2023-06-30T07:39:11.807" v="1791" actId="2696"/>
        <pc:sldMkLst>
          <pc:docMk/>
          <pc:sldMk cId="1437164524" sldId="1448944328"/>
        </pc:sldMkLst>
        <pc:picChg chg="add mod">
          <ac:chgData name="Sébastien DUPUIS" userId="5f8024bd-85a3-4c0d-9875-3e988400b110" providerId="ADAL" clId="{F6D61E60-25A3-42A1-B037-0109AC06E7E2}" dt="2023-06-29T07:36:31.947" v="457" actId="1076"/>
          <ac:picMkLst>
            <pc:docMk/>
            <pc:sldMk cId="1437164524" sldId="1448944328"/>
            <ac:picMk id="4" creationId="{BA951DE4-3234-97CB-A3EA-EB1A0D00C4B5}"/>
          </ac:picMkLst>
        </pc:picChg>
        <pc:picChg chg="mod">
          <ac:chgData name="Sébastien DUPUIS" userId="5f8024bd-85a3-4c0d-9875-3e988400b110" providerId="ADAL" clId="{F6D61E60-25A3-42A1-B037-0109AC06E7E2}" dt="2023-06-30T07:25:26.145" v="1784" actId="1076"/>
          <ac:picMkLst>
            <pc:docMk/>
            <pc:sldMk cId="1437164524" sldId="1448944328"/>
            <ac:picMk id="9" creationId="{1F3DE49A-A335-740C-D938-495851FBA632}"/>
          </ac:picMkLst>
        </pc:picChg>
        <pc:picChg chg="mod">
          <ac:chgData name="Sébastien DUPUIS" userId="5f8024bd-85a3-4c0d-9875-3e988400b110" providerId="ADAL" clId="{F6D61E60-25A3-42A1-B037-0109AC06E7E2}" dt="2023-06-30T07:25:26.521" v="1785" actId="1076"/>
          <ac:picMkLst>
            <pc:docMk/>
            <pc:sldMk cId="1437164524" sldId="1448944328"/>
            <ac:picMk id="11" creationId="{BA652FB3-CA69-F005-52F8-5758505E43AA}"/>
          </ac:picMkLst>
        </pc:picChg>
      </pc:sldChg>
      <pc:sldChg chg="addSp delSp modSp add mod">
        <pc:chgData name="Sébastien DUPUIS" userId="5f8024bd-85a3-4c0d-9875-3e988400b110" providerId="ADAL" clId="{F6D61E60-25A3-42A1-B037-0109AC06E7E2}" dt="2023-07-03T13:24:13.529" v="1867" actId="20577"/>
        <pc:sldMkLst>
          <pc:docMk/>
          <pc:sldMk cId="3700085637" sldId="1448944329"/>
        </pc:sldMkLst>
        <pc:spChg chg="add mod">
          <ac:chgData name="Sébastien DUPUIS" userId="5f8024bd-85a3-4c0d-9875-3e988400b110" providerId="ADAL" clId="{F6D61E60-25A3-42A1-B037-0109AC06E7E2}" dt="2023-06-30T07:26:17.601" v="1788" actId="1076"/>
          <ac:spMkLst>
            <pc:docMk/>
            <pc:sldMk cId="3700085637" sldId="1448944329"/>
            <ac:spMk id="2" creationId="{42E89E30-5C31-1E45-E060-ED4F847D8B5C}"/>
          </ac:spMkLst>
        </pc:spChg>
        <pc:spChg chg="add mod">
          <ac:chgData name="Sébastien DUPUIS" userId="5f8024bd-85a3-4c0d-9875-3e988400b110" providerId="ADAL" clId="{F6D61E60-25A3-42A1-B037-0109AC06E7E2}" dt="2023-06-29T07:39:12.634" v="480" actId="165"/>
          <ac:spMkLst>
            <pc:docMk/>
            <pc:sldMk cId="3700085637" sldId="1448944329"/>
            <ac:spMk id="4" creationId="{3694DBAB-50B8-99E7-7760-D94D18F3DD5E}"/>
          </ac:spMkLst>
        </pc:spChg>
        <pc:spChg chg="add del mod">
          <ac:chgData name="Sébastien DUPUIS" userId="5f8024bd-85a3-4c0d-9875-3e988400b110" providerId="ADAL" clId="{F6D61E60-25A3-42A1-B037-0109AC06E7E2}" dt="2023-06-29T07:38:01.733" v="473" actId="478"/>
          <ac:spMkLst>
            <pc:docMk/>
            <pc:sldMk cId="3700085637" sldId="1448944329"/>
            <ac:spMk id="5" creationId="{8C5F621B-0D46-A0A2-7397-12F5F2A61184}"/>
          </ac:spMkLst>
        </pc:spChg>
        <pc:spChg chg="add del mod">
          <ac:chgData name="Sébastien DUPUIS" userId="5f8024bd-85a3-4c0d-9875-3e988400b110" providerId="ADAL" clId="{F6D61E60-25A3-42A1-B037-0109AC06E7E2}" dt="2023-06-28T15:39:44.703" v="375" actId="478"/>
          <ac:spMkLst>
            <pc:docMk/>
            <pc:sldMk cId="3700085637" sldId="1448944329"/>
            <ac:spMk id="6" creationId="{AA06DEA2-BD84-9058-F270-CC9EB00FA203}"/>
          </ac:spMkLst>
        </pc:spChg>
        <pc:spChg chg="add del mod">
          <ac:chgData name="Sébastien DUPUIS" userId="5f8024bd-85a3-4c0d-9875-3e988400b110" providerId="ADAL" clId="{F6D61E60-25A3-42A1-B037-0109AC06E7E2}" dt="2023-06-29T07:12:58.510" v="438" actId="478"/>
          <ac:spMkLst>
            <pc:docMk/>
            <pc:sldMk cId="3700085637" sldId="1448944329"/>
            <ac:spMk id="7" creationId="{24436DFC-0BB5-A264-2323-714EB7FCEAC7}"/>
          </ac:spMkLst>
        </pc:spChg>
        <pc:spChg chg="mod">
          <ac:chgData name="Sébastien DUPUIS" userId="5f8024bd-85a3-4c0d-9875-3e988400b110" providerId="ADAL" clId="{F6D61E60-25A3-42A1-B037-0109AC06E7E2}" dt="2023-07-03T07:55:42.746" v="1838" actId="1076"/>
          <ac:spMkLst>
            <pc:docMk/>
            <pc:sldMk cId="3700085637" sldId="1448944329"/>
            <ac:spMk id="7" creationId="{6ABFCE81-A5D3-08DB-5909-2DD087D80F8C}"/>
          </ac:spMkLst>
        </pc:spChg>
        <pc:spChg chg="mod">
          <ac:chgData name="Sébastien DUPUIS" userId="5f8024bd-85a3-4c0d-9875-3e988400b110" providerId="ADAL" clId="{F6D61E60-25A3-42A1-B037-0109AC06E7E2}" dt="2023-07-03T07:55:40.446" v="1837" actId="1076"/>
          <ac:spMkLst>
            <pc:docMk/>
            <pc:sldMk cId="3700085637" sldId="1448944329"/>
            <ac:spMk id="8" creationId="{C19B5639-D665-8B66-ECEC-275E740D2830}"/>
          </ac:spMkLst>
        </pc:spChg>
        <pc:spChg chg="add mod">
          <ac:chgData name="Sébastien DUPUIS" userId="5f8024bd-85a3-4c0d-9875-3e988400b110" providerId="ADAL" clId="{F6D61E60-25A3-42A1-B037-0109AC06E7E2}" dt="2023-06-29T07:41:13.055" v="503" actId="688"/>
          <ac:spMkLst>
            <pc:docMk/>
            <pc:sldMk cId="3700085637" sldId="1448944329"/>
            <ac:spMk id="9" creationId="{0F91B278-D734-5B6A-82D9-774F1AD0F514}"/>
          </ac:spMkLst>
        </pc:spChg>
        <pc:spChg chg="add del mod topLvl">
          <ac:chgData name="Sébastien DUPUIS" userId="5f8024bd-85a3-4c0d-9875-3e988400b110" providerId="ADAL" clId="{F6D61E60-25A3-42A1-B037-0109AC06E7E2}" dt="2023-06-29T09:19:39.848" v="1776" actId="478"/>
          <ac:spMkLst>
            <pc:docMk/>
            <pc:sldMk cId="3700085637" sldId="1448944329"/>
            <ac:spMk id="10" creationId="{C9D67471-EDDB-DE99-B69B-373007348616}"/>
          </ac:spMkLst>
        </pc:spChg>
        <pc:spChg chg="add del mod">
          <ac:chgData name="Sébastien DUPUIS" userId="5f8024bd-85a3-4c0d-9875-3e988400b110" providerId="ADAL" clId="{F6D61E60-25A3-42A1-B037-0109AC06E7E2}" dt="2023-06-29T09:04:26.930" v="1671" actId="478"/>
          <ac:spMkLst>
            <pc:docMk/>
            <pc:sldMk cId="3700085637" sldId="1448944329"/>
            <ac:spMk id="13" creationId="{0A6BCF0A-8D09-5E5E-09B7-EFF4FC452952}"/>
          </ac:spMkLst>
        </pc:spChg>
        <pc:spChg chg="add mod">
          <ac:chgData name="Sébastien DUPUIS" userId="5f8024bd-85a3-4c0d-9875-3e988400b110" providerId="ADAL" clId="{F6D61E60-25A3-42A1-B037-0109AC06E7E2}" dt="2023-07-03T07:53:51.534" v="1814" actId="1076"/>
          <ac:spMkLst>
            <pc:docMk/>
            <pc:sldMk cId="3700085637" sldId="1448944329"/>
            <ac:spMk id="13" creationId="{E2AFB18B-BC33-92CB-D512-B12458EB0DF9}"/>
          </ac:spMkLst>
        </pc:spChg>
        <pc:spChg chg="add del mod">
          <ac:chgData name="Sébastien DUPUIS" userId="5f8024bd-85a3-4c0d-9875-3e988400b110" providerId="ADAL" clId="{F6D61E60-25A3-42A1-B037-0109AC06E7E2}" dt="2023-06-29T08:34:00.626" v="1124" actId="478"/>
          <ac:spMkLst>
            <pc:docMk/>
            <pc:sldMk cId="3700085637" sldId="1448944329"/>
            <ac:spMk id="15" creationId="{48230A33-E742-CFF1-6220-EB1466969737}"/>
          </ac:spMkLst>
        </pc:spChg>
        <pc:spChg chg="add mod">
          <ac:chgData name="Sébastien DUPUIS" userId="5f8024bd-85a3-4c0d-9875-3e988400b110" providerId="ADAL" clId="{F6D61E60-25A3-42A1-B037-0109AC06E7E2}" dt="2023-07-03T13:24:13.529" v="1867" actId="20577"/>
          <ac:spMkLst>
            <pc:docMk/>
            <pc:sldMk cId="3700085637" sldId="1448944329"/>
            <ac:spMk id="16" creationId="{9659B080-F878-EAB6-37FF-1EEE63A1C684}"/>
          </ac:spMkLst>
        </pc:spChg>
        <pc:spChg chg="add mod">
          <ac:chgData name="Sébastien DUPUIS" userId="5f8024bd-85a3-4c0d-9875-3e988400b110" providerId="ADAL" clId="{F6D61E60-25A3-42A1-B037-0109AC06E7E2}" dt="2023-07-03T08:00:08.066" v="1843" actId="1076"/>
          <ac:spMkLst>
            <pc:docMk/>
            <pc:sldMk cId="3700085637" sldId="1448944329"/>
            <ac:spMk id="16" creationId="{C9D7E1D6-A8DA-B8E4-3380-5990357F8AA2}"/>
          </ac:spMkLst>
        </pc:spChg>
        <pc:spChg chg="add del mod">
          <ac:chgData name="Sébastien DUPUIS" userId="5f8024bd-85a3-4c0d-9875-3e988400b110" providerId="ADAL" clId="{F6D61E60-25A3-42A1-B037-0109AC06E7E2}" dt="2023-06-29T08:36:37.741" v="1150" actId="478"/>
          <ac:spMkLst>
            <pc:docMk/>
            <pc:sldMk cId="3700085637" sldId="1448944329"/>
            <ac:spMk id="16" creationId="{FAF16A55-8EB9-38F9-09E2-BCD40AB5ED3E}"/>
          </ac:spMkLst>
        </pc:spChg>
        <pc:spChg chg="add mod">
          <ac:chgData name="Sébastien DUPUIS" userId="5f8024bd-85a3-4c0d-9875-3e988400b110" providerId="ADAL" clId="{F6D61E60-25A3-42A1-B037-0109AC06E7E2}" dt="2023-07-03T07:55:54.325" v="1840" actId="1076"/>
          <ac:spMkLst>
            <pc:docMk/>
            <pc:sldMk cId="3700085637" sldId="1448944329"/>
            <ac:spMk id="17" creationId="{1E673B4F-6AE9-AC75-A4C6-A4C32A73ECA9}"/>
          </ac:spMkLst>
        </pc:spChg>
        <pc:spChg chg="add del mod">
          <ac:chgData name="Sébastien DUPUIS" userId="5f8024bd-85a3-4c0d-9875-3e988400b110" providerId="ADAL" clId="{F6D61E60-25A3-42A1-B037-0109AC06E7E2}" dt="2023-06-29T07:59:19.355" v="607" actId="478"/>
          <ac:spMkLst>
            <pc:docMk/>
            <pc:sldMk cId="3700085637" sldId="1448944329"/>
            <ac:spMk id="17" creationId="{D05513C3-90AC-4A2E-6754-7755F06FFA9D}"/>
          </ac:spMkLst>
        </pc:spChg>
        <pc:spChg chg="add del mod">
          <ac:chgData name="Sébastien DUPUIS" userId="5f8024bd-85a3-4c0d-9875-3e988400b110" providerId="ADAL" clId="{F6D61E60-25A3-42A1-B037-0109AC06E7E2}" dt="2023-06-29T07:59:47.075" v="645" actId="478"/>
          <ac:spMkLst>
            <pc:docMk/>
            <pc:sldMk cId="3700085637" sldId="1448944329"/>
            <ac:spMk id="18" creationId="{C7C10112-DCA2-741D-99BE-3B5D6388B0F4}"/>
          </ac:spMkLst>
        </pc:spChg>
        <pc:spChg chg="add mod">
          <ac:chgData name="Sébastien DUPUIS" userId="5f8024bd-85a3-4c0d-9875-3e988400b110" providerId="ADAL" clId="{F6D61E60-25A3-42A1-B037-0109AC06E7E2}" dt="2023-06-29T09:12:53.777" v="1739" actId="1036"/>
          <ac:spMkLst>
            <pc:docMk/>
            <pc:sldMk cId="3700085637" sldId="1448944329"/>
            <ac:spMk id="19" creationId="{E6668C57-9ACC-EF0D-99F0-17CB1DC5F661}"/>
          </ac:spMkLst>
        </pc:spChg>
        <pc:spChg chg="add mod">
          <ac:chgData name="Sébastien DUPUIS" userId="5f8024bd-85a3-4c0d-9875-3e988400b110" providerId="ADAL" clId="{F6D61E60-25A3-42A1-B037-0109AC06E7E2}" dt="2023-07-03T07:53:55.524" v="1815" actId="1076"/>
          <ac:spMkLst>
            <pc:docMk/>
            <pc:sldMk cId="3700085637" sldId="1448944329"/>
            <ac:spMk id="20" creationId="{82ADEE68-7A09-1F01-BA7B-CB0B5334A086}"/>
          </ac:spMkLst>
        </pc:spChg>
        <pc:spChg chg="add mod">
          <ac:chgData name="Sébastien DUPUIS" userId="5f8024bd-85a3-4c0d-9875-3e988400b110" providerId="ADAL" clId="{F6D61E60-25A3-42A1-B037-0109AC06E7E2}" dt="2023-06-29T09:12:53.777" v="1739" actId="1036"/>
          <ac:spMkLst>
            <pc:docMk/>
            <pc:sldMk cId="3700085637" sldId="1448944329"/>
            <ac:spMk id="21" creationId="{F73B09EA-C01A-BC4F-4E23-4E886FC2A196}"/>
          </ac:spMkLst>
        </pc:spChg>
        <pc:spChg chg="add mod">
          <ac:chgData name="Sébastien DUPUIS" userId="5f8024bd-85a3-4c0d-9875-3e988400b110" providerId="ADAL" clId="{F6D61E60-25A3-42A1-B037-0109AC06E7E2}" dt="2023-06-29T09:12:53.777" v="1739" actId="1036"/>
          <ac:spMkLst>
            <pc:docMk/>
            <pc:sldMk cId="3700085637" sldId="1448944329"/>
            <ac:spMk id="22" creationId="{745BCC6F-4312-ED9E-B89F-324C9F4994EC}"/>
          </ac:spMkLst>
        </pc:spChg>
        <pc:spChg chg="add mod">
          <ac:chgData name="Sébastien DUPUIS" userId="5f8024bd-85a3-4c0d-9875-3e988400b110" providerId="ADAL" clId="{F6D61E60-25A3-42A1-B037-0109AC06E7E2}" dt="2023-06-29T09:12:40.693" v="1711" actId="404"/>
          <ac:spMkLst>
            <pc:docMk/>
            <pc:sldMk cId="3700085637" sldId="1448944329"/>
            <ac:spMk id="23" creationId="{933357A6-F1A3-608F-5E9F-4E82C4864659}"/>
          </ac:spMkLst>
        </pc:spChg>
        <pc:spChg chg="add mod">
          <ac:chgData name="Sébastien DUPUIS" userId="5f8024bd-85a3-4c0d-9875-3e988400b110" providerId="ADAL" clId="{F6D61E60-25A3-42A1-B037-0109AC06E7E2}" dt="2023-07-03T13:23:18.615" v="1859" actId="14100"/>
          <ac:spMkLst>
            <pc:docMk/>
            <pc:sldMk cId="3700085637" sldId="1448944329"/>
            <ac:spMk id="24" creationId="{B0D50307-57A4-82E5-B94F-217A28A47B08}"/>
          </ac:spMkLst>
        </pc:spChg>
        <pc:spChg chg="add mod">
          <ac:chgData name="Sébastien DUPUIS" userId="5f8024bd-85a3-4c0d-9875-3e988400b110" providerId="ADAL" clId="{F6D61E60-25A3-42A1-B037-0109AC06E7E2}" dt="2023-07-03T07:56:26.846" v="1841" actId="1076"/>
          <ac:spMkLst>
            <pc:docMk/>
            <pc:sldMk cId="3700085637" sldId="1448944329"/>
            <ac:spMk id="25" creationId="{C7AD0DD6-B4A4-BD26-68BF-6660DFA7A6C2}"/>
          </ac:spMkLst>
        </pc:spChg>
        <pc:spChg chg="add del mod">
          <ac:chgData name="Sébastien DUPUIS" userId="5f8024bd-85a3-4c0d-9875-3e988400b110" providerId="ADAL" clId="{F6D61E60-25A3-42A1-B037-0109AC06E7E2}" dt="2023-06-29T08:32:09.297" v="1100" actId="478"/>
          <ac:spMkLst>
            <pc:docMk/>
            <pc:sldMk cId="3700085637" sldId="1448944329"/>
            <ac:spMk id="26" creationId="{C237D0AE-51BB-6A71-BDBE-067581AE374D}"/>
          </ac:spMkLst>
        </pc:spChg>
        <pc:spChg chg="add del mod">
          <ac:chgData name="Sébastien DUPUIS" userId="5f8024bd-85a3-4c0d-9875-3e988400b110" providerId="ADAL" clId="{F6D61E60-25A3-42A1-B037-0109AC06E7E2}" dt="2023-06-29T08:35:28.446" v="1146" actId="478"/>
          <ac:spMkLst>
            <pc:docMk/>
            <pc:sldMk cId="3700085637" sldId="1448944329"/>
            <ac:spMk id="27" creationId="{D98F174C-4F8F-E68B-B17C-1F5928ECDECB}"/>
          </ac:spMkLst>
        </pc:spChg>
        <pc:spChg chg="add del mod">
          <ac:chgData name="Sébastien DUPUIS" userId="5f8024bd-85a3-4c0d-9875-3e988400b110" providerId="ADAL" clId="{F6D61E60-25A3-42A1-B037-0109AC06E7E2}" dt="2023-06-29T08:56:16.903" v="1392" actId="478"/>
          <ac:spMkLst>
            <pc:docMk/>
            <pc:sldMk cId="3700085637" sldId="1448944329"/>
            <ac:spMk id="28" creationId="{9BF19CFA-D965-9B9C-7E99-46AFAC285D77}"/>
          </ac:spMkLst>
        </pc:spChg>
        <pc:spChg chg="add del">
          <ac:chgData name="Sébastien DUPUIS" userId="5f8024bd-85a3-4c0d-9875-3e988400b110" providerId="ADAL" clId="{F6D61E60-25A3-42A1-B037-0109AC06E7E2}" dt="2023-06-29T08:36:51.237" v="1152" actId="478"/>
          <ac:spMkLst>
            <pc:docMk/>
            <pc:sldMk cId="3700085637" sldId="1448944329"/>
            <ac:spMk id="29" creationId="{E71259DD-8E34-B672-EC0D-0CAE261561F0}"/>
          </ac:spMkLst>
        </pc:spChg>
        <pc:spChg chg="add mod">
          <ac:chgData name="Sébastien DUPUIS" userId="5f8024bd-85a3-4c0d-9875-3e988400b110" providerId="ADAL" clId="{F6D61E60-25A3-42A1-B037-0109AC06E7E2}" dt="2023-06-29T09:15:05.482" v="1769" actId="164"/>
          <ac:spMkLst>
            <pc:docMk/>
            <pc:sldMk cId="3700085637" sldId="1448944329"/>
            <ac:spMk id="30" creationId="{278F64E6-FCD0-3515-A3FB-D63E357C6A88}"/>
          </ac:spMkLst>
        </pc:spChg>
        <pc:spChg chg="add del mod">
          <ac:chgData name="Sébastien DUPUIS" userId="5f8024bd-85a3-4c0d-9875-3e988400b110" providerId="ADAL" clId="{F6D61E60-25A3-42A1-B037-0109AC06E7E2}" dt="2023-06-29T08:50:19.994" v="1371" actId="478"/>
          <ac:spMkLst>
            <pc:docMk/>
            <pc:sldMk cId="3700085637" sldId="1448944329"/>
            <ac:spMk id="31" creationId="{4B1D62CB-8166-45F6-8623-14DC19F51189}"/>
          </ac:spMkLst>
        </pc:spChg>
        <pc:spChg chg="add mod ord">
          <ac:chgData name="Sébastien DUPUIS" userId="5f8024bd-85a3-4c0d-9875-3e988400b110" providerId="ADAL" clId="{F6D61E60-25A3-42A1-B037-0109AC06E7E2}" dt="2023-06-29T09:03:56.288" v="1649" actId="207"/>
          <ac:spMkLst>
            <pc:docMk/>
            <pc:sldMk cId="3700085637" sldId="1448944329"/>
            <ac:spMk id="32" creationId="{22EC8042-3683-A02A-57B0-A41A359D3640}"/>
          </ac:spMkLst>
        </pc:spChg>
        <pc:spChg chg="add mod">
          <ac:chgData name="Sébastien DUPUIS" userId="5f8024bd-85a3-4c0d-9875-3e988400b110" providerId="ADAL" clId="{F6D61E60-25A3-42A1-B037-0109AC06E7E2}" dt="2023-06-30T07:26:27.319" v="1790" actId="1076"/>
          <ac:spMkLst>
            <pc:docMk/>
            <pc:sldMk cId="3700085637" sldId="1448944329"/>
            <ac:spMk id="33" creationId="{CADCBF88-DCC0-3E06-3056-092B7DEA238D}"/>
          </ac:spMkLst>
        </pc:spChg>
        <pc:spChg chg="add mod">
          <ac:chgData name="Sébastien DUPUIS" userId="5f8024bd-85a3-4c0d-9875-3e988400b110" providerId="ADAL" clId="{F6D61E60-25A3-42A1-B037-0109AC06E7E2}" dt="2023-06-30T07:41:58.271" v="1802" actId="20577"/>
          <ac:spMkLst>
            <pc:docMk/>
            <pc:sldMk cId="3700085637" sldId="1448944329"/>
            <ac:spMk id="34" creationId="{4DE6BF86-D7E4-0787-7979-BA7569E78733}"/>
          </ac:spMkLst>
        </pc:spChg>
        <pc:spChg chg="add mod">
          <ac:chgData name="Sébastien DUPUIS" userId="5f8024bd-85a3-4c0d-9875-3e988400b110" providerId="ADAL" clId="{F6D61E60-25A3-42A1-B037-0109AC06E7E2}" dt="2023-06-30T07:39:19.976" v="1792" actId="14100"/>
          <ac:spMkLst>
            <pc:docMk/>
            <pc:sldMk cId="3700085637" sldId="1448944329"/>
            <ac:spMk id="35" creationId="{6CAD105F-AED6-0F8D-BADD-53168B7A7FCB}"/>
          </ac:spMkLst>
        </pc:spChg>
        <pc:spChg chg="add mod ord">
          <ac:chgData name="Sébastien DUPUIS" userId="5f8024bd-85a3-4c0d-9875-3e988400b110" providerId="ADAL" clId="{F6D61E60-25A3-42A1-B037-0109AC06E7E2}" dt="2023-06-29T09:15:05.482" v="1769" actId="164"/>
          <ac:spMkLst>
            <pc:docMk/>
            <pc:sldMk cId="3700085637" sldId="1448944329"/>
            <ac:spMk id="36" creationId="{7644F5F6-0452-08E7-1A62-1BCC84A22A22}"/>
          </ac:spMkLst>
        </pc:spChg>
        <pc:grpChg chg="add mod topLvl">
          <ac:chgData name="Sébastien DUPUIS" userId="5f8024bd-85a3-4c0d-9875-3e988400b110" providerId="ADAL" clId="{F6D61E60-25A3-42A1-B037-0109AC06E7E2}" dt="2023-06-29T07:39:16.197" v="481" actId="164"/>
          <ac:grpSpMkLst>
            <pc:docMk/>
            <pc:sldMk cId="3700085637" sldId="1448944329"/>
            <ac:grpSpMk id="11" creationId="{00FB942B-B455-53DF-BDB3-9A961FEEE34C}"/>
          </ac:grpSpMkLst>
        </pc:grpChg>
        <pc:grpChg chg="add del mod">
          <ac:chgData name="Sébastien DUPUIS" userId="5f8024bd-85a3-4c0d-9875-3e988400b110" providerId="ADAL" clId="{F6D61E60-25A3-42A1-B037-0109AC06E7E2}" dt="2023-06-29T07:39:12.634" v="480" actId="165"/>
          <ac:grpSpMkLst>
            <pc:docMk/>
            <pc:sldMk cId="3700085637" sldId="1448944329"/>
            <ac:grpSpMk id="12" creationId="{E90F78C2-07C4-14BD-A33F-477EEF4333AC}"/>
          </ac:grpSpMkLst>
        </pc:grpChg>
        <pc:grpChg chg="add del mod ord">
          <ac:chgData name="Sébastien DUPUIS" userId="5f8024bd-85a3-4c0d-9875-3e988400b110" providerId="ADAL" clId="{F6D61E60-25A3-42A1-B037-0109AC06E7E2}" dt="2023-06-30T07:25:39.183" v="1786" actId="478"/>
          <ac:grpSpMkLst>
            <pc:docMk/>
            <pc:sldMk cId="3700085637" sldId="1448944329"/>
            <ac:grpSpMk id="14" creationId="{E2F538BF-AC2E-C359-0C0E-AE45E73258B8}"/>
          </ac:grpSpMkLst>
        </pc:grpChg>
        <pc:grpChg chg="add mod">
          <ac:chgData name="Sébastien DUPUIS" userId="5f8024bd-85a3-4c0d-9875-3e988400b110" providerId="ADAL" clId="{F6D61E60-25A3-42A1-B037-0109AC06E7E2}" dt="2023-06-30T07:39:26.551" v="1793" actId="1076"/>
          <ac:grpSpMkLst>
            <pc:docMk/>
            <pc:sldMk cId="3700085637" sldId="1448944329"/>
            <ac:grpSpMk id="37" creationId="{1A204074-533A-E64B-A68C-FFD52215C5BB}"/>
          </ac:grpSpMkLst>
        </pc:grpChg>
        <pc:graphicFrameChg chg="add mod topLvl">
          <ac:chgData name="Sébastien DUPUIS" userId="5f8024bd-85a3-4c0d-9875-3e988400b110" providerId="ADAL" clId="{F6D61E60-25A3-42A1-B037-0109AC06E7E2}" dt="2023-06-29T07:39:16.197" v="481" actId="164"/>
          <ac:graphicFrameMkLst>
            <pc:docMk/>
            <pc:sldMk cId="3700085637" sldId="1448944329"/>
            <ac:graphicFrameMk id="8" creationId="{EAFA2C6C-B31E-9FF3-9E1B-A98F25A32B5D}"/>
          </ac:graphicFrameMkLst>
        </pc:graphicFrameChg>
        <pc:picChg chg="del">
          <ac:chgData name="Sébastien DUPUIS" userId="5f8024bd-85a3-4c0d-9875-3e988400b110" providerId="ADAL" clId="{F6D61E60-25A3-42A1-B037-0109AC06E7E2}" dt="2023-06-28T15:10:58.783" v="40" actId="478"/>
          <ac:picMkLst>
            <pc:docMk/>
            <pc:sldMk cId="3700085637" sldId="1448944329"/>
            <ac:picMk id="4" creationId="{BA951DE4-3234-97CB-A3EA-EB1A0D00C4B5}"/>
          </ac:picMkLst>
        </pc:picChg>
        <pc:picChg chg="del">
          <ac:chgData name="Sébastien DUPUIS" userId="5f8024bd-85a3-4c0d-9875-3e988400b110" providerId="ADAL" clId="{F6D61E60-25A3-42A1-B037-0109AC06E7E2}" dt="2023-06-28T15:11:00.371" v="41" actId="478"/>
          <ac:picMkLst>
            <pc:docMk/>
            <pc:sldMk cId="3700085637" sldId="1448944329"/>
            <ac:picMk id="7" creationId="{012FC5C5-28AA-109C-258E-ACB9A0C8854B}"/>
          </ac:picMkLst>
        </pc:picChg>
        <pc:picChg chg="del">
          <ac:chgData name="Sébastien DUPUIS" userId="5f8024bd-85a3-4c0d-9875-3e988400b110" providerId="ADAL" clId="{F6D61E60-25A3-42A1-B037-0109AC06E7E2}" dt="2023-06-28T15:11:03.570" v="43" actId="478"/>
          <ac:picMkLst>
            <pc:docMk/>
            <pc:sldMk cId="3700085637" sldId="1448944329"/>
            <ac:picMk id="9" creationId="{1F3DE49A-A335-740C-D938-495851FBA632}"/>
          </ac:picMkLst>
        </pc:picChg>
        <pc:picChg chg="del">
          <ac:chgData name="Sébastien DUPUIS" userId="5f8024bd-85a3-4c0d-9875-3e988400b110" providerId="ADAL" clId="{F6D61E60-25A3-42A1-B037-0109AC06E7E2}" dt="2023-06-28T15:11:01.914" v="42" actId="478"/>
          <ac:picMkLst>
            <pc:docMk/>
            <pc:sldMk cId="3700085637" sldId="1448944329"/>
            <ac:picMk id="11" creationId="{BA652FB3-CA69-F005-52F8-5758505E43AA}"/>
          </ac:picMkLst>
        </pc:picChg>
      </pc:sldChg>
      <pc:sldChg chg="mod modShow">
        <pc:chgData name="Sébastien DUPUIS" userId="5f8024bd-85a3-4c0d-9875-3e988400b110" providerId="ADAL" clId="{F6D61E60-25A3-42A1-B037-0109AC06E7E2}" dt="2023-07-03T07:58:50.666" v="1842" actId="729"/>
        <pc:sldMkLst>
          <pc:docMk/>
          <pc:sldMk cId="1979591205" sldId="1448944330"/>
        </pc:sldMkLst>
      </pc:sldChg>
      <pc:sldChg chg="addSp delSp modSp mod ord">
        <pc:chgData name="Sébastien DUPUIS" userId="5f8024bd-85a3-4c0d-9875-3e988400b110" providerId="ADAL" clId="{F6D61E60-25A3-42A1-B037-0109AC06E7E2}" dt="2023-07-05T12:17:08.865" v="1988"/>
        <pc:sldMkLst>
          <pc:docMk/>
          <pc:sldMk cId="1691843698" sldId="1448944334"/>
        </pc:sldMkLst>
        <pc:spChg chg="mod">
          <ac:chgData name="Sébastien DUPUIS" userId="5f8024bd-85a3-4c0d-9875-3e988400b110" providerId="ADAL" clId="{F6D61E60-25A3-42A1-B037-0109AC06E7E2}" dt="2023-07-05T12:14:40.948" v="1987" actId="1076"/>
          <ac:spMkLst>
            <pc:docMk/>
            <pc:sldMk cId="1691843698" sldId="1448944334"/>
            <ac:spMk id="2" creationId="{42E89E30-5C31-1E45-E060-ED4F847D8B5C}"/>
          </ac:spMkLst>
        </pc:spChg>
        <pc:spChg chg="add del mod">
          <ac:chgData name="Sébastien DUPUIS" userId="5f8024bd-85a3-4c0d-9875-3e988400b110" providerId="ADAL" clId="{F6D61E60-25A3-42A1-B037-0109AC06E7E2}" dt="2023-07-05T12:11:12.623" v="1896" actId="478"/>
          <ac:spMkLst>
            <pc:docMk/>
            <pc:sldMk cId="1691843698" sldId="1448944334"/>
            <ac:spMk id="4" creationId="{5C1BBE44-DEDE-CD7F-F533-A9BE6B46EBDF}"/>
          </ac:spMkLst>
        </pc:spChg>
        <pc:spChg chg="add del mod">
          <ac:chgData name="Sébastien DUPUIS" userId="5f8024bd-85a3-4c0d-9875-3e988400b110" providerId="ADAL" clId="{F6D61E60-25A3-42A1-B037-0109AC06E7E2}" dt="2023-07-05T12:11:13.695" v="1897" actId="478"/>
          <ac:spMkLst>
            <pc:docMk/>
            <pc:sldMk cId="1691843698" sldId="1448944334"/>
            <ac:spMk id="5" creationId="{C9F06DE3-7592-4F69-BCD0-24A1BF975167}"/>
          </ac:spMkLst>
        </pc:spChg>
        <pc:spChg chg="add del mod">
          <ac:chgData name="Sébastien DUPUIS" userId="5f8024bd-85a3-4c0d-9875-3e988400b110" providerId="ADAL" clId="{F6D61E60-25A3-42A1-B037-0109AC06E7E2}" dt="2023-07-05T12:12:49.116" v="1944" actId="478"/>
          <ac:spMkLst>
            <pc:docMk/>
            <pc:sldMk cId="1691843698" sldId="1448944334"/>
            <ac:spMk id="6" creationId="{BCFD021E-DAD4-082F-7B3B-69759C6CABB6}"/>
          </ac:spMkLst>
        </pc:spChg>
        <pc:graphicFrameChg chg="mod">
          <ac:chgData name="Sébastien DUPUIS" userId="5f8024bd-85a3-4c0d-9875-3e988400b110" providerId="ADAL" clId="{F6D61E60-25A3-42A1-B037-0109AC06E7E2}" dt="2023-07-05T12:17:08.865" v="1988"/>
          <ac:graphicFrameMkLst>
            <pc:docMk/>
            <pc:sldMk cId="1691843698" sldId="1448944334"/>
            <ac:graphicFrameMk id="29" creationId="{3BB8D422-EAD3-3F2F-DABF-C84521B86907}"/>
          </ac:graphicFrameMkLst>
        </pc:graphicFrameChg>
      </pc:sldChg>
    </pc:docChg>
  </pc:docChgLst>
  <pc:docChgLst>
    <pc:chgData name="Clara BROC" userId="39889faa-1e3c-495e-8b99-5e6ec8d56c81" providerId="ADAL" clId="{26CDEC95-C014-48AC-9C2E-2AA0C78C712F}"/>
    <pc:docChg chg="custSel addSld delSld modSld modMainMaster">
      <pc:chgData name="Clara BROC" userId="39889faa-1e3c-495e-8b99-5e6ec8d56c81" providerId="ADAL" clId="{26CDEC95-C014-48AC-9C2E-2AA0C78C712F}" dt="2023-06-14T15:39:17.622" v="137" actId="20577"/>
      <pc:docMkLst>
        <pc:docMk/>
      </pc:docMkLst>
      <pc:sldChg chg="add del">
        <pc:chgData name="Clara BROC" userId="39889faa-1e3c-495e-8b99-5e6ec8d56c81" providerId="ADAL" clId="{26CDEC95-C014-48AC-9C2E-2AA0C78C712F}" dt="2023-06-14T15:20:58.380" v="15"/>
        <pc:sldMkLst>
          <pc:docMk/>
          <pc:sldMk cId="1738091260" sldId="326"/>
        </pc:sldMkLst>
      </pc:sldChg>
      <pc:sldChg chg="add del">
        <pc:chgData name="Clara BROC" userId="39889faa-1e3c-495e-8b99-5e6ec8d56c81" providerId="ADAL" clId="{26CDEC95-C014-48AC-9C2E-2AA0C78C712F}" dt="2023-06-14T15:21:07.307" v="17"/>
        <pc:sldMkLst>
          <pc:docMk/>
          <pc:sldMk cId="3835810343" sldId="410"/>
        </pc:sldMkLst>
      </pc:sldChg>
      <pc:sldChg chg="addSp delSp modSp add mod">
        <pc:chgData name="Clara BROC" userId="39889faa-1e3c-495e-8b99-5e6ec8d56c81" providerId="ADAL" clId="{26CDEC95-C014-48AC-9C2E-2AA0C78C712F}" dt="2023-06-14T15:39:17.622" v="137" actId="20577"/>
        <pc:sldMkLst>
          <pc:docMk/>
          <pc:sldMk cId="4135281289" sldId="1448944336"/>
        </pc:sldMkLst>
        <pc:spChg chg="mod">
          <ac:chgData name="Clara BROC" userId="39889faa-1e3c-495e-8b99-5e6ec8d56c81" providerId="ADAL" clId="{26CDEC95-C014-48AC-9C2E-2AA0C78C712F}" dt="2023-06-14T15:14:35.189" v="2" actId="20577"/>
          <ac:spMkLst>
            <pc:docMk/>
            <pc:sldMk cId="4135281289" sldId="1448944336"/>
            <ac:spMk id="2" creationId="{FE2F59B7-5104-E58B-2943-290F9A231956}"/>
          </ac:spMkLst>
        </pc:spChg>
        <pc:spChg chg="add mod">
          <ac:chgData name="Clara BROC" userId="39889faa-1e3c-495e-8b99-5e6ec8d56c81" providerId="ADAL" clId="{26CDEC95-C014-48AC-9C2E-2AA0C78C712F}" dt="2023-06-14T15:39:17.622" v="137" actId="20577"/>
          <ac:spMkLst>
            <pc:docMk/>
            <pc:sldMk cId="4135281289" sldId="1448944336"/>
            <ac:spMk id="4" creationId="{1E4D02AF-DDA0-FD89-4D13-F96622DA6471}"/>
          </ac:spMkLst>
        </pc:spChg>
        <pc:spChg chg="mod">
          <ac:chgData name="Clara BROC" userId="39889faa-1e3c-495e-8b99-5e6ec8d56c81" providerId="ADAL" clId="{26CDEC95-C014-48AC-9C2E-2AA0C78C712F}" dt="2023-06-14T15:14:38.305" v="9" actId="20577"/>
          <ac:spMkLst>
            <pc:docMk/>
            <pc:sldMk cId="4135281289" sldId="1448944336"/>
            <ac:spMk id="6" creationId="{0B6E9C54-8B6F-ECF7-9408-09D983B074C2}"/>
          </ac:spMkLst>
        </pc:spChg>
        <pc:spChg chg="mod">
          <ac:chgData name="Clara BROC" userId="39889faa-1e3c-495e-8b99-5e6ec8d56c81" providerId="ADAL" clId="{26CDEC95-C014-48AC-9C2E-2AA0C78C712F}" dt="2023-06-14T15:28:02.708" v="41" actId="20577"/>
          <ac:spMkLst>
            <pc:docMk/>
            <pc:sldMk cId="4135281289" sldId="1448944336"/>
            <ac:spMk id="25" creationId="{985B4354-8E19-D14B-E462-287447318E0B}"/>
          </ac:spMkLst>
        </pc:spChg>
        <pc:graphicFrameChg chg="del">
          <ac:chgData name="Clara BROC" userId="39889faa-1e3c-495e-8b99-5e6ec8d56c81" providerId="ADAL" clId="{26CDEC95-C014-48AC-9C2E-2AA0C78C712F}" dt="2023-06-14T15:14:47.012" v="10" actId="478"/>
          <ac:graphicFrameMkLst>
            <pc:docMk/>
            <pc:sldMk cId="4135281289" sldId="1448944336"/>
            <ac:graphicFrameMk id="23" creationId="{08A10344-974A-EC29-CA21-A910E02AA353}"/>
          </ac:graphicFrameMkLst>
        </pc:graphicFrameChg>
      </pc:sldChg>
      <pc:sldChg chg="add del">
        <pc:chgData name="Clara BROC" userId="39889faa-1e3c-495e-8b99-5e6ec8d56c81" providerId="ADAL" clId="{26CDEC95-C014-48AC-9C2E-2AA0C78C712F}" dt="2023-06-14T15:25:41.108" v="23"/>
        <pc:sldMkLst>
          <pc:docMk/>
          <pc:sldMk cId="359157425" sldId="1448944337"/>
        </pc:sldMkLst>
      </pc:sldChg>
      <pc:sldChg chg="add del">
        <pc:chgData name="Clara BROC" userId="39889faa-1e3c-495e-8b99-5e6ec8d56c81" providerId="ADAL" clId="{26CDEC95-C014-48AC-9C2E-2AA0C78C712F}" dt="2023-06-14T15:20:49.211" v="13"/>
        <pc:sldMkLst>
          <pc:docMk/>
          <pc:sldMk cId="1232869301" sldId="1448944337"/>
        </pc:sldMkLst>
      </pc:sldChg>
      <pc:sldChg chg="add del">
        <pc:chgData name="Clara BROC" userId="39889faa-1e3c-495e-8b99-5e6ec8d56c81" providerId="ADAL" clId="{26CDEC95-C014-48AC-9C2E-2AA0C78C712F}" dt="2023-06-14T15:20:58.380" v="15"/>
        <pc:sldMkLst>
          <pc:docMk/>
          <pc:sldMk cId="1986882936" sldId="1448944337"/>
        </pc:sldMkLst>
      </pc:sldChg>
      <pc:sldChg chg="add del">
        <pc:chgData name="Clara BROC" userId="39889faa-1e3c-495e-8b99-5e6ec8d56c81" providerId="ADAL" clId="{26CDEC95-C014-48AC-9C2E-2AA0C78C712F}" dt="2023-06-14T15:25:17.305" v="19" actId="2696"/>
        <pc:sldMkLst>
          <pc:docMk/>
          <pc:sldMk cId="3554837152" sldId="1448944337"/>
        </pc:sldMkLst>
      </pc:sldChg>
      <pc:sldChg chg="new del">
        <pc:chgData name="Clara BROC" userId="39889faa-1e3c-495e-8b99-5e6ec8d56c81" providerId="ADAL" clId="{26CDEC95-C014-48AC-9C2E-2AA0C78C712F}" dt="2023-06-14T15:25:38.101" v="21" actId="2696"/>
        <pc:sldMkLst>
          <pc:docMk/>
          <pc:sldMk cId="3686885233" sldId="1448944337"/>
        </pc:sldMkLst>
      </pc:sldChg>
      <pc:sldMasterChg chg="delSldLayout">
        <pc:chgData name="Clara BROC" userId="39889faa-1e3c-495e-8b99-5e6ec8d56c81" providerId="ADAL" clId="{26CDEC95-C014-48AC-9C2E-2AA0C78C712F}" dt="2023-06-14T15:25:38.101" v="21" actId="2696"/>
        <pc:sldMasterMkLst>
          <pc:docMk/>
          <pc:sldMasterMk cId="91531977" sldId="2147483660"/>
        </pc:sldMasterMkLst>
        <pc:sldLayoutChg chg="del">
          <pc:chgData name="Clara BROC" userId="39889faa-1e3c-495e-8b99-5e6ec8d56c81" providerId="ADAL" clId="{26CDEC95-C014-48AC-9C2E-2AA0C78C712F}" dt="2023-06-14T15:25:38.101" v="21" actId="2696"/>
          <pc:sldLayoutMkLst>
            <pc:docMk/>
            <pc:sldMasterMk cId="91531977" sldId="2147483660"/>
            <pc:sldLayoutMk cId="594518878" sldId="2147483661"/>
          </pc:sldLayoutMkLst>
        </pc:sldLayoutChg>
      </pc:sldMasterChg>
      <pc:sldMasterChg chg="modSldLayout sldLayoutOrd">
        <pc:chgData name="Clara BROC" userId="39889faa-1e3c-495e-8b99-5e6ec8d56c81" providerId="ADAL" clId="{26CDEC95-C014-48AC-9C2E-2AA0C78C712F}" dt="2023-06-14T15:18:28.551" v="11" actId="20578"/>
        <pc:sldMasterMkLst>
          <pc:docMk/>
          <pc:sldMasterMk cId="759146756" sldId="2147484013"/>
        </pc:sldMasterMkLst>
        <pc:sldLayoutChg chg="ord">
          <pc:chgData name="Clara BROC" userId="39889faa-1e3c-495e-8b99-5e6ec8d56c81" providerId="ADAL" clId="{26CDEC95-C014-48AC-9C2E-2AA0C78C712F}" dt="2023-06-14T15:18:28.551" v="11" actId="20578"/>
          <pc:sldLayoutMkLst>
            <pc:docMk/>
            <pc:sldMasterMk cId="759146756" sldId="2147484013"/>
            <pc:sldLayoutMk cId="1405848562" sldId="2147484014"/>
          </pc:sldLayoutMkLst>
        </pc:sldLayoutChg>
      </pc:sldMasterChg>
    </pc:docChg>
  </pc:docChgLst>
  <pc:docChgLst>
    <pc:chgData name="Sébastien DUPUIS" userId="5f8024bd-85a3-4c0d-9875-3e988400b110" providerId="ADAL" clId="{551CE1E7-8BFC-46BA-922E-0AA55A053C79}"/>
    <pc:docChg chg="undo custSel addSld modSld">
      <pc:chgData name="Sébastien DUPUIS" userId="5f8024bd-85a3-4c0d-9875-3e988400b110" providerId="ADAL" clId="{551CE1E7-8BFC-46BA-922E-0AA55A053C79}" dt="2023-06-12T12:07:15.569" v="3934" actId="20577"/>
      <pc:docMkLst>
        <pc:docMk/>
      </pc:docMkLst>
      <pc:sldChg chg="modSp">
        <pc:chgData name="Sébastien DUPUIS" userId="5f8024bd-85a3-4c0d-9875-3e988400b110" providerId="ADAL" clId="{551CE1E7-8BFC-46BA-922E-0AA55A053C79}" dt="2023-06-12T07:03:57.605" v="0" actId="14826"/>
        <pc:sldMkLst>
          <pc:docMk/>
          <pc:sldMk cId="2861070061" sldId="327"/>
        </pc:sldMkLst>
        <pc:picChg chg="mod">
          <ac:chgData name="Sébastien DUPUIS" userId="5f8024bd-85a3-4c0d-9875-3e988400b110" providerId="ADAL" clId="{551CE1E7-8BFC-46BA-922E-0AA55A053C79}" dt="2023-06-12T07:03:57.605" v="0" actId="14826"/>
          <ac:picMkLst>
            <pc:docMk/>
            <pc:sldMk cId="2861070061" sldId="327"/>
            <ac:picMk id="6" creationId="{7F5B0374-0B44-7C75-340D-196AA20A1C9B}"/>
          </ac:picMkLst>
        </pc:picChg>
      </pc:sldChg>
      <pc:sldChg chg="addSp delSp modSp mod">
        <pc:chgData name="Sébastien DUPUIS" userId="5f8024bd-85a3-4c0d-9875-3e988400b110" providerId="ADAL" clId="{551CE1E7-8BFC-46BA-922E-0AA55A053C79}" dt="2023-06-12T09:28:57.137" v="2716" actId="1076"/>
        <pc:sldMkLst>
          <pc:docMk/>
          <pc:sldMk cId="626772758" sldId="1448944320"/>
        </pc:sldMkLst>
        <pc:spChg chg="mod">
          <ac:chgData name="Sébastien DUPUIS" userId="5f8024bd-85a3-4c0d-9875-3e988400b110" providerId="ADAL" clId="{551CE1E7-8BFC-46BA-922E-0AA55A053C79}" dt="2023-06-12T09:28:42.819" v="2715" actId="20577"/>
          <ac:spMkLst>
            <pc:docMk/>
            <pc:sldMk cId="626772758" sldId="1448944320"/>
            <ac:spMk id="4" creationId="{7F036F73-011B-3475-8FFB-EFFFCB729C17}"/>
          </ac:spMkLst>
        </pc:spChg>
        <pc:spChg chg="add mod">
          <ac:chgData name="Sébastien DUPUIS" userId="5f8024bd-85a3-4c0d-9875-3e988400b110" providerId="ADAL" clId="{551CE1E7-8BFC-46BA-922E-0AA55A053C79}" dt="2023-06-12T08:58:02.413" v="2704" actId="20577"/>
          <ac:spMkLst>
            <pc:docMk/>
            <pc:sldMk cId="626772758" sldId="1448944320"/>
            <ac:spMk id="5" creationId="{E881DA5C-1B7D-9CF5-432F-A39FB1F2C32B}"/>
          </ac:spMkLst>
        </pc:spChg>
        <pc:spChg chg="mod">
          <ac:chgData name="Sébastien DUPUIS" userId="5f8024bd-85a3-4c0d-9875-3e988400b110" providerId="ADAL" clId="{551CE1E7-8BFC-46BA-922E-0AA55A053C79}" dt="2023-06-12T08:50:45.947" v="2697" actId="207"/>
          <ac:spMkLst>
            <pc:docMk/>
            <pc:sldMk cId="626772758" sldId="1448944320"/>
            <ac:spMk id="16" creationId="{A617C568-ECC4-2DAC-C9D2-C641A5AA2B7D}"/>
          </ac:spMkLst>
        </pc:spChg>
        <pc:spChg chg="mod">
          <ac:chgData name="Sébastien DUPUIS" userId="5f8024bd-85a3-4c0d-9875-3e988400b110" providerId="ADAL" clId="{551CE1E7-8BFC-46BA-922E-0AA55A053C79}" dt="2023-06-12T08:50:32.477" v="2694" actId="1076"/>
          <ac:spMkLst>
            <pc:docMk/>
            <pc:sldMk cId="626772758" sldId="1448944320"/>
            <ac:spMk id="17" creationId="{E2AC0EF3-2438-0719-46F3-90E43DD6C5EE}"/>
          </ac:spMkLst>
        </pc:spChg>
        <pc:spChg chg="mod">
          <ac:chgData name="Sébastien DUPUIS" userId="5f8024bd-85a3-4c0d-9875-3e988400b110" providerId="ADAL" clId="{551CE1E7-8BFC-46BA-922E-0AA55A053C79}" dt="2023-06-12T08:50:32.477" v="2694" actId="1076"/>
          <ac:spMkLst>
            <pc:docMk/>
            <pc:sldMk cId="626772758" sldId="1448944320"/>
            <ac:spMk id="18" creationId="{4DB39E86-3B1D-8088-13F4-C8E4723EB6B8}"/>
          </ac:spMkLst>
        </pc:spChg>
        <pc:spChg chg="mod">
          <ac:chgData name="Sébastien DUPUIS" userId="5f8024bd-85a3-4c0d-9875-3e988400b110" providerId="ADAL" clId="{551CE1E7-8BFC-46BA-922E-0AA55A053C79}" dt="2023-06-12T08:58:17.926" v="2707" actId="20577"/>
          <ac:spMkLst>
            <pc:docMk/>
            <pc:sldMk cId="626772758" sldId="1448944320"/>
            <ac:spMk id="19" creationId="{B78BD641-A1C4-F511-19C5-60CA1096BAE6}"/>
          </ac:spMkLst>
        </pc:spChg>
        <pc:picChg chg="del">
          <ac:chgData name="Sébastien DUPUIS" userId="5f8024bd-85a3-4c0d-9875-3e988400b110" providerId="ADAL" clId="{551CE1E7-8BFC-46BA-922E-0AA55A053C79}" dt="2023-06-12T09:28:32.358" v="2708" actId="478"/>
          <ac:picMkLst>
            <pc:docMk/>
            <pc:sldMk cId="626772758" sldId="1448944320"/>
            <ac:picMk id="7" creationId="{62790E29-54DC-1368-B5D0-939F80940498}"/>
          </ac:picMkLst>
        </pc:picChg>
        <pc:picChg chg="add mod">
          <ac:chgData name="Sébastien DUPUIS" userId="5f8024bd-85a3-4c0d-9875-3e988400b110" providerId="ADAL" clId="{551CE1E7-8BFC-46BA-922E-0AA55A053C79}" dt="2023-06-12T09:28:57.137" v="2716" actId="1076"/>
          <ac:picMkLst>
            <pc:docMk/>
            <pc:sldMk cId="626772758" sldId="1448944320"/>
            <ac:picMk id="9" creationId="{A6BBB6FA-9C8F-1396-B313-EF7C6225DA9B}"/>
          </ac:picMkLst>
        </pc:picChg>
      </pc:sldChg>
      <pc:sldChg chg="addSp modSp add mod">
        <pc:chgData name="Sébastien DUPUIS" userId="5f8024bd-85a3-4c0d-9875-3e988400b110" providerId="ADAL" clId="{551CE1E7-8BFC-46BA-922E-0AA55A053C79}" dt="2023-06-12T11:39:41.489" v="3932" actId="6549"/>
        <pc:sldMkLst>
          <pc:docMk/>
          <pc:sldMk cId="3847570049" sldId="1448944323"/>
        </pc:sldMkLst>
        <pc:spChg chg="add mod">
          <ac:chgData name="Sébastien DUPUIS" userId="5f8024bd-85a3-4c0d-9875-3e988400b110" providerId="ADAL" clId="{551CE1E7-8BFC-46BA-922E-0AA55A053C79}" dt="2023-06-12T07:55:21.291" v="404" actId="14100"/>
          <ac:spMkLst>
            <pc:docMk/>
            <pc:sldMk cId="3847570049" sldId="1448944323"/>
            <ac:spMk id="4" creationId="{5F71004B-D376-49D0-03CF-F7FC68770D7A}"/>
          </ac:spMkLst>
        </pc:spChg>
        <pc:spChg chg="add mod">
          <ac:chgData name="Sébastien DUPUIS" userId="5f8024bd-85a3-4c0d-9875-3e988400b110" providerId="ADAL" clId="{551CE1E7-8BFC-46BA-922E-0AA55A053C79}" dt="2023-06-12T07:55:31.384" v="408" actId="113"/>
          <ac:spMkLst>
            <pc:docMk/>
            <pc:sldMk cId="3847570049" sldId="1448944323"/>
            <ac:spMk id="5" creationId="{6A2F85D3-7D37-606D-8D6B-223BDB4404DF}"/>
          </ac:spMkLst>
        </pc:spChg>
        <pc:spChg chg="mod">
          <ac:chgData name="Sébastien DUPUIS" userId="5f8024bd-85a3-4c0d-9875-3e988400b110" providerId="ADAL" clId="{551CE1E7-8BFC-46BA-922E-0AA55A053C79}" dt="2023-06-12T07:46:09.791" v="139" actId="20577"/>
          <ac:spMkLst>
            <pc:docMk/>
            <pc:sldMk cId="3847570049" sldId="1448944323"/>
            <ac:spMk id="6" creationId="{0B6E9C54-8B6F-ECF7-9408-09D983B074C2}"/>
          </ac:spMkLst>
        </pc:spChg>
        <pc:spChg chg="add mod">
          <ac:chgData name="Sébastien DUPUIS" userId="5f8024bd-85a3-4c0d-9875-3e988400b110" providerId="ADAL" clId="{551CE1E7-8BFC-46BA-922E-0AA55A053C79}" dt="2023-06-12T11:39:35.892" v="3931" actId="6549"/>
          <ac:spMkLst>
            <pc:docMk/>
            <pc:sldMk cId="3847570049" sldId="1448944323"/>
            <ac:spMk id="7" creationId="{99AC9673-C48D-C1A2-E06D-19C677C3CDED}"/>
          </ac:spMkLst>
        </pc:spChg>
        <pc:spChg chg="add mod">
          <ac:chgData name="Sébastien DUPUIS" userId="5f8024bd-85a3-4c0d-9875-3e988400b110" providerId="ADAL" clId="{551CE1E7-8BFC-46BA-922E-0AA55A053C79}" dt="2023-06-12T08:09:01.181" v="661" actId="14100"/>
          <ac:spMkLst>
            <pc:docMk/>
            <pc:sldMk cId="3847570049" sldId="1448944323"/>
            <ac:spMk id="8" creationId="{0DEB11DF-CD7C-ADCF-87B3-D08415BD6B76}"/>
          </ac:spMkLst>
        </pc:spChg>
        <pc:spChg chg="add mod">
          <ac:chgData name="Sébastien DUPUIS" userId="5f8024bd-85a3-4c0d-9875-3e988400b110" providerId="ADAL" clId="{551CE1E7-8BFC-46BA-922E-0AA55A053C79}" dt="2023-06-12T08:09:13.039" v="663" actId="1076"/>
          <ac:spMkLst>
            <pc:docMk/>
            <pc:sldMk cId="3847570049" sldId="1448944323"/>
            <ac:spMk id="9" creationId="{8A079853-80AE-9B21-C896-37728ECECCEC}"/>
          </ac:spMkLst>
        </pc:spChg>
        <pc:spChg chg="mod">
          <ac:chgData name="Sébastien DUPUIS" userId="5f8024bd-85a3-4c0d-9875-3e988400b110" providerId="ADAL" clId="{551CE1E7-8BFC-46BA-922E-0AA55A053C79}" dt="2023-06-12T08:10:03.056" v="669" actId="1076"/>
          <ac:spMkLst>
            <pc:docMk/>
            <pc:sldMk cId="3847570049" sldId="1448944323"/>
            <ac:spMk id="13" creationId="{84B555F0-C361-722D-22E5-16E93D370B8D}"/>
          </ac:spMkLst>
        </pc:spChg>
        <pc:spChg chg="mod">
          <ac:chgData name="Sébastien DUPUIS" userId="5f8024bd-85a3-4c0d-9875-3e988400b110" providerId="ADAL" clId="{551CE1E7-8BFC-46BA-922E-0AA55A053C79}" dt="2023-06-12T11:39:41.489" v="3932" actId="6549"/>
          <ac:spMkLst>
            <pc:docMk/>
            <pc:sldMk cId="3847570049" sldId="1448944323"/>
            <ac:spMk id="15" creationId="{1D4CD394-F847-8767-09D0-35027154AA4D}"/>
          </ac:spMkLst>
        </pc:spChg>
      </pc:sldChg>
      <pc:sldChg chg="modSp mod">
        <pc:chgData name="Sébastien DUPUIS" userId="5f8024bd-85a3-4c0d-9875-3e988400b110" providerId="ADAL" clId="{551CE1E7-8BFC-46BA-922E-0AA55A053C79}" dt="2023-06-12T07:27:48.922" v="29" actId="20577"/>
        <pc:sldMkLst>
          <pc:docMk/>
          <pc:sldMk cId="2685412182" sldId="1448944325"/>
        </pc:sldMkLst>
        <pc:spChg chg="mod">
          <ac:chgData name="Sébastien DUPUIS" userId="5f8024bd-85a3-4c0d-9875-3e988400b110" providerId="ADAL" clId="{551CE1E7-8BFC-46BA-922E-0AA55A053C79}" dt="2023-06-12T07:10:10.267" v="4" actId="20577"/>
          <ac:spMkLst>
            <pc:docMk/>
            <pc:sldMk cId="2685412182" sldId="1448944325"/>
            <ac:spMk id="13" creationId="{429AF48E-5B86-32E4-B5DF-94C595FA9B24}"/>
          </ac:spMkLst>
        </pc:spChg>
        <pc:graphicFrameChg chg="mod">
          <ac:chgData name="Sébastien DUPUIS" userId="5f8024bd-85a3-4c0d-9875-3e988400b110" providerId="ADAL" clId="{551CE1E7-8BFC-46BA-922E-0AA55A053C79}" dt="2023-06-12T07:27:48.922" v="29" actId="20577"/>
          <ac:graphicFrameMkLst>
            <pc:docMk/>
            <pc:sldMk cId="2685412182" sldId="1448944325"/>
            <ac:graphicFrameMk id="11" creationId="{D301B73D-5BD2-F79C-A70A-3C71D50EA323}"/>
          </ac:graphicFrameMkLst>
        </pc:graphicFrameChg>
      </pc:sldChg>
      <pc:sldChg chg="addSp delSp modSp mod">
        <pc:chgData name="Sébastien DUPUIS" userId="5f8024bd-85a3-4c0d-9875-3e988400b110" providerId="ADAL" clId="{551CE1E7-8BFC-46BA-922E-0AA55A053C79}" dt="2023-06-12T10:02:05.605" v="3925" actId="1076"/>
        <pc:sldMkLst>
          <pc:docMk/>
          <pc:sldMk cId="1437164524" sldId="1448944328"/>
        </pc:sldMkLst>
        <pc:spChg chg="mod">
          <ac:chgData name="Sébastien DUPUIS" userId="5f8024bd-85a3-4c0d-9875-3e988400b110" providerId="ADAL" clId="{551CE1E7-8BFC-46BA-922E-0AA55A053C79}" dt="2023-06-12T08:47:33.877" v="2670" actId="1076"/>
          <ac:spMkLst>
            <pc:docMk/>
            <pc:sldMk cId="1437164524" sldId="1448944328"/>
            <ac:spMk id="2" creationId="{B71C6A08-5822-1690-9F42-48CDF92B316A}"/>
          </ac:spMkLst>
        </pc:spChg>
        <pc:spChg chg="add mod">
          <ac:chgData name="Sébastien DUPUIS" userId="5f8024bd-85a3-4c0d-9875-3e988400b110" providerId="ADAL" clId="{551CE1E7-8BFC-46BA-922E-0AA55A053C79}" dt="2023-06-12T08:49:42.692" v="2693" actId="207"/>
          <ac:spMkLst>
            <pc:docMk/>
            <pc:sldMk cId="1437164524" sldId="1448944328"/>
            <ac:spMk id="4" creationId="{6EF90132-C63F-78E6-C97A-2E5280392BA5}"/>
          </ac:spMkLst>
        </pc:spChg>
        <pc:spChg chg="add del mod ord">
          <ac:chgData name="Sébastien DUPUIS" userId="5f8024bd-85a3-4c0d-9875-3e988400b110" providerId="ADAL" clId="{551CE1E7-8BFC-46BA-922E-0AA55A053C79}" dt="2023-06-12T08:48:23.338" v="2679" actId="478"/>
          <ac:spMkLst>
            <pc:docMk/>
            <pc:sldMk cId="1437164524" sldId="1448944328"/>
            <ac:spMk id="11" creationId="{9A2654FD-E9FD-F0FE-82D1-D9EFBAAD6667}"/>
          </ac:spMkLst>
        </pc:spChg>
        <pc:spChg chg="add mod">
          <ac:chgData name="Sébastien DUPUIS" userId="5f8024bd-85a3-4c0d-9875-3e988400b110" providerId="ADAL" clId="{551CE1E7-8BFC-46BA-922E-0AA55A053C79}" dt="2023-06-12T08:49:14.980" v="2690" actId="12789"/>
          <ac:spMkLst>
            <pc:docMk/>
            <pc:sldMk cId="1437164524" sldId="1448944328"/>
            <ac:spMk id="12" creationId="{934F3D28-C405-B5C8-DA95-71242C9C3FF1}"/>
          </ac:spMkLst>
        </pc:spChg>
        <pc:spChg chg="mod">
          <ac:chgData name="Sébastien DUPUIS" userId="5f8024bd-85a3-4c0d-9875-3e988400b110" providerId="ADAL" clId="{551CE1E7-8BFC-46BA-922E-0AA55A053C79}" dt="2023-06-12T08:48:55.344" v="2686" actId="1076"/>
          <ac:spMkLst>
            <pc:docMk/>
            <pc:sldMk cId="1437164524" sldId="1448944328"/>
            <ac:spMk id="15" creationId="{F3D68E39-31DC-06A4-7753-647B41703E71}"/>
          </ac:spMkLst>
        </pc:spChg>
        <pc:spChg chg="mod">
          <ac:chgData name="Sébastien DUPUIS" userId="5f8024bd-85a3-4c0d-9875-3e988400b110" providerId="ADAL" clId="{551CE1E7-8BFC-46BA-922E-0AA55A053C79}" dt="2023-06-12T08:46:15.129" v="2657" actId="404"/>
          <ac:spMkLst>
            <pc:docMk/>
            <pc:sldMk cId="1437164524" sldId="1448944328"/>
            <ac:spMk id="16" creationId="{564FDD5D-0D2A-AA13-CDB2-7C95E4D30A59}"/>
          </ac:spMkLst>
        </pc:spChg>
        <pc:spChg chg="mod">
          <ac:chgData name="Sébastien DUPUIS" userId="5f8024bd-85a3-4c0d-9875-3e988400b110" providerId="ADAL" clId="{551CE1E7-8BFC-46BA-922E-0AA55A053C79}" dt="2023-06-12T08:46:36.208" v="2662" actId="1076"/>
          <ac:spMkLst>
            <pc:docMk/>
            <pc:sldMk cId="1437164524" sldId="1448944328"/>
            <ac:spMk id="17" creationId="{0867D987-7F99-7ACA-963D-0FC109571866}"/>
          </ac:spMkLst>
        </pc:spChg>
        <pc:spChg chg="mod">
          <ac:chgData name="Sébastien DUPUIS" userId="5f8024bd-85a3-4c0d-9875-3e988400b110" providerId="ADAL" clId="{551CE1E7-8BFC-46BA-922E-0AA55A053C79}" dt="2023-06-12T08:46:06.684" v="2653" actId="404"/>
          <ac:spMkLst>
            <pc:docMk/>
            <pc:sldMk cId="1437164524" sldId="1448944328"/>
            <ac:spMk id="18" creationId="{1AC7274C-5AF9-4C82-7668-3A00BEA8652A}"/>
          </ac:spMkLst>
        </pc:spChg>
        <pc:spChg chg="add mod">
          <ac:chgData name="Sébastien DUPUIS" userId="5f8024bd-85a3-4c0d-9875-3e988400b110" providerId="ADAL" clId="{551CE1E7-8BFC-46BA-922E-0AA55A053C79}" dt="2023-06-12T08:49:14.980" v="2690" actId="12789"/>
          <ac:spMkLst>
            <pc:docMk/>
            <pc:sldMk cId="1437164524" sldId="1448944328"/>
            <ac:spMk id="20" creationId="{D9CD36C8-BAF3-2D4D-8187-F3B5841F58FF}"/>
          </ac:spMkLst>
        </pc:spChg>
        <pc:spChg chg="add mod">
          <ac:chgData name="Sébastien DUPUIS" userId="5f8024bd-85a3-4c0d-9875-3e988400b110" providerId="ADAL" clId="{551CE1E7-8BFC-46BA-922E-0AA55A053C79}" dt="2023-06-12T08:49:14.980" v="2690" actId="12789"/>
          <ac:spMkLst>
            <pc:docMk/>
            <pc:sldMk cId="1437164524" sldId="1448944328"/>
            <ac:spMk id="21" creationId="{3D0B78C7-8976-C4A7-08E5-AAF056A5ED37}"/>
          </ac:spMkLst>
        </pc:spChg>
        <pc:spChg chg="add mod">
          <ac:chgData name="Sébastien DUPUIS" userId="5f8024bd-85a3-4c0d-9875-3e988400b110" providerId="ADAL" clId="{551CE1E7-8BFC-46BA-922E-0AA55A053C79}" dt="2023-06-12T08:49:23.414" v="2692" actId="1076"/>
          <ac:spMkLst>
            <pc:docMk/>
            <pc:sldMk cId="1437164524" sldId="1448944328"/>
            <ac:spMk id="22" creationId="{62FC9135-5DBB-423A-CCB8-F1121EA85B23}"/>
          </ac:spMkLst>
        </pc:spChg>
        <pc:spChg chg="mod">
          <ac:chgData name="Sébastien DUPUIS" userId="5f8024bd-85a3-4c0d-9875-3e988400b110" providerId="ADAL" clId="{551CE1E7-8BFC-46BA-922E-0AA55A053C79}" dt="2023-06-12T08:43:23.228" v="2638" actId="20577"/>
          <ac:spMkLst>
            <pc:docMk/>
            <pc:sldMk cId="1437164524" sldId="1448944328"/>
            <ac:spMk id="39" creationId="{3CBB46A8-EA1F-5C6D-3C33-A8E904C8B209}"/>
          </ac:spMkLst>
        </pc:spChg>
        <pc:graphicFrameChg chg="mod">
          <ac:chgData name="Sébastien DUPUIS" userId="5f8024bd-85a3-4c0d-9875-3e988400b110" providerId="ADAL" clId="{551CE1E7-8BFC-46BA-922E-0AA55A053C79}" dt="2023-06-12T10:02:05.605" v="3925" actId="1076"/>
          <ac:graphicFrameMkLst>
            <pc:docMk/>
            <pc:sldMk cId="1437164524" sldId="1448944328"/>
            <ac:graphicFrameMk id="5" creationId="{B232EEC4-BA2A-DA52-F1CA-41A6E0EECB9A}"/>
          </ac:graphicFrameMkLst>
        </pc:graphicFrameChg>
        <pc:picChg chg="add del mod">
          <ac:chgData name="Sébastien DUPUIS" userId="5f8024bd-85a3-4c0d-9875-3e988400b110" providerId="ADAL" clId="{551CE1E7-8BFC-46BA-922E-0AA55A053C79}" dt="2023-06-12T08:44:53.446" v="2644" actId="478"/>
          <ac:picMkLst>
            <pc:docMk/>
            <pc:sldMk cId="1437164524" sldId="1448944328"/>
            <ac:picMk id="6" creationId="{9095EB26-E976-B386-B2EE-FE9BDBE7DD58}"/>
          </ac:picMkLst>
        </pc:picChg>
        <pc:picChg chg="add del mod">
          <ac:chgData name="Sébastien DUPUIS" userId="5f8024bd-85a3-4c0d-9875-3e988400b110" providerId="ADAL" clId="{551CE1E7-8BFC-46BA-922E-0AA55A053C79}" dt="2023-06-12T08:44:22.342" v="2643" actId="478"/>
          <ac:picMkLst>
            <pc:docMk/>
            <pc:sldMk cId="1437164524" sldId="1448944328"/>
            <ac:picMk id="8" creationId="{FB1F18FC-864B-60EF-7D75-88EEC9E4E5AD}"/>
          </ac:picMkLst>
        </pc:picChg>
        <pc:picChg chg="add mod">
          <ac:chgData name="Sébastien DUPUIS" userId="5f8024bd-85a3-4c0d-9875-3e988400b110" providerId="ADAL" clId="{551CE1E7-8BFC-46BA-922E-0AA55A053C79}" dt="2023-06-12T08:47:16.807" v="2665" actId="1076"/>
          <ac:picMkLst>
            <pc:docMk/>
            <pc:sldMk cId="1437164524" sldId="1448944328"/>
            <ac:picMk id="10" creationId="{723D18DE-56F0-F7E7-5801-3EA7E86F759B}"/>
          </ac:picMkLst>
        </pc:picChg>
        <pc:picChg chg="mod">
          <ac:chgData name="Sébastien DUPUIS" userId="5f8024bd-85a3-4c0d-9875-3e988400b110" providerId="ADAL" clId="{551CE1E7-8BFC-46BA-922E-0AA55A053C79}" dt="2023-06-12T08:47:30.649" v="2669" actId="12789"/>
          <ac:picMkLst>
            <pc:docMk/>
            <pc:sldMk cId="1437164524" sldId="1448944328"/>
            <ac:picMk id="19" creationId="{41CEA3DB-A033-0720-A506-5D647C819477}"/>
          </ac:picMkLst>
        </pc:picChg>
        <pc:picChg chg="mod">
          <ac:chgData name="Sébastien DUPUIS" userId="5f8024bd-85a3-4c0d-9875-3e988400b110" providerId="ADAL" clId="{551CE1E7-8BFC-46BA-922E-0AA55A053C79}" dt="2023-06-12T08:47:30.649" v="2669" actId="12789"/>
          <ac:picMkLst>
            <pc:docMk/>
            <pc:sldMk cId="1437164524" sldId="1448944328"/>
            <ac:picMk id="26" creationId="{0BECCAB3-A53A-5D57-54C6-49918BD6E974}"/>
          </ac:picMkLst>
        </pc:picChg>
        <pc:picChg chg="mod">
          <ac:chgData name="Sébastien DUPUIS" userId="5f8024bd-85a3-4c0d-9875-3e988400b110" providerId="ADAL" clId="{551CE1E7-8BFC-46BA-922E-0AA55A053C79}" dt="2023-06-12T08:47:30.649" v="2669" actId="12789"/>
          <ac:picMkLst>
            <pc:docMk/>
            <pc:sldMk cId="1437164524" sldId="1448944328"/>
            <ac:picMk id="36" creationId="{77F0C9B2-0A90-6218-B249-090E7A634F28}"/>
          </ac:picMkLst>
        </pc:picChg>
      </pc:sldChg>
      <pc:sldChg chg="modSp mod">
        <pc:chgData name="Sébastien DUPUIS" userId="5f8024bd-85a3-4c0d-9875-3e988400b110" providerId="ADAL" clId="{551CE1E7-8BFC-46BA-922E-0AA55A053C79}" dt="2023-06-12T12:07:15.569" v="3934" actId="20577"/>
        <pc:sldMkLst>
          <pc:docMk/>
          <pc:sldMk cId="1832013441" sldId="1448944329"/>
        </pc:sldMkLst>
        <pc:spChg chg="mod">
          <ac:chgData name="Sébastien DUPUIS" userId="5f8024bd-85a3-4c0d-9875-3e988400b110" providerId="ADAL" clId="{551CE1E7-8BFC-46BA-922E-0AA55A053C79}" dt="2023-06-12T07:54:26.050" v="343" actId="20577"/>
          <ac:spMkLst>
            <pc:docMk/>
            <pc:sldMk cId="1832013441" sldId="1448944329"/>
            <ac:spMk id="2" creationId="{FE2F59B7-5104-E58B-2943-290F9A231956}"/>
          </ac:spMkLst>
        </pc:spChg>
        <pc:spChg chg="mod">
          <ac:chgData name="Sébastien DUPUIS" userId="5f8024bd-85a3-4c0d-9875-3e988400b110" providerId="ADAL" clId="{551CE1E7-8BFC-46BA-922E-0AA55A053C79}" dt="2023-06-12T08:35:17.073" v="2205" actId="1076"/>
          <ac:spMkLst>
            <pc:docMk/>
            <pc:sldMk cId="1832013441" sldId="1448944329"/>
            <ac:spMk id="4" creationId="{1B92CD4C-E412-2DE9-A880-F3EA41C9BD20}"/>
          </ac:spMkLst>
        </pc:spChg>
        <pc:spChg chg="mod">
          <ac:chgData name="Sébastien DUPUIS" userId="5f8024bd-85a3-4c0d-9875-3e988400b110" providerId="ADAL" clId="{551CE1E7-8BFC-46BA-922E-0AA55A053C79}" dt="2023-06-12T12:07:15.569" v="3934" actId="20577"/>
          <ac:spMkLst>
            <pc:docMk/>
            <pc:sldMk cId="1832013441" sldId="1448944329"/>
            <ac:spMk id="15" creationId="{1D4CD394-F847-8767-09D0-35027154AA4D}"/>
          </ac:spMkLst>
        </pc:spChg>
      </pc:sldChg>
      <pc:sldChg chg="modSp mod">
        <pc:chgData name="Sébastien DUPUIS" userId="5f8024bd-85a3-4c0d-9875-3e988400b110" providerId="ADAL" clId="{551CE1E7-8BFC-46BA-922E-0AA55A053C79}" dt="2023-06-12T09:57:55.885" v="3922" actId="20577"/>
        <pc:sldMkLst>
          <pc:docMk/>
          <pc:sldMk cId="3988906689" sldId="1448944330"/>
        </pc:sldMkLst>
        <pc:spChg chg="mod">
          <ac:chgData name="Sébastien DUPUIS" userId="5f8024bd-85a3-4c0d-9875-3e988400b110" providerId="ADAL" clId="{551CE1E7-8BFC-46BA-922E-0AA55A053C79}" dt="2023-06-12T09:57:55.885" v="3922" actId="20577"/>
          <ac:spMkLst>
            <pc:docMk/>
            <pc:sldMk cId="3988906689" sldId="1448944330"/>
            <ac:spMk id="25" creationId="{985B4354-8E19-D14B-E462-287447318E0B}"/>
          </ac:spMkLst>
        </pc:spChg>
        <pc:spChg chg="mod">
          <ac:chgData name="Sébastien DUPUIS" userId="5f8024bd-85a3-4c0d-9875-3e988400b110" providerId="ADAL" clId="{551CE1E7-8BFC-46BA-922E-0AA55A053C79}" dt="2023-06-12T09:33:48.580" v="2902" actId="1076"/>
          <ac:spMkLst>
            <pc:docMk/>
            <pc:sldMk cId="3988906689" sldId="1448944330"/>
            <ac:spMk id="47" creationId="{88FFB5A6-5D2E-61A0-4E64-531C3C60DDE0}"/>
          </ac:spMkLst>
        </pc:spChg>
        <pc:graphicFrameChg chg="mod modGraphic">
          <ac:chgData name="Sébastien DUPUIS" userId="5f8024bd-85a3-4c0d-9875-3e988400b110" providerId="ADAL" clId="{551CE1E7-8BFC-46BA-922E-0AA55A053C79}" dt="2023-06-12T09:57:52.824" v="3920" actId="20577"/>
          <ac:graphicFrameMkLst>
            <pc:docMk/>
            <pc:sldMk cId="3988906689" sldId="1448944330"/>
            <ac:graphicFrameMk id="23" creationId="{08A10344-974A-EC29-CA21-A910E02AA353}"/>
          </ac:graphicFrameMkLst>
        </pc:graphicFrameChg>
      </pc:sldChg>
      <pc:sldChg chg="addSp delSp modSp mod">
        <pc:chgData name="Sébastien DUPUIS" userId="5f8024bd-85a3-4c0d-9875-3e988400b110" providerId="ADAL" clId="{551CE1E7-8BFC-46BA-922E-0AA55A053C79}" dt="2023-06-12T11:39:11.763" v="3927" actId="20577"/>
        <pc:sldMkLst>
          <pc:docMk/>
          <pc:sldMk cId="1554737768" sldId="1448944333"/>
        </pc:sldMkLst>
        <pc:spChg chg="mod">
          <ac:chgData name="Sébastien DUPUIS" userId="5f8024bd-85a3-4c0d-9875-3e988400b110" providerId="ADAL" clId="{551CE1E7-8BFC-46BA-922E-0AA55A053C79}" dt="2023-06-12T08:33:56.236" v="2189" actId="1076"/>
          <ac:spMkLst>
            <pc:docMk/>
            <pc:sldMk cId="1554737768" sldId="1448944333"/>
            <ac:spMk id="4" creationId="{E31A3642-93DF-D7C5-B6E0-24AAC35063C3}"/>
          </ac:spMkLst>
        </pc:spChg>
        <pc:spChg chg="mod">
          <ac:chgData name="Sébastien DUPUIS" userId="5f8024bd-85a3-4c0d-9875-3e988400b110" providerId="ADAL" clId="{551CE1E7-8BFC-46BA-922E-0AA55A053C79}" dt="2023-06-12T11:39:11.763" v="3927" actId="20577"/>
          <ac:spMkLst>
            <pc:docMk/>
            <pc:sldMk cId="1554737768" sldId="1448944333"/>
            <ac:spMk id="5" creationId="{08E78298-6E82-804D-0DF3-AF66DC522F24}"/>
          </ac:spMkLst>
        </pc:spChg>
        <pc:spChg chg="add del mod">
          <ac:chgData name="Sébastien DUPUIS" userId="5f8024bd-85a3-4c0d-9875-3e988400b110" providerId="ADAL" clId="{551CE1E7-8BFC-46BA-922E-0AA55A053C79}" dt="2023-06-12T08:31:42.716" v="2173" actId="478"/>
          <ac:spMkLst>
            <pc:docMk/>
            <pc:sldMk cId="1554737768" sldId="1448944333"/>
            <ac:spMk id="7" creationId="{C6A02C74-C1E0-4E93-F3E0-500A1F7DD41E}"/>
          </ac:spMkLst>
        </pc:spChg>
        <pc:picChg chg="add mod">
          <ac:chgData name="Sébastien DUPUIS" userId="5f8024bd-85a3-4c0d-9875-3e988400b110" providerId="ADAL" clId="{551CE1E7-8BFC-46BA-922E-0AA55A053C79}" dt="2023-06-12T08:33:14.854" v="2185"/>
          <ac:picMkLst>
            <pc:docMk/>
            <pc:sldMk cId="1554737768" sldId="1448944333"/>
            <ac:picMk id="8" creationId="{1A2F0435-1A10-C683-BF2F-CE4BF2F771C0}"/>
          </ac:picMkLst>
        </pc:picChg>
      </pc:sldChg>
      <pc:sldChg chg="addSp delSp modSp add mod">
        <pc:chgData name="Sébastien DUPUIS" userId="5f8024bd-85a3-4c0d-9875-3e988400b110" providerId="ADAL" clId="{551CE1E7-8BFC-46BA-922E-0AA55A053C79}" dt="2023-06-12T08:39:27.734" v="2334" actId="1076"/>
        <pc:sldMkLst>
          <pc:docMk/>
          <pc:sldMk cId="449599231" sldId="1448944334"/>
        </pc:sldMkLst>
        <pc:spChg chg="del mod">
          <ac:chgData name="Sébastien DUPUIS" userId="5f8024bd-85a3-4c0d-9875-3e988400b110" providerId="ADAL" clId="{551CE1E7-8BFC-46BA-922E-0AA55A053C79}" dt="2023-06-12T08:16:26.256" v="904" actId="478"/>
          <ac:spMkLst>
            <pc:docMk/>
            <pc:sldMk cId="449599231" sldId="1448944334"/>
            <ac:spMk id="5" creationId="{08E78298-6E82-804D-0DF3-AF66DC522F24}"/>
          </ac:spMkLst>
        </pc:spChg>
        <pc:spChg chg="mod">
          <ac:chgData name="Sébastien DUPUIS" userId="5f8024bd-85a3-4c0d-9875-3e988400b110" providerId="ADAL" clId="{551CE1E7-8BFC-46BA-922E-0AA55A053C79}" dt="2023-06-12T08:34:40.066" v="2201" actId="6549"/>
          <ac:spMkLst>
            <pc:docMk/>
            <pc:sldMk cId="449599231" sldId="1448944334"/>
            <ac:spMk id="7" creationId="{C6A02C74-C1E0-4E93-F3E0-500A1F7DD41E}"/>
          </ac:spMkLst>
        </pc:spChg>
        <pc:picChg chg="add mod">
          <ac:chgData name="Sébastien DUPUIS" userId="5f8024bd-85a3-4c0d-9875-3e988400b110" providerId="ADAL" clId="{551CE1E7-8BFC-46BA-922E-0AA55A053C79}" dt="2023-06-12T08:39:21.310" v="2332" actId="1076"/>
          <ac:picMkLst>
            <pc:docMk/>
            <pc:sldMk cId="449599231" sldId="1448944334"/>
            <ac:picMk id="8" creationId="{D50433BF-960E-44A3-3173-67C6F473BFF5}"/>
          </ac:picMkLst>
        </pc:picChg>
        <pc:picChg chg="add mod">
          <ac:chgData name="Sébastien DUPUIS" userId="5f8024bd-85a3-4c0d-9875-3e988400b110" providerId="ADAL" clId="{551CE1E7-8BFC-46BA-922E-0AA55A053C79}" dt="2023-06-12T08:39:23.135" v="2333" actId="1076"/>
          <ac:picMkLst>
            <pc:docMk/>
            <pc:sldMk cId="449599231" sldId="1448944334"/>
            <ac:picMk id="9" creationId="{93635C9B-5ABD-9BFD-04B5-C0C3E8E627DA}"/>
          </ac:picMkLst>
        </pc:picChg>
        <pc:picChg chg="add mod">
          <ac:chgData name="Sébastien DUPUIS" userId="5f8024bd-85a3-4c0d-9875-3e988400b110" providerId="ADAL" clId="{551CE1E7-8BFC-46BA-922E-0AA55A053C79}" dt="2023-06-12T08:39:27.734" v="2334" actId="1076"/>
          <ac:picMkLst>
            <pc:docMk/>
            <pc:sldMk cId="449599231" sldId="1448944334"/>
            <ac:picMk id="10" creationId="{859BA5B1-DEB1-8AD0-1ED9-C5A673B2BF4F}"/>
          </ac:picMkLst>
        </pc:picChg>
        <pc:picChg chg="add mod">
          <ac:chgData name="Sébastien DUPUIS" userId="5f8024bd-85a3-4c0d-9875-3e988400b110" providerId="ADAL" clId="{551CE1E7-8BFC-46BA-922E-0AA55A053C79}" dt="2023-06-12T08:33:10.965" v="2184" actId="1076"/>
          <ac:picMkLst>
            <pc:docMk/>
            <pc:sldMk cId="449599231" sldId="1448944334"/>
            <ac:picMk id="12" creationId="{99BA1454-C010-AB87-AF2C-FB887B4D48E5}"/>
          </ac:picMkLst>
        </pc:picChg>
      </pc:sldChg>
      <pc:sldChg chg="addSp delSp modSp add mod">
        <pc:chgData name="Sébastien DUPUIS" userId="5f8024bd-85a3-4c0d-9875-3e988400b110" providerId="ADAL" clId="{551CE1E7-8BFC-46BA-922E-0AA55A053C79}" dt="2023-06-12T09:56:27.169" v="3837" actId="20577"/>
        <pc:sldMkLst>
          <pc:docMk/>
          <pc:sldMk cId="12542695" sldId="1448944335"/>
        </pc:sldMkLst>
        <pc:spChg chg="del mod">
          <ac:chgData name="Sébastien DUPUIS" userId="5f8024bd-85a3-4c0d-9875-3e988400b110" providerId="ADAL" clId="{551CE1E7-8BFC-46BA-922E-0AA55A053C79}" dt="2023-06-12T09:39:17.988" v="2975" actId="478"/>
          <ac:spMkLst>
            <pc:docMk/>
            <pc:sldMk cId="12542695" sldId="1448944335"/>
            <ac:spMk id="4" creationId="{E31A3642-93DF-D7C5-B6E0-24AAC35063C3}"/>
          </ac:spMkLst>
        </pc:spChg>
        <pc:spChg chg="add mod">
          <ac:chgData name="Sébastien DUPUIS" userId="5f8024bd-85a3-4c0d-9875-3e988400b110" providerId="ADAL" clId="{551CE1E7-8BFC-46BA-922E-0AA55A053C79}" dt="2023-06-12T09:39:18.174" v="2976"/>
          <ac:spMkLst>
            <pc:docMk/>
            <pc:sldMk cId="12542695" sldId="1448944335"/>
            <ac:spMk id="5" creationId="{912DF43F-9327-0FA1-3254-D68DAAB794B3}"/>
          </ac:spMkLst>
        </pc:spChg>
        <pc:spChg chg="mod">
          <ac:chgData name="Sébastien DUPUIS" userId="5f8024bd-85a3-4c0d-9875-3e988400b110" providerId="ADAL" clId="{551CE1E7-8BFC-46BA-922E-0AA55A053C79}" dt="2023-06-12T09:56:27.169" v="3837" actId="20577"/>
          <ac:spMkLst>
            <pc:docMk/>
            <pc:sldMk cId="12542695" sldId="1448944335"/>
            <ac:spMk id="7" creationId="{C6A02C74-C1E0-4E93-F3E0-500A1F7DD41E}"/>
          </ac:spMkLst>
        </pc:spChg>
        <pc:picChg chg="del">
          <ac:chgData name="Sébastien DUPUIS" userId="5f8024bd-85a3-4c0d-9875-3e988400b110" providerId="ADAL" clId="{551CE1E7-8BFC-46BA-922E-0AA55A053C79}" dt="2023-06-12T09:30:15.184" v="2719" actId="478"/>
          <ac:picMkLst>
            <pc:docMk/>
            <pc:sldMk cId="12542695" sldId="1448944335"/>
            <ac:picMk id="8" creationId="{D50433BF-960E-44A3-3173-67C6F473BFF5}"/>
          </ac:picMkLst>
        </pc:picChg>
        <pc:picChg chg="del">
          <ac:chgData name="Sébastien DUPUIS" userId="5f8024bd-85a3-4c0d-9875-3e988400b110" providerId="ADAL" clId="{551CE1E7-8BFC-46BA-922E-0AA55A053C79}" dt="2023-06-12T09:30:15.863" v="2720" actId="478"/>
          <ac:picMkLst>
            <pc:docMk/>
            <pc:sldMk cId="12542695" sldId="1448944335"/>
            <ac:picMk id="9" creationId="{93635C9B-5ABD-9BFD-04B5-C0C3E8E627DA}"/>
          </ac:picMkLst>
        </pc:picChg>
        <pc:picChg chg="del">
          <ac:chgData name="Sébastien DUPUIS" userId="5f8024bd-85a3-4c0d-9875-3e988400b110" providerId="ADAL" clId="{551CE1E7-8BFC-46BA-922E-0AA55A053C79}" dt="2023-06-12T09:30:16.342" v="2721" actId="478"/>
          <ac:picMkLst>
            <pc:docMk/>
            <pc:sldMk cId="12542695" sldId="1448944335"/>
            <ac:picMk id="10" creationId="{859BA5B1-DEB1-8AD0-1ED9-C5A673B2BF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94DBE6-2D9C-44C0-BCC7-05D5D9DCF8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95508F0-7113-4C9F-8A03-59DDCB824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67B5D2-F9A8-4954-ABB8-83BE9D336908}" type="datetimeFigureOut">
              <a:rPr lang="fr-FR" smtClean="0"/>
              <a:t>25/07/2023</a:t>
            </a:fld>
            <a:endParaRPr lang="fr-FR"/>
          </a:p>
        </p:txBody>
      </p:sp>
      <p:sp>
        <p:nvSpPr>
          <p:cNvPr id="4" name="Espace réservé du pied de page 3">
            <a:extLst>
              <a:ext uri="{FF2B5EF4-FFF2-40B4-BE49-F238E27FC236}">
                <a16:creationId xmlns:a16="http://schemas.microsoft.com/office/drawing/2014/main" id="{9321900D-0D92-41B0-AFB3-48EDB5273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DA81170-37C4-414E-BA9A-D5E33FAC90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849ABF-D97F-4755-8FCE-B0CD8F504EAE}" type="slidenum">
              <a:rPr lang="fr-FR" smtClean="0"/>
              <a:t>‹N°›</a:t>
            </a:fld>
            <a:endParaRPr lang="fr-FR"/>
          </a:p>
        </p:txBody>
      </p:sp>
    </p:spTree>
    <p:extLst>
      <p:ext uri="{BB962C8B-B14F-4D97-AF65-F5344CB8AC3E}">
        <p14:creationId xmlns:p14="http://schemas.microsoft.com/office/powerpoint/2010/main" val="346499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D308-74A3-4F0B-A712-9F8B3A369F4B}" type="datetimeFigureOut">
              <a:rPr lang="fr-FR" smtClean="0"/>
              <a:t>25/07/2023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D7E36-EAB4-4C5A-9EC7-242C70D617B1}" type="slidenum">
              <a:rPr lang="fr-FR" smtClean="0"/>
              <a:t>‹N°›</a:t>
            </a:fld>
            <a:endParaRPr lang="fr-FR"/>
          </a:p>
        </p:txBody>
      </p:sp>
    </p:spTree>
    <p:extLst>
      <p:ext uri="{BB962C8B-B14F-4D97-AF65-F5344CB8AC3E}">
        <p14:creationId xmlns:p14="http://schemas.microsoft.com/office/powerpoint/2010/main" val="216743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A4D7E36-EAB4-4C5A-9EC7-242C70D617B1}" type="slidenum">
              <a:rPr lang="fr-FR" smtClean="0"/>
              <a:t>2</a:t>
            </a:fld>
            <a:endParaRPr lang="fr-FR"/>
          </a:p>
        </p:txBody>
      </p:sp>
    </p:spTree>
    <p:extLst>
      <p:ext uri="{BB962C8B-B14F-4D97-AF65-F5344CB8AC3E}">
        <p14:creationId xmlns:p14="http://schemas.microsoft.com/office/powerpoint/2010/main" val="189475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14866-E4B9-776A-70E0-90665ED3F728}"/>
              </a:ext>
            </a:extLst>
          </p:cNvPr>
          <p:cNvSpPr>
            <a:spLocks noGrp="1"/>
          </p:cNvSpPr>
          <p:nvPr>
            <p:ph type="ctrTitle" hasCustomPrompt="1"/>
          </p:nvPr>
        </p:nvSpPr>
        <p:spPr>
          <a:xfrm>
            <a:off x="1106748" y="1695155"/>
            <a:ext cx="6699059" cy="1438707"/>
          </a:xfrm>
        </p:spPr>
        <p:txBody>
          <a:bodyPr anchor="b">
            <a:noAutofit/>
          </a:bodyPr>
          <a:lstStyle>
            <a:lvl1pPr marL="7701" algn="l" defTabSz="554492" rtl="0" eaLnBrk="1" latinLnBrk="0" hangingPunct="1">
              <a:lnSpc>
                <a:spcPts val="5458"/>
              </a:lnSpc>
              <a:spcBef>
                <a:spcPts val="73"/>
              </a:spcBef>
              <a:buNone/>
              <a:defRPr lang="fr-FR" sz="4800" b="1" kern="1200" dirty="0">
                <a:solidFill>
                  <a:schemeClr val="bg1"/>
                </a:solidFill>
                <a:latin typeface="+mj-lt"/>
                <a:ea typeface="+mj-ea"/>
                <a:cs typeface="Poppins ExtraBold" panose="00000900000000000000" pitchFamily="2" charset="0"/>
              </a:defRPr>
            </a:lvl1pPr>
          </a:lstStyle>
          <a:p>
            <a:pPr marL="12700">
              <a:spcBef>
                <a:spcPts val="120"/>
              </a:spcBef>
            </a:pPr>
            <a:r>
              <a:rPr lang="fr-FR">
                <a:latin typeface="+mj-lt"/>
                <a:cs typeface="Poppins ExtraBold" panose="00000900000000000000" pitchFamily="2" charset="0"/>
              </a:rPr>
              <a:t>Titre principal</a:t>
            </a:r>
            <a:endParaRPr lang="fr-FR" spc="-12">
              <a:latin typeface="+mj-lt"/>
              <a:cs typeface="Poppins ExtraBold" panose="00000900000000000000" pitchFamily="2" charset="0"/>
            </a:endParaRPr>
          </a:p>
        </p:txBody>
      </p:sp>
      <p:sp>
        <p:nvSpPr>
          <p:cNvPr id="4" name="Espace réservé de la date 3">
            <a:extLst>
              <a:ext uri="{FF2B5EF4-FFF2-40B4-BE49-F238E27FC236}">
                <a16:creationId xmlns:a16="http://schemas.microsoft.com/office/drawing/2014/main" id="{A2D12FD0-E949-D036-4447-68B77EB5E08B}"/>
              </a:ext>
            </a:extLst>
          </p:cNvPr>
          <p:cNvSpPr>
            <a:spLocks noGrp="1"/>
          </p:cNvSpPr>
          <p:nvPr>
            <p:ph type="dt" sz="half" idx="10"/>
          </p:nvPr>
        </p:nvSpPr>
        <p:spPr>
          <a:xfrm>
            <a:off x="1371977" y="6060916"/>
            <a:ext cx="2742815" cy="271258"/>
          </a:xfrm>
        </p:spPr>
        <p:txBody>
          <a:bodyPr/>
          <a:lstStyle>
            <a:lvl1pPr>
              <a:defRPr sz="1200">
                <a:solidFill>
                  <a:schemeClr val="tx2"/>
                </a:solidFill>
                <a:latin typeface="+mn-lt"/>
              </a:defRPr>
            </a:lvl1pPr>
          </a:lstStyle>
          <a:p>
            <a:fld id="{5055C2BB-620F-417B-B084-4A179E12BAE2}" type="datetime4">
              <a:rPr lang="fr-FR" smtClean="0"/>
              <a:pPr/>
              <a:t>25 juillet 2023</a:t>
            </a:fld>
            <a:endParaRPr lang="fr-FR"/>
          </a:p>
        </p:txBody>
      </p:sp>
      <p:grpSp>
        <p:nvGrpSpPr>
          <p:cNvPr id="30" name="Groupe 29">
            <a:extLst>
              <a:ext uri="{FF2B5EF4-FFF2-40B4-BE49-F238E27FC236}">
                <a16:creationId xmlns:a16="http://schemas.microsoft.com/office/drawing/2014/main" id="{E7AA4C2E-DF4D-5AC2-0571-46468BA5A050}"/>
              </a:ext>
            </a:extLst>
          </p:cNvPr>
          <p:cNvGrpSpPr/>
          <p:nvPr userDrawn="1"/>
        </p:nvGrpSpPr>
        <p:grpSpPr>
          <a:xfrm>
            <a:off x="1163939" y="6162477"/>
            <a:ext cx="122197" cy="71097"/>
            <a:chOff x="1916906" y="10164763"/>
            <a:chExt cx="201498" cy="117244"/>
          </a:xfrm>
        </p:grpSpPr>
        <p:cxnSp>
          <p:nvCxnSpPr>
            <p:cNvPr id="23" name="Connecteur droit 22">
              <a:extLst>
                <a:ext uri="{FF2B5EF4-FFF2-40B4-BE49-F238E27FC236}">
                  <a16:creationId xmlns:a16="http://schemas.microsoft.com/office/drawing/2014/main" id="{F9CE5AFA-FC58-B4A7-99D8-E751335B887E}"/>
                </a:ext>
              </a:extLst>
            </p:cNvPr>
            <p:cNvCxnSpPr>
              <a:cxnSpLocks/>
            </p:cNvCxnSpPr>
            <p:nvPr userDrawn="1"/>
          </p:nvCxnSpPr>
          <p:spPr>
            <a:xfrm>
              <a:off x="1916906" y="10222174"/>
              <a:ext cx="191972" cy="0"/>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C9EE1E8-409C-C85C-3BB9-81CB7992ED61}"/>
                </a:ext>
              </a:extLst>
            </p:cNvPr>
            <p:cNvCxnSpPr/>
            <p:nvPr userDrawn="1"/>
          </p:nvCxnSpPr>
          <p:spPr>
            <a:xfrm>
              <a:off x="2055813" y="10164763"/>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145BB1F8-AC73-87BE-68FF-38462D8F7EA9}"/>
                </a:ext>
              </a:extLst>
            </p:cNvPr>
            <p:cNvCxnSpPr>
              <a:cxnSpLocks/>
            </p:cNvCxnSpPr>
            <p:nvPr userDrawn="1"/>
          </p:nvCxnSpPr>
          <p:spPr>
            <a:xfrm flipV="1">
              <a:off x="2051050" y="10219416"/>
              <a:ext cx="62591" cy="62591"/>
            </a:xfrm>
            <a:prstGeom prst="line">
              <a:avLst/>
            </a:prstGeom>
            <a:ln w="1651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37" name="Connecteur droit 36">
            <a:extLst>
              <a:ext uri="{FF2B5EF4-FFF2-40B4-BE49-F238E27FC236}">
                <a16:creationId xmlns:a16="http://schemas.microsoft.com/office/drawing/2014/main" id="{C69DD6EC-9697-E094-B895-1B86B37DFE83}"/>
              </a:ext>
            </a:extLst>
          </p:cNvPr>
          <p:cNvCxnSpPr/>
          <p:nvPr userDrawn="1"/>
        </p:nvCxnSpPr>
        <p:spPr>
          <a:xfrm>
            <a:off x="793287" y="0"/>
            <a:ext cx="0" cy="6854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Espace réservé pour une image  69">
            <a:extLst>
              <a:ext uri="{FF2B5EF4-FFF2-40B4-BE49-F238E27FC236}">
                <a16:creationId xmlns:a16="http://schemas.microsoft.com/office/drawing/2014/main" id="{A1A6CF12-45EF-A5D2-4666-0ECAA5C145EF}"/>
              </a:ext>
            </a:extLst>
          </p:cNvPr>
          <p:cNvSpPr>
            <a:spLocks noGrp="1"/>
          </p:cNvSpPr>
          <p:nvPr>
            <p:ph type="pic" sz="quarter" idx="11" hasCustomPrompt="1"/>
          </p:nvPr>
        </p:nvSpPr>
        <p:spPr>
          <a:xfrm>
            <a:off x="4615117" y="-1"/>
            <a:ext cx="7576884" cy="6886446"/>
          </a:xfrm>
          <a:custGeom>
            <a:avLst/>
            <a:gdLst>
              <a:gd name="connsiteX0" fmla="*/ 6443473 w 12435371"/>
              <a:gd name="connsiteY0" fmla="*/ 9866103 h 11303001"/>
              <a:gd name="connsiteX1" fmla="*/ 6648987 w 12435371"/>
              <a:gd name="connsiteY1" fmla="*/ 9876479 h 11303001"/>
              <a:gd name="connsiteX2" fmla="*/ 8562603 w 12435371"/>
              <a:gd name="connsiteY2" fmla="*/ 11194758 h 11303001"/>
              <a:gd name="connsiteX3" fmla="*/ 8598366 w 12435371"/>
              <a:gd name="connsiteY3" fmla="*/ 11274528 h 11303001"/>
              <a:gd name="connsiteX4" fmla="*/ 6443473 w 12435371"/>
              <a:gd name="connsiteY4" fmla="*/ 11274528 h 11303001"/>
              <a:gd name="connsiteX5" fmla="*/ 6443473 w 12435371"/>
              <a:gd name="connsiteY5" fmla="*/ 5723600 h 11303001"/>
              <a:gd name="connsiteX6" fmla="*/ 6443473 w 12435371"/>
              <a:gd name="connsiteY6" fmla="*/ 9863572 h 11303001"/>
              <a:gd name="connsiteX7" fmla="*/ 6237959 w 12435371"/>
              <a:gd name="connsiteY7" fmla="*/ 9873949 h 11303001"/>
              <a:gd name="connsiteX8" fmla="*/ 4324343 w 12435371"/>
              <a:gd name="connsiteY8" fmla="*/ 11192227 h 11303001"/>
              <a:gd name="connsiteX9" fmla="*/ 4274679 w 12435371"/>
              <a:gd name="connsiteY9" fmla="*/ 11303001 h 11303001"/>
              <a:gd name="connsiteX10" fmla="*/ 0 w 12435371"/>
              <a:gd name="connsiteY10" fmla="*/ 11303001 h 11303001"/>
              <a:gd name="connsiteX11" fmla="*/ 52599 w 12435371"/>
              <a:gd name="connsiteY11" fmla="*/ 10998818 h 11303001"/>
              <a:gd name="connsiteX12" fmla="*/ 6147815 w 12435371"/>
              <a:gd name="connsiteY12" fmla="*/ 5731076 h 11303001"/>
              <a:gd name="connsiteX13" fmla="*/ 6443473 w 12435371"/>
              <a:gd name="connsiteY13" fmla="*/ 0 h 11303001"/>
              <a:gd name="connsiteX14" fmla="*/ 12435371 w 12435371"/>
              <a:gd name="connsiteY14" fmla="*/ 0 h 11303001"/>
              <a:gd name="connsiteX15" fmla="*/ 12435371 w 12435371"/>
              <a:gd name="connsiteY15" fmla="*/ 9704627 h 11303001"/>
              <a:gd name="connsiteX16" fmla="*/ 12429977 w 12435371"/>
              <a:gd name="connsiteY16" fmla="*/ 9691313 h 11303001"/>
              <a:gd name="connsiteX17" fmla="*/ 6739131 w 12435371"/>
              <a:gd name="connsiteY17" fmla="*/ 5727892 h 11303001"/>
              <a:gd name="connsiteX18" fmla="*/ 6443473 w 12435371"/>
              <a:gd name="connsiteY18" fmla="*/ 5720417 h 1130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35371" h="11303001">
                <a:moveTo>
                  <a:pt x="6443473" y="9866103"/>
                </a:moveTo>
                <a:lnTo>
                  <a:pt x="6648987" y="9876479"/>
                </a:lnTo>
                <a:cubicBezTo>
                  <a:pt x="7487570" y="9961642"/>
                  <a:pt x="8199524" y="10475151"/>
                  <a:pt x="8562603" y="11194758"/>
                </a:cubicBezTo>
                <a:lnTo>
                  <a:pt x="8598366" y="11274528"/>
                </a:lnTo>
                <a:lnTo>
                  <a:pt x="6443473" y="11274528"/>
                </a:lnTo>
                <a:close/>
                <a:moveTo>
                  <a:pt x="6443473" y="5723600"/>
                </a:moveTo>
                <a:lnTo>
                  <a:pt x="6443473" y="9863572"/>
                </a:lnTo>
                <a:lnTo>
                  <a:pt x="6237959" y="9873949"/>
                </a:lnTo>
                <a:cubicBezTo>
                  <a:pt x="5399375" y="9959111"/>
                  <a:pt x="4687421" y="10472620"/>
                  <a:pt x="4324343" y="11192227"/>
                </a:cubicBezTo>
                <a:lnTo>
                  <a:pt x="4274679" y="11303001"/>
                </a:lnTo>
                <a:lnTo>
                  <a:pt x="0" y="11303001"/>
                </a:lnTo>
                <a:lnTo>
                  <a:pt x="52599" y="10998818"/>
                </a:lnTo>
                <a:cubicBezTo>
                  <a:pt x="627375" y="8097529"/>
                  <a:pt x="3115968" y="5884761"/>
                  <a:pt x="6147815" y="5731076"/>
                </a:cubicBezTo>
                <a:close/>
                <a:moveTo>
                  <a:pt x="6443473" y="0"/>
                </a:moveTo>
                <a:lnTo>
                  <a:pt x="12435371" y="0"/>
                </a:lnTo>
                <a:lnTo>
                  <a:pt x="12435371" y="9704627"/>
                </a:lnTo>
                <a:lnTo>
                  <a:pt x="12429977" y="9691313"/>
                </a:lnTo>
                <a:cubicBezTo>
                  <a:pt x="11468623" y="7453126"/>
                  <a:pt x="9297251" y="5857565"/>
                  <a:pt x="6739131" y="5727892"/>
                </a:cubicBezTo>
                <a:lnTo>
                  <a:pt x="6443473" y="5720417"/>
                </a:lnTo>
                <a:close/>
              </a:path>
            </a:pathLst>
          </a:custGeom>
          <a:solidFill>
            <a:schemeClr val="bg1"/>
          </a:solidFill>
        </p:spPr>
        <p:txBody>
          <a:bodyPr wrap="square">
            <a:noAutofit/>
          </a:bodyPr>
          <a:lstStyle>
            <a:lvl1pPr>
              <a:defRPr/>
            </a:lvl1pPr>
          </a:lstStyle>
          <a:p>
            <a:r>
              <a:rPr lang="fr-FR"/>
              <a:t>Insérer image ici</a:t>
            </a:r>
          </a:p>
        </p:txBody>
      </p:sp>
      <p:grpSp>
        <p:nvGrpSpPr>
          <p:cNvPr id="42" name="Groupe 41">
            <a:extLst>
              <a:ext uri="{FF2B5EF4-FFF2-40B4-BE49-F238E27FC236}">
                <a16:creationId xmlns:a16="http://schemas.microsoft.com/office/drawing/2014/main" id="{179A2B51-DAFB-6977-5D42-C162E4062AB5}"/>
              </a:ext>
            </a:extLst>
          </p:cNvPr>
          <p:cNvGrpSpPr/>
          <p:nvPr userDrawn="1"/>
        </p:nvGrpSpPr>
        <p:grpSpPr>
          <a:xfrm>
            <a:off x="10154033" y="6030625"/>
            <a:ext cx="1666786" cy="429172"/>
            <a:chOff x="16741197" y="12092322"/>
            <a:chExt cx="2748460" cy="707737"/>
          </a:xfrm>
        </p:grpSpPr>
        <p:sp>
          <p:nvSpPr>
            <p:cNvPr id="43" name="Forme libre : forme 42">
              <a:extLst>
                <a:ext uri="{FF2B5EF4-FFF2-40B4-BE49-F238E27FC236}">
                  <a16:creationId xmlns:a16="http://schemas.microsoft.com/office/drawing/2014/main" id="{DF62AE27-C4E5-8E56-12FE-564C3209DD1C}"/>
                </a:ext>
              </a:extLst>
            </p:cNvPr>
            <p:cNvSpPr/>
            <p:nvPr/>
          </p:nvSpPr>
          <p:spPr>
            <a:xfrm>
              <a:off x="16741197"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4" name="Forme libre : forme 43">
              <a:extLst>
                <a:ext uri="{FF2B5EF4-FFF2-40B4-BE49-F238E27FC236}">
                  <a16:creationId xmlns:a16="http://schemas.microsoft.com/office/drawing/2014/main" id="{5246D132-17B6-E817-3CBA-3F7E7CB050CB}"/>
                </a:ext>
              </a:extLst>
            </p:cNvPr>
            <p:cNvSpPr/>
            <p:nvPr/>
          </p:nvSpPr>
          <p:spPr>
            <a:xfrm>
              <a:off x="17978314" y="12156471"/>
              <a:ext cx="306824" cy="290434"/>
            </a:xfrm>
            <a:custGeom>
              <a:avLst/>
              <a:gdLst>
                <a:gd name="connsiteX0" fmla="*/ 153937 w 306824"/>
                <a:gd name="connsiteY0" fmla="*/ 0 h 290434"/>
                <a:gd name="connsiteX1" fmla="*/ 0 w 306824"/>
                <a:gd name="connsiteY1" fmla="*/ 145742 h 290434"/>
                <a:gd name="connsiteX2" fmla="*/ 152888 w 306824"/>
                <a:gd name="connsiteY2" fmla="*/ 290434 h 290434"/>
                <a:gd name="connsiteX3" fmla="*/ 306825 w 306824"/>
                <a:gd name="connsiteY3" fmla="*/ 144693 h 290434"/>
                <a:gd name="connsiteX4" fmla="*/ 153937 w 306824"/>
                <a:gd name="connsiteY4" fmla="*/ 0 h 290434"/>
                <a:gd name="connsiteX5" fmla="*/ 153937 w 306824"/>
                <a:gd name="connsiteY5" fmla="*/ 207794 h 290434"/>
                <a:gd name="connsiteX6" fmla="*/ 94936 w 306824"/>
                <a:gd name="connsiteY6" fmla="*/ 144693 h 290434"/>
                <a:gd name="connsiteX7" fmla="*/ 152888 w 306824"/>
                <a:gd name="connsiteY7" fmla="*/ 82641 h 290434"/>
                <a:gd name="connsiteX8" fmla="*/ 211889 w 306824"/>
                <a:gd name="connsiteY8" fmla="*/ 145742 h 290434"/>
                <a:gd name="connsiteX9" fmla="*/ 153937 w 306824"/>
                <a:gd name="connsiteY9" fmla="*/ 207794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824" h="290434">
                  <a:moveTo>
                    <a:pt x="153937" y="0"/>
                  </a:moveTo>
                  <a:cubicBezTo>
                    <a:pt x="64625" y="0"/>
                    <a:pt x="0" y="66723"/>
                    <a:pt x="0" y="145742"/>
                  </a:cubicBezTo>
                  <a:cubicBezTo>
                    <a:pt x="0" y="224760"/>
                    <a:pt x="64148" y="290434"/>
                    <a:pt x="152888" y="290434"/>
                  </a:cubicBezTo>
                  <a:cubicBezTo>
                    <a:pt x="241628" y="290434"/>
                    <a:pt x="306825" y="223712"/>
                    <a:pt x="306825" y="144693"/>
                  </a:cubicBezTo>
                  <a:cubicBezTo>
                    <a:pt x="306825" y="65674"/>
                    <a:pt x="242677" y="0"/>
                    <a:pt x="153937" y="0"/>
                  </a:cubicBezTo>
                  <a:moveTo>
                    <a:pt x="153937" y="207794"/>
                  </a:moveTo>
                  <a:cubicBezTo>
                    <a:pt x="119527" y="207794"/>
                    <a:pt x="94936" y="178531"/>
                    <a:pt x="94936" y="144693"/>
                  </a:cubicBezTo>
                  <a:cubicBezTo>
                    <a:pt x="94936" y="110855"/>
                    <a:pt x="117526" y="82641"/>
                    <a:pt x="152888" y="82641"/>
                  </a:cubicBezTo>
                  <a:cubicBezTo>
                    <a:pt x="188251" y="82641"/>
                    <a:pt x="211889" y="111904"/>
                    <a:pt x="211889" y="145742"/>
                  </a:cubicBezTo>
                  <a:cubicBezTo>
                    <a:pt x="211889" y="179579"/>
                    <a:pt x="189299" y="207794"/>
                    <a:pt x="153937" y="207794"/>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5" name="Forme libre : forme 44">
              <a:extLst>
                <a:ext uri="{FF2B5EF4-FFF2-40B4-BE49-F238E27FC236}">
                  <a16:creationId xmlns:a16="http://schemas.microsoft.com/office/drawing/2014/main" id="{6113452A-EE1A-5BCC-F0F1-111B2D8E7297}"/>
                </a:ext>
              </a:extLst>
            </p:cNvPr>
            <p:cNvSpPr/>
            <p:nvPr/>
          </p:nvSpPr>
          <p:spPr>
            <a:xfrm>
              <a:off x="17068610"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6" name="Forme libre : forme 45">
              <a:extLst>
                <a:ext uri="{FF2B5EF4-FFF2-40B4-BE49-F238E27FC236}">
                  <a16:creationId xmlns:a16="http://schemas.microsoft.com/office/drawing/2014/main" id="{621B71E3-E134-11D1-F565-65E79041B827}"/>
                </a:ext>
              </a:extLst>
            </p:cNvPr>
            <p:cNvSpPr/>
            <p:nvPr/>
          </p:nvSpPr>
          <p:spPr>
            <a:xfrm>
              <a:off x="17362090" y="12156567"/>
              <a:ext cx="280136" cy="290434"/>
            </a:xfrm>
            <a:custGeom>
              <a:avLst/>
              <a:gdLst>
                <a:gd name="connsiteX0" fmla="*/ 280136 w 280136"/>
                <a:gd name="connsiteY0" fmla="*/ 151842 h 290434"/>
                <a:gd name="connsiteX1" fmla="*/ 140116 w 280136"/>
                <a:gd name="connsiteY1" fmla="*/ 0 h 290434"/>
                <a:gd name="connsiteX2" fmla="*/ 0 w 280136"/>
                <a:gd name="connsiteY2" fmla="*/ 145742 h 290434"/>
                <a:gd name="connsiteX3" fmla="*/ 148790 w 280136"/>
                <a:gd name="connsiteY3" fmla="*/ 290434 h 290434"/>
                <a:gd name="connsiteX4" fmla="*/ 269365 w 280136"/>
                <a:gd name="connsiteY4" fmla="*/ 234006 h 290434"/>
                <a:gd name="connsiteX5" fmla="*/ 215511 w 280136"/>
                <a:gd name="connsiteY5" fmla="*/ 189302 h 290434"/>
                <a:gd name="connsiteX6" fmla="*/ 153937 w 280136"/>
                <a:gd name="connsiteY6" fmla="*/ 217516 h 290434"/>
                <a:gd name="connsiteX7" fmla="*/ 93887 w 280136"/>
                <a:gd name="connsiteY7" fmla="*/ 171859 h 290434"/>
                <a:gd name="connsiteX8" fmla="*/ 279660 w 280136"/>
                <a:gd name="connsiteY8" fmla="*/ 171859 h 290434"/>
                <a:gd name="connsiteX9" fmla="*/ 280136 w 280136"/>
                <a:gd name="connsiteY9" fmla="*/ 151842 h 290434"/>
                <a:gd name="connsiteX10" fmla="*/ 92362 w 280136"/>
                <a:gd name="connsiteY10" fmla="*/ 122103 h 290434"/>
                <a:gd name="connsiteX11" fmla="*/ 140592 w 280136"/>
                <a:gd name="connsiteY11" fmla="*/ 71870 h 290434"/>
                <a:gd name="connsiteX12" fmla="*/ 188823 w 280136"/>
                <a:gd name="connsiteY12" fmla="*/ 122103 h 290434"/>
                <a:gd name="connsiteX13" fmla="*/ 92362 w 280136"/>
                <a:gd name="connsiteY13" fmla="*/ 122103 h 29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136" h="290434">
                  <a:moveTo>
                    <a:pt x="280136" y="151842"/>
                  </a:moveTo>
                  <a:cubicBezTo>
                    <a:pt x="280136" y="70249"/>
                    <a:pt x="236005" y="0"/>
                    <a:pt x="140116" y="0"/>
                  </a:cubicBezTo>
                  <a:cubicBezTo>
                    <a:pt x="58048" y="0"/>
                    <a:pt x="0" y="64626"/>
                    <a:pt x="0" y="145742"/>
                  </a:cubicBezTo>
                  <a:cubicBezTo>
                    <a:pt x="0" y="231909"/>
                    <a:pt x="61575" y="290434"/>
                    <a:pt x="148790" y="290434"/>
                  </a:cubicBezTo>
                  <a:cubicBezTo>
                    <a:pt x="204169" y="290434"/>
                    <a:pt x="242677" y="267844"/>
                    <a:pt x="269365" y="234006"/>
                  </a:cubicBezTo>
                  <a:lnTo>
                    <a:pt x="215511" y="189302"/>
                  </a:lnTo>
                  <a:cubicBezTo>
                    <a:pt x="195495" y="208842"/>
                    <a:pt x="177003" y="217516"/>
                    <a:pt x="153937" y="217516"/>
                  </a:cubicBezTo>
                  <a:cubicBezTo>
                    <a:pt x="123626" y="217516"/>
                    <a:pt x="101608" y="202170"/>
                    <a:pt x="93887" y="171859"/>
                  </a:cubicBezTo>
                  <a:lnTo>
                    <a:pt x="279660" y="171859"/>
                  </a:lnTo>
                  <a:cubicBezTo>
                    <a:pt x="280136" y="165186"/>
                    <a:pt x="280136" y="158037"/>
                    <a:pt x="280136" y="151842"/>
                  </a:cubicBezTo>
                  <a:moveTo>
                    <a:pt x="92362" y="122103"/>
                  </a:moveTo>
                  <a:cubicBezTo>
                    <a:pt x="97509" y="91791"/>
                    <a:pt x="114952" y="71870"/>
                    <a:pt x="140592" y="71870"/>
                  </a:cubicBezTo>
                  <a:cubicBezTo>
                    <a:pt x="166233" y="71870"/>
                    <a:pt x="185201" y="91315"/>
                    <a:pt x="188823" y="122103"/>
                  </a:cubicBezTo>
                  <a:lnTo>
                    <a:pt x="92362" y="122103"/>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7" name="Forme libre : forme 46">
              <a:extLst>
                <a:ext uri="{FF2B5EF4-FFF2-40B4-BE49-F238E27FC236}">
                  <a16:creationId xmlns:a16="http://schemas.microsoft.com/office/drawing/2014/main" id="{11F26310-FC88-C178-DFDB-6E5278084244}"/>
                </a:ext>
              </a:extLst>
            </p:cNvPr>
            <p:cNvSpPr/>
            <p:nvPr/>
          </p:nvSpPr>
          <p:spPr>
            <a:xfrm>
              <a:off x="17663196" y="12156376"/>
              <a:ext cx="304727" cy="365926"/>
            </a:xfrm>
            <a:custGeom>
              <a:avLst/>
              <a:gdLst>
                <a:gd name="connsiteX0" fmla="*/ 181674 w 304727"/>
                <a:gd name="connsiteY0" fmla="*/ 95 h 365926"/>
                <a:gd name="connsiteX1" fmla="*/ 97509 w 304727"/>
                <a:gd name="connsiteY1" fmla="*/ 43179 h 365926"/>
                <a:gd name="connsiteX2" fmla="*/ 97509 w 304727"/>
                <a:gd name="connsiteY2" fmla="*/ 6196 h 365926"/>
                <a:gd name="connsiteX3" fmla="*/ 0 w 304727"/>
                <a:gd name="connsiteY3" fmla="*/ 6196 h 365926"/>
                <a:gd name="connsiteX4" fmla="*/ 0 w 304727"/>
                <a:gd name="connsiteY4" fmla="*/ 365926 h 365926"/>
                <a:gd name="connsiteX5" fmla="*/ 97509 w 304727"/>
                <a:gd name="connsiteY5" fmla="*/ 365926 h 365926"/>
                <a:gd name="connsiteX6" fmla="*/ 97509 w 304727"/>
                <a:gd name="connsiteY6" fmla="*/ 249924 h 365926"/>
                <a:gd name="connsiteX7" fmla="*/ 182150 w 304727"/>
                <a:gd name="connsiteY7" fmla="*/ 289958 h 365926"/>
                <a:gd name="connsiteX8" fmla="*/ 304728 w 304727"/>
                <a:gd name="connsiteY8" fmla="*/ 144216 h 365926"/>
                <a:gd name="connsiteX9" fmla="*/ 181579 w 304727"/>
                <a:gd name="connsiteY9" fmla="*/ 0 h 365926"/>
                <a:gd name="connsiteX10" fmla="*/ 151840 w 304727"/>
                <a:gd name="connsiteY10" fmla="*/ 208365 h 365926"/>
                <a:gd name="connsiteX11" fmla="*/ 95412 w 304727"/>
                <a:gd name="connsiteY11" fmla="*/ 144693 h 365926"/>
                <a:gd name="connsiteX12" fmla="*/ 151840 w 304727"/>
                <a:gd name="connsiteY12" fmla="*/ 81592 h 365926"/>
                <a:gd name="connsiteX13" fmla="*/ 208839 w 304727"/>
                <a:gd name="connsiteY13" fmla="*/ 144693 h 365926"/>
                <a:gd name="connsiteX14" fmla="*/ 151840 w 304727"/>
                <a:gd name="connsiteY14" fmla="*/ 208365 h 36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4727" h="365926">
                  <a:moveTo>
                    <a:pt x="181674" y="95"/>
                  </a:moveTo>
                  <a:cubicBezTo>
                    <a:pt x="140116" y="95"/>
                    <a:pt x="116477" y="20112"/>
                    <a:pt x="97509" y="43179"/>
                  </a:cubicBezTo>
                  <a:lnTo>
                    <a:pt x="97509" y="6196"/>
                  </a:lnTo>
                  <a:lnTo>
                    <a:pt x="0" y="6196"/>
                  </a:lnTo>
                  <a:lnTo>
                    <a:pt x="0" y="365926"/>
                  </a:lnTo>
                  <a:lnTo>
                    <a:pt x="97509" y="365926"/>
                  </a:lnTo>
                  <a:lnTo>
                    <a:pt x="97509" y="249924"/>
                  </a:lnTo>
                  <a:cubicBezTo>
                    <a:pt x="115429" y="270990"/>
                    <a:pt x="140116" y="289958"/>
                    <a:pt x="182150" y="289958"/>
                  </a:cubicBezTo>
                  <a:cubicBezTo>
                    <a:pt x="247824" y="289958"/>
                    <a:pt x="304728" y="234578"/>
                    <a:pt x="304728" y="144216"/>
                  </a:cubicBezTo>
                  <a:cubicBezTo>
                    <a:pt x="304728" y="53855"/>
                    <a:pt x="247729" y="0"/>
                    <a:pt x="181579" y="0"/>
                  </a:cubicBezTo>
                  <a:moveTo>
                    <a:pt x="151840" y="208365"/>
                  </a:moveTo>
                  <a:cubicBezTo>
                    <a:pt x="120576" y="208365"/>
                    <a:pt x="95412" y="181677"/>
                    <a:pt x="95412" y="144693"/>
                  </a:cubicBezTo>
                  <a:cubicBezTo>
                    <a:pt x="95412" y="107710"/>
                    <a:pt x="120576" y="81592"/>
                    <a:pt x="151840" y="81592"/>
                  </a:cubicBezTo>
                  <a:cubicBezTo>
                    <a:pt x="183104" y="81592"/>
                    <a:pt x="208839" y="108281"/>
                    <a:pt x="208839" y="144693"/>
                  </a:cubicBezTo>
                  <a:cubicBezTo>
                    <a:pt x="208839" y="181105"/>
                    <a:pt x="183676" y="208365"/>
                    <a:pt x="151840" y="208365"/>
                  </a:cubicBezTo>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8" name="Forme libre : forme 47">
              <a:extLst>
                <a:ext uri="{FF2B5EF4-FFF2-40B4-BE49-F238E27FC236}">
                  <a16:creationId xmlns:a16="http://schemas.microsoft.com/office/drawing/2014/main" id="{0F30B67F-E02E-2DBC-B12E-50D9A311569A}"/>
                </a:ext>
              </a:extLst>
            </p:cNvPr>
            <p:cNvSpPr/>
            <p:nvPr/>
          </p:nvSpPr>
          <p:spPr>
            <a:xfrm>
              <a:off x="18307729" y="12162667"/>
              <a:ext cx="97509" cy="277566"/>
            </a:xfrm>
            <a:custGeom>
              <a:avLst/>
              <a:gdLst>
                <a:gd name="connsiteX0" fmla="*/ 0 w 97509"/>
                <a:gd name="connsiteY0" fmla="*/ 0 h 277566"/>
                <a:gd name="connsiteX1" fmla="*/ 97509 w 97509"/>
                <a:gd name="connsiteY1" fmla="*/ 0 h 277566"/>
                <a:gd name="connsiteX2" fmla="*/ 97509 w 97509"/>
                <a:gd name="connsiteY2" fmla="*/ 277567 h 277566"/>
                <a:gd name="connsiteX3" fmla="*/ 0 w 97509"/>
                <a:gd name="connsiteY3" fmla="*/ 277567 h 277566"/>
              </a:gdLst>
              <a:ahLst/>
              <a:cxnLst>
                <a:cxn ang="0">
                  <a:pos x="connsiteX0" y="connsiteY0"/>
                </a:cxn>
                <a:cxn ang="0">
                  <a:pos x="connsiteX1" y="connsiteY1"/>
                </a:cxn>
                <a:cxn ang="0">
                  <a:pos x="connsiteX2" y="connsiteY2"/>
                </a:cxn>
                <a:cxn ang="0">
                  <a:pos x="connsiteX3" y="connsiteY3"/>
                </a:cxn>
              </a:cxnLst>
              <a:rect l="l" t="t" r="r" b="b"/>
              <a:pathLst>
                <a:path w="97509" h="277566">
                  <a:moveTo>
                    <a:pt x="0" y="0"/>
                  </a:moveTo>
                  <a:lnTo>
                    <a:pt x="97509" y="0"/>
                  </a:lnTo>
                  <a:lnTo>
                    <a:pt x="97509" y="277567"/>
                  </a:lnTo>
                  <a:lnTo>
                    <a:pt x="0" y="277567"/>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49" name="Forme libre : forme 48">
              <a:extLst>
                <a:ext uri="{FF2B5EF4-FFF2-40B4-BE49-F238E27FC236}">
                  <a16:creationId xmlns:a16="http://schemas.microsoft.com/office/drawing/2014/main" id="{306A694F-B02E-64C3-8F27-E646D5B52AC7}"/>
                </a:ext>
              </a:extLst>
            </p:cNvPr>
            <p:cNvSpPr/>
            <p:nvPr/>
          </p:nvSpPr>
          <p:spPr>
            <a:xfrm>
              <a:off x="18439075" y="12156471"/>
              <a:ext cx="275084" cy="283762"/>
            </a:xfrm>
            <a:custGeom>
              <a:avLst/>
              <a:gdLst>
                <a:gd name="connsiteX0" fmla="*/ 0 w 275084"/>
                <a:gd name="connsiteY0" fmla="*/ 6196 h 283762"/>
                <a:gd name="connsiteX1" fmla="*/ 97509 w 275084"/>
                <a:gd name="connsiteY1" fmla="*/ 6196 h 283762"/>
                <a:gd name="connsiteX2" fmla="*/ 97509 w 275084"/>
                <a:gd name="connsiteY2" fmla="*/ 45181 h 283762"/>
                <a:gd name="connsiteX3" fmla="*/ 180625 w 275084"/>
                <a:gd name="connsiteY3" fmla="*/ 0 h 283762"/>
                <a:gd name="connsiteX4" fmla="*/ 275084 w 275084"/>
                <a:gd name="connsiteY4" fmla="*/ 102086 h 283762"/>
                <a:gd name="connsiteX5" fmla="*/ 275084 w 275084"/>
                <a:gd name="connsiteY5" fmla="*/ 283762 h 283762"/>
                <a:gd name="connsiteX6" fmla="*/ 177575 w 275084"/>
                <a:gd name="connsiteY6" fmla="*/ 283762 h 283762"/>
                <a:gd name="connsiteX7" fmla="*/ 177575 w 275084"/>
                <a:gd name="connsiteY7" fmla="*/ 133445 h 283762"/>
                <a:gd name="connsiteX8" fmla="*/ 138591 w 275084"/>
                <a:gd name="connsiteY8" fmla="*/ 86740 h 283762"/>
                <a:gd name="connsiteX9" fmla="*/ 97509 w 275084"/>
                <a:gd name="connsiteY9" fmla="*/ 133445 h 283762"/>
                <a:gd name="connsiteX10" fmla="*/ 97509 w 275084"/>
                <a:gd name="connsiteY10" fmla="*/ 283762 h 283762"/>
                <a:gd name="connsiteX11" fmla="*/ 0 w 275084"/>
                <a:gd name="connsiteY11" fmla="*/ 283762 h 283762"/>
                <a:gd name="connsiteX12" fmla="*/ 0 w 275084"/>
                <a:gd name="connsiteY12" fmla="*/ 6196 h 28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084" h="283762">
                  <a:moveTo>
                    <a:pt x="0" y="6196"/>
                  </a:moveTo>
                  <a:lnTo>
                    <a:pt x="97509" y="6196"/>
                  </a:lnTo>
                  <a:lnTo>
                    <a:pt x="97509" y="45181"/>
                  </a:lnTo>
                  <a:cubicBezTo>
                    <a:pt x="115429" y="22114"/>
                    <a:pt x="141164" y="0"/>
                    <a:pt x="180625" y="0"/>
                  </a:cubicBezTo>
                  <a:cubicBezTo>
                    <a:pt x="239627" y="0"/>
                    <a:pt x="275084" y="38985"/>
                    <a:pt x="275084" y="102086"/>
                  </a:cubicBezTo>
                  <a:lnTo>
                    <a:pt x="275084" y="283762"/>
                  </a:lnTo>
                  <a:lnTo>
                    <a:pt x="177575" y="283762"/>
                  </a:lnTo>
                  <a:lnTo>
                    <a:pt x="177575" y="133445"/>
                  </a:lnTo>
                  <a:cubicBezTo>
                    <a:pt x="177575" y="103134"/>
                    <a:pt x="161657" y="86740"/>
                    <a:pt x="138591" y="86740"/>
                  </a:cubicBezTo>
                  <a:cubicBezTo>
                    <a:pt x="115524" y="86740"/>
                    <a:pt x="97509" y="103134"/>
                    <a:pt x="97509" y="133445"/>
                  </a:cubicBezTo>
                  <a:lnTo>
                    <a:pt x="97509" y="283762"/>
                  </a:lnTo>
                  <a:lnTo>
                    <a:pt x="0" y="283762"/>
                  </a:lnTo>
                  <a:lnTo>
                    <a:pt x="0" y="6196"/>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0" name="Forme libre : forme 49">
              <a:extLst>
                <a:ext uri="{FF2B5EF4-FFF2-40B4-BE49-F238E27FC236}">
                  <a16:creationId xmlns:a16="http://schemas.microsoft.com/office/drawing/2014/main" id="{A72388B8-31C8-1719-58C0-B37232D14598}"/>
                </a:ext>
              </a:extLst>
            </p:cNvPr>
            <p:cNvSpPr/>
            <p:nvPr/>
          </p:nvSpPr>
          <p:spPr>
            <a:xfrm>
              <a:off x="18730268" y="12092322"/>
              <a:ext cx="194923" cy="347911"/>
            </a:xfrm>
            <a:custGeom>
              <a:avLst/>
              <a:gdLst>
                <a:gd name="connsiteX0" fmla="*/ 32789 w 194923"/>
                <a:gd name="connsiteY0" fmla="*/ 347911 h 347911"/>
                <a:gd name="connsiteX1" fmla="*/ 32789 w 194923"/>
                <a:gd name="connsiteY1" fmla="*/ 148887 h 347911"/>
                <a:gd name="connsiteX2" fmla="*/ 0 w 194923"/>
                <a:gd name="connsiteY2" fmla="*/ 148887 h 347911"/>
                <a:gd name="connsiteX3" fmla="*/ 0 w 194923"/>
                <a:gd name="connsiteY3" fmla="*/ 70345 h 347911"/>
                <a:gd name="connsiteX4" fmla="*/ 32789 w 194923"/>
                <a:gd name="connsiteY4" fmla="*/ 70345 h 347911"/>
                <a:gd name="connsiteX5" fmla="*/ 32789 w 194923"/>
                <a:gd name="connsiteY5" fmla="*/ 0 h 347911"/>
                <a:gd name="connsiteX6" fmla="*/ 130298 w 194923"/>
                <a:gd name="connsiteY6" fmla="*/ 0 h 347911"/>
                <a:gd name="connsiteX7" fmla="*/ 130298 w 194923"/>
                <a:gd name="connsiteY7" fmla="*/ 70345 h 347911"/>
                <a:gd name="connsiteX8" fmla="*/ 194923 w 194923"/>
                <a:gd name="connsiteY8" fmla="*/ 70345 h 347911"/>
                <a:gd name="connsiteX9" fmla="*/ 194923 w 194923"/>
                <a:gd name="connsiteY9" fmla="*/ 148887 h 347911"/>
                <a:gd name="connsiteX10" fmla="*/ 130298 w 194923"/>
                <a:gd name="connsiteY10" fmla="*/ 148887 h 347911"/>
                <a:gd name="connsiteX11" fmla="*/ 130298 w 194923"/>
                <a:gd name="connsiteY11" fmla="*/ 347911 h 347911"/>
                <a:gd name="connsiteX12" fmla="*/ 32789 w 194923"/>
                <a:gd name="connsiteY12" fmla="*/ 347911 h 34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923" h="347911">
                  <a:moveTo>
                    <a:pt x="32789" y="347911"/>
                  </a:moveTo>
                  <a:lnTo>
                    <a:pt x="32789" y="148887"/>
                  </a:lnTo>
                  <a:lnTo>
                    <a:pt x="0" y="148887"/>
                  </a:lnTo>
                  <a:lnTo>
                    <a:pt x="0" y="70345"/>
                  </a:lnTo>
                  <a:lnTo>
                    <a:pt x="32789" y="70345"/>
                  </a:lnTo>
                  <a:lnTo>
                    <a:pt x="32789" y="0"/>
                  </a:lnTo>
                  <a:lnTo>
                    <a:pt x="130298" y="0"/>
                  </a:lnTo>
                  <a:lnTo>
                    <a:pt x="130298" y="70345"/>
                  </a:lnTo>
                  <a:lnTo>
                    <a:pt x="194923" y="70345"/>
                  </a:lnTo>
                  <a:lnTo>
                    <a:pt x="194923" y="148887"/>
                  </a:lnTo>
                  <a:lnTo>
                    <a:pt x="130298" y="148887"/>
                  </a:lnTo>
                  <a:lnTo>
                    <a:pt x="130298" y="347911"/>
                  </a:lnTo>
                  <a:lnTo>
                    <a:pt x="32789" y="347911"/>
                  </a:lnTo>
                  <a:close/>
                </a:path>
              </a:pathLst>
            </a:custGeom>
            <a:solidFill>
              <a:schemeClr val="bg1"/>
            </a:solidFill>
            <a:ln w="9525" cap="flat">
              <a:noFill/>
              <a:prstDash val="solid"/>
              <a:miter/>
            </a:ln>
          </p:spPr>
          <p:txBody>
            <a:bodyPr rtlCol="0" anchor="ctr"/>
            <a:lstStyle/>
            <a:p>
              <a:endParaRPr lang="fr-FR" sz="1092">
                <a:solidFill>
                  <a:schemeClr val="bg1"/>
                </a:solidFill>
              </a:endParaRPr>
            </a:p>
          </p:txBody>
        </p:sp>
        <p:sp>
          <p:nvSpPr>
            <p:cNvPr id="51" name="Forme libre : forme 50">
              <a:extLst>
                <a:ext uri="{FF2B5EF4-FFF2-40B4-BE49-F238E27FC236}">
                  <a16:creationId xmlns:a16="http://schemas.microsoft.com/office/drawing/2014/main" id="{E4FB240D-A230-1F48-F795-78496D2758EC}"/>
                </a:ext>
              </a:extLst>
            </p:cNvPr>
            <p:cNvSpPr/>
            <p:nvPr/>
          </p:nvSpPr>
          <p:spPr>
            <a:xfrm>
              <a:off x="18903173" y="12327758"/>
              <a:ext cx="119146" cy="119147"/>
            </a:xfrm>
            <a:custGeom>
              <a:avLst/>
              <a:gdLst>
                <a:gd name="connsiteX0" fmla="*/ 119146 w 119146"/>
                <a:gd name="connsiteY0" fmla="*/ 59574 h 119147"/>
                <a:gd name="connsiteX1" fmla="*/ 59573 w 119146"/>
                <a:gd name="connsiteY1" fmla="*/ 119148 h 119147"/>
                <a:gd name="connsiteX2" fmla="*/ 0 w 119146"/>
                <a:gd name="connsiteY2" fmla="*/ 59574 h 119147"/>
                <a:gd name="connsiteX3" fmla="*/ 59573 w 119146"/>
                <a:gd name="connsiteY3" fmla="*/ 0 h 119147"/>
                <a:gd name="connsiteX4" fmla="*/ 119146 w 119146"/>
                <a:gd name="connsiteY4" fmla="*/ 59574 h 119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46" h="119147">
                  <a:moveTo>
                    <a:pt x="119146" y="59574"/>
                  </a:moveTo>
                  <a:cubicBezTo>
                    <a:pt x="119146" y="92459"/>
                    <a:pt x="92457" y="119148"/>
                    <a:pt x="59573" y="119148"/>
                  </a:cubicBezTo>
                  <a:cubicBezTo>
                    <a:pt x="26689" y="119148"/>
                    <a:pt x="0" y="92459"/>
                    <a:pt x="0" y="59574"/>
                  </a:cubicBezTo>
                  <a:cubicBezTo>
                    <a:pt x="0" y="26689"/>
                    <a:pt x="26689" y="0"/>
                    <a:pt x="59573" y="0"/>
                  </a:cubicBezTo>
                  <a:cubicBezTo>
                    <a:pt x="92457" y="0"/>
                    <a:pt x="119146" y="26689"/>
                    <a:pt x="119146" y="59574"/>
                  </a:cubicBezTo>
                </a:path>
              </a:pathLst>
            </a:custGeom>
            <a:solidFill>
              <a:srgbClr val="00A2DF"/>
            </a:solidFill>
            <a:ln w="9525" cap="flat">
              <a:noFill/>
              <a:prstDash val="solid"/>
              <a:miter/>
            </a:ln>
          </p:spPr>
          <p:txBody>
            <a:bodyPr rtlCol="0" anchor="ctr"/>
            <a:lstStyle/>
            <a:p>
              <a:endParaRPr lang="fr-FR" sz="1092"/>
            </a:p>
          </p:txBody>
        </p:sp>
        <p:sp>
          <p:nvSpPr>
            <p:cNvPr id="52" name="Forme libre : forme 51">
              <a:extLst>
                <a:ext uri="{FF2B5EF4-FFF2-40B4-BE49-F238E27FC236}">
                  <a16:creationId xmlns:a16="http://schemas.microsoft.com/office/drawing/2014/main" id="{199CF841-1BC6-1985-28C3-4CD352927369}"/>
                </a:ext>
              </a:extLst>
            </p:cNvPr>
            <p:cNvSpPr/>
            <p:nvPr/>
          </p:nvSpPr>
          <p:spPr>
            <a:xfrm>
              <a:off x="17661767"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6" y="62529"/>
                    <a:pt x="29358" y="66723"/>
                    <a:pt x="26498" y="72061"/>
                  </a:cubicBezTo>
                  <a:cubicBezTo>
                    <a:pt x="23639" y="77494"/>
                    <a:pt x="22209" y="83689"/>
                    <a:pt x="22209" y="90743"/>
                  </a:cubicBezTo>
                  <a:cubicBezTo>
                    <a:pt x="22209" y="97797"/>
                    <a:pt x="23639" y="104183"/>
                    <a:pt x="26498" y="109520"/>
                  </a:cubicBezTo>
                  <a:cubicBezTo>
                    <a:pt x="29358" y="114858"/>
                    <a:pt x="33266"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53" name="Forme libre : forme 52">
              <a:extLst>
                <a:ext uri="{FF2B5EF4-FFF2-40B4-BE49-F238E27FC236}">
                  <a16:creationId xmlns:a16="http://schemas.microsoft.com/office/drawing/2014/main" id="{72E57516-86BF-20C6-2E67-68EAEEBFBCA4}"/>
                </a:ext>
              </a:extLst>
            </p:cNvPr>
            <p:cNvSpPr/>
            <p:nvPr/>
          </p:nvSpPr>
          <p:spPr>
            <a:xfrm>
              <a:off x="17783391"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4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400"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5" y="108949"/>
                    <a:pt x="62433"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4"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54" name="Forme libre : forme 53">
              <a:extLst>
                <a:ext uri="{FF2B5EF4-FFF2-40B4-BE49-F238E27FC236}">
                  <a16:creationId xmlns:a16="http://schemas.microsoft.com/office/drawing/2014/main" id="{363AD4D2-C4EE-F18C-3B96-FF2F7A6D3D74}"/>
                </a:ext>
              </a:extLst>
            </p:cNvPr>
            <p:cNvSpPr/>
            <p:nvPr/>
          </p:nvSpPr>
          <p:spPr>
            <a:xfrm>
              <a:off x="17888811" y="12640878"/>
              <a:ext cx="112187" cy="159181"/>
            </a:xfrm>
            <a:custGeom>
              <a:avLst/>
              <a:gdLst>
                <a:gd name="connsiteX0" fmla="*/ 25068 w 112187"/>
                <a:gd name="connsiteY0" fmla="*/ 95 h 159181"/>
                <a:gd name="connsiteX1" fmla="*/ 57381 w 112187"/>
                <a:gd name="connsiteY1" fmla="*/ 79400 h 159181"/>
                <a:gd name="connsiteX2" fmla="*/ 87310 w 112187"/>
                <a:gd name="connsiteY2" fmla="*/ 95 h 159181"/>
                <a:gd name="connsiteX3" fmla="*/ 112188 w 112187"/>
                <a:gd name="connsiteY3" fmla="*/ 95 h 159181"/>
                <a:gd name="connsiteX4" fmla="*/ 46991 w 112187"/>
                <a:gd name="connsiteY4" fmla="*/ 159181 h 159181"/>
                <a:gd name="connsiteX5" fmla="*/ 22114 w 112187"/>
                <a:gd name="connsiteY5" fmla="*/ 159181 h 159181"/>
                <a:gd name="connsiteX6" fmla="*/ 45371 w 112187"/>
                <a:gd name="connsiteY6" fmla="*/ 105326 h 159181"/>
                <a:gd name="connsiteX7" fmla="*/ 0 w 112187"/>
                <a:gd name="connsiteY7" fmla="*/ 0 h 159181"/>
                <a:gd name="connsiteX8" fmla="*/ 25068 w 112187"/>
                <a:gd name="connsiteY8" fmla="*/ 0 h 15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87" h="159181">
                  <a:moveTo>
                    <a:pt x="25068" y="95"/>
                  </a:moveTo>
                  <a:lnTo>
                    <a:pt x="57381" y="79400"/>
                  </a:lnTo>
                  <a:lnTo>
                    <a:pt x="87310" y="95"/>
                  </a:lnTo>
                  <a:lnTo>
                    <a:pt x="112188" y="95"/>
                  </a:lnTo>
                  <a:lnTo>
                    <a:pt x="46991" y="159181"/>
                  </a:lnTo>
                  <a:lnTo>
                    <a:pt x="22114" y="159181"/>
                  </a:lnTo>
                  <a:lnTo>
                    <a:pt x="45371" y="105326"/>
                  </a:lnTo>
                  <a:lnTo>
                    <a:pt x="0" y="0"/>
                  </a:lnTo>
                  <a:lnTo>
                    <a:pt x="25068" y="0"/>
                  </a:lnTo>
                  <a:close/>
                </a:path>
              </a:pathLst>
            </a:custGeom>
            <a:solidFill>
              <a:schemeClr val="bg1"/>
            </a:solidFill>
            <a:ln w="9525" cap="flat">
              <a:noFill/>
              <a:prstDash val="solid"/>
              <a:miter/>
            </a:ln>
          </p:spPr>
          <p:txBody>
            <a:bodyPr rtlCol="0" anchor="ctr"/>
            <a:lstStyle/>
            <a:p>
              <a:endParaRPr lang="fr-FR" sz="1092"/>
            </a:p>
          </p:txBody>
        </p:sp>
        <p:sp>
          <p:nvSpPr>
            <p:cNvPr id="55" name="Forme libre : forme 54">
              <a:extLst>
                <a:ext uri="{FF2B5EF4-FFF2-40B4-BE49-F238E27FC236}">
                  <a16:creationId xmlns:a16="http://schemas.microsoft.com/office/drawing/2014/main" id="{9466EB46-72FD-BF43-FADB-F823D2D8F8FD}"/>
                </a:ext>
              </a:extLst>
            </p:cNvPr>
            <p:cNvSpPr/>
            <p:nvPr/>
          </p:nvSpPr>
          <p:spPr>
            <a:xfrm>
              <a:off x="17999379"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56" name="Forme libre : forme 55">
              <a:extLst>
                <a:ext uri="{FF2B5EF4-FFF2-40B4-BE49-F238E27FC236}">
                  <a16:creationId xmlns:a16="http://schemas.microsoft.com/office/drawing/2014/main" id="{A75C7FCA-60AF-2F04-7993-F4BC2953E8CE}"/>
                </a:ext>
              </a:extLst>
            </p:cNvPr>
            <p:cNvSpPr/>
            <p:nvPr/>
          </p:nvSpPr>
          <p:spPr>
            <a:xfrm>
              <a:off x="18125674" y="12639163"/>
              <a:ext cx="101703" cy="109615"/>
            </a:xfrm>
            <a:custGeom>
              <a:avLst/>
              <a:gdLst>
                <a:gd name="connsiteX0" fmla="*/ 90360 w 101703"/>
                <a:gd name="connsiteY0" fmla="*/ 12105 h 109615"/>
                <a:gd name="connsiteX1" fmla="*/ 101703 w 101703"/>
                <a:gd name="connsiteY1" fmla="*/ 46706 h 109615"/>
                <a:gd name="connsiteX2" fmla="*/ 101703 w 101703"/>
                <a:gd name="connsiteY2" fmla="*/ 109520 h 109615"/>
                <a:gd name="connsiteX3" fmla="*/ 79399 w 101703"/>
                <a:gd name="connsiteY3" fmla="*/ 109520 h 109615"/>
                <a:gd name="connsiteX4" fmla="*/ 79399 w 101703"/>
                <a:gd name="connsiteY4" fmla="*/ 49089 h 109615"/>
                <a:gd name="connsiteX5" fmla="*/ 71964 w 101703"/>
                <a:gd name="connsiteY5" fmla="*/ 26689 h 109615"/>
                <a:gd name="connsiteX6" fmla="*/ 51662 w 101703"/>
                <a:gd name="connsiteY6" fmla="*/ 18778 h 109615"/>
                <a:gd name="connsiteX7" fmla="*/ 30311 w 101703"/>
                <a:gd name="connsiteY7" fmla="*/ 27261 h 109615"/>
                <a:gd name="connsiteX8" fmla="*/ 22304 w 101703"/>
                <a:gd name="connsiteY8" fmla="*/ 52234 h 109615"/>
                <a:gd name="connsiteX9" fmla="*/ 22304 w 101703"/>
                <a:gd name="connsiteY9" fmla="*/ 109616 h 109615"/>
                <a:gd name="connsiteX10" fmla="*/ 0 w 101703"/>
                <a:gd name="connsiteY10" fmla="*/ 109616 h 109615"/>
                <a:gd name="connsiteX11" fmla="*/ 0 w 101703"/>
                <a:gd name="connsiteY11" fmla="*/ 1811 h 109615"/>
                <a:gd name="connsiteX12" fmla="*/ 22304 w 101703"/>
                <a:gd name="connsiteY12" fmla="*/ 1811 h 109615"/>
                <a:gd name="connsiteX13" fmla="*/ 22304 w 101703"/>
                <a:gd name="connsiteY13" fmla="*/ 25450 h 109615"/>
                <a:gd name="connsiteX14" fmla="*/ 36792 w 101703"/>
                <a:gd name="connsiteY14" fmla="*/ 6672 h 109615"/>
                <a:gd name="connsiteX15" fmla="*/ 60240 w 101703"/>
                <a:gd name="connsiteY15" fmla="*/ 0 h 109615"/>
                <a:gd name="connsiteX16" fmla="*/ 90360 w 101703"/>
                <a:gd name="connsiteY16" fmla="*/ 12105 h 10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09615">
                  <a:moveTo>
                    <a:pt x="90360" y="12105"/>
                  </a:moveTo>
                  <a:cubicBezTo>
                    <a:pt x="97890" y="20207"/>
                    <a:pt x="101703" y="31741"/>
                    <a:pt x="101703" y="46706"/>
                  </a:cubicBezTo>
                  <a:lnTo>
                    <a:pt x="101703" y="109520"/>
                  </a:lnTo>
                  <a:lnTo>
                    <a:pt x="79399" y="109520"/>
                  </a:lnTo>
                  <a:lnTo>
                    <a:pt x="79399" y="49089"/>
                  </a:lnTo>
                  <a:cubicBezTo>
                    <a:pt x="79399" y="39462"/>
                    <a:pt x="76921" y="31932"/>
                    <a:pt x="71964" y="26689"/>
                  </a:cubicBezTo>
                  <a:cubicBezTo>
                    <a:pt x="67008" y="21447"/>
                    <a:pt x="60240" y="18778"/>
                    <a:pt x="51662" y="18778"/>
                  </a:cubicBezTo>
                  <a:cubicBezTo>
                    <a:pt x="43083" y="18778"/>
                    <a:pt x="35649" y="21637"/>
                    <a:pt x="30311" y="27261"/>
                  </a:cubicBezTo>
                  <a:cubicBezTo>
                    <a:pt x="24973" y="32885"/>
                    <a:pt x="22304" y="41273"/>
                    <a:pt x="22304" y="52234"/>
                  </a:cubicBezTo>
                  <a:lnTo>
                    <a:pt x="22304" y="109616"/>
                  </a:lnTo>
                  <a:lnTo>
                    <a:pt x="0" y="109616"/>
                  </a:lnTo>
                  <a:lnTo>
                    <a:pt x="0" y="1811"/>
                  </a:lnTo>
                  <a:lnTo>
                    <a:pt x="22304" y="1811"/>
                  </a:lnTo>
                  <a:lnTo>
                    <a:pt x="22304" y="25450"/>
                  </a:lnTo>
                  <a:cubicBezTo>
                    <a:pt x="25164" y="17348"/>
                    <a:pt x="30025" y="11057"/>
                    <a:pt x="36792" y="6672"/>
                  </a:cubicBezTo>
                  <a:cubicBezTo>
                    <a:pt x="43560" y="2192"/>
                    <a:pt x="51376" y="0"/>
                    <a:pt x="60240" y="0"/>
                  </a:cubicBezTo>
                  <a:cubicBezTo>
                    <a:pt x="72727" y="0"/>
                    <a:pt x="82830" y="4003"/>
                    <a:pt x="90360" y="12105"/>
                  </a:cubicBezTo>
                  <a:close/>
                </a:path>
              </a:pathLst>
            </a:custGeom>
            <a:solidFill>
              <a:schemeClr val="bg1"/>
            </a:solidFill>
            <a:ln w="9525" cap="flat">
              <a:noFill/>
              <a:prstDash val="solid"/>
              <a:miter/>
            </a:ln>
          </p:spPr>
          <p:txBody>
            <a:bodyPr rtlCol="0" anchor="ctr"/>
            <a:lstStyle/>
            <a:p>
              <a:endParaRPr lang="fr-FR" sz="1092"/>
            </a:p>
          </p:txBody>
        </p:sp>
        <p:sp>
          <p:nvSpPr>
            <p:cNvPr id="57" name="Forme libre : forme 56">
              <a:extLst>
                <a:ext uri="{FF2B5EF4-FFF2-40B4-BE49-F238E27FC236}">
                  <a16:creationId xmlns:a16="http://schemas.microsoft.com/office/drawing/2014/main" id="{09C5D15E-7BD5-01E2-55A3-64CBB86197C1}"/>
                </a:ext>
              </a:extLst>
            </p:cNvPr>
            <p:cNvSpPr/>
            <p:nvPr/>
          </p:nvSpPr>
          <p:spPr>
            <a:xfrm>
              <a:off x="18242913" y="12603895"/>
              <a:ext cx="110853" cy="146122"/>
            </a:xfrm>
            <a:custGeom>
              <a:avLst/>
              <a:gdLst>
                <a:gd name="connsiteX0" fmla="*/ 73871 w 110853"/>
                <a:gd name="connsiteY0" fmla="*/ 42893 h 146122"/>
                <a:gd name="connsiteX1" fmla="*/ 88359 w 110853"/>
                <a:gd name="connsiteY1" fmla="*/ 62052 h 146122"/>
                <a:gd name="connsiteX2" fmla="*/ 88359 w 110853"/>
                <a:gd name="connsiteY2" fmla="*/ 0 h 146122"/>
                <a:gd name="connsiteX3" fmla="*/ 110853 w 110853"/>
                <a:gd name="connsiteY3" fmla="*/ 0 h 146122"/>
                <a:gd name="connsiteX4" fmla="*/ 110853 w 110853"/>
                <a:gd name="connsiteY4" fmla="*/ 144788 h 146122"/>
                <a:gd name="connsiteX5" fmla="*/ 88359 w 110853"/>
                <a:gd name="connsiteY5" fmla="*/ 144788 h 146122"/>
                <a:gd name="connsiteX6" fmla="*/ 88359 w 110853"/>
                <a:gd name="connsiteY6" fmla="*/ 119720 h 146122"/>
                <a:gd name="connsiteX7" fmla="*/ 73871 w 110853"/>
                <a:gd name="connsiteY7" fmla="*/ 138879 h 146122"/>
                <a:gd name="connsiteX8" fmla="*/ 48802 w 110853"/>
                <a:gd name="connsiteY8" fmla="*/ 146123 h 146122"/>
                <a:gd name="connsiteX9" fmla="*/ 23639 w 110853"/>
                <a:gd name="connsiteY9" fmla="*/ 139451 h 146122"/>
                <a:gd name="connsiteX10" fmla="*/ 6291 w 110853"/>
                <a:gd name="connsiteY10" fmla="*/ 120291 h 146122"/>
                <a:gd name="connsiteX11" fmla="*/ 0 w 110853"/>
                <a:gd name="connsiteY11" fmla="*/ 90743 h 146122"/>
                <a:gd name="connsiteX12" fmla="*/ 6291 w 110853"/>
                <a:gd name="connsiteY12" fmla="*/ 61385 h 146122"/>
                <a:gd name="connsiteX13" fmla="*/ 23639 w 110853"/>
                <a:gd name="connsiteY13" fmla="*/ 42226 h 146122"/>
                <a:gd name="connsiteX14" fmla="*/ 48802 w 110853"/>
                <a:gd name="connsiteY14" fmla="*/ 35554 h 146122"/>
                <a:gd name="connsiteX15" fmla="*/ 73871 w 110853"/>
                <a:gd name="connsiteY15" fmla="*/ 42798 h 146122"/>
                <a:gd name="connsiteX16" fmla="*/ 31931 w 110853"/>
                <a:gd name="connsiteY16" fmla="*/ 64721 h 146122"/>
                <a:gd name="connsiteX17" fmla="*/ 23067 w 110853"/>
                <a:gd name="connsiteY17" fmla="*/ 90838 h 146122"/>
                <a:gd name="connsiteX18" fmla="*/ 31931 w 110853"/>
                <a:gd name="connsiteY18" fmla="*/ 116956 h 146122"/>
                <a:gd name="connsiteX19" fmla="*/ 55760 w 110853"/>
                <a:gd name="connsiteY19" fmla="*/ 126487 h 146122"/>
                <a:gd name="connsiteX20" fmla="*/ 72631 w 110853"/>
                <a:gd name="connsiteY20" fmla="*/ 122103 h 146122"/>
                <a:gd name="connsiteX21" fmla="*/ 84355 w 110853"/>
                <a:gd name="connsiteY21" fmla="*/ 109711 h 146122"/>
                <a:gd name="connsiteX22" fmla="*/ 88645 w 110853"/>
                <a:gd name="connsiteY22" fmla="*/ 90934 h 146122"/>
                <a:gd name="connsiteX23" fmla="*/ 84355 w 110853"/>
                <a:gd name="connsiteY23" fmla="*/ 72251 h 146122"/>
                <a:gd name="connsiteX24" fmla="*/ 72631 w 110853"/>
                <a:gd name="connsiteY24" fmla="*/ 59765 h 146122"/>
                <a:gd name="connsiteX25" fmla="*/ 55760 w 110853"/>
                <a:gd name="connsiteY25" fmla="*/ 55380 h 146122"/>
                <a:gd name="connsiteX26" fmla="*/ 31931 w 110853"/>
                <a:gd name="connsiteY26" fmla="*/ 64912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853" h="146122">
                  <a:moveTo>
                    <a:pt x="73871" y="42893"/>
                  </a:moveTo>
                  <a:cubicBezTo>
                    <a:pt x="80829" y="47754"/>
                    <a:pt x="85594" y="54141"/>
                    <a:pt x="88359" y="62052"/>
                  </a:cubicBezTo>
                  <a:lnTo>
                    <a:pt x="88359" y="0"/>
                  </a:lnTo>
                  <a:lnTo>
                    <a:pt x="110853" y="0"/>
                  </a:lnTo>
                  <a:lnTo>
                    <a:pt x="110853" y="144788"/>
                  </a:lnTo>
                  <a:lnTo>
                    <a:pt x="88359" y="144788"/>
                  </a:lnTo>
                  <a:lnTo>
                    <a:pt x="88359" y="119720"/>
                  </a:lnTo>
                  <a:cubicBezTo>
                    <a:pt x="85594" y="127631"/>
                    <a:pt x="80829" y="134113"/>
                    <a:pt x="73871" y="138879"/>
                  </a:cubicBezTo>
                  <a:cubicBezTo>
                    <a:pt x="66912" y="143740"/>
                    <a:pt x="58620" y="146123"/>
                    <a:pt x="48802" y="146123"/>
                  </a:cubicBezTo>
                  <a:cubicBezTo>
                    <a:pt x="38985" y="146123"/>
                    <a:pt x="30978" y="143930"/>
                    <a:pt x="23639" y="139451"/>
                  </a:cubicBezTo>
                  <a:cubicBezTo>
                    <a:pt x="16299" y="135066"/>
                    <a:pt x="10485" y="128584"/>
                    <a:pt x="6291" y="120291"/>
                  </a:cubicBezTo>
                  <a:cubicBezTo>
                    <a:pt x="2097" y="111903"/>
                    <a:pt x="0" y="102086"/>
                    <a:pt x="0" y="90743"/>
                  </a:cubicBezTo>
                  <a:cubicBezTo>
                    <a:pt x="0" y="79400"/>
                    <a:pt x="2097" y="69773"/>
                    <a:pt x="6291" y="61385"/>
                  </a:cubicBezTo>
                  <a:cubicBezTo>
                    <a:pt x="10485" y="52997"/>
                    <a:pt x="16204" y="46611"/>
                    <a:pt x="23639" y="42226"/>
                  </a:cubicBezTo>
                  <a:cubicBezTo>
                    <a:pt x="30978" y="37746"/>
                    <a:pt x="39366" y="35554"/>
                    <a:pt x="48802" y="35554"/>
                  </a:cubicBezTo>
                  <a:cubicBezTo>
                    <a:pt x="58239" y="35554"/>
                    <a:pt x="66912" y="37937"/>
                    <a:pt x="73871" y="42798"/>
                  </a:cubicBezTo>
                  <a:close/>
                  <a:moveTo>
                    <a:pt x="31931" y="64721"/>
                  </a:moveTo>
                  <a:cubicBezTo>
                    <a:pt x="26021" y="71012"/>
                    <a:pt x="23067" y="79781"/>
                    <a:pt x="23067" y="90838"/>
                  </a:cubicBezTo>
                  <a:cubicBezTo>
                    <a:pt x="23067" y="101895"/>
                    <a:pt x="26021" y="110665"/>
                    <a:pt x="31931" y="116956"/>
                  </a:cubicBezTo>
                  <a:cubicBezTo>
                    <a:pt x="37841" y="123246"/>
                    <a:pt x="45752" y="126487"/>
                    <a:pt x="55760" y="126487"/>
                  </a:cubicBezTo>
                  <a:cubicBezTo>
                    <a:pt x="62051" y="126487"/>
                    <a:pt x="67675" y="125057"/>
                    <a:pt x="72631" y="122103"/>
                  </a:cubicBezTo>
                  <a:cubicBezTo>
                    <a:pt x="77588" y="119148"/>
                    <a:pt x="81496" y="115049"/>
                    <a:pt x="84355" y="109711"/>
                  </a:cubicBezTo>
                  <a:cubicBezTo>
                    <a:pt x="87215" y="104373"/>
                    <a:pt x="88645" y="98082"/>
                    <a:pt x="88645" y="90934"/>
                  </a:cubicBezTo>
                  <a:cubicBezTo>
                    <a:pt x="88645" y="83785"/>
                    <a:pt x="87215" y="77684"/>
                    <a:pt x="84355" y="72251"/>
                  </a:cubicBezTo>
                  <a:cubicBezTo>
                    <a:pt x="81496" y="66818"/>
                    <a:pt x="77588" y="62624"/>
                    <a:pt x="72631" y="59765"/>
                  </a:cubicBezTo>
                  <a:cubicBezTo>
                    <a:pt x="67675" y="56810"/>
                    <a:pt x="62051" y="55380"/>
                    <a:pt x="55760" y="55380"/>
                  </a:cubicBezTo>
                  <a:cubicBezTo>
                    <a:pt x="45847" y="55380"/>
                    <a:pt x="37936" y="58525"/>
                    <a:pt x="31931" y="64912"/>
                  </a:cubicBezTo>
                  <a:close/>
                </a:path>
              </a:pathLst>
            </a:custGeom>
            <a:solidFill>
              <a:schemeClr val="bg1"/>
            </a:solidFill>
            <a:ln w="9525" cap="flat">
              <a:noFill/>
              <a:prstDash val="solid"/>
              <a:miter/>
            </a:ln>
          </p:spPr>
          <p:txBody>
            <a:bodyPr rtlCol="0" anchor="ctr"/>
            <a:lstStyle/>
            <a:p>
              <a:endParaRPr lang="fr-FR" sz="1092"/>
            </a:p>
          </p:txBody>
        </p:sp>
        <p:sp>
          <p:nvSpPr>
            <p:cNvPr id="58" name="Forme libre : forme 57">
              <a:extLst>
                <a:ext uri="{FF2B5EF4-FFF2-40B4-BE49-F238E27FC236}">
                  <a16:creationId xmlns:a16="http://schemas.microsoft.com/office/drawing/2014/main" id="{CDBE68C2-A323-8BA2-CB2F-CA540371E1D5}"/>
                </a:ext>
              </a:extLst>
            </p:cNvPr>
            <p:cNvSpPr/>
            <p:nvPr/>
          </p:nvSpPr>
          <p:spPr>
            <a:xfrm>
              <a:off x="18406858" y="12614284"/>
              <a:ext cx="64148" cy="134494"/>
            </a:xfrm>
            <a:custGeom>
              <a:avLst/>
              <a:gdLst>
                <a:gd name="connsiteX0" fmla="*/ 64148 w 64148"/>
                <a:gd name="connsiteY0" fmla="*/ 115144 h 134494"/>
                <a:gd name="connsiteX1" fmla="*/ 64148 w 64148"/>
                <a:gd name="connsiteY1" fmla="*/ 134494 h 134494"/>
                <a:gd name="connsiteX2" fmla="*/ 50423 w 64148"/>
                <a:gd name="connsiteY2" fmla="*/ 134494 h 134494"/>
                <a:gd name="connsiteX3" fmla="*/ 24306 w 64148"/>
                <a:gd name="connsiteY3" fmla="*/ 126201 h 134494"/>
                <a:gd name="connsiteX4" fmla="*/ 15441 w 64148"/>
                <a:gd name="connsiteY4" fmla="*/ 98559 h 134494"/>
                <a:gd name="connsiteX5" fmla="*/ 15441 w 64148"/>
                <a:gd name="connsiteY5" fmla="*/ 45753 h 134494"/>
                <a:gd name="connsiteX6" fmla="*/ 0 w 64148"/>
                <a:gd name="connsiteY6" fmla="*/ 45753 h 134494"/>
                <a:gd name="connsiteX7" fmla="*/ 0 w 64148"/>
                <a:gd name="connsiteY7" fmla="*/ 26784 h 134494"/>
                <a:gd name="connsiteX8" fmla="*/ 15441 w 64148"/>
                <a:gd name="connsiteY8" fmla="*/ 26784 h 134494"/>
                <a:gd name="connsiteX9" fmla="*/ 15441 w 64148"/>
                <a:gd name="connsiteY9" fmla="*/ 0 h 134494"/>
                <a:gd name="connsiteX10" fmla="*/ 37936 w 64148"/>
                <a:gd name="connsiteY10" fmla="*/ 0 h 134494"/>
                <a:gd name="connsiteX11" fmla="*/ 37936 w 64148"/>
                <a:gd name="connsiteY11" fmla="*/ 26784 h 134494"/>
                <a:gd name="connsiteX12" fmla="*/ 63958 w 64148"/>
                <a:gd name="connsiteY12" fmla="*/ 26784 h 134494"/>
                <a:gd name="connsiteX13" fmla="*/ 63958 w 64148"/>
                <a:gd name="connsiteY13" fmla="*/ 45753 h 134494"/>
                <a:gd name="connsiteX14" fmla="*/ 37936 w 64148"/>
                <a:gd name="connsiteY14" fmla="*/ 45753 h 134494"/>
                <a:gd name="connsiteX15" fmla="*/ 37936 w 64148"/>
                <a:gd name="connsiteY15" fmla="*/ 98940 h 134494"/>
                <a:gd name="connsiteX16" fmla="*/ 41367 w 64148"/>
                <a:gd name="connsiteY16" fmla="*/ 111618 h 134494"/>
                <a:gd name="connsiteX17" fmla="*/ 53377 w 64148"/>
                <a:gd name="connsiteY17" fmla="*/ 115144 h 134494"/>
                <a:gd name="connsiteX18" fmla="*/ 64148 w 64148"/>
                <a:gd name="connsiteY18" fmla="*/ 115144 h 13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148" h="134494">
                  <a:moveTo>
                    <a:pt x="64148" y="115144"/>
                  </a:moveTo>
                  <a:lnTo>
                    <a:pt x="64148" y="134494"/>
                  </a:lnTo>
                  <a:lnTo>
                    <a:pt x="50423" y="134494"/>
                  </a:lnTo>
                  <a:cubicBezTo>
                    <a:pt x="38985" y="134494"/>
                    <a:pt x="30215" y="131730"/>
                    <a:pt x="24306" y="126201"/>
                  </a:cubicBezTo>
                  <a:cubicBezTo>
                    <a:pt x="18396" y="120673"/>
                    <a:pt x="15441" y="111427"/>
                    <a:pt x="15441" y="98559"/>
                  </a:cubicBezTo>
                  <a:lnTo>
                    <a:pt x="15441" y="45753"/>
                  </a:lnTo>
                  <a:lnTo>
                    <a:pt x="0" y="45753"/>
                  </a:lnTo>
                  <a:lnTo>
                    <a:pt x="0" y="26784"/>
                  </a:lnTo>
                  <a:lnTo>
                    <a:pt x="15441" y="26784"/>
                  </a:lnTo>
                  <a:lnTo>
                    <a:pt x="15441" y="0"/>
                  </a:lnTo>
                  <a:lnTo>
                    <a:pt x="37936" y="0"/>
                  </a:lnTo>
                  <a:lnTo>
                    <a:pt x="37936" y="26784"/>
                  </a:lnTo>
                  <a:lnTo>
                    <a:pt x="63958" y="26784"/>
                  </a:lnTo>
                  <a:lnTo>
                    <a:pt x="63958" y="45753"/>
                  </a:lnTo>
                  <a:lnTo>
                    <a:pt x="37936" y="45753"/>
                  </a:lnTo>
                  <a:lnTo>
                    <a:pt x="37936" y="98940"/>
                  </a:lnTo>
                  <a:cubicBezTo>
                    <a:pt x="37936" y="105041"/>
                    <a:pt x="39080" y="109330"/>
                    <a:pt x="41367" y="111618"/>
                  </a:cubicBezTo>
                  <a:cubicBezTo>
                    <a:pt x="43655" y="114001"/>
                    <a:pt x="47658" y="115144"/>
                    <a:pt x="53377" y="115144"/>
                  </a:cubicBezTo>
                  <a:lnTo>
                    <a:pt x="64148" y="115144"/>
                  </a:lnTo>
                  <a:close/>
                </a:path>
              </a:pathLst>
            </a:custGeom>
            <a:solidFill>
              <a:schemeClr val="bg1"/>
            </a:solidFill>
            <a:ln w="9525" cap="flat">
              <a:noFill/>
              <a:prstDash val="solid"/>
              <a:miter/>
            </a:ln>
          </p:spPr>
          <p:txBody>
            <a:bodyPr rtlCol="0" anchor="ctr"/>
            <a:lstStyle/>
            <a:p>
              <a:endParaRPr lang="fr-FR" sz="1092"/>
            </a:p>
          </p:txBody>
        </p:sp>
        <p:sp>
          <p:nvSpPr>
            <p:cNvPr id="59" name="Forme libre : forme 58">
              <a:extLst>
                <a:ext uri="{FF2B5EF4-FFF2-40B4-BE49-F238E27FC236}">
                  <a16:creationId xmlns:a16="http://schemas.microsoft.com/office/drawing/2014/main" id="{F68F656C-582F-2E70-B6DA-4C99D142080E}"/>
                </a:ext>
              </a:extLst>
            </p:cNvPr>
            <p:cNvSpPr/>
            <p:nvPr/>
          </p:nvSpPr>
          <p:spPr>
            <a:xfrm>
              <a:off x="18487306" y="12603990"/>
              <a:ext cx="101703" cy="144788"/>
            </a:xfrm>
            <a:custGeom>
              <a:avLst/>
              <a:gdLst>
                <a:gd name="connsiteX0" fmla="*/ 90360 w 101703"/>
                <a:gd name="connsiteY0" fmla="*/ 47278 h 144788"/>
                <a:gd name="connsiteX1" fmla="*/ 101703 w 101703"/>
                <a:gd name="connsiteY1" fmla="*/ 81878 h 144788"/>
                <a:gd name="connsiteX2" fmla="*/ 101703 w 101703"/>
                <a:gd name="connsiteY2" fmla="*/ 144693 h 144788"/>
                <a:gd name="connsiteX3" fmla="*/ 79399 w 101703"/>
                <a:gd name="connsiteY3" fmla="*/ 144693 h 144788"/>
                <a:gd name="connsiteX4" fmla="*/ 79399 w 101703"/>
                <a:gd name="connsiteY4" fmla="*/ 84261 h 144788"/>
                <a:gd name="connsiteX5" fmla="*/ 71964 w 101703"/>
                <a:gd name="connsiteY5" fmla="*/ 61861 h 144788"/>
                <a:gd name="connsiteX6" fmla="*/ 51662 w 101703"/>
                <a:gd name="connsiteY6" fmla="*/ 53950 h 144788"/>
                <a:gd name="connsiteX7" fmla="*/ 30311 w 101703"/>
                <a:gd name="connsiteY7" fmla="*/ 62433 h 144788"/>
                <a:gd name="connsiteX8" fmla="*/ 22304 w 101703"/>
                <a:gd name="connsiteY8" fmla="*/ 87407 h 144788"/>
                <a:gd name="connsiteX9" fmla="*/ 22304 w 101703"/>
                <a:gd name="connsiteY9" fmla="*/ 144788 h 144788"/>
                <a:gd name="connsiteX10" fmla="*/ 0 w 101703"/>
                <a:gd name="connsiteY10" fmla="*/ 144788 h 144788"/>
                <a:gd name="connsiteX11" fmla="*/ 0 w 101703"/>
                <a:gd name="connsiteY11" fmla="*/ 0 h 144788"/>
                <a:gd name="connsiteX12" fmla="*/ 22304 w 101703"/>
                <a:gd name="connsiteY12" fmla="*/ 0 h 144788"/>
                <a:gd name="connsiteX13" fmla="*/ 22304 w 101703"/>
                <a:gd name="connsiteY13" fmla="*/ 60622 h 144788"/>
                <a:gd name="connsiteX14" fmla="*/ 36792 w 101703"/>
                <a:gd name="connsiteY14" fmla="*/ 41845 h 144788"/>
                <a:gd name="connsiteX15" fmla="*/ 60240 w 101703"/>
                <a:gd name="connsiteY15" fmla="*/ 35172 h 144788"/>
                <a:gd name="connsiteX16" fmla="*/ 90360 w 101703"/>
                <a:gd name="connsiteY16" fmla="*/ 47278 h 14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703" h="144788">
                  <a:moveTo>
                    <a:pt x="90360" y="47278"/>
                  </a:moveTo>
                  <a:cubicBezTo>
                    <a:pt x="97890" y="55380"/>
                    <a:pt x="101703" y="66913"/>
                    <a:pt x="101703" y="81878"/>
                  </a:cubicBezTo>
                  <a:lnTo>
                    <a:pt x="101703" y="144693"/>
                  </a:lnTo>
                  <a:lnTo>
                    <a:pt x="79399" y="144693"/>
                  </a:lnTo>
                  <a:lnTo>
                    <a:pt x="79399" y="84261"/>
                  </a:lnTo>
                  <a:cubicBezTo>
                    <a:pt x="79399" y="74634"/>
                    <a:pt x="76921" y="67104"/>
                    <a:pt x="71964" y="61861"/>
                  </a:cubicBezTo>
                  <a:cubicBezTo>
                    <a:pt x="67008" y="56619"/>
                    <a:pt x="60240" y="53950"/>
                    <a:pt x="51662" y="53950"/>
                  </a:cubicBezTo>
                  <a:cubicBezTo>
                    <a:pt x="43083" y="53950"/>
                    <a:pt x="35648" y="56810"/>
                    <a:pt x="30311" y="62433"/>
                  </a:cubicBezTo>
                  <a:cubicBezTo>
                    <a:pt x="24973" y="68057"/>
                    <a:pt x="22304" y="76445"/>
                    <a:pt x="22304" y="87407"/>
                  </a:cubicBezTo>
                  <a:lnTo>
                    <a:pt x="22304" y="144788"/>
                  </a:lnTo>
                  <a:lnTo>
                    <a:pt x="0" y="144788"/>
                  </a:lnTo>
                  <a:lnTo>
                    <a:pt x="0" y="0"/>
                  </a:lnTo>
                  <a:lnTo>
                    <a:pt x="22304" y="0"/>
                  </a:lnTo>
                  <a:lnTo>
                    <a:pt x="22304" y="60622"/>
                  </a:lnTo>
                  <a:cubicBezTo>
                    <a:pt x="25164" y="52520"/>
                    <a:pt x="30025" y="46229"/>
                    <a:pt x="36792" y="41845"/>
                  </a:cubicBezTo>
                  <a:cubicBezTo>
                    <a:pt x="43560" y="37365"/>
                    <a:pt x="51376" y="35172"/>
                    <a:pt x="60240" y="35172"/>
                  </a:cubicBezTo>
                  <a:cubicBezTo>
                    <a:pt x="72727" y="35172"/>
                    <a:pt x="82830" y="39176"/>
                    <a:pt x="90360" y="47278"/>
                  </a:cubicBezTo>
                  <a:close/>
                </a:path>
              </a:pathLst>
            </a:custGeom>
            <a:solidFill>
              <a:schemeClr val="bg1"/>
            </a:solidFill>
            <a:ln w="9525" cap="flat">
              <a:noFill/>
              <a:prstDash val="solid"/>
              <a:miter/>
            </a:ln>
          </p:spPr>
          <p:txBody>
            <a:bodyPr rtlCol="0" anchor="ctr"/>
            <a:lstStyle/>
            <a:p>
              <a:endParaRPr lang="fr-FR" sz="1092"/>
            </a:p>
          </p:txBody>
        </p:sp>
        <p:sp>
          <p:nvSpPr>
            <p:cNvPr id="60" name="Forme libre : forme 59">
              <a:extLst>
                <a:ext uri="{FF2B5EF4-FFF2-40B4-BE49-F238E27FC236}">
                  <a16:creationId xmlns:a16="http://schemas.microsoft.com/office/drawing/2014/main" id="{6EFB4602-FBDA-1689-C6B9-A3CB403A8F1E}"/>
                </a:ext>
              </a:extLst>
            </p:cNvPr>
            <p:cNvSpPr/>
            <p:nvPr/>
          </p:nvSpPr>
          <p:spPr>
            <a:xfrm>
              <a:off x="18604546" y="12639639"/>
              <a:ext cx="105706" cy="110569"/>
            </a:xfrm>
            <a:custGeom>
              <a:avLst/>
              <a:gdLst>
                <a:gd name="connsiteX0" fmla="*/ 105039 w 105706"/>
                <a:gd name="connsiteY0" fmla="*/ 59669 h 110569"/>
                <a:gd name="connsiteX1" fmla="*/ 22018 w 105706"/>
                <a:gd name="connsiteY1" fmla="*/ 59669 h 110569"/>
                <a:gd name="connsiteX2" fmla="*/ 31169 w 105706"/>
                <a:gd name="connsiteY2" fmla="*/ 84357 h 110569"/>
                <a:gd name="connsiteX3" fmla="*/ 52520 w 105706"/>
                <a:gd name="connsiteY3" fmla="*/ 92363 h 110569"/>
                <a:gd name="connsiteX4" fmla="*/ 71392 w 105706"/>
                <a:gd name="connsiteY4" fmla="*/ 86644 h 110569"/>
                <a:gd name="connsiteX5" fmla="*/ 80924 w 105706"/>
                <a:gd name="connsiteY5" fmla="*/ 71584 h 110569"/>
                <a:gd name="connsiteX6" fmla="*/ 104753 w 105706"/>
                <a:gd name="connsiteY6" fmla="*/ 71584 h 110569"/>
                <a:gd name="connsiteX7" fmla="*/ 95698 w 105706"/>
                <a:gd name="connsiteY7" fmla="*/ 91791 h 110569"/>
                <a:gd name="connsiteX8" fmla="*/ 77874 w 105706"/>
                <a:gd name="connsiteY8" fmla="*/ 105613 h 110569"/>
                <a:gd name="connsiteX9" fmla="*/ 53377 w 105706"/>
                <a:gd name="connsiteY9" fmla="*/ 110569 h 110569"/>
                <a:gd name="connsiteX10" fmla="*/ 25736 w 105706"/>
                <a:gd name="connsiteY10" fmla="*/ 103897 h 110569"/>
                <a:gd name="connsiteX11" fmla="*/ 6863 w 105706"/>
                <a:gd name="connsiteY11" fmla="*/ 84738 h 110569"/>
                <a:gd name="connsiteX12" fmla="*/ 0 w 105706"/>
                <a:gd name="connsiteY12" fmla="*/ 55189 h 110569"/>
                <a:gd name="connsiteX13" fmla="*/ 6863 w 105706"/>
                <a:gd name="connsiteY13" fmla="*/ 25831 h 110569"/>
                <a:gd name="connsiteX14" fmla="*/ 25736 w 105706"/>
                <a:gd name="connsiteY14" fmla="*/ 6672 h 110569"/>
                <a:gd name="connsiteX15" fmla="*/ 53377 w 105706"/>
                <a:gd name="connsiteY15" fmla="*/ 0 h 110569"/>
                <a:gd name="connsiteX16" fmla="*/ 81115 w 105706"/>
                <a:gd name="connsiteY16" fmla="*/ 6577 h 110569"/>
                <a:gd name="connsiteX17" fmla="*/ 99320 w 105706"/>
                <a:gd name="connsiteY17" fmla="*/ 24592 h 110569"/>
                <a:gd name="connsiteX18" fmla="*/ 105706 w 105706"/>
                <a:gd name="connsiteY18" fmla="*/ 50137 h 110569"/>
                <a:gd name="connsiteX19" fmla="*/ 104944 w 105706"/>
                <a:gd name="connsiteY19" fmla="*/ 59765 h 110569"/>
                <a:gd name="connsiteX20" fmla="*/ 79685 w 105706"/>
                <a:gd name="connsiteY20" fmla="*/ 31741 h 110569"/>
                <a:gd name="connsiteX21" fmla="*/ 68723 w 105706"/>
                <a:gd name="connsiteY21" fmla="*/ 21161 h 110569"/>
                <a:gd name="connsiteX22" fmla="*/ 53568 w 105706"/>
                <a:gd name="connsiteY22" fmla="*/ 17729 h 110569"/>
                <a:gd name="connsiteX23" fmla="*/ 31645 w 105706"/>
                <a:gd name="connsiteY23" fmla="*/ 25736 h 110569"/>
                <a:gd name="connsiteX24" fmla="*/ 22018 w 105706"/>
                <a:gd name="connsiteY24" fmla="*/ 49375 h 110569"/>
                <a:gd name="connsiteX25" fmla="*/ 83307 w 105706"/>
                <a:gd name="connsiteY25" fmla="*/ 49375 h 110569"/>
                <a:gd name="connsiteX26" fmla="*/ 79685 w 105706"/>
                <a:gd name="connsiteY26" fmla="*/ 31646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706" h="110569">
                  <a:moveTo>
                    <a:pt x="105039" y="59669"/>
                  </a:moveTo>
                  <a:lnTo>
                    <a:pt x="22018" y="59669"/>
                  </a:lnTo>
                  <a:cubicBezTo>
                    <a:pt x="22399" y="70726"/>
                    <a:pt x="25450" y="79019"/>
                    <a:pt x="31169" y="84357"/>
                  </a:cubicBezTo>
                  <a:cubicBezTo>
                    <a:pt x="36888" y="89694"/>
                    <a:pt x="44036" y="92363"/>
                    <a:pt x="52520" y="92363"/>
                  </a:cubicBezTo>
                  <a:cubicBezTo>
                    <a:pt x="59954" y="92363"/>
                    <a:pt x="66245" y="90457"/>
                    <a:pt x="71392" y="86644"/>
                  </a:cubicBezTo>
                  <a:cubicBezTo>
                    <a:pt x="76539" y="82832"/>
                    <a:pt x="79685" y="77875"/>
                    <a:pt x="80924" y="71584"/>
                  </a:cubicBezTo>
                  <a:lnTo>
                    <a:pt x="104753" y="71584"/>
                  </a:lnTo>
                  <a:cubicBezTo>
                    <a:pt x="103323" y="79114"/>
                    <a:pt x="100273" y="85882"/>
                    <a:pt x="95698" y="91791"/>
                  </a:cubicBezTo>
                  <a:cubicBezTo>
                    <a:pt x="91123" y="97701"/>
                    <a:pt x="85213" y="102276"/>
                    <a:pt x="77874" y="105613"/>
                  </a:cubicBezTo>
                  <a:cubicBezTo>
                    <a:pt x="70534" y="108949"/>
                    <a:pt x="62432" y="110569"/>
                    <a:pt x="53377" y="110569"/>
                  </a:cubicBezTo>
                  <a:cubicBezTo>
                    <a:pt x="42988" y="110569"/>
                    <a:pt x="33742" y="108377"/>
                    <a:pt x="25736" y="103897"/>
                  </a:cubicBezTo>
                  <a:cubicBezTo>
                    <a:pt x="17729" y="99512"/>
                    <a:pt x="11438" y="93031"/>
                    <a:pt x="6863" y="84738"/>
                  </a:cubicBezTo>
                  <a:cubicBezTo>
                    <a:pt x="2288" y="76350"/>
                    <a:pt x="0" y="66532"/>
                    <a:pt x="0" y="55189"/>
                  </a:cubicBezTo>
                  <a:cubicBezTo>
                    <a:pt x="0" y="43846"/>
                    <a:pt x="2288" y="34219"/>
                    <a:pt x="6863" y="25831"/>
                  </a:cubicBezTo>
                  <a:cubicBezTo>
                    <a:pt x="11438" y="17443"/>
                    <a:pt x="17729" y="11057"/>
                    <a:pt x="25736" y="6672"/>
                  </a:cubicBezTo>
                  <a:cubicBezTo>
                    <a:pt x="33742" y="2192"/>
                    <a:pt x="42988" y="0"/>
                    <a:pt x="53377" y="0"/>
                  </a:cubicBezTo>
                  <a:cubicBezTo>
                    <a:pt x="63767" y="0"/>
                    <a:pt x="73203" y="2192"/>
                    <a:pt x="81115" y="6577"/>
                  </a:cubicBezTo>
                  <a:cubicBezTo>
                    <a:pt x="89026" y="10962"/>
                    <a:pt x="95031" y="16967"/>
                    <a:pt x="99320" y="24592"/>
                  </a:cubicBezTo>
                  <a:cubicBezTo>
                    <a:pt x="103609" y="32218"/>
                    <a:pt x="105706" y="40701"/>
                    <a:pt x="105706" y="50137"/>
                  </a:cubicBezTo>
                  <a:cubicBezTo>
                    <a:pt x="105706" y="53760"/>
                    <a:pt x="105420" y="57000"/>
                    <a:pt x="104944" y="59765"/>
                  </a:cubicBezTo>
                  <a:close/>
                  <a:moveTo>
                    <a:pt x="79685" y="31741"/>
                  </a:moveTo>
                  <a:cubicBezTo>
                    <a:pt x="77016" y="26975"/>
                    <a:pt x="73394" y="23448"/>
                    <a:pt x="68723" y="21161"/>
                  </a:cubicBezTo>
                  <a:cubicBezTo>
                    <a:pt x="64053" y="18873"/>
                    <a:pt x="59001" y="17729"/>
                    <a:pt x="53568" y="17729"/>
                  </a:cubicBezTo>
                  <a:cubicBezTo>
                    <a:pt x="44799" y="17729"/>
                    <a:pt x="37555" y="20398"/>
                    <a:pt x="31645" y="25736"/>
                  </a:cubicBezTo>
                  <a:cubicBezTo>
                    <a:pt x="25736" y="31074"/>
                    <a:pt x="22590" y="38985"/>
                    <a:pt x="22018" y="49375"/>
                  </a:cubicBezTo>
                  <a:lnTo>
                    <a:pt x="83307" y="49375"/>
                  </a:lnTo>
                  <a:cubicBezTo>
                    <a:pt x="83593" y="42321"/>
                    <a:pt x="82354" y="36412"/>
                    <a:pt x="79685" y="31646"/>
                  </a:cubicBezTo>
                  <a:close/>
                </a:path>
              </a:pathLst>
            </a:custGeom>
            <a:solidFill>
              <a:schemeClr val="bg1"/>
            </a:solidFill>
            <a:ln w="9525" cap="flat">
              <a:noFill/>
              <a:prstDash val="solid"/>
              <a:miter/>
            </a:ln>
          </p:spPr>
          <p:txBody>
            <a:bodyPr rtlCol="0" anchor="ctr"/>
            <a:lstStyle/>
            <a:p>
              <a:endParaRPr lang="fr-FR" sz="1092"/>
            </a:p>
          </p:txBody>
        </p:sp>
        <p:sp>
          <p:nvSpPr>
            <p:cNvPr id="61" name="Forme libre : forme 60">
              <a:extLst>
                <a:ext uri="{FF2B5EF4-FFF2-40B4-BE49-F238E27FC236}">
                  <a16:creationId xmlns:a16="http://schemas.microsoft.com/office/drawing/2014/main" id="{6493DCA1-5965-5F7F-5016-EF14C2353DA7}"/>
                </a:ext>
              </a:extLst>
            </p:cNvPr>
            <p:cNvSpPr/>
            <p:nvPr/>
          </p:nvSpPr>
          <p:spPr>
            <a:xfrm>
              <a:off x="18762771"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3" y="25927"/>
                    <a:pt x="30311" y="29930"/>
                    <a:pt x="27356" y="35363"/>
                  </a:cubicBezTo>
                  <a:cubicBezTo>
                    <a:pt x="24401" y="40796"/>
                    <a:pt x="22971" y="47373"/>
                    <a:pt x="22971" y="55189"/>
                  </a:cubicBezTo>
                  <a:cubicBezTo>
                    <a:pt x="22971" y="63005"/>
                    <a:pt x="24401" y="69773"/>
                    <a:pt x="27356" y="75111"/>
                  </a:cubicBezTo>
                  <a:cubicBezTo>
                    <a:pt x="30311" y="80449"/>
                    <a:pt x="34123"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2" name="Forme libre : forme 61">
              <a:extLst>
                <a:ext uri="{FF2B5EF4-FFF2-40B4-BE49-F238E27FC236}">
                  <a16:creationId xmlns:a16="http://schemas.microsoft.com/office/drawing/2014/main" id="{44C2F830-718A-B903-13D5-4B4A189B4CCE}"/>
                </a:ext>
              </a:extLst>
            </p:cNvPr>
            <p:cNvSpPr/>
            <p:nvPr/>
          </p:nvSpPr>
          <p:spPr>
            <a:xfrm>
              <a:off x="18889162" y="12603990"/>
              <a:ext cx="110662" cy="146122"/>
            </a:xfrm>
            <a:custGeom>
              <a:avLst/>
              <a:gdLst>
                <a:gd name="connsiteX0" fmla="*/ 87024 w 110662"/>
                <a:gd name="connsiteY0" fmla="*/ 42226 h 146122"/>
                <a:gd name="connsiteX1" fmla="*/ 104372 w 110662"/>
                <a:gd name="connsiteY1" fmla="*/ 61385 h 146122"/>
                <a:gd name="connsiteX2" fmla="*/ 110663 w 110662"/>
                <a:gd name="connsiteY2" fmla="*/ 90743 h 146122"/>
                <a:gd name="connsiteX3" fmla="*/ 104372 w 110662"/>
                <a:gd name="connsiteY3" fmla="*/ 120291 h 146122"/>
                <a:gd name="connsiteX4" fmla="*/ 87024 w 110662"/>
                <a:gd name="connsiteY4" fmla="*/ 139451 h 146122"/>
                <a:gd name="connsiteX5" fmla="*/ 61861 w 110662"/>
                <a:gd name="connsiteY5" fmla="*/ 146123 h 146122"/>
                <a:gd name="connsiteX6" fmla="*/ 36792 w 110662"/>
                <a:gd name="connsiteY6" fmla="*/ 138879 h 146122"/>
                <a:gd name="connsiteX7" fmla="*/ 22304 w 110662"/>
                <a:gd name="connsiteY7" fmla="*/ 119720 h 146122"/>
                <a:gd name="connsiteX8" fmla="*/ 22304 w 110662"/>
                <a:gd name="connsiteY8" fmla="*/ 144788 h 146122"/>
                <a:gd name="connsiteX9" fmla="*/ 0 w 110662"/>
                <a:gd name="connsiteY9" fmla="*/ 144788 h 146122"/>
                <a:gd name="connsiteX10" fmla="*/ 0 w 110662"/>
                <a:gd name="connsiteY10" fmla="*/ 0 h 146122"/>
                <a:gd name="connsiteX11" fmla="*/ 22304 w 110662"/>
                <a:gd name="connsiteY11" fmla="*/ 0 h 146122"/>
                <a:gd name="connsiteX12" fmla="*/ 22304 w 110662"/>
                <a:gd name="connsiteY12" fmla="*/ 62052 h 146122"/>
                <a:gd name="connsiteX13" fmla="*/ 36792 w 110662"/>
                <a:gd name="connsiteY13" fmla="*/ 42893 h 146122"/>
                <a:gd name="connsiteX14" fmla="*/ 61861 w 110662"/>
                <a:gd name="connsiteY14" fmla="*/ 35649 h 146122"/>
                <a:gd name="connsiteX15" fmla="*/ 87024 w 110662"/>
                <a:gd name="connsiteY15" fmla="*/ 42321 h 146122"/>
                <a:gd name="connsiteX16" fmla="*/ 38222 w 110662"/>
                <a:gd name="connsiteY16" fmla="*/ 59574 h 146122"/>
                <a:gd name="connsiteX17" fmla="*/ 26498 w 110662"/>
                <a:gd name="connsiteY17" fmla="*/ 72061 h 146122"/>
                <a:gd name="connsiteX18" fmla="*/ 22209 w 110662"/>
                <a:gd name="connsiteY18" fmla="*/ 90743 h 146122"/>
                <a:gd name="connsiteX19" fmla="*/ 26498 w 110662"/>
                <a:gd name="connsiteY19" fmla="*/ 109520 h 146122"/>
                <a:gd name="connsiteX20" fmla="*/ 38222 w 110662"/>
                <a:gd name="connsiteY20" fmla="*/ 121912 h 146122"/>
                <a:gd name="connsiteX21" fmla="*/ 55093 w 110662"/>
                <a:gd name="connsiteY21" fmla="*/ 126297 h 146122"/>
                <a:gd name="connsiteX22" fmla="*/ 78922 w 110662"/>
                <a:gd name="connsiteY22" fmla="*/ 116765 h 146122"/>
                <a:gd name="connsiteX23" fmla="*/ 87882 w 110662"/>
                <a:gd name="connsiteY23" fmla="*/ 90648 h 146122"/>
                <a:gd name="connsiteX24" fmla="*/ 78922 w 110662"/>
                <a:gd name="connsiteY24" fmla="*/ 64626 h 146122"/>
                <a:gd name="connsiteX25" fmla="*/ 55093 w 110662"/>
                <a:gd name="connsiteY25" fmla="*/ 54998 h 146122"/>
                <a:gd name="connsiteX26" fmla="*/ 38222 w 110662"/>
                <a:gd name="connsiteY26" fmla="*/ 59383 h 14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662" h="146122">
                  <a:moveTo>
                    <a:pt x="87024" y="42226"/>
                  </a:moveTo>
                  <a:cubicBezTo>
                    <a:pt x="94364" y="46610"/>
                    <a:pt x="100178" y="53092"/>
                    <a:pt x="104372" y="61385"/>
                  </a:cubicBezTo>
                  <a:cubicBezTo>
                    <a:pt x="108566" y="69678"/>
                    <a:pt x="110663" y="79495"/>
                    <a:pt x="110663" y="90743"/>
                  </a:cubicBezTo>
                  <a:cubicBezTo>
                    <a:pt x="110663" y="101990"/>
                    <a:pt x="108566" y="111903"/>
                    <a:pt x="104372" y="120291"/>
                  </a:cubicBezTo>
                  <a:cubicBezTo>
                    <a:pt x="100178" y="128680"/>
                    <a:pt x="94459" y="135066"/>
                    <a:pt x="87024" y="139451"/>
                  </a:cubicBezTo>
                  <a:cubicBezTo>
                    <a:pt x="79685" y="143930"/>
                    <a:pt x="71297" y="146123"/>
                    <a:pt x="61861" y="146123"/>
                  </a:cubicBezTo>
                  <a:cubicBezTo>
                    <a:pt x="52424" y="146123"/>
                    <a:pt x="43750" y="143740"/>
                    <a:pt x="36792" y="138879"/>
                  </a:cubicBezTo>
                  <a:cubicBezTo>
                    <a:pt x="29834" y="134017"/>
                    <a:pt x="25068" y="127631"/>
                    <a:pt x="22304" y="119720"/>
                  </a:cubicBezTo>
                  <a:lnTo>
                    <a:pt x="22304" y="144788"/>
                  </a:lnTo>
                  <a:lnTo>
                    <a:pt x="0" y="144788"/>
                  </a:lnTo>
                  <a:lnTo>
                    <a:pt x="0" y="0"/>
                  </a:lnTo>
                  <a:lnTo>
                    <a:pt x="22304" y="0"/>
                  </a:lnTo>
                  <a:lnTo>
                    <a:pt x="22304" y="62052"/>
                  </a:lnTo>
                  <a:cubicBezTo>
                    <a:pt x="25068" y="54141"/>
                    <a:pt x="29834" y="47659"/>
                    <a:pt x="36792" y="42893"/>
                  </a:cubicBezTo>
                  <a:cubicBezTo>
                    <a:pt x="43750" y="38032"/>
                    <a:pt x="52043" y="35649"/>
                    <a:pt x="61861" y="35649"/>
                  </a:cubicBezTo>
                  <a:cubicBezTo>
                    <a:pt x="71678" y="35649"/>
                    <a:pt x="79685" y="37841"/>
                    <a:pt x="87024" y="42321"/>
                  </a:cubicBezTo>
                  <a:close/>
                  <a:moveTo>
                    <a:pt x="38222" y="59574"/>
                  </a:moveTo>
                  <a:cubicBezTo>
                    <a:pt x="33265" y="62529"/>
                    <a:pt x="29357" y="66723"/>
                    <a:pt x="26498" y="72061"/>
                  </a:cubicBezTo>
                  <a:cubicBezTo>
                    <a:pt x="23639" y="77494"/>
                    <a:pt x="22209" y="83689"/>
                    <a:pt x="22209" y="90743"/>
                  </a:cubicBezTo>
                  <a:cubicBezTo>
                    <a:pt x="22209" y="97797"/>
                    <a:pt x="23639" y="104183"/>
                    <a:pt x="26498" y="109520"/>
                  </a:cubicBezTo>
                  <a:cubicBezTo>
                    <a:pt x="29357" y="114858"/>
                    <a:pt x="33265" y="119052"/>
                    <a:pt x="38222" y="121912"/>
                  </a:cubicBezTo>
                  <a:cubicBezTo>
                    <a:pt x="43179" y="124867"/>
                    <a:pt x="48802" y="126297"/>
                    <a:pt x="55093" y="126297"/>
                  </a:cubicBezTo>
                  <a:cubicBezTo>
                    <a:pt x="65006" y="126297"/>
                    <a:pt x="73013" y="123151"/>
                    <a:pt x="78922" y="116765"/>
                  </a:cubicBezTo>
                  <a:cubicBezTo>
                    <a:pt x="84832" y="110378"/>
                    <a:pt x="87882" y="101704"/>
                    <a:pt x="87882" y="90648"/>
                  </a:cubicBezTo>
                  <a:cubicBezTo>
                    <a:pt x="87882" y="79591"/>
                    <a:pt x="84927" y="71012"/>
                    <a:pt x="78922" y="64626"/>
                  </a:cubicBezTo>
                  <a:cubicBezTo>
                    <a:pt x="72917" y="58239"/>
                    <a:pt x="65006" y="54998"/>
                    <a:pt x="55093" y="54998"/>
                  </a:cubicBezTo>
                  <a:cubicBezTo>
                    <a:pt x="48802" y="54998"/>
                    <a:pt x="43179" y="56428"/>
                    <a:pt x="38222" y="59383"/>
                  </a:cubicBezTo>
                  <a:close/>
                </a:path>
              </a:pathLst>
            </a:custGeom>
            <a:solidFill>
              <a:schemeClr val="bg1"/>
            </a:solidFill>
            <a:ln w="9525" cap="flat">
              <a:noFill/>
              <a:prstDash val="solid"/>
              <a:miter/>
            </a:ln>
          </p:spPr>
          <p:txBody>
            <a:bodyPr rtlCol="0" anchor="ctr"/>
            <a:lstStyle/>
            <a:p>
              <a:endParaRPr lang="fr-FR" sz="1092"/>
            </a:p>
          </p:txBody>
        </p:sp>
        <p:sp>
          <p:nvSpPr>
            <p:cNvPr id="63" name="Forme libre : forme 62">
              <a:extLst>
                <a:ext uri="{FF2B5EF4-FFF2-40B4-BE49-F238E27FC236}">
                  <a16:creationId xmlns:a16="http://schemas.microsoft.com/office/drawing/2014/main" id="{7CA62A53-8A1D-DBFA-F48B-05D79B54223B}"/>
                </a:ext>
              </a:extLst>
            </p:cNvPr>
            <p:cNvSpPr/>
            <p:nvPr/>
          </p:nvSpPr>
          <p:spPr>
            <a:xfrm>
              <a:off x="19001159" y="12640974"/>
              <a:ext cx="109137" cy="107804"/>
            </a:xfrm>
            <a:custGeom>
              <a:avLst/>
              <a:gdLst>
                <a:gd name="connsiteX0" fmla="*/ 54807 w 109137"/>
                <a:gd name="connsiteY0" fmla="*/ 84738 h 107804"/>
                <a:gd name="connsiteX1" fmla="*/ 85308 w 109137"/>
                <a:gd name="connsiteY1" fmla="*/ 0 h 107804"/>
                <a:gd name="connsiteX2" fmla="*/ 109138 w 109137"/>
                <a:gd name="connsiteY2" fmla="*/ 0 h 107804"/>
                <a:gd name="connsiteX3" fmla="*/ 68056 w 109137"/>
                <a:gd name="connsiteY3" fmla="*/ 107805 h 107804"/>
                <a:gd name="connsiteX4" fmla="*/ 41082 w 109137"/>
                <a:gd name="connsiteY4" fmla="*/ 107805 h 107804"/>
                <a:gd name="connsiteX5" fmla="*/ 0 w 109137"/>
                <a:gd name="connsiteY5" fmla="*/ 0 h 107804"/>
                <a:gd name="connsiteX6" fmla="*/ 23829 w 109137"/>
                <a:gd name="connsiteY6" fmla="*/ 0 h 107804"/>
                <a:gd name="connsiteX7" fmla="*/ 54712 w 109137"/>
                <a:gd name="connsiteY7" fmla="*/ 84738 h 10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37" h="107804">
                  <a:moveTo>
                    <a:pt x="54807" y="84738"/>
                  </a:moveTo>
                  <a:lnTo>
                    <a:pt x="85308" y="0"/>
                  </a:lnTo>
                  <a:lnTo>
                    <a:pt x="109138" y="0"/>
                  </a:lnTo>
                  <a:lnTo>
                    <a:pt x="68056" y="107805"/>
                  </a:lnTo>
                  <a:lnTo>
                    <a:pt x="41082" y="107805"/>
                  </a:lnTo>
                  <a:lnTo>
                    <a:pt x="0" y="0"/>
                  </a:lnTo>
                  <a:lnTo>
                    <a:pt x="23829" y="0"/>
                  </a:lnTo>
                  <a:lnTo>
                    <a:pt x="54712" y="84738"/>
                  </a:lnTo>
                  <a:close/>
                </a:path>
              </a:pathLst>
            </a:custGeom>
            <a:solidFill>
              <a:schemeClr val="bg1"/>
            </a:solidFill>
            <a:ln w="9525" cap="flat">
              <a:noFill/>
              <a:prstDash val="solid"/>
              <a:miter/>
            </a:ln>
          </p:spPr>
          <p:txBody>
            <a:bodyPr rtlCol="0" anchor="ctr"/>
            <a:lstStyle/>
            <a:p>
              <a:endParaRPr lang="fr-FR" sz="1092"/>
            </a:p>
          </p:txBody>
        </p:sp>
        <p:sp>
          <p:nvSpPr>
            <p:cNvPr id="64" name="Forme libre : forme 63">
              <a:extLst>
                <a:ext uri="{FF2B5EF4-FFF2-40B4-BE49-F238E27FC236}">
                  <a16:creationId xmlns:a16="http://schemas.microsoft.com/office/drawing/2014/main" id="{77E0A0A9-CC08-A8FD-BEC6-E6E850120196}"/>
                </a:ext>
              </a:extLst>
            </p:cNvPr>
            <p:cNvSpPr/>
            <p:nvPr/>
          </p:nvSpPr>
          <p:spPr>
            <a:xfrm>
              <a:off x="19118970" y="12596555"/>
              <a:ext cx="28785" cy="152223"/>
            </a:xfrm>
            <a:custGeom>
              <a:avLst/>
              <a:gdLst>
                <a:gd name="connsiteX0" fmla="*/ 3908 w 28785"/>
                <a:gd name="connsiteY0" fmla="*/ 3717 h 152223"/>
                <a:gd name="connsiteX1" fmla="*/ 14298 w 28785"/>
                <a:gd name="connsiteY1" fmla="*/ 0 h 152223"/>
                <a:gd name="connsiteX2" fmla="*/ 24782 w 28785"/>
                <a:gd name="connsiteY2" fmla="*/ 3717 h 152223"/>
                <a:gd name="connsiteX3" fmla="*/ 28786 w 28785"/>
                <a:gd name="connsiteY3" fmla="*/ 13154 h 152223"/>
                <a:gd name="connsiteX4" fmla="*/ 24782 w 28785"/>
                <a:gd name="connsiteY4" fmla="*/ 22304 h 152223"/>
                <a:gd name="connsiteX5" fmla="*/ 14298 w 28785"/>
                <a:gd name="connsiteY5" fmla="*/ 25831 h 152223"/>
                <a:gd name="connsiteX6" fmla="*/ 3908 w 28785"/>
                <a:gd name="connsiteY6" fmla="*/ 22304 h 152223"/>
                <a:gd name="connsiteX7" fmla="*/ 0 w 28785"/>
                <a:gd name="connsiteY7" fmla="*/ 13154 h 152223"/>
                <a:gd name="connsiteX8" fmla="*/ 3908 w 28785"/>
                <a:gd name="connsiteY8" fmla="*/ 3717 h 152223"/>
                <a:gd name="connsiteX9" fmla="*/ 25450 w 28785"/>
                <a:gd name="connsiteY9" fmla="*/ 44418 h 152223"/>
                <a:gd name="connsiteX10" fmla="*/ 25450 w 28785"/>
                <a:gd name="connsiteY10" fmla="*/ 152223 h 152223"/>
                <a:gd name="connsiteX11" fmla="*/ 3146 w 28785"/>
                <a:gd name="connsiteY11" fmla="*/ 152223 h 152223"/>
                <a:gd name="connsiteX12" fmla="*/ 3146 w 28785"/>
                <a:gd name="connsiteY12" fmla="*/ 44418 h 152223"/>
                <a:gd name="connsiteX13" fmla="*/ 25450 w 28785"/>
                <a:gd name="connsiteY13" fmla="*/ 44418 h 15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785" h="152223">
                  <a:moveTo>
                    <a:pt x="3908" y="3717"/>
                  </a:moveTo>
                  <a:cubicBezTo>
                    <a:pt x="6481" y="1239"/>
                    <a:pt x="10008" y="0"/>
                    <a:pt x="14298" y="0"/>
                  </a:cubicBezTo>
                  <a:cubicBezTo>
                    <a:pt x="18587" y="0"/>
                    <a:pt x="22114" y="1239"/>
                    <a:pt x="24782" y="3717"/>
                  </a:cubicBezTo>
                  <a:cubicBezTo>
                    <a:pt x="27451" y="6196"/>
                    <a:pt x="28786" y="9341"/>
                    <a:pt x="28786" y="13154"/>
                  </a:cubicBezTo>
                  <a:cubicBezTo>
                    <a:pt x="28786" y="16967"/>
                    <a:pt x="27451" y="20017"/>
                    <a:pt x="24782" y="22304"/>
                  </a:cubicBezTo>
                  <a:cubicBezTo>
                    <a:pt x="22114" y="24687"/>
                    <a:pt x="18587" y="25831"/>
                    <a:pt x="14298" y="25831"/>
                  </a:cubicBezTo>
                  <a:cubicBezTo>
                    <a:pt x="10008" y="25831"/>
                    <a:pt x="6577" y="24687"/>
                    <a:pt x="3908" y="22304"/>
                  </a:cubicBezTo>
                  <a:cubicBezTo>
                    <a:pt x="1335" y="19921"/>
                    <a:pt x="0" y="16871"/>
                    <a:pt x="0" y="13154"/>
                  </a:cubicBezTo>
                  <a:cubicBezTo>
                    <a:pt x="0" y="9436"/>
                    <a:pt x="1335" y="6291"/>
                    <a:pt x="3908" y="3717"/>
                  </a:cubicBezTo>
                  <a:close/>
                  <a:moveTo>
                    <a:pt x="25450" y="44418"/>
                  </a:moveTo>
                  <a:lnTo>
                    <a:pt x="25450" y="152223"/>
                  </a:lnTo>
                  <a:lnTo>
                    <a:pt x="3146" y="152223"/>
                  </a:lnTo>
                  <a:lnTo>
                    <a:pt x="3146" y="44418"/>
                  </a:lnTo>
                  <a:lnTo>
                    <a:pt x="25450" y="44418"/>
                  </a:lnTo>
                  <a:close/>
                </a:path>
              </a:pathLst>
            </a:custGeom>
            <a:solidFill>
              <a:schemeClr val="bg1"/>
            </a:solidFill>
            <a:ln w="9525" cap="flat">
              <a:noFill/>
              <a:prstDash val="solid"/>
              <a:miter/>
            </a:ln>
          </p:spPr>
          <p:txBody>
            <a:bodyPr rtlCol="0" anchor="ctr"/>
            <a:lstStyle/>
            <a:p>
              <a:endParaRPr lang="fr-FR" sz="1092"/>
            </a:p>
          </p:txBody>
        </p:sp>
        <p:sp>
          <p:nvSpPr>
            <p:cNvPr id="65" name="Forme libre : forme 64">
              <a:extLst>
                <a:ext uri="{FF2B5EF4-FFF2-40B4-BE49-F238E27FC236}">
                  <a16:creationId xmlns:a16="http://schemas.microsoft.com/office/drawing/2014/main" id="{ED3E0908-B5F9-B789-7054-FE50FAB60F41}"/>
                </a:ext>
              </a:extLst>
            </p:cNvPr>
            <p:cNvSpPr/>
            <p:nvPr/>
          </p:nvSpPr>
          <p:spPr>
            <a:xfrm>
              <a:off x="19161005" y="12639544"/>
              <a:ext cx="109614" cy="110569"/>
            </a:xfrm>
            <a:custGeom>
              <a:avLst/>
              <a:gdLst>
                <a:gd name="connsiteX0" fmla="*/ 83021 w 109614"/>
                <a:gd name="connsiteY0" fmla="*/ 6672 h 110569"/>
                <a:gd name="connsiteX1" fmla="*/ 102561 w 109614"/>
                <a:gd name="connsiteY1" fmla="*/ 25831 h 110569"/>
                <a:gd name="connsiteX2" fmla="*/ 109614 w 109614"/>
                <a:gd name="connsiteY2" fmla="*/ 55189 h 110569"/>
                <a:gd name="connsiteX3" fmla="*/ 102561 w 109614"/>
                <a:gd name="connsiteY3" fmla="*/ 84738 h 110569"/>
                <a:gd name="connsiteX4" fmla="*/ 83021 w 109614"/>
                <a:gd name="connsiteY4" fmla="*/ 103897 h 110569"/>
                <a:gd name="connsiteX5" fmla="*/ 54807 w 109614"/>
                <a:gd name="connsiteY5" fmla="*/ 110569 h 110569"/>
                <a:gd name="connsiteX6" fmla="*/ 26689 w 109614"/>
                <a:gd name="connsiteY6" fmla="*/ 103897 h 110569"/>
                <a:gd name="connsiteX7" fmla="*/ 7149 w 109614"/>
                <a:gd name="connsiteY7" fmla="*/ 84643 h 110569"/>
                <a:gd name="connsiteX8" fmla="*/ 0 w 109614"/>
                <a:gd name="connsiteY8" fmla="*/ 55189 h 110569"/>
                <a:gd name="connsiteX9" fmla="*/ 7149 w 109614"/>
                <a:gd name="connsiteY9" fmla="*/ 25831 h 110569"/>
                <a:gd name="connsiteX10" fmla="*/ 26689 w 109614"/>
                <a:gd name="connsiteY10" fmla="*/ 6672 h 110569"/>
                <a:gd name="connsiteX11" fmla="*/ 54807 w 109614"/>
                <a:gd name="connsiteY11" fmla="*/ 0 h 110569"/>
                <a:gd name="connsiteX12" fmla="*/ 83021 w 109614"/>
                <a:gd name="connsiteY12" fmla="*/ 6672 h 110569"/>
                <a:gd name="connsiteX13" fmla="*/ 38985 w 109614"/>
                <a:gd name="connsiteY13" fmla="*/ 23353 h 110569"/>
                <a:gd name="connsiteX14" fmla="*/ 27356 w 109614"/>
                <a:gd name="connsiteY14" fmla="*/ 35363 h 110569"/>
                <a:gd name="connsiteX15" fmla="*/ 22971 w 109614"/>
                <a:gd name="connsiteY15" fmla="*/ 55189 h 110569"/>
                <a:gd name="connsiteX16" fmla="*/ 27356 w 109614"/>
                <a:gd name="connsiteY16" fmla="*/ 75111 h 110569"/>
                <a:gd name="connsiteX17" fmla="*/ 38985 w 109614"/>
                <a:gd name="connsiteY17" fmla="*/ 87026 h 110569"/>
                <a:gd name="connsiteX18" fmla="*/ 54807 w 109614"/>
                <a:gd name="connsiteY18" fmla="*/ 90934 h 110569"/>
                <a:gd name="connsiteX19" fmla="*/ 70630 w 109614"/>
                <a:gd name="connsiteY19" fmla="*/ 87026 h 110569"/>
                <a:gd name="connsiteX20" fmla="*/ 82258 w 109614"/>
                <a:gd name="connsiteY20" fmla="*/ 75111 h 110569"/>
                <a:gd name="connsiteX21" fmla="*/ 86643 w 109614"/>
                <a:gd name="connsiteY21" fmla="*/ 55189 h 110569"/>
                <a:gd name="connsiteX22" fmla="*/ 82258 w 109614"/>
                <a:gd name="connsiteY22" fmla="*/ 35363 h 110569"/>
                <a:gd name="connsiteX23" fmla="*/ 70630 w 109614"/>
                <a:gd name="connsiteY23" fmla="*/ 23353 h 110569"/>
                <a:gd name="connsiteX24" fmla="*/ 54807 w 109614"/>
                <a:gd name="connsiteY24" fmla="*/ 19445 h 110569"/>
                <a:gd name="connsiteX25" fmla="*/ 38985 w 109614"/>
                <a:gd name="connsiteY25" fmla="*/ 23353 h 11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614" h="110569">
                  <a:moveTo>
                    <a:pt x="83021" y="6672"/>
                  </a:moveTo>
                  <a:cubicBezTo>
                    <a:pt x="91409" y="11057"/>
                    <a:pt x="97890" y="17539"/>
                    <a:pt x="102561" y="25831"/>
                  </a:cubicBezTo>
                  <a:cubicBezTo>
                    <a:pt x="107231" y="34219"/>
                    <a:pt x="109614" y="43942"/>
                    <a:pt x="109614" y="55189"/>
                  </a:cubicBezTo>
                  <a:cubicBezTo>
                    <a:pt x="109614" y="66437"/>
                    <a:pt x="107231" y="76350"/>
                    <a:pt x="102561" y="84738"/>
                  </a:cubicBezTo>
                  <a:cubicBezTo>
                    <a:pt x="97890" y="93126"/>
                    <a:pt x="91314" y="99512"/>
                    <a:pt x="83021" y="103897"/>
                  </a:cubicBezTo>
                  <a:cubicBezTo>
                    <a:pt x="74633" y="108377"/>
                    <a:pt x="65292" y="110569"/>
                    <a:pt x="54807" y="110569"/>
                  </a:cubicBezTo>
                  <a:cubicBezTo>
                    <a:pt x="44322" y="110569"/>
                    <a:pt x="34981" y="108377"/>
                    <a:pt x="26689" y="103897"/>
                  </a:cubicBezTo>
                  <a:cubicBezTo>
                    <a:pt x="18396" y="99512"/>
                    <a:pt x="11915" y="93031"/>
                    <a:pt x="7149" y="84643"/>
                  </a:cubicBezTo>
                  <a:cubicBezTo>
                    <a:pt x="2383" y="76255"/>
                    <a:pt x="0" y="66437"/>
                    <a:pt x="0" y="55189"/>
                  </a:cubicBezTo>
                  <a:cubicBezTo>
                    <a:pt x="0" y="43942"/>
                    <a:pt x="2383" y="34219"/>
                    <a:pt x="7149" y="25831"/>
                  </a:cubicBezTo>
                  <a:cubicBezTo>
                    <a:pt x="11915" y="17443"/>
                    <a:pt x="18396" y="11057"/>
                    <a:pt x="26689" y="6672"/>
                  </a:cubicBezTo>
                  <a:cubicBezTo>
                    <a:pt x="34981" y="2192"/>
                    <a:pt x="44322" y="0"/>
                    <a:pt x="54807" y="0"/>
                  </a:cubicBezTo>
                  <a:cubicBezTo>
                    <a:pt x="65292" y="0"/>
                    <a:pt x="74633" y="2192"/>
                    <a:pt x="83021" y="6672"/>
                  </a:cubicBezTo>
                  <a:close/>
                  <a:moveTo>
                    <a:pt x="38985" y="23353"/>
                  </a:moveTo>
                  <a:cubicBezTo>
                    <a:pt x="34124" y="25927"/>
                    <a:pt x="30311" y="29930"/>
                    <a:pt x="27356" y="35363"/>
                  </a:cubicBezTo>
                  <a:cubicBezTo>
                    <a:pt x="24401" y="40796"/>
                    <a:pt x="22971" y="47373"/>
                    <a:pt x="22971" y="55189"/>
                  </a:cubicBezTo>
                  <a:cubicBezTo>
                    <a:pt x="22971" y="63005"/>
                    <a:pt x="24401" y="69773"/>
                    <a:pt x="27356" y="75111"/>
                  </a:cubicBezTo>
                  <a:cubicBezTo>
                    <a:pt x="30311" y="80449"/>
                    <a:pt x="34124" y="84452"/>
                    <a:pt x="38985" y="87026"/>
                  </a:cubicBezTo>
                  <a:cubicBezTo>
                    <a:pt x="43846" y="89599"/>
                    <a:pt x="49088" y="90934"/>
                    <a:pt x="54807" y="90934"/>
                  </a:cubicBezTo>
                  <a:cubicBezTo>
                    <a:pt x="60526" y="90934"/>
                    <a:pt x="65864" y="89599"/>
                    <a:pt x="70630" y="87026"/>
                  </a:cubicBezTo>
                  <a:cubicBezTo>
                    <a:pt x="75491" y="84452"/>
                    <a:pt x="79304" y="80449"/>
                    <a:pt x="82258" y="75111"/>
                  </a:cubicBezTo>
                  <a:cubicBezTo>
                    <a:pt x="85213" y="69773"/>
                    <a:pt x="86643" y="63101"/>
                    <a:pt x="86643" y="55189"/>
                  </a:cubicBezTo>
                  <a:cubicBezTo>
                    <a:pt x="86643" y="47278"/>
                    <a:pt x="85213" y="40701"/>
                    <a:pt x="82258" y="35363"/>
                  </a:cubicBezTo>
                  <a:cubicBezTo>
                    <a:pt x="79304" y="29930"/>
                    <a:pt x="75491" y="25927"/>
                    <a:pt x="70630" y="23353"/>
                  </a:cubicBezTo>
                  <a:cubicBezTo>
                    <a:pt x="65769" y="20780"/>
                    <a:pt x="60526" y="19445"/>
                    <a:pt x="54807" y="19445"/>
                  </a:cubicBezTo>
                  <a:cubicBezTo>
                    <a:pt x="49088" y="19445"/>
                    <a:pt x="43750" y="20780"/>
                    <a:pt x="38985" y="23353"/>
                  </a:cubicBezTo>
                  <a:close/>
                </a:path>
              </a:pathLst>
            </a:custGeom>
            <a:solidFill>
              <a:schemeClr val="bg1"/>
            </a:solidFill>
            <a:ln w="9525" cap="flat">
              <a:noFill/>
              <a:prstDash val="solid"/>
              <a:miter/>
            </a:ln>
          </p:spPr>
          <p:txBody>
            <a:bodyPr rtlCol="0" anchor="ctr"/>
            <a:lstStyle/>
            <a:p>
              <a:endParaRPr lang="fr-FR" sz="1092"/>
            </a:p>
          </p:txBody>
        </p:sp>
        <p:sp>
          <p:nvSpPr>
            <p:cNvPr id="66" name="Forme libre : forme 65">
              <a:extLst>
                <a:ext uri="{FF2B5EF4-FFF2-40B4-BE49-F238E27FC236}">
                  <a16:creationId xmlns:a16="http://schemas.microsoft.com/office/drawing/2014/main" id="{3DF836B3-56E9-1818-B46E-3BE4DEFBA17A}"/>
                </a:ext>
              </a:extLst>
            </p:cNvPr>
            <p:cNvSpPr/>
            <p:nvPr/>
          </p:nvSpPr>
          <p:spPr>
            <a:xfrm>
              <a:off x="19284727" y="12640974"/>
              <a:ext cx="101893" cy="109425"/>
            </a:xfrm>
            <a:custGeom>
              <a:avLst/>
              <a:gdLst>
                <a:gd name="connsiteX0" fmla="*/ 101894 w 101893"/>
                <a:gd name="connsiteY0" fmla="*/ 0 h 109425"/>
                <a:gd name="connsiteX1" fmla="*/ 101894 w 101893"/>
                <a:gd name="connsiteY1" fmla="*/ 107805 h 109425"/>
                <a:gd name="connsiteX2" fmla="*/ 79399 w 101893"/>
                <a:gd name="connsiteY2" fmla="*/ 107805 h 109425"/>
                <a:gd name="connsiteX3" fmla="*/ 79399 w 101893"/>
                <a:gd name="connsiteY3" fmla="*/ 84356 h 109425"/>
                <a:gd name="connsiteX4" fmla="*/ 65101 w 101893"/>
                <a:gd name="connsiteY4" fmla="*/ 102848 h 109425"/>
                <a:gd name="connsiteX5" fmla="*/ 41463 w 101893"/>
                <a:gd name="connsiteY5" fmla="*/ 109425 h 109425"/>
                <a:gd name="connsiteX6" fmla="*/ 11343 w 101893"/>
                <a:gd name="connsiteY6" fmla="*/ 97320 h 109425"/>
                <a:gd name="connsiteX7" fmla="*/ 0 w 101893"/>
                <a:gd name="connsiteY7" fmla="*/ 62719 h 109425"/>
                <a:gd name="connsiteX8" fmla="*/ 0 w 101893"/>
                <a:gd name="connsiteY8" fmla="*/ 95 h 109425"/>
                <a:gd name="connsiteX9" fmla="*/ 22304 w 101893"/>
                <a:gd name="connsiteY9" fmla="*/ 95 h 109425"/>
                <a:gd name="connsiteX10" fmla="*/ 22304 w 101893"/>
                <a:gd name="connsiteY10" fmla="*/ 60336 h 109425"/>
                <a:gd name="connsiteX11" fmla="*/ 29739 w 101893"/>
                <a:gd name="connsiteY11" fmla="*/ 82927 h 109425"/>
                <a:gd name="connsiteX12" fmla="*/ 50041 w 101893"/>
                <a:gd name="connsiteY12" fmla="*/ 90838 h 109425"/>
                <a:gd name="connsiteX13" fmla="*/ 71392 w 101893"/>
                <a:gd name="connsiteY13" fmla="*/ 82260 h 109425"/>
                <a:gd name="connsiteX14" fmla="*/ 79399 w 101893"/>
                <a:gd name="connsiteY14" fmla="*/ 57191 h 109425"/>
                <a:gd name="connsiteX15" fmla="*/ 79399 w 101893"/>
                <a:gd name="connsiteY15" fmla="*/ 0 h 109425"/>
                <a:gd name="connsiteX16" fmla="*/ 101894 w 101893"/>
                <a:gd name="connsiteY16" fmla="*/ 0 h 10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1893" h="109425">
                  <a:moveTo>
                    <a:pt x="101894" y="0"/>
                  </a:moveTo>
                  <a:lnTo>
                    <a:pt x="101894" y="107805"/>
                  </a:lnTo>
                  <a:lnTo>
                    <a:pt x="79399" y="107805"/>
                  </a:lnTo>
                  <a:lnTo>
                    <a:pt x="79399" y="84356"/>
                  </a:lnTo>
                  <a:cubicBezTo>
                    <a:pt x="76635" y="92268"/>
                    <a:pt x="71869" y="98464"/>
                    <a:pt x="65101" y="102848"/>
                  </a:cubicBezTo>
                  <a:cubicBezTo>
                    <a:pt x="58334" y="107233"/>
                    <a:pt x="50422" y="109425"/>
                    <a:pt x="41463" y="109425"/>
                  </a:cubicBezTo>
                  <a:cubicBezTo>
                    <a:pt x="28976" y="109425"/>
                    <a:pt x="18873" y="105422"/>
                    <a:pt x="11343" y="97320"/>
                  </a:cubicBezTo>
                  <a:cubicBezTo>
                    <a:pt x="3813" y="89218"/>
                    <a:pt x="0" y="77684"/>
                    <a:pt x="0" y="62719"/>
                  </a:cubicBezTo>
                  <a:lnTo>
                    <a:pt x="0" y="95"/>
                  </a:lnTo>
                  <a:lnTo>
                    <a:pt x="22304" y="95"/>
                  </a:lnTo>
                  <a:lnTo>
                    <a:pt x="22304" y="60336"/>
                  </a:lnTo>
                  <a:cubicBezTo>
                    <a:pt x="22304" y="70154"/>
                    <a:pt x="24782" y="77684"/>
                    <a:pt x="29739" y="82927"/>
                  </a:cubicBezTo>
                  <a:cubicBezTo>
                    <a:pt x="34695" y="88169"/>
                    <a:pt x="41463" y="90838"/>
                    <a:pt x="50041" y="90838"/>
                  </a:cubicBezTo>
                  <a:cubicBezTo>
                    <a:pt x="58620" y="90838"/>
                    <a:pt x="66055" y="87978"/>
                    <a:pt x="71392" y="82260"/>
                  </a:cubicBezTo>
                  <a:cubicBezTo>
                    <a:pt x="76730" y="76540"/>
                    <a:pt x="79399" y="68152"/>
                    <a:pt x="79399" y="57191"/>
                  </a:cubicBezTo>
                  <a:lnTo>
                    <a:pt x="79399" y="0"/>
                  </a:lnTo>
                  <a:lnTo>
                    <a:pt x="101894" y="0"/>
                  </a:lnTo>
                  <a:close/>
                </a:path>
              </a:pathLst>
            </a:custGeom>
            <a:solidFill>
              <a:schemeClr val="bg1"/>
            </a:solidFill>
            <a:ln w="9525" cap="flat">
              <a:noFill/>
              <a:prstDash val="solid"/>
              <a:miter/>
            </a:ln>
          </p:spPr>
          <p:txBody>
            <a:bodyPr rtlCol="0" anchor="ctr"/>
            <a:lstStyle/>
            <a:p>
              <a:endParaRPr lang="fr-FR" sz="1092"/>
            </a:p>
          </p:txBody>
        </p:sp>
        <p:sp>
          <p:nvSpPr>
            <p:cNvPr id="67" name="Forme libre : forme 66">
              <a:extLst>
                <a:ext uri="{FF2B5EF4-FFF2-40B4-BE49-F238E27FC236}">
                  <a16:creationId xmlns:a16="http://schemas.microsoft.com/office/drawing/2014/main" id="{DC50DC44-56D6-4685-F870-6FDA6FEBFFF7}"/>
                </a:ext>
              </a:extLst>
            </p:cNvPr>
            <p:cNvSpPr/>
            <p:nvPr/>
          </p:nvSpPr>
          <p:spPr>
            <a:xfrm>
              <a:off x="19404063" y="12639735"/>
              <a:ext cx="85594" cy="110378"/>
            </a:xfrm>
            <a:custGeom>
              <a:avLst/>
              <a:gdLst>
                <a:gd name="connsiteX0" fmla="*/ 70534 w 85594"/>
                <a:gd name="connsiteY0" fmla="*/ 9532 h 110378"/>
                <a:gd name="connsiteX1" fmla="*/ 84546 w 85594"/>
                <a:gd name="connsiteY1" fmla="*/ 35458 h 110378"/>
                <a:gd name="connsiteX2" fmla="*/ 63386 w 85594"/>
                <a:gd name="connsiteY2" fmla="*/ 35458 h 110378"/>
                <a:gd name="connsiteX3" fmla="*/ 55856 w 85594"/>
                <a:gd name="connsiteY3" fmla="*/ 21256 h 110378"/>
                <a:gd name="connsiteX4" fmla="*/ 39556 w 85594"/>
                <a:gd name="connsiteY4" fmla="*/ 15918 h 110378"/>
                <a:gd name="connsiteX5" fmla="*/ 26498 w 85594"/>
                <a:gd name="connsiteY5" fmla="*/ 19921 h 110378"/>
                <a:gd name="connsiteX6" fmla="*/ 21923 w 85594"/>
                <a:gd name="connsiteY6" fmla="*/ 30788 h 110378"/>
                <a:gd name="connsiteX7" fmla="*/ 25259 w 85594"/>
                <a:gd name="connsiteY7" fmla="*/ 38985 h 110378"/>
                <a:gd name="connsiteX8" fmla="*/ 33551 w 85594"/>
                <a:gd name="connsiteY8" fmla="*/ 43846 h 110378"/>
                <a:gd name="connsiteX9" fmla="*/ 47754 w 85594"/>
                <a:gd name="connsiteY9" fmla="*/ 47754 h 110378"/>
                <a:gd name="connsiteX10" fmla="*/ 67389 w 85594"/>
                <a:gd name="connsiteY10" fmla="*/ 53378 h 110378"/>
                <a:gd name="connsiteX11" fmla="*/ 80257 w 85594"/>
                <a:gd name="connsiteY11" fmla="*/ 62719 h 110378"/>
                <a:gd name="connsiteX12" fmla="*/ 85595 w 85594"/>
                <a:gd name="connsiteY12" fmla="*/ 80067 h 110378"/>
                <a:gd name="connsiteX13" fmla="*/ 75300 w 85594"/>
                <a:gd name="connsiteY13" fmla="*/ 101990 h 110378"/>
                <a:gd name="connsiteX14" fmla="*/ 47563 w 85594"/>
                <a:gd name="connsiteY14" fmla="*/ 110378 h 110378"/>
                <a:gd name="connsiteX15" fmla="*/ 14965 w 85594"/>
                <a:gd name="connsiteY15" fmla="*/ 100942 h 110378"/>
                <a:gd name="connsiteX16" fmla="*/ 0 w 85594"/>
                <a:gd name="connsiteY16" fmla="*/ 74729 h 110378"/>
                <a:gd name="connsiteX17" fmla="*/ 21732 w 85594"/>
                <a:gd name="connsiteY17" fmla="*/ 74729 h 110378"/>
                <a:gd name="connsiteX18" fmla="*/ 29548 w 85594"/>
                <a:gd name="connsiteY18" fmla="*/ 89027 h 110378"/>
                <a:gd name="connsiteX19" fmla="*/ 47563 w 85594"/>
                <a:gd name="connsiteY19" fmla="*/ 94460 h 110378"/>
                <a:gd name="connsiteX20" fmla="*/ 60145 w 85594"/>
                <a:gd name="connsiteY20" fmla="*/ 90266 h 110378"/>
                <a:gd name="connsiteX21" fmla="*/ 64720 w 85594"/>
                <a:gd name="connsiteY21" fmla="*/ 79591 h 110378"/>
                <a:gd name="connsiteX22" fmla="*/ 61194 w 85594"/>
                <a:gd name="connsiteY22" fmla="*/ 70631 h 110378"/>
                <a:gd name="connsiteX23" fmla="*/ 52424 w 85594"/>
                <a:gd name="connsiteY23" fmla="*/ 65484 h 110378"/>
                <a:gd name="connsiteX24" fmla="*/ 37936 w 85594"/>
                <a:gd name="connsiteY24" fmla="*/ 61671 h 110378"/>
                <a:gd name="connsiteX25" fmla="*/ 18873 w 85594"/>
                <a:gd name="connsiteY25" fmla="*/ 56238 h 110378"/>
                <a:gd name="connsiteX26" fmla="*/ 6386 w 85594"/>
                <a:gd name="connsiteY26" fmla="*/ 47373 h 110378"/>
                <a:gd name="connsiteX27" fmla="*/ 1239 w 85594"/>
                <a:gd name="connsiteY27" fmla="*/ 30692 h 110378"/>
                <a:gd name="connsiteX28" fmla="*/ 11533 w 85594"/>
                <a:gd name="connsiteY28" fmla="*/ 8483 h 110378"/>
                <a:gd name="connsiteX29" fmla="*/ 40033 w 85594"/>
                <a:gd name="connsiteY29" fmla="*/ 0 h 110378"/>
                <a:gd name="connsiteX30" fmla="*/ 70439 w 85594"/>
                <a:gd name="connsiteY30" fmla="*/ 9722 h 11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594" h="110378">
                  <a:moveTo>
                    <a:pt x="70534" y="9532"/>
                  </a:moveTo>
                  <a:cubicBezTo>
                    <a:pt x="78160" y="16013"/>
                    <a:pt x="82830" y="24592"/>
                    <a:pt x="84546" y="35458"/>
                  </a:cubicBezTo>
                  <a:lnTo>
                    <a:pt x="63386" y="35458"/>
                  </a:lnTo>
                  <a:cubicBezTo>
                    <a:pt x="62433" y="29549"/>
                    <a:pt x="59954" y="24878"/>
                    <a:pt x="55856" y="21256"/>
                  </a:cubicBezTo>
                  <a:cubicBezTo>
                    <a:pt x="51757" y="17634"/>
                    <a:pt x="46324" y="15918"/>
                    <a:pt x="39556" y="15918"/>
                  </a:cubicBezTo>
                  <a:cubicBezTo>
                    <a:pt x="33933" y="15918"/>
                    <a:pt x="29644" y="17253"/>
                    <a:pt x="26498" y="19921"/>
                  </a:cubicBezTo>
                  <a:cubicBezTo>
                    <a:pt x="23448" y="22590"/>
                    <a:pt x="21923" y="26212"/>
                    <a:pt x="21923" y="30788"/>
                  </a:cubicBezTo>
                  <a:cubicBezTo>
                    <a:pt x="21923" y="34219"/>
                    <a:pt x="23067" y="36888"/>
                    <a:pt x="25259" y="38985"/>
                  </a:cubicBezTo>
                  <a:cubicBezTo>
                    <a:pt x="27451" y="41082"/>
                    <a:pt x="30216" y="42702"/>
                    <a:pt x="33551" y="43846"/>
                  </a:cubicBezTo>
                  <a:cubicBezTo>
                    <a:pt x="36888" y="44990"/>
                    <a:pt x="41558" y="46324"/>
                    <a:pt x="47754" y="47754"/>
                  </a:cubicBezTo>
                  <a:cubicBezTo>
                    <a:pt x="55856" y="49565"/>
                    <a:pt x="62433" y="51472"/>
                    <a:pt x="67389" y="53378"/>
                  </a:cubicBezTo>
                  <a:cubicBezTo>
                    <a:pt x="72441" y="55380"/>
                    <a:pt x="76730" y="58430"/>
                    <a:pt x="80257" y="62719"/>
                  </a:cubicBezTo>
                  <a:cubicBezTo>
                    <a:pt x="83879" y="67009"/>
                    <a:pt x="85595" y="72728"/>
                    <a:pt x="85595" y="80067"/>
                  </a:cubicBezTo>
                  <a:cubicBezTo>
                    <a:pt x="85595" y="89027"/>
                    <a:pt x="82163" y="96367"/>
                    <a:pt x="75300" y="101990"/>
                  </a:cubicBezTo>
                  <a:cubicBezTo>
                    <a:pt x="68437" y="107614"/>
                    <a:pt x="59192" y="110378"/>
                    <a:pt x="47563" y="110378"/>
                  </a:cubicBezTo>
                  <a:cubicBezTo>
                    <a:pt x="34124" y="110378"/>
                    <a:pt x="23257" y="107233"/>
                    <a:pt x="14965" y="100942"/>
                  </a:cubicBezTo>
                  <a:cubicBezTo>
                    <a:pt x="6672" y="94651"/>
                    <a:pt x="1716" y="85977"/>
                    <a:pt x="0" y="74729"/>
                  </a:cubicBezTo>
                  <a:lnTo>
                    <a:pt x="21732" y="74729"/>
                  </a:lnTo>
                  <a:cubicBezTo>
                    <a:pt x="22400" y="80639"/>
                    <a:pt x="24973" y="85405"/>
                    <a:pt x="29548" y="89027"/>
                  </a:cubicBezTo>
                  <a:cubicBezTo>
                    <a:pt x="34124" y="92649"/>
                    <a:pt x="40128" y="94460"/>
                    <a:pt x="47563" y="94460"/>
                  </a:cubicBezTo>
                  <a:cubicBezTo>
                    <a:pt x="52901" y="94460"/>
                    <a:pt x="57095" y="93031"/>
                    <a:pt x="60145" y="90266"/>
                  </a:cubicBezTo>
                  <a:cubicBezTo>
                    <a:pt x="63195" y="87502"/>
                    <a:pt x="64720" y="83880"/>
                    <a:pt x="64720" y="79591"/>
                  </a:cubicBezTo>
                  <a:cubicBezTo>
                    <a:pt x="64720" y="75778"/>
                    <a:pt x="63576" y="72823"/>
                    <a:pt x="61194" y="70631"/>
                  </a:cubicBezTo>
                  <a:cubicBezTo>
                    <a:pt x="58811" y="68438"/>
                    <a:pt x="55951" y="66723"/>
                    <a:pt x="52424" y="65484"/>
                  </a:cubicBezTo>
                  <a:cubicBezTo>
                    <a:pt x="48898" y="64244"/>
                    <a:pt x="44036" y="63005"/>
                    <a:pt x="37936" y="61671"/>
                  </a:cubicBezTo>
                  <a:cubicBezTo>
                    <a:pt x="30120" y="59860"/>
                    <a:pt x="23734" y="58049"/>
                    <a:pt x="18873" y="56238"/>
                  </a:cubicBezTo>
                  <a:cubicBezTo>
                    <a:pt x="14012" y="54427"/>
                    <a:pt x="9818" y="51472"/>
                    <a:pt x="6386" y="47373"/>
                  </a:cubicBezTo>
                  <a:cubicBezTo>
                    <a:pt x="2955" y="43275"/>
                    <a:pt x="1239" y="37650"/>
                    <a:pt x="1239" y="30692"/>
                  </a:cubicBezTo>
                  <a:cubicBezTo>
                    <a:pt x="1239" y="21542"/>
                    <a:pt x="4670" y="14107"/>
                    <a:pt x="11533" y="8483"/>
                  </a:cubicBezTo>
                  <a:cubicBezTo>
                    <a:pt x="18396" y="2859"/>
                    <a:pt x="27833" y="0"/>
                    <a:pt x="40033" y="0"/>
                  </a:cubicBezTo>
                  <a:cubicBezTo>
                    <a:pt x="52234" y="0"/>
                    <a:pt x="62814" y="3241"/>
                    <a:pt x="70439" y="9722"/>
                  </a:cubicBezTo>
                  <a:close/>
                </a:path>
              </a:pathLst>
            </a:custGeom>
            <a:solidFill>
              <a:schemeClr val="bg1"/>
            </a:solidFill>
            <a:ln w="9525" cap="flat">
              <a:noFill/>
              <a:prstDash val="solid"/>
              <a:miter/>
            </a:ln>
          </p:spPr>
          <p:txBody>
            <a:bodyPr rtlCol="0" anchor="ctr"/>
            <a:lstStyle/>
            <a:p>
              <a:endParaRPr lang="fr-FR" sz="1092"/>
            </a:p>
          </p:txBody>
        </p:sp>
      </p:grpSp>
      <p:sp>
        <p:nvSpPr>
          <p:cNvPr id="5" name="Espace réservé du texte 5">
            <a:extLst>
              <a:ext uri="{FF2B5EF4-FFF2-40B4-BE49-F238E27FC236}">
                <a16:creationId xmlns:a16="http://schemas.microsoft.com/office/drawing/2014/main" id="{DA0E62E5-2E2A-F413-FFC2-C17A8F1CEE2F}"/>
              </a:ext>
            </a:extLst>
          </p:cNvPr>
          <p:cNvSpPr>
            <a:spLocks noGrp="1"/>
          </p:cNvSpPr>
          <p:nvPr>
            <p:ph type="body" sz="quarter" idx="12" hasCustomPrompt="1"/>
          </p:nvPr>
        </p:nvSpPr>
        <p:spPr>
          <a:xfrm>
            <a:off x="1106748" y="3170668"/>
            <a:ext cx="5932532" cy="1155194"/>
          </a:xfrm>
        </p:spPr>
        <p:txBody>
          <a:bodyPr>
            <a:normAutofit/>
          </a:bodyPr>
          <a:lstStyle>
            <a:lvl1pPr marL="7701" indent="0">
              <a:spcBef>
                <a:spcPts val="167"/>
              </a:spcBef>
              <a:buNone/>
              <a:defRPr sz="2426">
                <a:solidFill>
                  <a:schemeClr val="bg1"/>
                </a:solidFill>
                <a:latin typeface="+mn-lt"/>
              </a:defRPr>
            </a:lvl1pPr>
          </a:lstStyle>
          <a:p>
            <a:pPr marL="12700">
              <a:spcBef>
                <a:spcPts val="275"/>
              </a:spcBef>
            </a:pPr>
            <a:r>
              <a:rPr lang="fr-FR" sz="2426" b="0" spc="-85">
                <a:latin typeface="Poppins Light"/>
                <a:cs typeface="Poppins Light"/>
              </a:rPr>
              <a:t>Présentation du </a:t>
            </a:r>
            <a:r>
              <a:rPr lang="fr-FR" sz="2426" b="0" spc="-85" err="1">
                <a:latin typeface="Poppins Light"/>
                <a:cs typeface="Poppins Light"/>
              </a:rPr>
              <a:t>template</a:t>
            </a:r>
            <a:endParaRPr lang="fr-FR" sz="2426">
              <a:latin typeface="Poppins Light"/>
              <a:cs typeface="Poppins Light"/>
            </a:endParaRPr>
          </a:p>
        </p:txBody>
      </p:sp>
    </p:spTree>
    <p:extLst>
      <p:ext uri="{BB962C8B-B14F-4D97-AF65-F5344CB8AC3E}">
        <p14:creationId xmlns:p14="http://schemas.microsoft.com/office/powerpoint/2010/main" val="398476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0_Diapositive de titre">
    <p:bg>
      <p:bgPr>
        <a:solidFill>
          <a:schemeClr val="bg1"/>
        </a:solidFill>
        <a:effectLst/>
      </p:bgPr>
    </p:bg>
    <p:spTree>
      <p:nvGrpSpPr>
        <p:cNvPr id="1" name=""/>
        <p:cNvGrpSpPr/>
        <p:nvPr/>
      </p:nvGrpSpPr>
      <p:grpSpPr>
        <a:xfrm>
          <a:off x="0" y="0"/>
          <a:ext cx="0" cy="0"/>
          <a:chOff x="0" y="0"/>
          <a:chExt cx="0" cy="0"/>
        </a:xfrm>
      </p:grpSpPr>
      <p:grpSp>
        <p:nvGrpSpPr>
          <p:cNvPr id="36" name="Groupe 35">
            <a:extLst>
              <a:ext uri="{FF2B5EF4-FFF2-40B4-BE49-F238E27FC236}">
                <a16:creationId xmlns:a16="http://schemas.microsoft.com/office/drawing/2014/main" id="{83283FAA-FE9E-2C10-3747-B2BB8669B32C}"/>
              </a:ext>
            </a:extLst>
          </p:cNvPr>
          <p:cNvGrpSpPr/>
          <p:nvPr userDrawn="1"/>
        </p:nvGrpSpPr>
        <p:grpSpPr>
          <a:xfrm>
            <a:off x="0" y="0"/>
            <a:ext cx="4225610" cy="5621943"/>
            <a:chOff x="0" y="0"/>
            <a:chExt cx="6967855" cy="9271000"/>
          </a:xfrm>
        </p:grpSpPr>
        <p:sp>
          <p:nvSpPr>
            <p:cNvPr id="7" name="object 4">
              <a:extLst>
                <a:ext uri="{FF2B5EF4-FFF2-40B4-BE49-F238E27FC236}">
                  <a16:creationId xmlns:a16="http://schemas.microsoft.com/office/drawing/2014/main" id="{F80267D9-9F16-2B50-5B4E-A4D7A431A4E1}"/>
                </a:ext>
              </a:extLst>
            </p:cNvPr>
            <p:cNvSpPr/>
            <p:nvPr userDrawn="1"/>
          </p:nvSpPr>
          <p:spPr>
            <a:xfrm>
              <a:off x="6935362" y="0"/>
              <a:ext cx="32384" cy="755015"/>
            </a:xfrm>
            <a:custGeom>
              <a:avLst/>
              <a:gdLst/>
              <a:ahLst/>
              <a:cxnLst/>
              <a:rect l="l" t="t" r="r" b="b"/>
              <a:pathLst>
                <a:path w="32384" h="755015">
                  <a:moveTo>
                    <a:pt x="32359" y="754956"/>
                  </a:moveTo>
                  <a:lnTo>
                    <a:pt x="32131" y="691311"/>
                  </a:lnTo>
                  <a:lnTo>
                    <a:pt x="31447" y="627775"/>
                  </a:lnTo>
                  <a:lnTo>
                    <a:pt x="30309" y="564348"/>
                  </a:lnTo>
                  <a:lnTo>
                    <a:pt x="28719" y="501033"/>
                  </a:lnTo>
                  <a:lnTo>
                    <a:pt x="26677" y="437831"/>
                  </a:lnTo>
                  <a:lnTo>
                    <a:pt x="24187" y="374743"/>
                  </a:lnTo>
                  <a:lnTo>
                    <a:pt x="21248" y="311772"/>
                  </a:lnTo>
                  <a:lnTo>
                    <a:pt x="17863" y="248918"/>
                  </a:lnTo>
                  <a:lnTo>
                    <a:pt x="14034" y="186183"/>
                  </a:lnTo>
                  <a:lnTo>
                    <a:pt x="9761" y="123569"/>
                  </a:lnTo>
                  <a:lnTo>
                    <a:pt x="5047" y="61078"/>
                  </a:lnTo>
                  <a:lnTo>
                    <a:pt x="0" y="0"/>
                  </a:lnTo>
                </a:path>
              </a:pathLst>
            </a:custGeom>
            <a:ln w="7853">
              <a:solidFill>
                <a:schemeClr val="tx1"/>
              </a:solidFill>
            </a:ln>
          </p:spPr>
          <p:txBody>
            <a:bodyPr wrap="square" lIns="0" tIns="0" rIns="0" bIns="0" rtlCol="0"/>
            <a:lstStyle/>
            <a:p>
              <a:endParaRPr sz="1092"/>
            </a:p>
          </p:txBody>
        </p:sp>
        <p:sp>
          <p:nvSpPr>
            <p:cNvPr id="9" name="object 6">
              <a:extLst>
                <a:ext uri="{FF2B5EF4-FFF2-40B4-BE49-F238E27FC236}">
                  <a16:creationId xmlns:a16="http://schemas.microsoft.com/office/drawing/2014/main" id="{54FE4294-F1CB-D641-2E73-1CD7B939E61F}"/>
                </a:ext>
              </a:extLst>
            </p:cNvPr>
            <p:cNvSpPr/>
            <p:nvPr/>
          </p:nvSpPr>
          <p:spPr>
            <a:xfrm>
              <a:off x="0" y="0"/>
              <a:ext cx="6967855" cy="9271000"/>
            </a:xfrm>
            <a:custGeom>
              <a:avLst/>
              <a:gdLst/>
              <a:ahLst/>
              <a:cxnLst/>
              <a:rect l="l" t="t" r="r" b="b"/>
              <a:pathLst>
                <a:path w="6967855" h="9271000">
                  <a:moveTo>
                    <a:pt x="1980420" y="0"/>
                  </a:moveTo>
                  <a:lnTo>
                    <a:pt x="1992645" y="61005"/>
                  </a:lnTo>
                  <a:lnTo>
                    <a:pt x="2001511" y="109294"/>
                  </a:lnTo>
                  <a:lnTo>
                    <a:pt x="2009748" y="157796"/>
                  </a:lnTo>
                  <a:lnTo>
                    <a:pt x="2017350" y="206508"/>
                  </a:lnTo>
                  <a:lnTo>
                    <a:pt x="2024314" y="255426"/>
                  </a:lnTo>
                  <a:lnTo>
                    <a:pt x="2030636" y="304545"/>
                  </a:lnTo>
                  <a:lnTo>
                    <a:pt x="2036310" y="353860"/>
                  </a:lnTo>
                  <a:lnTo>
                    <a:pt x="2041333" y="403368"/>
                  </a:lnTo>
                  <a:lnTo>
                    <a:pt x="2045700" y="453064"/>
                  </a:lnTo>
                  <a:lnTo>
                    <a:pt x="2049408" y="502944"/>
                  </a:lnTo>
                  <a:lnTo>
                    <a:pt x="2052450" y="553004"/>
                  </a:lnTo>
                  <a:lnTo>
                    <a:pt x="2054825" y="603240"/>
                  </a:lnTo>
                  <a:lnTo>
                    <a:pt x="2056526" y="653646"/>
                  </a:lnTo>
                  <a:lnTo>
                    <a:pt x="2057550" y="704220"/>
                  </a:lnTo>
                  <a:lnTo>
                    <a:pt x="2057892" y="754956"/>
                  </a:lnTo>
                  <a:lnTo>
                    <a:pt x="2057550" y="805692"/>
                  </a:lnTo>
                  <a:lnTo>
                    <a:pt x="2056526" y="856265"/>
                  </a:lnTo>
                  <a:lnTo>
                    <a:pt x="2054825" y="906672"/>
                  </a:lnTo>
                  <a:lnTo>
                    <a:pt x="2052450" y="956907"/>
                  </a:lnTo>
                  <a:lnTo>
                    <a:pt x="2049408" y="1006967"/>
                  </a:lnTo>
                  <a:lnTo>
                    <a:pt x="2045700" y="1056847"/>
                  </a:lnTo>
                  <a:lnTo>
                    <a:pt x="2041333" y="1106543"/>
                  </a:lnTo>
                  <a:lnTo>
                    <a:pt x="2036310" y="1156051"/>
                  </a:lnTo>
                  <a:lnTo>
                    <a:pt x="2030636" y="1205367"/>
                  </a:lnTo>
                  <a:lnTo>
                    <a:pt x="2024314" y="1254485"/>
                  </a:lnTo>
                  <a:lnTo>
                    <a:pt x="2017350" y="1303403"/>
                  </a:lnTo>
                  <a:lnTo>
                    <a:pt x="2009748" y="1352115"/>
                  </a:lnTo>
                  <a:lnTo>
                    <a:pt x="2001511" y="1400618"/>
                  </a:lnTo>
                  <a:lnTo>
                    <a:pt x="1992645" y="1448907"/>
                  </a:lnTo>
                  <a:lnTo>
                    <a:pt x="1983153" y="1496977"/>
                  </a:lnTo>
                  <a:lnTo>
                    <a:pt x="1973040" y="1544826"/>
                  </a:lnTo>
                  <a:lnTo>
                    <a:pt x="1962311" y="1592447"/>
                  </a:lnTo>
                  <a:lnTo>
                    <a:pt x="1950969" y="1639838"/>
                  </a:lnTo>
                  <a:lnTo>
                    <a:pt x="1939019" y="1686994"/>
                  </a:lnTo>
                  <a:lnTo>
                    <a:pt x="1926465" y="1733910"/>
                  </a:lnTo>
                  <a:lnTo>
                    <a:pt x="1913311" y="1780582"/>
                  </a:lnTo>
                  <a:lnTo>
                    <a:pt x="1899563" y="1827007"/>
                  </a:lnTo>
                  <a:lnTo>
                    <a:pt x="1885223" y="1873179"/>
                  </a:lnTo>
                  <a:lnTo>
                    <a:pt x="1870297" y="1919094"/>
                  </a:lnTo>
                  <a:lnTo>
                    <a:pt x="1854789" y="1964749"/>
                  </a:lnTo>
                  <a:lnTo>
                    <a:pt x="1838703" y="2010139"/>
                  </a:lnTo>
                  <a:lnTo>
                    <a:pt x="1822044" y="2055260"/>
                  </a:lnTo>
                  <a:lnTo>
                    <a:pt x="1804815" y="2100106"/>
                  </a:lnTo>
                  <a:lnTo>
                    <a:pt x="1787021" y="2144676"/>
                  </a:lnTo>
                  <a:lnTo>
                    <a:pt x="1768667" y="2188963"/>
                  </a:lnTo>
                  <a:lnTo>
                    <a:pt x="1749757" y="2232963"/>
                  </a:lnTo>
                  <a:lnTo>
                    <a:pt x="1730295" y="2276673"/>
                  </a:lnTo>
                  <a:lnTo>
                    <a:pt x="1710285" y="2320088"/>
                  </a:lnTo>
                  <a:lnTo>
                    <a:pt x="1689732" y="2363204"/>
                  </a:lnTo>
                  <a:lnTo>
                    <a:pt x="1668640" y="2406017"/>
                  </a:lnTo>
                  <a:lnTo>
                    <a:pt x="1647013" y="2448521"/>
                  </a:lnTo>
                  <a:lnTo>
                    <a:pt x="1624856" y="2490714"/>
                  </a:lnTo>
                  <a:lnTo>
                    <a:pt x="1602173" y="2532591"/>
                  </a:lnTo>
                  <a:lnTo>
                    <a:pt x="1578969" y="2574147"/>
                  </a:lnTo>
                  <a:lnTo>
                    <a:pt x="1555247" y="2615378"/>
                  </a:lnTo>
                  <a:lnTo>
                    <a:pt x="1531012" y="2656280"/>
                  </a:lnTo>
                  <a:lnTo>
                    <a:pt x="1506269" y="2696849"/>
                  </a:lnTo>
                  <a:lnTo>
                    <a:pt x="1481021" y="2737081"/>
                  </a:lnTo>
                  <a:lnTo>
                    <a:pt x="1455273" y="2776970"/>
                  </a:lnTo>
                  <a:lnTo>
                    <a:pt x="1429029" y="2816514"/>
                  </a:lnTo>
                  <a:lnTo>
                    <a:pt x="1402295" y="2855707"/>
                  </a:lnTo>
                  <a:lnTo>
                    <a:pt x="1375073" y="2894545"/>
                  </a:lnTo>
                  <a:lnTo>
                    <a:pt x="1347368" y="2933025"/>
                  </a:lnTo>
                  <a:lnTo>
                    <a:pt x="1319185" y="2971141"/>
                  </a:lnTo>
                  <a:lnTo>
                    <a:pt x="1290528" y="3008890"/>
                  </a:lnTo>
                  <a:lnTo>
                    <a:pt x="1261401" y="3046267"/>
                  </a:lnTo>
                  <a:lnTo>
                    <a:pt x="1231809" y="3083268"/>
                  </a:lnTo>
                  <a:lnTo>
                    <a:pt x="1201756" y="3119890"/>
                  </a:lnTo>
                  <a:lnTo>
                    <a:pt x="1171246" y="3156126"/>
                  </a:lnTo>
                  <a:lnTo>
                    <a:pt x="1140283" y="3191974"/>
                  </a:lnTo>
                  <a:lnTo>
                    <a:pt x="1108872" y="3227429"/>
                  </a:lnTo>
                  <a:lnTo>
                    <a:pt x="1077018" y="3262486"/>
                  </a:lnTo>
                  <a:lnTo>
                    <a:pt x="1044724" y="3297142"/>
                  </a:lnTo>
                  <a:lnTo>
                    <a:pt x="1011995" y="3331392"/>
                  </a:lnTo>
                  <a:lnTo>
                    <a:pt x="978835" y="3365232"/>
                  </a:lnTo>
                  <a:lnTo>
                    <a:pt x="945249" y="3398658"/>
                  </a:lnTo>
                  <a:lnTo>
                    <a:pt x="911240" y="3431665"/>
                  </a:lnTo>
                  <a:lnTo>
                    <a:pt x="876814" y="3464249"/>
                  </a:lnTo>
                  <a:lnTo>
                    <a:pt x="841974" y="3496406"/>
                  </a:lnTo>
                  <a:lnTo>
                    <a:pt x="806725" y="3528132"/>
                  </a:lnTo>
                  <a:lnTo>
                    <a:pt x="771071" y="3559422"/>
                  </a:lnTo>
                  <a:lnTo>
                    <a:pt x="735017" y="3590272"/>
                  </a:lnTo>
                  <a:lnTo>
                    <a:pt x="698566" y="3620677"/>
                  </a:lnTo>
                  <a:lnTo>
                    <a:pt x="661723" y="3650635"/>
                  </a:lnTo>
                  <a:lnTo>
                    <a:pt x="624493" y="3680139"/>
                  </a:lnTo>
                  <a:lnTo>
                    <a:pt x="586880" y="3709187"/>
                  </a:lnTo>
                  <a:lnTo>
                    <a:pt x="548887" y="3737773"/>
                  </a:lnTo>
                  <a:lnTo>
                    <a:pt x="510520" y="3765894"/>
                  </a:lnTo>
                  <a:lnTo>
                    <a:pt x="471783" y="3793544"/>
                  </a:lnTo>
                  <a:lnTo>
                    <a:pt x="432680" y="3820721"/>
                  </a:lnTo>
                  <a:lnTo>
                    <a:pt x="393215" y="3847420"/>
                  </a:lnTo>
                  <a:lnTo>
                    <a:pt x="353393" y="3873635"/>
                  </a:lnTo>
                  <a:lnTo>
                    <a:pt x="313218" y="3899364"/>
                  </a:lnTo>
                  <a:lnTo>
                    <a:pt x="272694" y="3924602"/>
                  </a:lnTo>
                  <a:lnTo>
                    <a:pt x="231826" y="3949344"/>
                  </a:lnTo>
                  <a:lnTo>
                    <a:pt x="190618" y="3973587"/>
                  </a:lnTo>
                  <a:lnTo>
                    <a:pt x="149074" y="3997326"/>
                  </a:lnTo>
                  <a:lnTo>
                    <a:pt x="107199" y="4020556"/>
                  </a:lnTo>
                  <a:lnTo>
                    <a:pt x="64997" y="4043275"/>
                  </a:lnTo>
                  <a:lnTo>
                    <a:pt x="22472" y="4065476"/>
                  </a:lnTo>
                  <a:lnTo>
                    <a:pt x="0" y="4076848"/>
                  </a:lnTo>
                </a:path>
                <a:path w="6967855" h="9271000">
                  <a:moveTo>
                    <a:pt x="0" y="9270789"/>
                  </a:moveTo>
                  <a:lnTo>
                    <a:pt x="73562" y="9255733"/>
                  </a:lnTo>
                  <a:lnTo>
                    <a:pt x="133447" y="9242952"/>
                  </a:lnTo>
                  <a:lnTo>
                    <a:pt x="193179" y="9229760"/>
                  </a:lnTo>
                  <a:lnTo>
                    <a:pt x="252755" y="9216159"/>
                  </a:lnTo>
                  <a:lnTo>
                    <a:pt x="312176" y="9202151"/>
                  </a:lnTo>
                  <a:lnTo>
                    <a:pt x="371439" y="9187736"/>
                  </a:lnTo>
                  <a:lnTo>
                    <a:pt x="430542" y="9172918"/>
                  </a:lnTo>
                  <a:lnTo>
                    <a:pt x="489484" y="9157696"/>
                  </a:lnTo>
                  <a:lnTo>
                    <a:pt x="548264" y="9142073"/>
                  </a:lnTo>
                  <a:lnTo>
                    <a:pt x="606880" y="9126049"/>
                  </a:lnTo>
                  <a:lnTo>
                    <a:pt x="665330" y="9109628"/>
                  </a:lnTo>
                  <a:lnTo>
                    <a:pt x="723613" y="9092810"/>
                  </a:lnTo>
                  <a:lnTo>
                    <a:pt x="781728" y="9075597"/>
                  </a:lnTo>
                  <a:lnTo>
                    <a:pt x="839672" y="9057990"/>
                  </a:lnTo>
                  <a:lnTo>
                    <a:pt x="897445" y="9039991"/>
                  </a:lnTo>
                  <a:lnTo>
                    <a:pt x="955044" y="9021602"/>
                  </a:lnTo>
                  <a:lnTo>
                    <a:pt x="1012468" y="9002823"/>
                  </a:lnTo>
                  <a:lnTo>
                    <a:pt x="1069716" y="8983657"/>
                  </a:lnTo>
                  <a:lnTo>
                    <a:pt x="1126786" y="8964106"/>
                  </a:lnTo>
                  <a:lnTo>
                    <a:pt x="1183676" y="8944170"/>
                  </a:lnTo>
                  <a:lnTo>
                    <a:pt x="1240386" y="8923851"/>
                  </a:lnTo>
                  <a:lnTo>
                    <a:pt x="1296912" y="8903151"/>
                  </a:lnTo>
                  <a:lnTo>
                    <a:pt x="1353255" y="8882071"/>
                  </a:lnTo>
                  <a:lnTo>
                    <a:pt x="1409411" y="8860613"/>
                  </a:lnTo>
                  <a:lnTo>
                    <a:pt x="1465381" y="8838779"/>
                  </a:lnTo>
                  <a:lnTo>
                    <a:pt x="1521162" y="8816570"/>
                  </a:lnTo>
                  <a:lnTo>
                    <a:pt x="1576752" y="8793987"/>
                  </a:lnTo>
                  <a:lnTo>
                    <a:pt x="1632150" y="8771032"/>
                  </a:lnTo>
                  <a:lnTo>
                    <a:pt x="1687355" y="8747707"/>
                  </a:lnTo>
                  <a:lnTo>
                    <a:pt x="1742365" y="8724013"/>
                  </a:lnTo>
                  <a:lnTo>
                    <a:pt x="1797178" y="8699952"/>
                  </a:lnTo>
                  <a:lnTo>
                    <a:pt x="1851793" y="8675525"/>
                  </a:lnTo>
                  <a:lnTo>
                    <a:pt x="1906208" y="8650733"/>
                  </a:lnTo>
                  <a:lnTo>
                    <a:pt x="1960422" y="8625580"/>
                  </a:lnTo>
                  <a:lnTo>
                    <a:pt x="2014434" y="8600065"/>
                  </a:lnTo>
                  <a:lnTo>
                    <a:pt x="2068241" y="8574191"/>
                  </a:lnTo>
                  <a:lnTo>
                    <a:pt x="2121842" y="8547958"/>
                  </a:lnTo>
                  <a:lnTo>
                    <a:pt x="2175235" y="8521370"/>
                  </a:lnTo>
                  <a:lnTo>
                    <a:pt x="2228420" y="8494426"/>
                  </a:lnTo>
                  <a:lnTo>
                    <a:pt x="2281394" y="8467129"/>
                  </a:lnTo>
                  <a:lnTo>
                    <a:pt x="2334156" y="8439480"/>
                  </a:lnTo>
                  <a:lnTo>
                    <a:pt x="2386704" y="8411482"/>
                  </a:lnTo>
                  <a:lnTo>
                    <a:pt x="2439037" y="8383134"/>
                  </a:lnTo>
                  <a:lnTo>
                    <a:pt x="2491154" y="8354439"/>
                  </a:lnTo>
                  <a:lnTo>
                    <a:pt x="2543052" y="8325399"/>
                  </a:lnTo>
                  <a:lnTo>
                    <a:pt x="2594730" y="8296015"/>
                  </a:lnTo>
                  <a:lnTo>
                    <a:pt x="2646187" y="8266288"/>
                  </a:lnTo>
                  <a:lnTo>
                    <a:pt x="2697421" y="8236221"/>
                  </a:lnTo>
                  <a:lnTo>
                    <a:pt x="2748430" y="8205814"/>
                  </a:lnTo>
                  <a:lnTo>
                    <a:pt x="2799214" y="8175069"/>
                  </a:lnTo>
                  <a:lnTo>
                    <a:pt x="2849769" y="8143988"/>
                  </a:lnTo>
                  <a:lnTo>
                    <a:pt x="2900096" y="8112573"/>
                  </a:lnTo>
                  <a:lnTo>
                    <a:pt x="2950192" y="8080824"/>
                  </a:lnTo>
                  <a:lnTo>
                    <a:pt x="3000055" y="8048743"/>
                  </a:lnTo>
                  <a:lnTo>
                    <a:pt x="3049685" y="8016333"/>
                  </a:lnTo>
                  <a:lnTo>
                    <a:pt x="3099079" y="7983594"/>
                  </a:lnTo>
                  <a:lnTo>
                    <a:pt x="3148237" y="7950528"/>
                  </a:lnTo>
                  <a:lnTo>
                    <a:pt x="3197156" y="7917136"/>
                  </a:lnTo>
                  <a:lnTo>
                    <a:pt x="3245835" y="7883421"/>
                  </a:lnTo>
                  <a:lnTo>
                    <a:pt x="3294273" y="7849384"/>
                  </a:lnTo>
                  <a:lnTo>
                    <a:pt x="3342467" y="7815025"/>
                  </a:lnTo>
                  <a:lnTo>
                    <a:pt x="3390417" y="7780348"/>
                  </a:lnTo>
                  <a:lnTo>
                    <a:pt x="3438120" y="7745353"/>
                  </a:lnTo>
                  <a:lnTo>
                    <a:pt x="3485576" y="7710041"/>
                  </a:lnTo>
                  <a:lnTo>
                    <a:pt x="3532782" y="7674416"/>
                  </a:lnTo>
                  <a:lnTo>
                    <a:pt x="3579738" y="7638477"/>
                  </a:lnTo>
                  <a:lnTo>
                    <a:pt x="3626441" y="7602227"/>
                  </a:lnTo>
                  <a:lnTo>
                    <a:pt x="3672890" y="7565667"/>
                  </a:lnTo>
                  <a:lnTo>
                    <a:pt x="3719084" y="7528798"/>
                  </a:lnTo>
                  <a:lnTo>
                    <a:pt x="3765020" y="7491623"/>
                  </a:lnTo>
                  <a:lnTo>
                    <a:pt x="3810698" y="7454142"/>
                  </a:lnTo>
                  <a:lnTo>
                    <a:pt x="3856116" y="7416358"/>
                  </a:lnTo>
                  <a:lnTo>
                    <a:pt x="3901272" y="7378272"/>
                  </a:lnTo>
                  <a:lnTo>
                    <a:pt x="3946165" y="7339885"/>
                  </a:lnTo>
                  <a:lnTo>
                    <a:pt x="3990793" y="7301199"/>
                  </a:lnTo>
                  <a:lnTo>
                    <a:pt x="4035155" y="7262215"/>
                  </a:lnTo>
                  <a:lnTo>
                    <a:pt x="4079248" y="7222936"/>
                  </a:lnTo>
                  <a:lnTo>
                    <a:pt x="4123072" y="7183362"/>
                  </a:lnTo>
                  <a:lnTo>
                    <a:pt x="4166626" y="7143495"/>
                  </a:lnTo>
                  <a:lnTo>
                    <a:pt x="4209906" y="7103337"/>
                  </a:lnTo>
                  <a:lnTo>
                    <a:pt x="4252913" y="7062889"/>
                  </a:lnTo>
                  <a:lnTo>
                    <a:pt x="4295643" y="7022153"/>
                  </a:lnTo>
                  <a:lnTo>
                    <a:pt x="4338097" y="6981131"/>
                  </a:lnTo>
                  <a:lnTo>
                    <a:pt x="4380272" y="6939823"/>
                  </a:lnTo>
                  <a:lnTo>
                    <a:pt x="4422166" y="6898232"/>
                  </a:lnTo>
                  <a:lnTo>
                    <a:pt x="4463779" y="6856359"/>
                  </a:lnTo>
                  <a:lnTo>
                    <a:pt x="4505108" y="6814205"/>
                  </a:lnTo>
                  <a:lnTo>
                    <a:pt x="4546152" y="6771773"/>
                  </a:lnTo>
                  <a:lnTo>
                    <a:pt x="4586909" y="6729063"/>
                  </a:lnTo>
                  <a:lnTo>
                    <a:pt x="4627379" y="6686077"/>
                  </a:lnTo>
                  <a:lnTo>
                    <a:pt x="4667559" y="6642817"/>
                  </a:lnTo>
                  <a:lnTo>
                    <a:pt x="4707448" y="6599285"/>
                  </a:lnTo>
                  <a:lnTo>
                    <a:pt x="4747043" y="6555481"/>
                  </a:lnTo>
                  <a:lnTo>
                    <a:pt x="4786345" y="6511408"/>
                  </a:lnTo>
                  <a:lnTo>
                    <a:pt x="4825351" y="6467066"/>
                  </a:lnTo>
                  <a:lnTo>
                    <a:pt x="4864059" y="6422458"/>
                  </a:lnTo>
                  <a:lnTo>
                    <a:pt x="4902469" y="6377586"/>
                  </a:lnTo>
                  <a:lnTo>
                    <a:pt x="4940578" y="6332450"/>
                  </a:lnTo>
                  <a:lnTo>
                    <a:pt x="4978385" y="6287052"/>
                  </a:lnTo>
                  <a:lnTo>
                    <a:pt x="5015888" y="6241393"/>
                  </a:lnTo>
                  <a:lnTo>
                    <a:pt x="5053086" y="6195476"/>
                  </a:lnTo>
                  <a:lnTo>
                    <a:pt x="5089978" y="6149302"/>
                  </a:lnTo>
                  <a:lnTo>
                    <a:pt x="5126561" y="6102872"/>
                  </a:lnTo>
                  <a:lnTo>
                    <a:pt x="5162835" y="6056188"/>
                  </a:lnTo>
                  <a:lnTo>
                    <a:pt x="5198797" y="6009252"/>
                  </a:lnTo>
                  <a:lnTo>
                    <a:pt x="5234446" y="5962064"/>
                  </a:lnTo>
                  <a:lnTo>
                    <a:pt x="5269781" y="5914628"/>
                  </a:lnTo>
                  <a:lnTo>
                    <a:pt x="5304799" y="5866943"/>
                  </a:lnTo>
                  <a:lnTo>
                    <a:pt x="5339501" y="5819012"/>
                  </a:lnTo>
                  <a:lnTo>
                    <a:pt x="5373883" y="5770836"/>
                  </a:lnTo>
                  <a:lnTo>
                    <a:pt x="5407944" y="5722417"/>
                  </a:lnTo>
                  <a:lnTo>
                    <a:pt x="5441684" y="5673756"/>
                  </a:lnTo>
                  <a:lnTo>
                    <a:pt x="5475099" y="5624855"/>
                  </a:lnTo>
                  <a:lnTo>
                    <a:pt x="5508189" y="5575716"/>
                  </a:lnTo>
                  <a:lnTo>
                    <a:pt x="5540953" y="5526339"/>
                  </a:lnTo>
                  <a:lnTo>
                    <a:pt x="5573388" y="5476727"/>
                  </a:lnTo>
                  <a:lnTo>
                    <a:pt x="5605493" y="5426882"/>
                  </a:lnTo>
                  <a:lnTo>
                    <a:pt x="5637266" y="5376803"/>
                  </a:lnTo>
                  <a:lnTo>
                    <a:pt x="5668707" y="5326494"/>
                  </a:lnTo>
                  <a:lnTo>
                    <a:pt x="5699812" y="5275956"/>
                  </a:lnTo>
                  <a:lnTo>
                    <a:pt x="5730582" y="5225190"/>
                  </a:lnTo>
                  <a:lnTo>
                    <a:pt x="5761014" y="5174198"/>
                  </a:lnTo>
                  <a:lnTo>
                    <a:pt x="5791107" y="5122981"/>
                  </a:lnTo>
                  <a:lnTo>
                    <a:pt x="5820858" y="5071541"/>
                  </a:lnTo>
                  <a:lnTo>
                    <a:pt x="5850268" y="5019879"/>
                  </a:lnTo>
                  <a:lnTo>
                    <a:pt x="5879334" y="4967998"/>
                  </a:lnTo>
                  <a:lnTo>
                    <a:pt x="5908054" y="4915898"/>
                  </a:lnTo>
                  <a:lnTo>
                    <a:pt x="5936427" y="4863581"/>
                  </a:lnTo>
                  <a:lnTo>
                    <a:pt x="5964451" y="4811049"/>
                  </a:lnTo>
                  <a:lnTo>
                    <a:pt x="5992126" y="4758303"/>
                  </a:lnTo>
                  <a:lnTo>
                    <a:pt x="6019449" y="4705345"/>
                  </a:lnTo>
                  <a:lnTo>
                    <a:pt x="6046418" y="4652177"/>
                  </a:lnTo>
                  <a:lnTo>
                    <a:pt x="6073033" y="4598799"/>
                  </a:lnTo>
                  <a:lnTo>
                    <a:pt x="6099291" y="4545213"/>
                  </a:lnTo>
                  <a:lnTo>
                    <a:pt x="6125192" y="4491422"/>
                  </a:lnTo>
                  <a:lnTo>
                    <a:pt x="6150733" y="4437426"/>
                  </a:lnTo>
                  <a:lnTo>
                    <a:pt x="6175913" y="4383227"/>
                  </a:lnTo>
                  <a:lnTo>
                    <a:pt x="6200731" y="4328827"/>
                  </a:lnTo>
                  <a:lnTo>
                    <a:pt x="6225185" y="4274227"/>
                  </a:lnTo>
                  <a:lnTo>
                    <a:pt x="6249272" y="4219429"/>
                  </a:lnTo>
                  <a:lnTo>
                    <a:pt x="6272993" y="4164434"/>
                  </a:lnTo>
                  <a:lnTo>
                    <a:pt x="6296345" y="4109244"/>
                  </a:lnTo>
                  <a:lnTo>
                    <a:pt x="6319327" y="4053860"/>
                  </a:lnTo>
                  <a:lnTo>
                    <a:pt x="6341937" y="3998284"/>
                  </a:lnTo>
                  <a:lnTo>
                    <a:pt x="6364174" y="3942518"/>
                  </a:lnTo>
                  <a:lnTo>
                    <a:pt x="6386035" y="3886563"/>
                  </a:lnTo>
                  <a:lnTo>
                    <a:pt x="6407520" y="3830420"/>
                  </a:lnTo>
                  <a:lnTo>
                    <a:pt x="6428628" y="3774091"/>
                  </a:lnTo>
                  <a:lnTo>
                    <a:pt x="6449355" y="3717579"/>
                  </a:lnTo>
                  <a:lnTo>
                    <a:pt x="6469702" y="3660883"/>
                  </a:lnTo>
                  <a:lnTo>
                    <a:pt x="6489665" y="3604006"/>
                  </a:lnTo>
                  <a:lnTo>
                    <a:pt x="6509245" y="3546950"/>
                  </a:lnTo>
                  <a:lnTo>
                    <a:pt x="6528438" y="3489715"/>
                  </a:lnTo>
                  <a:lnTo>
                    <a:pt x="6547245" y="3432304"/>
                  </a:lnTo>
                  <a:lnTo>
                    <a:pt x="6565662" y="3374718"/>
                  </a:lnTo>
                  <a:lnTo>
                    <a:pt x="6583689" y="3316958"/>
                  </a:lnTo>
                  <a:lnTo>
                    <a:pt x="6601324" y="3259026"/>
                  </a:lnTo>
                  <a:lnTo>
                    <a:pt x="6618566" y="3200925"/>
                  </a:lnTo>
                  <a:lnTo>
                    <a:pt x="6635412" y="3142654"/>
                  </a:lnTo>
                  <a:lnTo>
                    <a:pt x="6651862" y="3084216"/>
                  </a:lnTo>
                  <a:lnTo>
                    <a:pt x="6667914" y="3025612"/>
                  </a:lnTo>
                  <a:lnTo>
                    <a:pt x="6683566" y="2966844"/>
                  </a:lnTo>
                  <a:lnTo>
                    <a:pt x="6698816" y="2907914"/>
                  </a:lnTo>
                  <a:lnTo>
                    <a:pt x="6713664" y="2848823"/>
                  </a:lnTo>
                  <a:lnTo>
                    <a:pt x="6728107" y="2789572"/>
                  </a:lnTo>
                  <a:lnTo>
                    <a:pt x="6742145" y="2730163"/>
                  </a:lnTo>
                  <a:lnTo>
                    <a:pt x="6755775" y="2670597"/>
                  </a:lnTo>
                  <a:lnTo>
                    <a:pt x="6768995" y="2610877"/>
                  </a:lnTo>
                  <a:lnTo>
                    <a:pt x="6781806" y="2551004"/>
                  </a:lnTo>
                  <a:lnTo>
                    <a:pt x="6794204" y="2490978"/>
                  </a:lnTo>
                  <a:lnTo>
                    <a:pt x="6806188" y="2430803"/>
                  </a:lnTo>
                  <a:lnTo>
                    <a:pt x="6817757" y="2370479"/>
                  </a:lnTo>
                  <a:lnTo>
                    <a:pt x="6828910" y="2310008"/>
                  </a:lnTo>
                  <a:lnTo>
                    <a:pt x="6839644" y="2249391"/>
                  </a:lnTo>
                  <a:lnTo>
                    <a:pt x="6849958" y="2188630"/>
                  </a:lnTo>
                  <a:lnTo>
                    <a:pt x="6859850" y="2127727"/>
                  </a:lnTo>
                  <a:lnTo>
                    <a:pt x="6869320" y="2066683"/>
                  </a:lnTo>
                  <a:lnTo>
                    <a:pt x="6878365" y="2005499"/>
                  </a:lnTo>
                  <a:lnTo>
                    <a:pt x="6886984" y="1944178"/>
                  </a:lnTo>
                  <a:lnTo>
                    <a:pt x="6895175" y="1882721"/>
                  </a:lnTo>
                  <a:lnTo>
                    <a:pt x="6902937" y="1821129"/>
                  </a:lnTo>
                  <a:lnTo>
                    <a:pt x="6910269" y="1759403"/>
                  </a:lnTo>
                  <a:lnTo>
                    <a:pt x="6917168" y="1697546"/>
                  </a:lnTo>
                  <a:lnTo>
                    <a:pt x="6923633" y="1635559"/>
                  </a:lnTo>
                  <a:lnTo>
                    <a:pt x="6929663" y="1573444"/>
                  </a:lnTo>
                  <a:lnTo>
                    <a:pt x="6935255" y="1511202"/>
                  </a:lnTo>
                  <a:lnTo>
                    <a:pt x="6940410" y="1448834"/>
                  </a:lnTo>
                  <a:lnTo>
                    <a:pt x="6945124" y="1386342"/>
                  </a:lnTo>
                  <a:lnTo>
                    <a:pt x="6949397" y="1323728"/>
                  </a:lnTo>
                  <a:lnTo>
                    <a:pt x="6953226" y="1260994"/>
                  </a:lnTo>
                  <a:lnTo>
                    <a:pt x="6956611" y="1198140"/>
                  </a:lnTo>
                  <a:lnTo>
                    <a:pt x="6959549" y="1135168"/>
                  </a:lnTo>
                  <a:lnTo>
                    <a:pt x="6962040" y="1072081"/>
                  </a:lnTo>
                  <a:lnTo>
                    <a:pt x="6964081" y="1008879"/>
                  </a:lnTo>
                  <a:lnTo>
                    <a:pt x="6965672" y="945563"/>
                  </a:lnTo>
                  <a:lnTo>
                    <a:pt x="6966809" y="882137"/>
                  </a:lnTo>
                  <a:lnTo>
                    <a:pt x="6967493" y="818600"/>
                  </a:lnTo>
                  <a:lnTo>
                    <a:pt x="6967722" y="754956"/>
                  </a:lnTo>
                </a:path>
              </a:pathLst>
            </a:custGeom>
            <a:ln w="7853">
              <a:solidFill>
                <a:schemeClr val="tx1"/>
              </a:solidFill>
            </a:ln>
          </p:spPr>
          <p:txBody>
            <a:bodyPr wrap="square" lIns="0" tIns="0" rIns="0" bIns="0" rtlCol="0"/>
            <a:lstStyle/>
            <a:p>
              <a:endParaRPr sz="1092"/>
            </a:p>
          </p:txBody>
        </p:sp>
      </p:grpSp>
      <p:sp>
        <p:nvSpPr>
          <p:cNvPr id="14" name="object 11">
            <a:extLst>
              <a:ext uri="{FF2B5EF4-FFF2-40B4-BE49-F238E27FC236}">
                <a16:creationId xmlns:a16="http://schemas.microsoft.com/office/drawing/2014/main" id="{B45671E5-6D7F-935A-2EB6-CB3A3C2FA41F}"/>
              </a:ext>
            </a:extLst>
          </p:cNvPr>
          <p:cNvSpPr/>
          <p:nvPr/>
        </p:nvSpPr>
        <p:spPr>
          <a:xfrm>
            <a:off x="11397941" y="0"/>
            <a:ext cx="794059" cy="6857615"/>
          </a:xfrm>
          <a:custGeom>
            <a:avLst/>
            <a:gdLst/>
            <a:ahLst/>
            <a:cxnLst/>
            <a:rect l="l" t="t" r="r" b="b"/>
            <a:pathLst>
              <a:path w="1309369" h="11308715">
                <a:moveTo>
                  <a:pt x="1308860" y="0"/>
                </a:moveTo>
                <a:lnTo>
                  <a:pt x="0" y="0"/>
                </a:lnTo>
                <a:lnTo>
                  <a:pt x="0" y="11308556"/>
                </a:lnTo>
                <a:lnTo>
                  <a:pt x="1308860" y="11308556"/>
                </a:lnTo>
                <a:lnTo>
                  <a:pt x="1308860" y="0"/>
                </a:lnTo>
                <a:close/>
              </a:path>
            </a:pathLst>
          </a:custGeom>
          <a:solidFill>
            <a:schemeClr val="tx1"/>
          </a:solidFill>
          <a:ln>
            <a:noFill/>
          </a:ln>
        </p:spPr>
        <p:txBody>
          <a:bodyPr wrap="square" lIns="0" tIns="0" rIns="0" bIns="0" rtlCol="0"/>
          <a:lstStyle/>
          <a:p>
            <a:endParaRPr sz="1092"/>
          </a:p>
        </p:txBody>
      </p:sp>
      <p:sp>
        <p:nvSpPr>
          <p:cNvPr id="17" name="object 14">
            <a:extLst>
              <a:ext uri="{FF2B5EF4-FFF2-40B4-BE49-F238E27FC236}">
                <a16:creationId xmlns:a16="http://schemas.microsoft.com/office/drawing/2014/main" id="{512B2B4F-390F-DE4C-2750-BBB7F73259C8}"/>
              </a:ext>
            </a:extLst>
          </p:cNvPr>
          <p:cNvSpPr/>
          <p:nvPr/>
        </p:nvSpPr>
        <p:spPr>
          <a:xfrm>
            <a:off x="11397456" y="6063824"/>
            <a:ext cx="794059" cy="0"/>
          </a:xfrm>
          <a:custGeom>
            <a:avLst/>
            <a:gdLst/>
            <a:ahLst/>
            <a:cxnLst/>
            <a:rect l="l" t="t" r="r" b="b"/>
            <a:pathLst>
              <a:path w="1309369">
                <a:moveTo>
                  <a:pt x="0" y="0"/>
                </a:moveTo>
                <a:lnTo>
                  <a:pt x="1308860" y="0"/>
                </a:lnTo>
              </a:path>
            </a:pathLst>
          </a:custGeom>
          <a:ln w="7853">
            <a:solidFill>
              <a:schemeClr val="bg1"/>
            </a:solidFill>
          </a:ln>
        </p:spPr>
        <p:txBody>
          <a:bodyPr wrap="square" lIns="0" tIns="0" rIns="0" bIns="0" rtlCol="0"/>
          <a:lstStyle/>
          <a:p>
            <a:endParaRPr sz="1092"/>
          </a:p>
        </p:txBody>
      </p:sp>
      <p:sp>
        <p:nvSpPr>
          <p:cNvPr id="25" name="Espace réservé du pied de page 24">
            <a:extLst>
              <a:ext uri="{FF2B5EF4-FFF2-40B4-BE49-F238E27FC236}">
                <a16:creationId xmlns:a16="http://schemas.microsoft.com/office/drawing/2014/main" id="{045A026C-1F27-E7EE-DD2F-0D29B719979D}"/>
              </a:ext>
            </a:extLst>
          </p:cNvPr>
          <p:cNvSpPr>
            <a:spLocks noGrp="1"/>
          </p:cNvSpPr>
          <p:nvPr>
            <p:ph type="ftr" sz="quarter" idx="11"/>
          </p:nvPr>
        </p:nvSpPr>
        <p:spPr>
          <a:xfrm rot="16200000">
            <a:off x="9743827" y="2572893"/>
            <a:ext cx="4114415" cy="364874"/>
          </a:xfrm>
        </p:spPr>
        <p:txBody>
          <a:bodyPr vert="horz" lIns="91440" tIns="45720" rIns="91440" bIns="45720" rtlCol="0" anchor="ctr"/>
          <a:lstStyle>
            <a:lvl1pPr>
              <a:defRPr lang="fr-FR" smtClean="0">
                <a:solidFill>
                  <a:schemeClr val="bg1"/>
                </a:solidFill>
                <a:latin typeface="+mn-lt"/>
              </a:defRPr>
            </a:lvl1pPr>
          </a:lstStyle>
          <a:p>
            <a:pPr algn="r"/>
            <a:r>
              <a:rPr lang="fr-FR"/>
              <a:t>TITRE DE LA PRÉSENTATION OU DE LA PARTIE</a:t>
            </a:r>
          </a:p>
        </p:txBody>
      </p:sp>
      <p:sp>
        <p:nvSpPr>
          <p:cNvPr id="26" name="Espace réservé du numéro de diapositive 25">
            <a:extLst>
              <a:ext uri="{FF2B5EF4-FFF2-40B4-BE49-F238E27FC236}">
                <a16:creationId xmlns:a16="http://schemas.microsoft.com/office/drawing/2014/main" id="{EDC23A69-EECD-4563-1EAC-5988BBADDB29}"/>
              </a:ext>
            </a:extLst>
          </p:cNvPr>
          <p:cNvSpPr>
            <a:spLocks noGrp="1"/>
          </p:cNvSpPr>
          <p:nvPr>
            <p:ph type="sldNum" sz="quarter" idx="12"/>
          </p:nvPr>
        </p:nvSpPr>
        <p:spPr>
          <a:xfrm>
            <a:off x="11543121" y="158860"/>
            <a:ext cx="359313" cy="364848"/>
          </a:xfrm>
        </p:spPr>
        <p:txBody>
          <a:bodyPr/>
          <a:lstStyle>
            <a:lvl1pPr>
              <a:defRPr sz="667" b="1">
                <a:solidFill>
                  <a:schemeClr val="bg1"/>
                </a:solidFill>
                <a:latin typeface="+mj-lt"/>
              </a:defRPr>
            </a:lvl1pPr>
          </a:lstStyle>
          <a:p>
            <a:fld id="{362060BF-C460-4FB3-AB63-4430F31C2F52}" type="slidenum">
              <a:rPr lang="fr-FR" smtClean="0"/>
              <a:pPr/>
              <a:t>‹N°›</a:t>
            </a:fld>
            <a:endParaRPr lang="fr-FR"/>
          </a:p>
        </p:txBody>
      </p:sp>
      <p:grpSp>
        <p:nvGrpSpPr>
          <p:cNvPr id="3" name="Graphique 21">
            <a:extLst>
              <a:ext uri="{FF2B5EF4-FFF2-40B4-BE49-F238E27FC236}">
                <a16:creationId xmlns:a16="http://schemas.microsoft.com/office/drawing/2014/main" id="{01C592DA-DCA4-459C-FD15-3FE1652368D4}"/>
              </a:ext>
            </a:extLst>
          </p:cNvPr>
          <p:cNvGrpSpPr/>
          <p:nvPr/>
        </p:nvGrpSpPr>
        <p:grpSpPr>
          <a:xfrm>
            <a:off x="11646607" y="6340088"/>
            <a:ext cx="329427" cy="214383"/>
            <a:chOff x="19204770" y="10455275"/>
            <a:chExt cx="543212" cy="353534"/>
          </a:xfrm>
        </p:grpSpPr>
        <p:sp>
          <p:nvSpPr>
            <p:cNvPr id="4" name="Forme libre : forme 3">
              <a:extLst>
                <a:ext uri="{FF2B5EF4-FFF2-40B4-BE49-F238E27FC236}">
                  <a16:creationId xmlns:a16="http://schemas.microsoft.com/office/drawing/2014/main" id="{6274DC71-EC7E-F06F-5D89-F3E683965DC9}"/>
                </a:ext>
              </a:extLst>
            </p:cNvPr>
            <p:cNvSpPr/>
            <p:nvPr/>
          </p:nvSpPr>
          <p:spPr>
            <a:xfrm>
              <a:off x="19204770" y="10455275"/>
              <a:ext cx="373208" cy="353534"/>
            </a:xfrm>
            <a:custGeom>
              <a:avLst/>
              <a:gdLst>
                <a:gd name="connsiteX0" fmla="*/ 187219 w 373208"/>
                <a:gd name="connsiteY0" fmla="*/ 0 h 353534"/>
                <a:gd name="connsiteX1" fmla="*/ 0 w 373208"/>
                <a:gd name="connsiteY1" fmla="*/ 177228 h 353534"/>
                <a:gd name="connsiteX2" fmla="*/ 185990 w 373208"/>
                <a:gd name="connsiteY2" fmla="*/ 353534 h 353534"/>
                <a:gd name="connsiteX3" fmla="*/ 373209 w 373208"/>
                <a:gd name="connsiteY3" fmla="*/ 175998 h 353534"/>
                <a:gd name="connsiteX4" fmla="*/ 187219 w 373208"/>
                <a:gd name="connsiteY4" fmla="*/ 0 h 353534"/>
                <a:gd name="connsiteX5" fmla="*/ 187219 w 373208"/>
                <a:gd name="connsiteY5" fmla="*/ 252777 h 353534"/>
                <a:gd name="connsiteX6" fmla="*/ 115437 w 373208"/>
                <a:gd name="connsiteY6" fmla="*/ 175922 h 353534"/>
                <a:gd name="connsiteX7" fmla="*/ 185990 w 373208"/>
                <a:gd name="connsiteY7" fmla="*/ 100373 h 353534"/>
                <a:gd name="connsiteX8" fmla="*/ 257772 w 373208"/>
                <a:gd name="connsiteY8" fmla="*/ 177228 h 353534"/>
                <a:gd name="connsiteX9" fmla="*/ 187219 w 373208"/>
                <a:gd name="connsiteY9" fmla="*/ 252777 h 3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8" h="353534">
                  <a:moveTo>
                    <a:pt x="187219" y="0"/>
                  </a:moveTo>
                  <a:cubicBezTo>
                    <a:pt x="78623" y="0"/>
                    <a:pt x="0" y="81159"/>
                    <a:pt x="0" y="177228"/>
                  </a:cubicBezTo>
                  <a:cubicBezTo>
                    <a:pt x="0" y="273297"/>
                    <a:pt x="78008" y="353534"/>
                    <a:pt x="185990" y="353534"/>
                  </a:cubicBezTo>
                  <a:cubicBezTo>
                    <a:pt x="293971" y="353534"/>
                    <a:pt x="373209" y="272144"/>
                    <a:pt x="373209" y="175998"/>
                  </a:cubicBezTo>
                  <a:cubicBezTo>
                    <a:pt x="373209" y="79853"/>
                    <a:pt x="295201" y="0"/>
                    <a:pt x="187219" y="0"/>
                  </a:cubicBezTo>
                  <a:moveTo>
                    <a:pt x="187219" y="252777"/>
                  </a:moveTo>
                  <a:cubicBezTo>
                    <a:pt x="145410" y="252777"/>
                    <a:pt x="115437" y="217193"/>
                    <a:pt x="115437" y="175922"/>
                  </a:cubicBezTo>
                  <a:cubicBezTo>
                    <a:pt x="115437" y="134650"/>
                    <a:pt x="142951" y="100373"/>
                    <a:pt x="185990" y="100373"/>
                  </a:cubicBezTo>
                  <a:cubicBezTo>
                    <a:pt x="227799" y="100373"/>
                    <a:pt x="257772" y="135957"/>
                    <a:pt x="257772" y="177228"/>
                  </a:cubicBezTo>
                  <a:cubicBezTo>
                    <a:pt x="257772" y="218499"/>
                    <a:pt x="230566" y="252777"/>
                    <a:pt x="187219" y="252777"/>
                  </a:cubicBezTo>
                </a:path>
              </a:pathLst>
            </a:custGeom>
            <a:solidFill>
              <a:schemeClr val="bg1"/>
            </a:solidFill>
            <a:ln w="7647" cap="flat">
              <a:noFill/>
              <a:prstDash val="solid"/>
              <a:miter/>
            </a:ln>
          </p:spPr>
          <p:txBody>
            <a:bodyPr rtlCol="0" anchor="ctr"/>
            <a:lstStyle/>
            <a:p>
              <a:endParaRPr lang="fr-FR" sz="1092"/>
            </a:p>
          </p:txBody>
        </p:sp>
        <p:sp>
          <p:nvSpPr>
            <p:cNvPr id="5" name="Forme libre : forme 4">
              <a:extLst>
                <a:ext uri="{FF2B5EF4-FFF2-40B4-BE49-F238E27FC236}">
                  <a16:creationId xmlns:a16="http://schemas.microsoft.com/office/drawing/2014/main" id="{F5EBD552-C98D-0F6D-48D6-4104D622D3CA}"/>
                </a:ext>
              </a:extLst>
            </p:cNvPr>
            <p:cNvSpPr/>
            <p:nvPr/>
          </p:nvSpPr>
          <p:spPr>
            <a:xfrm>
              <a:off x="19603033" y="10663629"/>
              <a:ext cx="144948" cy="144948"/>
            </a:xfrm>
            <a:custGeom>
              <a:avLst/>
              <a:gdLst>
                <a:gd name="connsiteX0" fmla="*/ 144949 w 144948"/>
                <a:gd name="connsiteY0" fmla="*/ 72474 h 144948"/>
                <a:gd name="connsiteX1" fmla="*/ 72474 w 144948"/>
                <a:gd name="connsiteY1" fmla="*/ 144949 h 144948"/>
                <a:gd name="connsiteX2" fmla="*/ 0 w 144948"/>
                <a:gd name="connsiteY2" fmla="*/ 72474 h 144948"/>
                <a:gd name="connsiteX3" fmla="*/ 72474 w 144948"/>
                <a:gd name="connsiteY3" fmla="*/ 0 h 144948"/>
                <a:gd name="connsiteX4" fmla="*/ 144949 w 144948"/>
                <a:gd name="connsiteY4" fmla="*/ 72474 h 14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48" h="144948">
                  <a:moveTo>
                    <a:pt x="144949" y="72474"/>
                  </a:moveTo>
                  <a:cubicBezTo>
                    <a:pt x="144949" y="112501"/>
                    <a:pt x="112501" y="144949"/>
                    <a:pt x="72474" y="144949"/>
                  </a:cubicBezTo>
                  <a:cubicBezTo>
                    <a:pt x="32448" y="144949"/>
                    <a:pt x="0" y="112501"/>
                    <a:pt x="0" y="72474"/>
                  </a:cubicBezTo>
                  <a:cubicBezTo>
                    <a:pt x="0" y="32448"/>
                    <a:pt x="32448" y="0"/>
                    <a:pt x="72474" y="0"/>
                  </a:cubicBezTo>
                  <a:cubicBezTo>
                    <a:pt x="112501" y="0"/>
                    <a:pt x="144949" y="32448"/>
                    <a:pt x="144949" y="72474"/>
                  </a:cubicBezTo>
                </a:path>
              </a:pathLst>
            </a:custGeom>
            <a:solidFill>
              <a:srgbClr val="0099D9"/>
            </a:solidFill>
            <a:ln w="7647" cap="flat">
              <a:noFill/>
              <a:prstDash val="solid"/>
              <a:miter/>
            </a:ln>
          </p:spPr>
          <p:txBody>
            <a:bodyPr rtlCol="0" anchor="ctr"/>
            <a:lstStyle/>
            <a:p>
              <a:endParaRPr lang="fr-FR" sz="1092"/>
            </a:p>
          </p:txBody>
        </p:sp>
      </p:grpSp>
      <p:sp>
        <p:nvSpPr>
          <p:cNvPr id="18" name="Titre 17">
            <a:extLst>
              <a:ext uri="{FF2B5EF4-FFF2-40B4-BE49-F238E27FC236}">
                <a16:creationId xmlns:a16="http://schemas.microsoft.com/office/drawing/2014/main" id="{9BF63F1F-3A67-261C-3E83-C3BDAD5FAB9E}"/>
              </a:ext>
            </a:extLst>
          </p:cNvPr>
          <p:cNvSpPr>
            <a:spLocks noGrp="1"/>
          </p:cNvSpPr>
          <p:nvPr>
            <p:ph type="title"/>
          </p:nvPr>
        </p:nvSpPr>
        <p:spPr>
          <a:xfrm>
            <a:off x="1139871" y="989481"/>
            <a:ext cx="10049522" cy="702628"/>
          </a:xfrm>
        </p:spPr>
        <p:txBody>
          <a:bodyPr anchor="b" anchorCtr="0">
            <a:spAutoFit/>
          </a:bodyPr>
          <a:lstStyle>
            <a:lvl1pPr>
              <a:defRPr sz="4400"/>
            </a:lvl1pPr>
          </a:lstStyle>
          <a:p>
            <a:r>
              <a:rPr lang="fr-FR"/>
              <a:t>Modifiez le style du titre</a:t>
            </a:r>
          </a:p>
        </p:txBody>
      </p:sp>
      <p:sp>
        <p:nvSpPr>
          <p:cNvPr id="20" name="Espace réservé du texte 19">
            <a:extLst>
              <a:ext uri="{FF2B5EF4-FFF2-40B4-BE49-F238E27FC236}">
                <a16:creationId xmlns:a16="http://schemas.microsoft.com/office/drawing/2014/main" id="{75D968E3-A0F4-D259-3B73-4A4EEE4513DF}"/>
              </a:ext>
            </a:extLst>
          </p:cNvPr>
          <p:cNvSpPr>
            <a:spLocks noGrp="1"/>
          </p:cNvSpPr>
          <p:nvPr>
            <p:ph type="body" sz="quarter" idx="13"/>
          </p:nvPr>
        </p:nvSpPr>
        <p:spPr>
          <a:xfrm>
            <a:off x="1139871" y="1765952"/>
            <a:ext cx="10049521" cy="465640"/>
          </a:xfrm>
          <a:solidFill>
            <a:schemeClr val="bg1"/>
          </a:solidFill>
        </p:spPr>
        <p:txBody>
          <a:bodyPr>
            <a:spAutoFit/>
          </a:bodyPr>
          <a:lstStyle>
            <a:lvl1pPr marL="0" indent="0">
              <a:lnSpc>
                <a:spcPct val="100000"/>
              </a:lnSpc>
              <a:buNone/>
              <a:defRPr sz="2400">
                <a:latin typeface="+mn-lt"/>
                <a:cs typeface="Poppins Light" panose="00000400000000000000" pitchFamily="2" charset="0"/>
              </a:defRPr>
            </a:lvl1pPr>
          </a:lstStyle>
          <a:p>
            <a:pPr lvl="0"/>
            <a:r>
              <a:rPr lang="fr-FR"/>
              <a:t>Cliquez pour modifier les styles du texte du masque</a:t>
            </a:r>
          </a:p>
        </p:txBody>
      </p:sp>
      <p:sp>
        <p:nvSpPr>
          <p:cNvPr id="23" name="Espace réservé du texte 22">
            <a:extLst>
              <a:ext uri="{FF2B5EF4-FFF2-40B4-BE49-F238E27FC236}">
                <a16:creationId xmlns:a16="http://schemas.microsoft.com/office/drawing/2014/main" id="{EAF76098-3B31-08F7-225C-6A2E4FFBDAAD}"/>
              </a:ext>
            </a:extLst>
          </p:cNvPr>
          <p:cNvSpPr>
            <a:spLocks noGrp="1"/>
          </p:cNvSpPr>
          <p:nvPr>
            <p:ph type="body" sz="quarter" idx="14"/>
          </p:nvPr>
        </p:nvSpPr>
        <p:spPr>
          <a:xfrm>
            <a:off x="1139871" y="3290377"/>
            <a:ext cx="4956129" cy="295787"/>
          </a:xfrm>
          <a:solidFill>
            <a:schemeClr val="bg1"/>
          </a:solidFill>
        </p:spPr>
        <p:txBody>
          <a:bodyPr wrap="square">
            <a:spAutoFit/>
          </a:bodyPr>
          <a:lstStyle>
            <a:lvl1pPr marL="0" indent="0">
              <a:buNone/>
              <a:defRPr sz="1400">
                <a:solidFill>
                  <a:schemeClr val="tx2"/>
                </a:solidFill>
              </a:defRPr>
            </a:lvl1pPr>
          </a:lstStyle>
          <a:p>
            <a:pPr lvl="0"/>
            <a:r>
              <a:rPr lang="fr-FR"/>
              <a:t>Cliquez pour modifier les styles du texte du masque</a:t>
            </a:r>
          </a:p>
        </p:txBody>
      </p:sp>
    </p:spTree>
    <p:extLst>
      <p:ext uri="{BB962C8B-B14F-4D97-AF65-F5344CB8AC3E}">
        <p14:creationId xmlns:p14="http://schemas.microsoft.com/office/powerpoint/2010/main" val="20029229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oneTexte 1"/>
          <p:cNvSpPr txBox="1"/>
          <p:nvPr/>
        </p:nvSpPr>
        <p:spPr>
          <a:xfrm>
            <a:off x="11546948" y="6381852"/>
            <a:ext cx="487386" cy="261610"/>
          </a:xfrm>
          <a:prstGeom prst="rect">
            <a:avLst/>
          </a:prstGeom>
          <a:noFill/>
        </p:spPr>
        <p:txBody>
          <a:bodyPr wrap="square" rtlCol="0" anchor="ctr">
            <a:spAutoFit/>
          </a:bodyPr>
          <a:lstStyle/>
          <a:p>
            <a:pPr algn="ctr"/>
            <a:fld id="{74EF4EBF-C4CC-4B4E-9A1A-A7BF41CB8228}" type="slidenum">
              <a:rPr lang="fr-FR" sz="1100" smtClean="0">
                <a:solidFill>
                  <a:srgbClr val="888888"/>
                </a:solidFill>
              </a:rPr>
              <a:pPr algn="ctr"/>
              <a:t>‹N°›</a:t>
            </a:fld>
            <a:endParaRPr lang="fr-FR" sz="1100">
              <a:solidFill>
                <a:srgbClr val="888888"/>
              </a:solidFill>
            </a:endParaRPr>
          </a:p>
        </p:txBody>
      </p:sp>
    </p:spTree>
    <p:extLst>
      <p:ext uri="{BB962C8B-B14F-4D97-AF65-F5344CB8AC3E}">
        <p14:creationId xmlns:p14="http://schemas.microsoft.com/office/powerpoint/2010/main" val="759146756"/>
      </p:ext>
    </p:extLst>
  </p:cSld>
  <p:clrMap bg1="lt1" tx1="dk1" bg2="lt2" tx2="dk2" accent1="accent1" accent2="accent2" accent3="accent3" accent4="accent4" accent5="accent5" accent6="accent6" hlink="hlink" folHlink="folHlink"/>
  <p:sldLayoutIdLst>
    <p:sldLayoutId id="2147484153" r:id="rId1"/>
    <p:sldLayoutId id="2147484154" r:id="rId2"/>
  </p:sldLayoutIdLst>
  <p:hf sldNum="0" hdr="0" dt="0"/>
  <p:txStyles>
    <p:titleStyle>
      <a:lvl1pPr algn="l" defTabSz="914400" rtl="0" eaLnBrk="1" latinLnBrk="0" hangingPunct="1">
        <a:lnSpc>
          <a:spcPct val="90000"/>
        </a:lnSpc>
        <a:spcBef>
          <a:spcPct val="0"/>
        </a:spcBef>
        <a:buNone/>
        <a:defRPr sz="9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re 67">
            <a:extLst>
              <a:ext uri="{FF2B5EF4-FFF2-40B4-BE49-F238E27FC236}">
                <a16:creationId xmlns:a16="http://schemas.microsoft.com/office/drawing/2014/main" id="{868879DD-0001-64BE-A7FD-AE58529F5CAF}"/>
              </a:ext>
            </a:extLst>
          </p:cNvPr>
          <p:cNvSpPr>
            <a:spLocks noGrp="1"/>
          </p:cNvSpPr>
          <p:nvPr>
            <p:ph type="ctrTitle"/>
          </p:nvPr>
        </p:nvSpPr>
        <p:spPr>
          <a:xfrm>
            <a:off x="1005638" y="2032652"/>
            <a:ext cx="6133717" cy="1524870"/>
          </a:xfrm>
        </p:spPr>
        <p:txBody>
          <a:bodyPr/>
          <a:lstStyle/>
          <a:p>
            <a:r>
              <a:rPr lang="fr-FR" dirty="0">
                <a:latin typeface="Poppins Black" panose="00000A00000000000000" pitchFamily="2" charset="0"/>
                <a:cs typeface="Poppins Black" panose="00000A00000000000000" pitchFamily="2" charset="0"/>
              </a:rPr>
              <a:t>CERT</a:t>
            </a:r>
            <a:br>
              <a:rPr lang="fr-FR" dirty="0">
                <a:latin typeface="Poppins Black" panose="00000A00000000000000" pitchFamily="2" charset="0"/>
                <a:cs typeface="Poppins Black" panose="00000A00000000000000" pitchFamily="2" charset="0"/>
              </a:rPr>
            </a:br>
            <a:r>
              <a:rPr lang="fr-FR" dirty="0">
                <a:latin typeface="Poppins Black" panose="00000A00000000000000" pitchFamily="2" charset="0"/>
                <a:cs typeface="Poppins Black" panose="00000A00000000000000" pitchFamily="2" charset="0"/>
              </a:rPr>
              <a:t>Bulletin de veille</a:t>
            </a:r>
          </a:p>
        </p:txBody>
      </p:sp>
      <p:pic>
        <p:nvPicPr>
          <p:cNvPr id="6" name="Espace réservé pour une image  5">
            <a:extLst>
              <a:ext uri="{FF2B5EF4-FFF2-40B4-BE49-F238E27FC236}">
                <a16:creationId xmlns:a16="http://schemas.microsoft.com/office/drawing/2014/main" id="{7F5B0374-0B44-7C75-340D-196AA20A1C9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191" r="13191"/>
          <a:stretch/>
        </p:blipFill>
        <p:spPr/>
      </p:pic>
      <p:sp>
        <p:nvSpPr>
          <p:cNvPr id="3" name="Espace réservé de la date 2">
            <a:extLst>
              <a:ext uri="{FF2B5EF4-FFF2-40B4-BE49-F238E27FC236}">
                <a16:creationId xmlns:a16="http://schemas.microsoft.com/office/drawing/2014/main" id="{A0E12BEA-E743-2363-EC0C-F66728992BE3}"/>
              </a:ext>
            </a:extLst>
          </p:cNvPr>
          <p:cNvSpPr>
            <a:spLocks noGrp="1"/>
          </p:cNvSpPr>
          <p:nvPr>
            <p:ph type="dt" sz="half" idx="10"/>
          </p:nvPr>
        </p:nvSpPr>
        <p:spPr/>
        <p:txBody>
          <a:bodyPr/>
          <a:lstStyle/>
          <a:p>
            <a:fld id="{AF9F64A3-A799-4C3E-99FF-3EFEEADC7E7D}" type="datetime4">
              <a:rPr lang="fr-FR" smtClean="0">
                <a:latin typeface="Poppins" panose="00000500000000000000" pitchFamily="2" charset="0"/>
                <a:cs typeface="Poppins" panose="00000500000000000000" pitchFamily="2" charset="0"/>
              </a:rPr>
              <a:t>25 juillet 2023</a:t>
            </a:fld>
            <a:endParaRPr lang="fr-F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8610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CVE-2023-32231</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10</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vasion printerlogic client for windows before 25.0.0.818. during installation, binaries gets executed out of a subfolder in c:\windows\temp. a standard user can create the folder and path file ahead of time and obtain elevated code execution.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CVE-2023-32232</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11</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was discovered in vasion printerlogic client for windows before 25.0.0.836. during client installation and repair, a printerlogic binary is called by the installer to configure the device. this window is not hidden, and is running with elevated privileges. a standard user can break out of this window, obtaining a full system command prompt window. this results in complete compromise via arbitrary system code execution (elevation of privileges).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CVE-2023-33777</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An issue in /functions/fbaorder.php of prestashop amazon before v5.2.24 allows attackers to execute a directory traversal attack.</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CVE-2023-37361</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13</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Redcap 12.0.26 lts and 12.3.2 standard allows sql injection via scheduling, repeatforms, purpose, app_title, or randomization.</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CVE-2023-32639</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14</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Applicant programme ver.7.06 and earlier improperly restricts xml external entity references (xxe). by processing a specially crafted xml file, arbitrary files on the system may be read by an attacker.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CVE-2023-38745</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15</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Pandoc before 3.1.6 allows arbitrary file write: this can be triggered by providing a crafted image element in the input when generating files via the --extract-media option or outputting to pdf format. this allows an attacker to create or overwrite arbitrary files, depending on the privileges of the process running pandoc. it only affects systems that pass untrusted user input to pandoc and allow pandoc to be used to produce a pdf or with the --extract-media option. note: this issue exists because of an incomplete fix for cve-2023-35936 (failure to properly account for double encoded path names).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CVE-2023-32637</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16</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 unsuppported when assigned ** gbrowse accepts files with any formats uploaded and places them in the area accessible through unauthenticated web requests. therefore, anyone who can upload files through the product may execute arbitrary code on the server.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CVE-2023-3046</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17</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Improper neutralization of special elements used in an sql command ('sql injection') vulnerability in biltay technology scienta allows sql injection.this issue affects scienta: before 20230630.1953.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https://www.usom.gov.tr/bildirim/tr-23-0418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CVE-2023-35066</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18</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9.8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Improper neutralization of special elements used in an sql command ('sql injection') vulnerability in infodrom software e-invoice approval system allows sql injection.this issue affects e-invoice approval system: before v.20230701.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https://www.usom.gov.tr/bildirim/tr-23-0419</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CVE-2023-35067</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19</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CVSS:3.1/AV:N/AC:L/PR:H/UI:N/S:C/C:H/I:H/A:H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9.1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Plaintext storage of a password vulnerability in infodrom software e-invoice approval system allows read sensitive strings within an executable.this issue affects e-invoice approval system: before v.20230701.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https://www.usom.gov.tr/bildirim/tr-23-0419</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300921"/>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dirty="0">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8.1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 flaw was found in the linux kernel's ksmbd, a high-performance in-kernel smb server. the specific flaw exists within the processing of smb2_session_setup and smb2_logoff commands. the issue results from the lack of proper locking when performing operations on an object. an attacker can leverage this vulnerability to execute code in the context of the kernel.</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dirty="0">
                          <a:solidFill>
                            <a:srgbClr val="000000"/>
                          </a:solidFill>
                          <a:latin typeface="Poppins"/>
                        </a:rPr>
                        <a:t>https://access.redhat.com/security/cve/CVE-2023-32257</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
        <p:nvSpPr>
          <p:cNvPr id="5" name="Titre 4">
            <a:extLst>
              <a:ext uri="{FF2B5EF4-FFF2-40B4-BE49-F238E27FC236}">
                <a16:creationId xmlns:a16="http://schemas.microsoft.com/office/drawing/2014/main" id="{BACF87CE-5500-6D11-0CDC-F3C8B073C0AB}"/>
              </a:ext>
            </a:extLst>
          </p:cNvPr>
          <p:cNvSpPr>
            <a:spLocks noGrp="1"/>
          </p:cNvSpPr>
          <p:nvPr>
            <p:ph type="title"/>
          </p:nvPr>
        </p:nvSpPr>
        <p:spPr>
          <a:xfrm>
            <a:off x="698500" y="1143000"/>
            <a:ext cx="0" cy="0"/>
          </a:xfrm>
        </p:spPr>
        <p:txBody>
          <a:bodyPr/>
          <a:lstStyle/>
          <a:p>
            <a:pPr>
              <a:defRPr sz="3600">
                <a:latin typeface="Poppins SemiBold"/>
              </a:defRPr>
            </a:pPr>
            <a:r>
              <a:rPr dirty="0"/>
              <a:t>CVE-2023-32257</a:t>
            </a:r>
          </a:p>
        </p:txBody>
      </p:sp>
    </p:spTree>
    <p:extLst>
      <p:ext uri="{BB962C8B-B14F-4D97-AF65-F5344CB8AC3E}">
        <p14:creationId xmlns:p14="http://schemas.microsoft.com/office/powerpoint/2010/main" val="397447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CVE-2023-35078</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20</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10.0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
ivanti endpoint manager mobile (epmm), formerly mobileiron core, through 11.10 allows remote attackers to obtain pii, add an administrative account, and change the configuration because of an authentication bypass, as exploited in the wild in july 2023. a patch is available.</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https://forums.ivanti.com/s/article/CVE-2023-35078-Remote-unauthenticated-API-access-vulnerability</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CVE-2023-34189</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21</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Exposure of resource to wrong sphere vulnerability in apache software foundation apache inlong.this issue affects apache inlong: from 1.4.0 through 1.7.0. the attacker could use general users to delete and update the process, which only the admin can operate occurrences. 
users are advised to upgrade to apache inlong's 1.8.0 or cherry-pick  https://github.com/apache/inlong/pull/8109  to solve it.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https://forums.ivanti.com/s/article/CVE-2023-35078-Remote-unauthenticated-API-access-vulnerability</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CVE-2023-34434</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22</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Deserialization of untrusted data vulnerability in apache software foundation apache inlong.this issue affects apache inlong: from 1.4.0 through 1.7.0. 
the attacker could bypass the current logic and achieve arbitrary file reading. to solve it, users are advised to upgrade to apache inlong's 1.8.0 or cherry-pick  https://github.com/apache/inlong/pull/8130 .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https://forums.ivanti.com/s/article/CVE-2023-35078-Remote-unauthenticated-API-access-vulnerability</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CVE-2023-35088</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23</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Improper neutralization of special elements used in an sql command ('sql injection') vulnerability in apache software foundation apache inlong.this issue affects apache inlong: from 1.4.0 through 1.7.0. 
in the toauditcksql method, the groupid, streamid, auditid, and dt are directly concatenated into the sql query statement, which may lead to sql injection attacks.
users are advised to upgrade to apache inlong's 1.8.0 or cherry-pick [1] to solve it.
[1]  https://github.com/apache/inlong/pull/8198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https://forums.ivanti.com/s/article/CVE-2023-35078-Remote-unauthenticated-API-access-vulnerability</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CVE-2023-32258</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3</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300921"/>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CVSS:3.1/AV:N/AC:H/PR:N/UI:N/S:U/C:H/I:H/A:H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8.1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 flaw was found in the linux kernel's ksmbd, a high-performance in-kernel smb server. the specific flaw exists within the processing of smb2_logoff and smb2_close commands. the issue results from the lack of proper locking when performing operations on an object. an attacker can leverage this vulnerability to execute code in the context of the kernel.</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CVE-2023-26077</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4</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Atera agent through 1.8.3.6 on windows creates a temporary file in a directory with insecure permissions.</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CVE-2023-34478</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5</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636201"/>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Apache shiro, before 1.12.0 or 2.0.0-alpha-3, may be susceptible to a path traversal attack that results in an authentication bypass when used together with apis or other web frameworks that route requests based on non-normalized requests.
mitigation: update to apache shiro 1.12.0+ or 2.0.0-alpha-3+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CVE-2023-37613</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6</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 cross-site scripting (xss) vulnerability in assembly software trialworks v11.4 allows attackers to execute arbitrary web scripts or html via injecting a crafted payload into the asset src parameter.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CVE-2021-39421</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7</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215803"/>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A cross-site scripting (xss) vulnerability in seeddms v6.0.15 allows attackers to execute arbitrary web scripts or html via a crafted payload.</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CVE-2023-20593</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8</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565742434"/>
              </p:ext>
            </p:extLst>
          </p:nvPr>
        </p:nvGraphicFramePr>
        <p:xfrm>
          <a:off x="660604" y="1445832"/>
          <a:ext cx="10035971" cy="5306761"/>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None</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Inchangé</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None
High</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dirty="0">
                          <a:solidFill>
                            <a:srgbClr val="000000"/>
                          </a:solidFill>
                          <a:latin typeface="Poppins"/>
                        </a:rPr>
                        <a:t>
an issue in “</a:t>
                      </a:r>
                      <a:r>
                        <a:rPr sz="1100" dirty="0" err="1">
                          <a:solidFill>
                            <a:srgbClr val="000000"/>
                          </a:solidFill>
                          <a:latin typeface="Poppins"/>
                        </a:rPr>
                        <a:t>zen</a:t>
                      </a:r>
                      <a:r>
                        <a:rPr sz="1100" dirty="0">
                          <a:solidFill>
                            <a:srgbClr val="000000"/>
                          </a:solidFill>
                          <a:latin typeface="Poppins"/>
                        </a:rPr>
                        <a:t> 2” </a:t>
                      </a:r>
                      <a:r>
                        <a:rPr sz="1100" dirty="0" err="1">
                          <a:solidFill>
                            <a:srgbClr val="000000"/>
                          </a:solidFill>
                          <a:latin typeface="Poppins"/>
                        </a:rPr>
                        <a:t>cpus</a:t>
                      </a:r>
                      <a:r>
                        <a:rPr sz="1100" dirty="0">
                          <a:solidFill>
                            <a:srgbClr val="000000"/>
                          </a:solidFill>
                          <a:latin typeface="Poppins"/>
                        </a:rPr>
                        <a:t>, under specific microarchitectural circumstances, may allow an attacker to potentially access sensitive information.</a:t>
                      </a:r>
                      <a:r>
                        <a:rPr lang="fr-FR" sz="1100" dirty="0">
                          <a:solidFill>
                            <a:srgbClr val="000000"/>
                          </a:solidFill>
                          <a:latin typeface="Poppins"/>
                        </a:rPr>
                        <a:t>
</a:t>
                      </a:r>
                      <a:r>
                        <a:rPr sz="1100" dirty="0">
                          <a:solidFill>
                            <a:srgbClr val="000000"/>
                          </a:solidFill>
                          <a:latin typeface="Poppins"/>
                        </a:rPr>
                        <a:t>
</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High</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dirty="0">
                          <a:solidFill>
                            <a:srgbClr val="000000"/>
                          </a:solidFill>
                          <a:latin typeface="Poppins"/>
                        </a:rPr>
                        <a:t>https://access.redhat.com/security/cve/CVE-2023-32258</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0"/>
            <a:ext cx="0" cy="0"/>
          </a:xfrm>
        </p:spPr>
        <p:txBody>
          <a:bodyPr/>
          <a:lstStyle/>
          <a:p>
            <a:pPr>
              <a:defRPr sz="3600">
                <a:latin typeface="Poppins SemiBold"/>
              </a:defRPr>
            </a:pPr>
            <a:r>
              <a:t>CVE-2023-26045</a:t>
            </a:r>
          </a:p>
        </p:txBody>
      </p:sp>
      <p:sp>
        <p:nvSpPr>
          <p:cNvPr id="3" name="Text Placeholder 2"/>
          <p:cNvSpPr>
            <a:spLocks noGrp="1"/>
          </p:cNvSpPr>
          <p:nvPr>
            <p:ph type="body" sz="quarter" idx="13"/>
          </p:nvPr>
        </p:nvSpPr>
        <p:spPr/>
        <p:txBody>
          <a:bodyPr/>
          <a:lstStyle/>
          <a:p>
            <a:endParaRPr/>
          </a:p>
        </p:txBody>
      </p:sp>
      <p:sp>
        <p:nvSpPr>
          <p:cNvPr id="4" name="Text Placeholder 3"/>
          <p:cNvSpPr>
            <a:spLocks noGrp="1"/>
          </p:cNvSpPr>
          <p:nvPr>
            <p:ph type="body" sz="quarter" idx="14"/>
          </p:nvPr>
        </p:nvSpPr>
        <p:spPr/>
        <p:txBody>
          <a:bodyPr/>
          <a:lstStyle/>
          <a:p>
            <a:endParaRPr/>
          </a:p>
        </p:txBody>
      </p:sp>
      <p:sp>
        <p:nvSpPr>
          <p:cNvPr id="5" name="Espace réservé du numéro de diapositive 2">
            <a:extLst>
              <a:ext uri="{FF2B5EF4-FFF2-40B4-BE49-F238E27FC236}">
                <a16:creationId xmlns:a16="http://schemas.microsoft.com/office/drawing/2014/main" id="{CCE6B315-7221-5348-B421-3DAD317FA364}"/>
              </a:ext>
            </a:extLst>
          </p:cNvPr>
          <p:cNvSpPr>
            <a:spLocks noGrp="1"/>
          </p:cNvSpPr>
          <p:nvPr>
            <p:ph type="sldNum" sz="quarter" idx="12"/>
          </p:nvPr>
        </p:nvSpPr>
        <p:spPr/>
        <p:txBody>
          <a:bodyPr/>
          <a:lstStyle/>
          <a:p>
            <a:pPr defTabSz="554492"/>
            <a:fld id="{362060BF-C460-4FB3-AB63-4430F31C2F52}" type="slidenum">
              <a:rPr lang="fr-FR" kern="0">
                <a:solidFill>
                  <a:prstClr val="white"/>
                </a:solidFill>
                <a:latin typeface="Poppins"/>
              </a:rPr>
              <a:pPr defTabSz="554492"/>
              <a:t>9</a:t>
            </a:fld>
            <a:endParaRPr lang="fr-FR" kern="0">
              <a:solidFill>
                <a:prstClr val="white"/>
              </a:solidFill>
              <a:latin typeface="Poppins"/>
            </a:endParaRPr>
          </a:p>
        </p:txBody>
      </p:sp>
      <p:graphicFrame>
        <p:nvGraphicFramePr>
          <p:cNvPr id="6" name="Tableau 5">
            <a:extLst>
              <a:ext uri="{FF2B5EF4-FFF2-40B4-BE49-F238E27FC236}">
                <a16:creationId xmlns:a16="http://schemas.microsoft.com/office/drawing/2014/main" id="{9280C3A4-128B-E2E6-AEA5-56BC57B6D0EA}"/>
              </a:ext>
            </a:extLst>
          </p:cNvPr>
          <p:cNvGraphicFramePr>
            <a:graphicFrameLocks noGrp="1"/>
          </p:cNvGraphicFramePr>
          <p:nvPr>
            <p:extLst>
              <p:ext uri="{D42A27DB-BD31-4B8C-83A1-F6EECF244321}">
                <p14:modId xmlns:p14="http://schemas.microsoft.com/office/powerpoint/2010/main" val="3362550816"/>
              </p:ext>
            </p:extLst>
          </p:nvPr>
        </p:nvGraphicFramePr>
        <p:xfrm>
          <a:off x="660604" y="1445832"/>
          <a:ext cx="10035971" cy="4468561"/>
        </p:xfrm>
        <a:graphic>
          <a:graphicData uri="http://schemas.openxmlformats.org/drawingml/2006/table">
            <a:tbl>
              <a:tblPr firstRow="1" firstCol="1" bandRow="1"/>
              <a:tblGrid>
                <a:gridCol w="2052601">
                  <a:extLst>
                    <a:ext uri="{9D8B030D-6E8A-4147-A177-3AD203B41FA5}">
                      <a16:colId xmlns:a16="http://schemas.microsoft.com/office/drawing/2014/main" val="927873072"/>
                    </a:ext>
                  </a:extLst>
                </a:gridCol>
                <a:gridCol w="1670469">
                  <a:extLst>
                    <a:ext uri="{9D8B030D-6E8A-4147-A177-3AD203B41FA5}">
                      <a16:colId xmlns:a16="http://schemas.microsoft.com/office/drawing/2014/main" val="3798862243"/>
                    </a:ext>
                  </a:extLst>
                </a:gridCol>
                <a:gridCol w="1323519">
                  <a:extLst>
                    <a:ext uri="{9D8B030D-6E8A-4147-A177-3AD203B41FA5}">
                      <a16:colId xmlns:a16="http://schemas.microsoft.com/office/drawing/2014/main" val="1952017162"/>
                    </a:ext>
                  </a:extLst>
                </a:gridCol>
                <a:gridCol w="1473945">
                  <a:extLst>
                    <a:ext uri="{9D8B030D-6E8A-4147-A177-3AD203B41FA5}">
                      <a16:colId xmlns:a16="http://schemas.microsoft.com/office/drawing/2014/main" val="1479959244"/>
                    </a:ext>
                  </a:extLst>
                </a:gridCol>
                <a:gridCol w="444351">
                  <a:extLst>
                    <a:ext uri="{9D8B030D-6E8A-4147-A177-3AD203B41FA5}">
                      <a16:colId xmlns:a16="http://schemas.microsoft.com/office/drawing/2014/main" val="101642189"/>
                    </a:ext>
                  </a:extLst>
                </a:gridCol>
                <a:gridCol w="493121">
                  <a:extLst>
                    <a:ext uri="{9D8B030D-6E8A-4147-A177-3AD203B41FA5}">
                      <a16:colId xmlns:a16="http://schemas.microsoft.com/office/drawing/2014/main" val="3361388266"/>
                    </a:ext>
                  </a:extLst>
                </a:gridCol>
                <a:gridCol w="907496">
                  <a:extLst>
                    <a:ext uri="{9D8B030D-6E8A-4147-A177-3AD203B41FA5}">
                      <a16:colId xmlns:a16="http://schemas.microsoft.com/office/drawing/2014/main" val="4071691130"/>
                    </a:ext>
                  </a:extLst>
                </a:gridCol>
                <a:gridCol w="1670469">
                  <a:extLst>
                    <a:ext uri="{9D8B030D-6E8A-4147-A177-3AD203B41FA5}">
                      <a16:colId xmlns:a16="http://schemas.microsoft.com/office/drawing/2014/main" val="1432199689"/>
                    </a:ext>
                  </a:extLst>
                </a:gridCol>
              </a:tblGrid>
              <a:tr h="2736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CVSS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gridSpan="7">
                  <a:txBody>
                    <a:bodyPr/>
                    <a:lstStyle/>
                    <a:p>
                      <a:pPr algn="ctr"/>
                      <a:r>
                        <a:rPr sz="1100" b="1">
                          <a:solidFill>
                            <a:srgbClr val="FFFFFF"/>
                          </a:solidFill>
                          <a:latin typeface="Poppins"/>
                        </a:rPr>
                        <a:t>CVSS:3.1/AV:N/AC:L/PR:N/UI:N/S:C/C:H/I:H/A:H</a:t>
                      </a:r>
                      <a:endParaRPr lang="pt-BR" sz="1100" b="1" dirty="0">
                        <a:solidFill>
                          <a:srgbClr val="FFFFFF"/>
                        </a:solidFill>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rgbClr val="262626"/>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605780394"/>
                  </a:ext>
                </a:extLst>
              </a:tr>
              <a:tr h="216000">
                <a:tc rowSpan="5">
                  <a:txBody>
                    <a:bodyPr/>
                    <a:lstStyle/>
                    <a:p>
                      <a:pPr algn="ctr"/>
                      <a:r>
                        <a:rPr lang="fr-FR" sz="1100" b="1">
                          <a:solidFill>
                            <a:srgbClr val="FFFFFF"/>
                          </a:solidFill>
                          <a:effectLst/>
                          <a:latin typeface="Poppins"/>
                          <a:ea typeface="Times New Roman" panose="02020603050405020304" pitchFamily="18" charset="0"/>
                          <a:cs typeface="Poppins"/>
                        </a:rPr>
                        <a:t>Métriques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2">
                  <a:txBody>
                    <a:bodyPr/>
                    <a:lstStyle/>
                    <a:p>
                      <a:pPr algn="ctr"/>
                      <a:r>
                        <a:rPr lang="fr-FR" sz="1100" b="1">
                          <a:solidFill>
                            <a:srgbClr val="FFFFFF"/>
                          </a:solidFill>
                          <a:effectLst/>
                          <a:latin typeface="Poppins"/>
                          <a:ea typeface="Times New Roman" panose="02020603050405020304" pitchFamily="18" charset="0"/>
                          <a:cs typeface="Poppins"/>
                        </a:rPr>
                        <a:t>Exploitabilité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tc>
                <a:tc gridSpan="4">
                  <a:txBody>
                    <a:bodyPr/>
                    <a:lstStyle/>
                    <a:p>
                      <a:pPr algn="ctr"/>
                      <a:r>
                        <a:rPr lang="fr-FR" sz="1100" b="1">
                          <a:solidFill>
                            <a:srgbClr val="FFFFFF"/>
                          </a:solidFill>
                          <a:effectLst/>
                          <a:latin typeface="Poppins"/>
                          <a:ea typeface="Times New Roman" panose="02020603050405020304" pitchFamily="18" charset="0"/>
                          <a:cs typeface="Poppins"/>
                        </a:rPr>
                        <a:t>Impact</a:t>
                      </a:r>
                      <a:endParaRPr lang="fr-FR"/>
                    </a:p>
                  </a:txBody>
                  <a:tcPr marL="44450" marR="444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62626"/>
                    </a:solidFill>
                  </a:tcPr>
                </a:tc>
                <a:tc hMerge="1">
                  <a:txBody>
                    <a:bodyPr/>
                    <a:lstStyle/>
                    <a:p>
                      <a:endParaRPr lang="fr-FR"/>
                    </a:p>
                  </a:txBody>
                  <a:tcPr>
                    <a:lnL w="12700" cap="flat" cmpd="sng" algn="ctr">
                      <a:solidFill>
                        <a:schemeClr val="bg1"/>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a:txBody>
                    <a:bodyPr/>
                    <a:lstStyle/>
                    <a:p>
                      <a:pPr algn="ctr"/>
                      <a:r>
                        <a:rPr lang="fr-FR" sz="1100" b="1">
                          <a:solidFill>
                            <a:srgbClr val="FFFFFF"/>
                          </a:solidFill>
                          <a:effectLst/>
                          <a:latin typeface="Poppins"/>
                          <a:ea typeface="Times New Roman" panose="02020603050405020304" pitchFamily="18" charset="0"/>
                          <a:cs typeface="Poppins"/>
                        </a:rPr>
                        <a:t>Sévérité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262626"/>
                    </a:solidFill>
                  </a:tcPr>
                </a:tc>
                <a:extLst>
                  <a:ext uri="{0D108BD9-81ED-4DB2-BD59-A6C34878D82A}">
                    <a16:rowId xmlns:a16="http://schemas.microsoft.com/office/drawing/2014/main" val="2888361612"/>
                  </a:ext>
                </a:extLst>
              </a:tr>
              <a:tr h="27432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Vecteur d’attaque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Network</a:t>
                      </a:r>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Périmètre</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Changed</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rowSpan="4">
                  <a:txBody>
                    <a:bodyPr/>
                    <a:lstStyle/>
                    <a:p>
                      <a:pPr algn="ctr"/>
                      <a:r>
                        <a:rPr sz="1100" b="1">
                          <a:solidFill>
                            <a:srgbClr val="FFFFFF"/>
                          </a:solidFill>
                          <a:latin typeface="Poppins"/>
                        </a:rPr>
                        <a:t>10.0
Critical</a:t>
                      </a:r>
                      <a:endParaRPr lang="fr-FR" sz="1100" noProof="0" dirty="0">
                        <a:effectLst/>
                        <a:latin typeface="Poppins"/>
                        <a:ea typeface="Times New Roman" panose="02020603050405020304" pitchFamily="18" charset="0"/>
                        <a:cs typeface="Times New Roman"/>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a:noFill/>
                    </a:lnT>
                    <a:lnB w="12700" cap="flat" cmpd="sng" algn="ctr">
                      <a:solidFill>
                        <a:srgbClr val="AEAAAA"/>
                      </a:solidFill>
                      <a:prstDash val="solid"/>
                      <a:round/>
                      <a:headEnd type="none" w="med" len="med"/>
                      <a:tailEnd type="none" w="med" len="med"/>
                    </a:lnB>
                    <a:solidFill>
                      <a:srgbClr val="DF3D03"/>
                    </a:solidFill>
                  </a:tcPr>
                </a:tc>
                <a:extLst>
                  <a:ext uri="{0D108BD9-81ED-4DB2-BD59-A6C34878D82A}">
                    <a16:rowId xmlns:a16="http://schemas.microsoft.com/office/drawing/2014/main" val="1065214701"/>
                  </a:ext>
                </a:extLst>
              </a:tr>
              <a:tr h="274320">
                <a:tc vMerge="1">
                  <a:txBody>
                    <a:bodyPr/>
                    <a:lstStyle/>
                    <a:p>
                      <a:endParaRPr lang="fr-FR"/>
                    </a:p>
                  </a:txBody>
                  <a:tcPr/>
                </a:tc>
                <a:tc>
                  <a:txBody>
                    <a:bodyPr/>
                    <a:lstStyle/>
                    <a:p>
                      <a:pPr algn="l"/>
                      <a:r>
                        <a:rPr lang="fr-FR" sz="1100">
                          <a:solidFill>
                            <a:srgbClr val="000000"/>
                          </a:solidFill>
                          <a:effectLst/>
                          <a:latin typeface="Poppins"/>
                          <a:ea typeface="Times New Roman" panose="02020603050405020304" pitchFamily="18" charset="0"/>
                          <a:cs typeface="Poppins"/>
                        </a:rPr>
                        <a:t>Complexité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Low</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Confidentialité</a:t>
                      </a:r>
                      <a:endParaRPr lang="fr-FR" sz="1100">
                        <a:effectLst/>
                        <a:latin typeface="Poppins"/>
                        <a:ea typeface="Times New Roman" panose="02020603050405020304" pitchFamily="18" charset="0"/>
                        <a:cs typeface="Poppins"/>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2073006848"/>
                  </a:ext>
                </a:extLst>
              </a:tr>
              <a:tr h="273600">
                <a:tc vMerge="1">
                  <a:txBody>
                    <a:bodyPr/>
                    <a:lstStyle/>
                    <a:p>
                      <a:endParaRPr lang="fr-FR"/>
                    </a:p>
                  </a:txBody>
                  <a:tcPr/>
                </a:tc>
                <a:tc>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Privilèges nécessaires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a:ea typeface="Times New Roman" panose="02020603050405020304" pitchFamily="18" charset="0"/>
                          <a:cs typeface="Poppins"/>
                        </a:rPr>
                        <a:t>Intégrité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1938236029"/>
                  </a:ext>
                </a:extLst>
              </a:tr>
              <a:tr h="273600">
                <a:tc vMerge="1">
                  <a:txBody>
                    <a:bodyPr/>
                    <a:lstStyle/>
                    <a:p>
                      <a:endParaRPr lang="fr-FR"/>
                    </a:p>
                  </a:txBody>
                  <a:tcPr/>
                </a:tc>
                <a:tc>
                  <a:txBody>
                    <a:bodyPr/>
                    <a:lstStyle/>
                    <a:p>
                      <a:pPr algn="l"/>
                      <a:r>
                        <a:rPr lang="fr-FR" sz="1100" dirty="0">
                          <a:solidFill>
                            <a:srgbClr val="000000"/>
                          </a:solidFill>
                          <a:effectLst/>
                          <a:latin typeface="Poppins"/>
                          <a:ea typeface="Times New Roman" panose="02020603050405020304" pitchFamily="18" charset="0"/>
                          <a:cs typeface="Poppins"/>
                        </a:rPr>
                        <a:t>Interaction utilisateur</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a:txBody>
                    <a:bodyPr/>
                    <a:lstStyle/>
                    <a:p>
                      <a:pPr algn="l"/>
                      <a:r>
                        <a:rPr sz="1100">
                          <a:solidFill>
                            <a:srgbClr val="000000"/>
                          </a:solidFill>
                          <a:latin typeface="Poppins"/>
                        </a:rPr>
                        <a:t>None</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gridSpan="2">
                  <a:txBody>
                    <a:bodyPr/>
                    <a:lstStyle/>
                    <a:p>
                      <a:pPr algn="l"/>
                      <a:r>
                        <a:rPr lang="fr-FR" sz="110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Disponibilité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lnL w="12700" cmpd="sng">
                      <a:noFill/>
                      <a:prstDash val="solid"/>
                    </a:lnL>
                  </a:tcPr>
                </a:tc>
                <a:tc gridSpan="2">
                  <a:txBody>
                    <a:bodyPr/>
                    <a:lstStyle/>
                    <a:p>
                      <a:pPr algn="l"/>
                      <a:r>
                        <a:rPr sz="1100">
                          <a:solidFill>
                            <a:srgbClr val="000000"/>
                          </a:solidFill>
                          <a:latin typeface="Poppins"/>
                        </a:rPr>
                        <a:t>High</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FFFFF"/>
                    </a:solidFill>
                  </a:tcPr>
                </a:tc>
                <a:tc hMerge="1">
                  <a:txBody>
                    <a:bodyPr/>
                    <a:lstStyle/>
                    <a:p>
                      <a:endParaRPr lang="fr-FR"/>
                    </a:p>
                  </a:txBody>
                  <a:tcPr/>
                </a:tc>
                <a:tc vMerge="1">
                  <a:txBody>
                    <a:bodyPr/>
                    <a:lstStyle/>
                    <a:p>
                      <a:endParaRPr lang="fr-FR"/>
                    </a:p>
                  </a:txBody>
                  <a:tcPr/>
                </a:tc>
                <a:extLst>
                  <a:ext uri="{0D108BD9-81ED-4DB2-BD59-A6C34878D82A}">
                    <a16:rowId xmlns:a16="http://schemas.microsoft.com/office/drawing/2014/main" val="864246320"/>
                  </a:ext>
                </a:extLst>
              </a:tr>
              <a:tr h="586800">
                <a:tc>
                  <a:txBody>
                    <a:bodyPr/>
                    <a:lstStyle/>
                    <a:p>
                      <a:pPr algn="ctr"/>
                      <a:r>
                        <a:rPr lang="fr-FR" sz="1100" b="1">
                          <a:solidFill>
                            <a:srgbClr val="FFFFFF"/>
                          </a:solidFill>
                          <a:effectLst/>
                          <a:latin typeface="Poppins"/>
                          <a:ea typeface="Times New Roman" panose="02020603050405020304" pitchFamily="18" charset="0"/>
                          <a:cs typeface="Poppins"/>
                        </a:rPr>
                        <a:t>Composant(s) concerné(s)</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EAAAA"/>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FFFF"/>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EAAAA"/>
                      </a:solidFill>
                      <a:prstDash val="solid"/>
                      <a:round/>
                      <a:headEnd type="none" w="med" len="med"/>
                      <a:tailEnd type="none" w="med" len="med"/>
                    </a:lnT>
                  </a:tcPr>
                </a:tc>
                <a:extLst>
                  <a:ext uri="{0D108BD9-81ED-4DB2-BD59-A6C34878D82A}">
                    <a16:rowId xmlns:a16="http://schemas.microsoft.com/office/drawing/2014/main" val="1303839291"/>
                  </a:ext>
                </a:extLst>
              </a:tr>
              <a:tr h="585442">
                <a:tc>
                  <a:txBody>
                    <a:bodyPr/>
                    <a:lstStyle/>
                    <a:p>
                      <a:pPr algn="ctr"/>
                      <a:r>
                        <a:rPr lang="fr-FR" sz="1100" b="1">
                          <a:solidFill>
                            <a:srgbClr val="FFFFFF"/>
                          </a:solidFill>
                          <a:effectLst/>
                          <a:latin typeface="Poppins"/>
                          <a:ea typeface="Times New Roman" panose="02020603050405020304" pitchFamily="18" charset="0"/>
                          <a:cs typeface="Poppins"/>
                        </a:rPr>
                        <a:t>Vulnérabilité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Nodebb is node.js based forum software. starting in version 2.5.0 and prior to version 2.8.7, due to the use of the object destructuring assignment syntax in the user export code path, combined with a path traversal vulnerability, a specially crafted payload could invoke the user export logic to arbitrarily execute javascript files on the local disk. this issue is patched in version 2.8.7. as a workaround, site maintainers can cherry pick the fix into their codebase to patch the exploit.</a:t>
                      </a:r>
                      <a:endParaRPr lang="fr-FR" sz="1100" dirty="0">
                        <a:effectLst/>
                        <a:latin typeface="Poppins"/>
                        <a:ea typeface="Times New Roman" panose="02020603050405020304" pitchFamily="18" charset="0"/>
                        <a:cs typeface="Poppins"/>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tcPr>
                </a:tc>
                <a:extLst>
                  <a:ext uri="{0D108BD9-81ED-4DB2-BD59-A6C34878D82A}">
                    <a16:rowId xmlns:a16="http://schemas.microsoft.com/office/drawing/2014/main" val="622036606"/>
                  </a:ext>
                </a:extLst>
              </a:tr>
              <a:tr h="216000">
                <a:tc rowSpan="2">
                  <a:txBody>
                    <a:bodyPr/>
                    <a:lstStyle/>
                    <a:p>
                      <a:pPr algn="ctr"/>
                      <a:r>
                        <a:rPr lang="fr-FR" sz="1100" b="1">
                          <a:solidFill>
                            <a:srgbClr val="FFFFFF"/>
                          </a:solidFill>
                          <a:effectLst/>
                          <a:latin typeface="Poppins"/>
                          <a:ea typeface="Times New Roman" panose="02020603050405020304" pitchFamily="18" charset="0"/>
                          <a:cs typeface="Poppins"/>
                        </a:rPr>
                        <a:t>Recommandation</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62626"/>
                    </a:solidFill>
                  </a:tcPr>
                </a:tc>
                <a:tc rowSpan="2" gridSpan="3">
                  <a:txBody>
                    <a:bodyPr/>
                    <a:lstStyle/>
                    <a:p>
                      <a:pPr algn="l"/>
                      <a:endParaRPr lang="fr-FR" sz="11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rowSpan="2" hMerge="1">
                  <a:txBody>
                    <a:bodyPr/>
                    <a:lstStyle/>
                    <a:p>
                      <a:endParaRPr lang="fr-FR"/>
                    </a:p>
                  </a:txBody>
                  <a:tcPr/>
                </a:tc>
                <a:tc rowSpan="2" hMerge="1">
                  <a:txBody>
                    <a:bodyPr/>
                    <a:lstStyle/>
                    <a:p>
                      <a:endParaRPr lang="fr-FR"/>
                    </a:p>
                  </a:txBody>
                  <a:tcPr/>
                </a:tc>
                <a:tc gridSpan="2">
                  <a:txBody>
                    <a:bodyPr/>
                    <a:lstStyle/>
                    <a:p>
                      <a:pPr algn="ctr"/>
                      <a:r>
                        <a:rPr lang="fr-FR" sz="1100" b="1">
                          <a:solidFill>
                            <a:srgbClr val="FFFFFF"/>
                          </a:solidFill>
                          <a:effectLst/>
                          <a:latin typeface="Poppins"/>
                          <a:ea typeface="Times New Roman" panose="02020603050405020304" pitchFamily="18" charset="0"/>
                          <a:cs typeface="Poppins"/>
                        </a:rPr>
                        <a:t>Coût</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Difficulté</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262626"/>
                    </a:solidFill>
                  </a:tcPr>
                </a:tc>
                <a:tc>
                  <a:txBody>
                    <a:bodyPr/>
                    <a:lstStyle/>
                    <a:p>
                      <a:pPr algn="ctr"/>
                      <a:r>
                        <a:rPr lang="fr-FR" sz="1100" b="1">
                          <a:solidFill>
                            <a:srgbClr val="FFFFFF"/>
                          </a:solidFill>
                          <a:effectLst/>
                          <a:latin typeface="Poppins"/>
                          <a:ea typeface="Times New Roman" panose="02020603050405020304" pitchFamily="18" charset="0"/>
                          <a:cs typeface="Poppins"/>
                        </a:rPr>
                        <a:t>Priorité</a:t>
                      </a:r>
                      <a:endParaRPr lang="fr-FR" sz="1100">
                        <a:effectLst/>
                        <a:latin typeface="Poppins"/>
                        <a:ea typeface="Times New Roman" panose="02020603050405020304" pitchFamily="18" charset="0"/>
                        <a:cs typeface="Poppins"/>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AEAAAA"/>
                      </a:solidFill>
                      <a:prstDash val="solid"/>
                      <a:round/>
                      <a:headEnd type="none" w="med" len="med"/>
                      <a:tailEnd type="none" w="med" len="med"/>
                    </a:lnR>
                    <a:lnB w="12700" cap="flat" cmpd="sng" algn="ctr">
                      <a:solidFill>
                        <a:srgbClr val="FFFFFF"/>
                      </a:solidFill>
                      <a:prstDash val="solid"/>
                      <a:round/>
                      <a:headEnd type="none" w="med" len="med"/>
                      <a:tailEnd type="none" w="med" len="med"/>
                    </a:lnB>
                    <a:solidFill>
                      <a:srgbClr val="262626"/>
                    </a:solidFill>
                  </a:tcPr>
                </a:tc>
                <a:extLst>
                  <a:ext uri="{0D108BD9-81ED-4DB2-BD59-A6C34878D82A}">
                    <a16:rowId xmlns:a16="http://schemas.microsoft.com/office/drawing/2014/main" val="3877797983"/>
                  </a:ext>
                </a:extLst>
              </a:tr>
              <a:tr h="655321">
                <a:tc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algn="ctr"/>
                      <a:r>
                        <a:rPr lang="fr-FR" sz="1100">
                          <a:effectLst/>
                          <a:latin typeface="Poppins" panose="00000500000000000000" pitchFamily="2" charset="0"/>
                          <a:ea typeface="Times New Roman" panose="02020603050405020304" pitchFamily="18" charset="0"/>
                          <a:cs typeface="Poppins" panose="00000500000000000000" pitchFamily="2" charset="0"/>
                        </a:rPr>
                        <a:t>★</a:t>
                      </a:r>
                    </a:p>
                  </a:txBody>
                  <a:tcPr marL="44450" marR="4445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hMerge="1">
                  <a:txBody>
                    <a:bodyPr/>
                    <a:lstStyle/>
                    <a:p>
                      <a:pPr algn="ct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a:noFill/>
                    </a:lnL>
                    <a:lnR>
                      <a:noFill/>
                    </a:lnR>
                    <a:lnT w="12700" cap="flat" cmpd="sng" algn="ctr">
                      <a:solidFill>
                        <a:srgbClr val="FFFFFF"/>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6A6A6"/>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ctr"/>
                      <a:r>
                        <a:rPr sz="1100" b="1">
                          <a:solidFill>
                            <a:srgbClr val="FFFFFF"/>
                          </a:solidFill>
                          <a:latin typeface="Poppins"/>
                        </a:rPr>
                        <a:t>Critical</a:t>
                      </a:r>
                      <a:endParaRPr lang="fr-FR" sz="1100" b="1" dirty="0">
                        <a:effectLst/>
                        <a:latin typeface="Poppins"/>
                        <a:ea typeface="Times New Roman" panose="02020603050405020304" pitchFamily="18" charset="0"/>
                        <a:cs typeface="Poppins"/>
                      </a:endParaRPr>
                    </a:p>
                  </a:txBody>
                  <a:tcPr marL="44450" marR="44450" marT="0" marB="0" anchor="ctr">
                    <a:lnL>
                      <a:noFill/>
                    </a:lnL>
                    <a:lnR w="12700" cap="flat" cmpd="sng" algn="ctr">
                      <a:solidFill>
                        <a:srgbClr val="AEAAAA"/>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DF3D03"/>
                    </a:solidFill>
                  </a:tcPr>
                </a:tc>
                <a:extLst>
                  <a:ext uri="{0D108BD9-81ED-4DB2-BD59-A6C34878D82A}">
                    <a16:rowId xmlns:a16="http://schemas.microsoft.com/office/drawing/2014/main" val="48130367"/>
                  </a:ext>
                </a:extLst>
              </a:tr>
              <a:tr h="586800">
                <a:tc>
                  <a:txBody>
                    <a:bodyPr/>
                    <a:lstStyle/>
                    <a:p>
                      <a:pPr algn="ctr"/>
                      <a:r>
                        <a:rPr lang="fr-FR" sz="1100" b="1">
                          <a:solidFill>
                            <a:srgbClr val="FFFFFF"/>
                          </a:solidFill>
                          <a:effectLst/>
                          <a:latin typeface="Poppins" panose="00000500000000000000" pitchFamily="2" charset="0"/>
                          <a:ea typeface="Times New Roman" panose="02020603050405020304" pitchFamily="18" charset="0"/>
                          <a:cs typeface="Poppins" panose="00000500000000000000" pitchFamily="2" charset="0"/>
                        </a:rPr>
                        <a:t>Références</a:t>
                      </a:r>
                      <a:endParaRPr lang="fr-FR" sz="110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rgbClr val="AEAAA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262626"/>
                    </a:solidFill>
                  </a:tcPr>
                </a:tc>
                <a:tc gridSpan="7">
                  <a:txBody>
                    <a:bodyPr/>
                    <a:lstStyle/>
                    <a:p>
                      <a:pPr algn="l"/>
                      <a:r>
                        <a:rPr sz="1100">
                          <a:solidFill>
                            <a:srgbClr val="000000"/>
                          </a:solidFill>
                          <a:latin typeface="Poppins"/>
                        </a:rPr>
                        <a:t>https://github.com/NodeBB/NodeBB/commit/ec58700f6dff8e5b4af1544f6205ec362b593092</a:t>
                      </a:r>
                      <a:endParaRPr lang="fr-FR" sz="1100" dirty="0">
                        <a:effectLst/>
                        <a:latin typeface="Poppins" panose="00000500000000000000" pitchFamily="2" charset="0"/>
                        <a:ea typeface="Times New Roman" panose="02020603050405020304" pitchFamily="18" charset="0"/>
                        <a:cs typeface="Poppins" panose="00000500000000000000" pitchFamily="2" charset="0"/>
                      </a:endParaRPr>
                    </a:p>
                  </a:txBody>
                  <a:tcPr marL="44450" marR="44450" marT="0" marB="0" anchor="ctr">
                    <a:lnL w="12700" cap="flat" cmpd="sng" algn="ctr">
                      <a:solidFill>
                        <a:schemeClr val="bg1"/>
                      </a:solidFill>
                      <a:prstDash val="solid"/>
                      <a:round/>
                      <a:headEnd type="none" w="med" len="med"/>
                      <a:tailEnd type="none" w="med" len="med"/>
                    </a:lnL>
                    <a:lnR w="12700" cap="flat" cmpd="sng" algn="ctr">
                      <a:solidFill>
                        <a:srgbClr val="AEAAAA"/>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EAAAA"/>
                      </a:solidFill>
                      <a:prstDash val="solid"/>
                      <a:round/>
                      <a:headEnd type="none" w="med" len="med"/>
                      <a:tailEnd type="none" w="med" len="med"/>
                    </a:lnB>
                    <a:solidFill>
                      <a:srgbClr val="F2F2F2"/>
                    </a:solidFill>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ap="flat" cmpd="sng" algn="ctr">
                      <a:solidFill>
                        <a:srgbClr val="A6A6A6"/>
                      </a:solidFill>
                      <a:prstDash val="solid"/>
                      <a:round/>
                      <a:headEnd type="none" w="med" len="med"/>
                      <a:tailEnd type="none" w="med" len="med"/>
                    </a:lnT>
                  </a:tcPr>
                </a:tc>
                <a:tc hMerge="1">
                  <a:txBody>
                    <a:bodyPr/>
                    <a:lstStyle/>
                    <a:p>
                      <a:endParaRPr lang="fr-FR"/>
                    </a:p>
                  </a:txBody>
                  <a:tcPr/>
                </a:tc>
                <a:tc hMerge="1">
                  <a:txBody>
                    <a:bodyPr/>
                    <a:lstStyle/>
                    <a:p>
                      <a:endParaRPr lang="fr-FR"/>
                    </a:p>
                  </a:txBody>
                  <a:tcPr/>
                </a:tc>
                <a:tc hMerge="1">
                  <a:txBody>
                    <a:bodyPr/>
                    <a:lstStyle/>
                    <a:p>
                      <a:endParaRPr lang="fr-FR"/>
                    </a:p>
                  </a:txBody>
                  <a:tcPr>
                    <a:lnL w="12700" cap="flat" cmpd="sng" algn="ctr">
                      <a:solidFill>
                        <a:srgbClr val="AEAAAA"/>
                      </a:solidFill>
                      <a:prstDash val="solid"/>
                      <a:round/>
                      <a:headEnd type="none" w="med" len="med"/>
                      <a:tailEnd type="none" w="med" len="med"/>
                    </a:lnL>
                    <a:lnT w="12700" cmpd="sng">
                      <a:noFill/>
                      <a:prstDash val="solid"/>
                    </a:lnT>
                  </a:tcPr>
                </a:tc>
                <a:extLst>
                  <a:ext uri="{0D108BD9-81ED-4DB2-BD59-A6C34878D82A}">
                    <a16:rowId xmlns:a16="http://schemas.microsoft.com/office/drawing/2014/main" val="2604143122"/>
                  </a:ext>
                </a:extLst>
              </a:tr>
            </a:tbl>
          </a:graphicData>
        </a:graphic>
      </p:graphicFrame>
    </p:spTree>
  </p:cSld>
  <p:clrMapOvr>
    <a:masterClrMapping/>
  </p:clrMapOvr>
</p:sld>
</file>

<file path=ppt/theme/theme1.xml><?xml version="1.0" encoding="utf-8"?>
<a:theme xmlns:a="http://schemas.openxmlformats.org/drawingml/2006/main" name="1_TEMPLATE africa.impact Fev2020">
  <a:themeElements>
    <a:clrScheme name="Personnalisé 8">
      <a:dk1>
        <a:srgbClr val="051922"/>
      </a:dk1>
      <a:lt1>
        <a:srgbClr val="FEFEFE"/>
      </a:lt1>
      <a:dk2>
        <a:srgbClr val="009DDF"/>
      </a:dk2>
      <a:lt2>
        <a:srgbClr val="F18618"/>
      </a:lt2>
      <a:accent1>
        <a:srgbClr val="6C75B7"/>
      </a:accent1>
      <a:accent2>
        <a:srgbClr val="855FA5"/>
      </a:accent2>
      <a:accent3>
        <a:srgbClr val="9E4694"/>
      </a:accent3>
      <a:accent4>
        <a:srgbClr val="AB2774"/>
      </a:accent4>
      <a:accent5>
        <a:srgbClr val="46BBC3"/>
      </a:accent5>
      <a:accent6>
        <a:srgbClr val="68BD9F"/>
      </a:accent6>
      <a:hlink>
        <a:srgbClr val="56BF7B"/>
      </a:hlink>
      <a:folHlink>
        <a:srgbClr val="56BF7B"/>
      </a:folHlink>
    </a:clrScheme>
    <a:fontScheme name="onepoin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africa.impact Fev2020" id="{8CF23E03-7859-4436-A670-9D904B1EC6C8}" vid="{AFD9E48A-49C8-424D-B4BC-3692A127042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B70D1163D24424DB271A08C838A3DCE" ma:contentTypeVersion="7" ma:contentTypeDescription="Crée un document." ma:contentTypeScope="" ma:versionID="c20db6ec2c8bfb1f2a80c1d63ca15e48">
  <xsd:schema xmlns:xsd="http://www.w3.org/2001/XMLSchema" xmlns:xs="http://www.w3.org/2001/XMLSchema" xmlns:p="http://schemas.microsoft.com/office/2006/metadata/properties" xmlns:ns2="af713767-214a-4bd6-bb22-5e12be2a507c" xmlns:ns3="f6692619-c2ea-4dd0-8af0-bd44e944a60c" targetNamespace="http://schemas.microsoft.com/office/2006/metadata/properties" ma:root="true" ma:fieldsID="98ccbd9cd820ef9b694ee4184e6f58af" ns2:_="" ns3:_="">
    <xsd:import namespace="af713767-214a-4bd6-bb22-5e12be2a507c"/>
    <xsd:import namespace="f6692619-c2ea-4dd0-8af0-bd44e944a6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Commentaire" minOccurs="0"/>
                <xsd:element ref="ns2:MediaServiceObjectDetectorVersions" minOccurs="0"/>
                <xsd:element ref="ns2:Nombredep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713767-214a-4bd6-bb22-5e12be2a5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Commentaire" ma:index="12" nillable="true" ma:displayName="Commentaire" ma:format="Dropdown" ma:internalName="Commentaire">
      <xsd:simpleType>
        <xsd:restriction base="dms:Text">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Nombredepage" ma:index="14" nillable="true" ma:displayName="Nombre de vulnérabilités" ma:format="Dropdown" ma:internalName="Nombredepag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6692619-c2ea-4dd0-8af0-bd44e944a60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aire xmlns="af713767-214a-4bd6-bb22-5e12be2a507c" xsi:nil="true"/>
    <Nombredepage xmlns="af713767-214a-4bd6-bb22-5e12be2a507c">3</Nombredepage>
  </documentManagement>
</p:properties>
</file>

<file path=customXml/itemProps1.xml><?xml version="1.0" encoding="utf-8"?>
<ds:datastoreItem xmlns:ds="http://schemas.openxmlformats.org/officeDocument/2006/customXml" ds:itemID="{51E7C57D-5330-4042-B69D-BB722E8C80AA}">
  <ds:schemaRefs>
    <ds:schemaRef ds:uri="http://schemas.microsoft.com/sharepoint/v3/contenttype/forms"/>
  </ds:schemaRefs>
</ds:datastoreItem>
</file>

<file path=customXml/itemProps2.xml><?xml version="1.0" encoding="utf-8"?>
<ds:datastoreItem xmlns:ds="http://schemas.openxmlformats.org/officeDocument/2006/customXml" ds:itemID="{8B9591FD-4A76-4E07-8259-798F148B42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713767-214a-4bd6-bb22-5e12be2a507c"/>
    <ds:schemaRef ds:uri="f6692619-c2ea-4dd0-8af0-bd44e944a6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9A624-7CDA-4A4F-8F76-A0E317190BE3}">
  <ds:schemaRef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f6692619-c2ea-4dd0-8af0-bd44e944a60c"/>
    <ds:schemaRef ds:uri="af713767-214a-4bd6-bb22-5e12be2a507c"/>
  </ds:schemaRefs>
</ds:datastoreItem>
</file>

<file path=docMetadata/LabelInfo.xml><?xml version="1.0" encoding="utf-8"?>
<clbl:labelList xmlns:clbl="http://schemas.microsoft.com/office/2020/mipLabelMetadata">
  <clbl:label id="{e8b88f3d-222b-4ce5-b9d1-46b0ff9466a0}" enabled="0" method="" siteId="{e8b88f3d-222b-4ce5-b9d1-46b0ff9466a0}" removed="1"/>
</clbl:labelList>
</file>

<file path=docProps/app.xml><?xml version="1.0" encoding="utf-8"?>
<Properties xmlns="http://schemas.openxmlformats.org/officeDocument/2006/extended-properties" xmlns:vt="http://schemas.openxmlformats.org/officeDocument/2006/docPropsVTypes">
  <Template/>
  <TotalTime>29</TotalTime>
  <Words>2710</Words>
  <Application>Microsoft Office PowerPoint</Application>
  <PresentationFormat>Grand écran</PresentationFormat>
  <Paragraphs>817</Paragraphs>
  <Slides>23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Arial Black</vt:lpstr>
      <vt:lpstr>Calibri</vt:lpstr>
      <vt:lpstr>Poppins</vt:lpstr>
      <vt:lpstr>Poppins Black</vt:lpstr>
      <vt:lpstr>Poppins Light</vt:lpstr>
      <vt:lpstr>Poppins SemiBold</vt:lpstr>
      <vt:lpstr>1_TEMPLATE africa.impact Fev2020</vt:lpstr>
      <vt:lpstr>CERT Bulletin de veille</vt:lpstr>
      <vt:lpstr>CVE-2023-32257</vt:lpstr>
      <vt:lpstr>CVE-2023-32258</vt:lpstr>
      <vt:lpstr>CVE-2023-26077</vt:lpstr>
      <vt:lpstr>CVE-2023-34478</vt:lpstr>
      <vt:lpstr>CVE-2023-37613</vt:lpstr>
      <vt:lpstr>CVE-2021-39421</vt:lpstr>
      <vt:lpstr>CVE-2023-20593</vt:lpstr>
      <vt:lpstr>CVE-2023-26045</vt:lpstr>
      <vt:lpstr>CVE-2023-32231</vt:lpstr>
      <vt:lpstr>CVE-2023-32232</vt:lpstr>
      <vt:lpstr>CVE-2023-33777</vt:lpstr>
      <vt:lpstr>CVE-2023-37361</vt:lpstr>
      <vt:lpstr>CVE-2023-32639</vt:lpstr>
      <vt:lpstr>CVE-2023-38745</vt:lpstr>
      <vt:lpstr>CVE-2023-32637</vt:lpstr>
      <vt:lpstr>CVE-2023-3046</vt:lpstr>
      <vt:lpstr>CVE-2023-35066</vt:lpstr>
      <vt:lpstr>CVE-2023-35067</vt:lpstr>
      <vt:lpstr>CVE-2023-35078</vt:lpstr>
      <vt:lpstr>CVE-2023-34189</vt:lpstr>
      <vt:lpstr>CVE-2023-34434</vt:lpstr>
      <vt:lpstr>CVE-2023-35088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Hélène LE HERICY</dc:creator>
  <cp:lastModifiedBy>Raphael URIOL</cp:lastModifiedBy>
  <cp:revision>9</cp:revision>
  <dcterms:created xsi:type="dcterms:W3CDTF">2020-07-21T09:11:35Z</dcterms:created>
  <dcterms:modified xsi:type="dcterms:W3CDTF">2023-07-25T14:39:27Z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0x0101005B70D1163D24424DB271A08C838A3DCE</vt:lpwstr>
  </property>
</Properties>
</file>