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4"/>
  </p:sldMasterIdLst>
  <p:notesMasterIdLst>
    <p:notesMasterId r:id="rId7"/>
  </p:notesMasterIdLst>
  <p:handoutMasterIdLst>
    <p:handoutMasterId r:id="rId8"/>
  </p:handoutMasterIdLst>
  <p:sldIdLst>
    <p:sldId id="327" r:id="rId5"/>
    <p:sldId id="144894433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lexis BOUIN" initials="AB" lastIdx="2" clrIdx="6">
    <p:extLst>
      <p:ext uri="{19B8F6BF-5375-455C-9EA6-DF929625EA0E}">
        <p15:presenceInfo xmlns:p15="http://schemas.microsoft.com/office/powerpoint/2012/main" userId="S::a.bouin@groupeonepoint.com::f275dd5e-edc4-4a31-abe3-833e3688181d" providerId="AD"/>
      </p:ext>
    </p:extLst>
  </p:cmAuthor>
  <p:cmAuthor id="1" name="Hélène LE HERICY" initials="HLH" lastIdx="1" clrIdx="0">
    <p:extLst>
      <p:ext uri="{19B8F6BF-5375-455C-9EA6-DF929625EA0E}">
        <p15:presenceInfo xmlns:p15="http://schemas.microsoft.com/office/powerpoint/2012/main" userId="Hélène LE HERICY" providerId="None"/>
      </p:ext>
    </p:extLst>
  </p:cmAuthor>
  <p:cmAuthor id="8" name="Aurélien DUBOST" initials="AD" lastIdx="2" clrIdx="7">
    <p:extLst>
      <p:ext uri="{19B8F6BF-5375-455C-9EA6-DF929625EA0E}">
        <p15:presenceInfo xmlns:p15="http://schemas.microsoft.com/office/powerpoint/2012/main" userId="S::a.dubost@groupeonepoint.com::6cd653ea-fd90-48b3-8ae9-b222f81b4d2b" providerId="AD"/>
      </p:ext>
    </p:extLst>
  </p:cmAuthor>
  <p:cmAuthor id="2" name="Théophile MIREPOIX" initials="TM" lastIdx="17" clrIdx="1">
    <p:extLst>
      <p:ext uri="{19B8F6BF-5375-455C-9EA6-DF929625EA0E}">
        <p15:presenceInfo xmlns:p15="http://schemas.microsoft.com/office/powerpoint/2012/main" userId="S::t.mirepoix@groupeonepoint.com::a0c82d7c-acea-4951-88e0-5b5115414ea3" providerId="AD"/>
      </p:ext>
    </p:extLst>
  </p:cmAuthor>
  <p:cmAuthor id="3" name="Corentin MARSILY" initials="CM" lastIdx="1" clrIdx="2">
    <p:extLst>
      <p:ext uri="{19B8F6BF-5375-455C-9EA6-DF929625EA0E}">
        <p15:presenceInfo xmlns:p15="http://schemas.microsoft.com/office/powerpoint/2012/main" userId="S::c.marsily@groupeonepoint.com::8e174656-394b-4188-aca5-27dd63be5227" providerId="AD"/>
      </p:ext>
    </p:extLst>
  </p:cmAuthor>
  <p:cmAuthor id="4" name="José PEDROSA" initials="JP" lastIdx="1" clrIdx="3">
    <p:extLst>
      <p:ext uri="{19B8F6BF-5375-455C-9EA6-DF929625EA0E}">
        <p15:presenceInfo xmlns:p15="http://schemas.microsoft.com/office/powerpoint/2012/main" userId="S::j.pedrosa@groupeonepoint.com::3ccabd78-d7dc-4200-9fb4-c8289c4d8e41" providerId="AD"/>
      </p:ext>
    </p:extLst>
  </p:cmAuthor>
  <p:cmAuthor id="5" name="Rouissi, Enis" initials="RE" lastIdx="1" clrIdx="4">
    <p:extLst>
      <p:ext uri="{19B8F6BF-5375-455C-9EA6-DF929625EA0E}">
        <p15:presenceInfo xmlns:p15="http://schemas.microsoft.com/office/powerpoint/2012/main" userId="S-1-5-21-2139493591-172588965-2079600828-162904" providerId="AD"/>
      </p:ext>
    </p:extLst>
  </p:cmAuthor>
  <p:cmAuthor id="6" name="Benjamin FAIBIS" initials="BF" lastIdx="35" clrIdx="5">
    <p:extLst>
      <p:ext uri="{19B8F6BF-5375-455C-9EA6-DF929625EA0E}">
        <p15:presenceInfo xmlns:p15="http://schemas.microsoft.com/office/powerpoint/2012/main" userId="S::b.faibis@groupeonepoint.com::177a3a06-e071-4a46-a2f5-6817a257be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3D03"/>
    <a:srgbClr val="A6A6A6"/>
    <a:srgbClr val="DF3C00"/>
    <a:srgbClr val="F2F3F2"/>
    <a:srgbClr val="252024"/>
    <a:srgbClr val="56BF7B"/>
    <a:srgbClr val="FF6F5F"/>
    <a:srgbClr val="FF9D75"/>
    <a:srgbClr val="003348"/>
    <a:srgbClr val="00A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396DF-E508-46B2-9858-71FA28B1DDE5}" v="16" dt="2023-07-10T07:32:15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6/11/relationships/changesInfo" Target="changesInfos/changesInfo1.xml"/><Relationship Id="rId15" Type="http://schemas.microsoft.com/office/2015/10/relationships/revisionInfo" Target="revisionInfo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BROC" userId="39889faa-1e3c-495e-8b99-5e6ec8d56c81" providerId="ADAL" clId="{9344DF5D-73B6-4D2A-BC80-8D968B297C7C}"/>
    <pc:docChg chg="undo custSel addSld modSld">
      <pc:chgData name="Clara BROC" userId="39889faa-1e3c-495e-8b99-5e6ec8d56c81" providerId="ADAL" clId="{9344DF5D-73B6-4D2A-BC80-8D968B297C7C}" dt="2023-07-03T14:48:54.978" v="196"/>
      <pc:docMkLst>
        <pc:docMk/>
      </pc:docMkLst>
      <pc:sldChg chg="delSp modSp mod">
        <pc:chgData name="Clara BROC" userId="39889faa-1e3c-495e-8b99-5e6ec8d56c81" providerId="ADAL" clId="{9344DF5D-73B6-4D2A-BC80-8D968B297C7C}" dt="2023-07-03T08:58:26.566" v="94" actId="20577"/>
        <pc:sldMkLst>
          <pc:docMk/>
          <pc:sldMk cId="3700085637" sldId="1448944329"/>
        </pc:sldMkLst>
        <pc:spChg chg="mod">
          <ac:chgData name="Clara BROC" userId="39889faa-1e3c-495e-8b99-5e6ec8d56c81" providerId="ADAL" clId="{9344DF5D-73B6-4D2A-BC80-8D968B297C7C}" dt="2023-07-03T08:58:26.566" v="94" actId="20577"/>
          <ac:spMkLst>
            <pc:docMk/>
            <pc:sldMk cId="3700085637" sldId="1448944329"/>
            <ac:spMk id="4" creationId="{0DBA77B7-C97A-FAA1-65F2-D6B1236EF7A1}"/>
          </ac:spMkLst>
        </pc:spChg>
        <pc:spChg chg="mod">
          <ac:chgData name="Clara BROC" userId="39889faa-1e3c-495e-8b99-5e6ec8d56c81" providerId="ADAL" clId="{9344DF5D-73B6-4D2A-BC80-8D968B297C7C}" dt="2023-07-03T08:12:50.996" v="40" actId="552"/>
          <ac:spMkLst>
            <pc:docMk/>
            <pc:sldMk cId="3700085637" sldId="1448944329"/>
            <ac:spMk id="5" creationId="{F77F1A1D-44C0-A896-045A-419C24037A87}"/>
          </ac:spMkLst>
        </pc:spChg>
        <pc:spChg chg="mod">
          <ac:chgData name="Clara BROC" userId="39889faa-1e3c-495e-8b99-5e6ec8d56c81" providerId="ADAL" clId="{9344DF5D-73B6-4D2A-BC80-8D968B297C7C}" dt="2023-07-03T08:12:47.996" v="39" actId="552"/>
          <ac:spMkLst>
            <pc:docMk/>
            <pc:sldMk cId="3700085637" sldId="1448944329"/>
            <ac:spMk id="6" creationId="{B975A437-4BF3-CDE8-71EE-70131774C214}"/>
          </ac:spMkLst>
        </pc:spChg>
        <pc:spChg chg="mod">
          <ac:chgData name="Clara BROC" userId="39889faa-1e3c-495e-8b99-5e6ec8d56c81" providerId="ADAL" clId="{9344DF5D-73B6-4D2A-BC80-8D968B297C7C}" dt="2023-07-03T08:12:47.996" v="39" actId="552"/>
          <ac:spMkLst>
            <pc:docMk/>
            <pc:sldMk cId="3700085637" sldId="1448944329"/>
            <ac:spMk id="7" creationId="{6ABFCE81-A5D3-08DB-5909-2DD087D80F8C}"/>
          </ac:spMkLst>
        </pc:spChg>
        <pc:spChg chg="mod">
          <ac:chgData name="Clara BROC" userId="39889faa-1e3c-495e-8b99-5e6ec8d56c81" providerId="ADAL" clId="{9344DF5D-73B6-4D2A-BC80-8D968B297C7C}" dt="2023-07-03T08:12:47.996" v="39" actId="552"/>
          <ac:spMkLst>
            <pc:docMk/>
            <pc:sldMk cId="3700085637" sldId="1448944329"/>
            <ac:spMk id="8" creationId="{C19B5639-D665-8B66-ECEC-275E740D2830}"/>
          </ac:spMkLst>
        </pc:spChg>
        <pc:spChg chg="mod">
          <ac:chgData name="Clara BROC" userId="39889faa-1e3c-495e-8b99-5e6ec8d56c81" providerId="ADAL" clId="{9344DF5D-73B6-4D2A-BC80-8D968B297C7C}" dt="2023-07-03T08:09:56.065" v="9" actId="208"/>
          <ac:spMkLst>
            <pc:docMk/>
            <pc:sldMk cId="3700085637" sldId="1448944329"/>
            <ac:spMk id="10" creationId="{A51EB8EC-F56F-EE1E-4318-D7FD6ADA2C6A}"/>
          </ac:spMkLst>
        </pc:spChg>
        <pc:spChg chg="mod">
          <ac:chgData name="Clara BROC" userId="39889faa-1e3c-495e-8b99-5e6ec8d56c81" providerId="ADAL" clId="{9344DF5D-73B6-4D2A-BC80-8D968B297C7C}" dt="2023-07-03T08:09:56.065" v="9" actId="208"/>
          <ac:spMkLst>
            <pc:docMk/>
            <pc:sldMk cId="3700085637" sldId="1448944329"/>
            <ac:spMk id="11" creationId="{1101B2B8-0216-8B4F-2DE4-386D51AD6C30}"/>
          </ac:spMkLst>
        </pc:spChg>
        <pc:spChg chg="mod">
          <ac:chgData name="Clara BROC" userId="39889faa-1e3c-495e-8b99-5e6ec8d56c81" providerId="ADAL" clId="{9344DF5D-73B6-4D2A-BC80-8D968B297C7C}" dt="2023-07-03T08:13:16.115" v="44" actId="12789"/>
          <ac:spMkLst>
            <pc:docMk/>
            <pc:sldMk cId="3700085637" sldId="1448944329"/>
            <ac:spMk id="12" creationId="{1518A6E4-0390-102A-20BC-3940B7BF00FA}"/>
          </ac:spMkLst>
        </pc:spChg>
        <pc:spChg chg="mod">
          <ac:chgData name="Clara BROC" userId="39889faa-1e3c-495e-8b99-5e6ec8d56c81" providerId="ADAL" clId="{9344DF5D-73B6-4D2A-BC80-8D968B297C7C}" dt="2023-07-03T08:12:54.180" v="41" actId="552"/>
          <ac:spMkLst>
            <pc:docMk/>
            <pc:sldMk cId="3700085637" sldId="1448944329"/>
            <ac:spMk id="13" creationId="{E2AFB18B-BC33-92CB-D512-B12458EB0DF9}"/>
          </ac:spMkLst>
        </pc:spChg>
        <pc:spChg chg="mod">
          <ac:chgData name="Clara BROC" userId="39889faa-1e3c-495e-8b99-5e6ec8d56c81" providerId="ADAL" clId="{9344DF5D-73B6-4D2A-BC80-8D968B297C7C}" dt="2023-07-03T08:12:34.813" v="37" actId="113"/>
          <ac:spMkLst>
            <pc:docMk/>
            <pc:sldMk cId="3700085637" sldId="1448944329"/>
            <ac:spMk id="14" creationId="{52B426A4-E39A-40E2-969F-0F87701341B5}"/>
          </ac:spMkLst>
        </pc:spChg>
        <pc:spChg chg="mod">
          <ac:chgData name="Clara BROC" userId="39889faa-1e3c-495e-8b99-5e6ec8d56c81" providerId="ADAL" clId="{9344DF5D-73B6-4D2A-BC80-8D968B297C7C}" dt="2023-07-03T08:13:11.652" v="43" actId="12789"/>
          <ac:spMkLst>
            <pc:docMk/>
            <pc:sldMk cId="3700085637" sldId="1448944329"/>
            <ac:spMk id="15" creationId="{C8868334-F3DE-7B9A-3165-E5236665F860}"/>
          </ac:spMkLst>
        </pc:spChg>
        <pc:spChg chg="del mod">
          <ac:chgData name="Clara BROC" userId="39889faa-1e3c-495e-8b99-5e6ec8d56c81" providerId="ADAL" clId="{9344DF5D-73B6-4D2A-BC80-8D968B297C7C}" dt="2023-07-03T08:10:47.060" v="17" actId="478"/>
          <ac:spMkLst>
            <pc:docMk/>
            <pc:sldMk cId="3700085637" sldId="1448944329"/>
            <ac:spMk id="16" creationId="{C9D7E1D6-A8DA-B8E4-3380-5990357F8AA2}"/>
          </ac:spMkLst>
        </pc:spChg>
        <pc:spChg chg="del mod">
          <ac:chgData name="Clara BROC" userId="39889faa-1e3c-495e-8b99-5e6ec8d56c81" providerId="ADAL" clId="{9344DF5D-73B6-4D2A-BC80-8D968B297C7C}" dt="2023-07-03T08:10:35.978" v="14" actId="21"/>
          <ac:spMkLst>
            <pc:docMk/>
            <pc:sldMk cId="3700085637" sldId="1448944329"/>
            <ac:spMk id="17" creationId="{1E673B4F-6AE9-AC75-A4C6-A4C32A73ECA9}"/>
          </ac:spMkLst>
        </pc:spChg>
        <pc:spChg chg="mod">
          <ac:chgData name="Clara BROC" userId="39889faa-1e3c-495e-8b99-5e6ec8d56c81" providerId="ADAL" clId="{9344DF5D-73B6-4D2A-BC80-8D968B297C7C}" dt="2023-07-03T08:12:43.717" v="38" actId="552"/>
          <ac:spMkLst>
            <pc:docMk/>
            <pc:sldMk cId="3700085637" sldId="1448944329"/>
            <ac:spMk id="19" creationId="{E6668C57-9ACC-EF0D-99F0-17CB1DC5F661}"/>
          </ac:spMkLst>
        </pc:spChg>
        <pc:spChg chg="mod">
          <ac:chgData name="Clara BROC" userId="39889faa-1e3c-495e-8b99-5e6ec8d56c81" providerId="ADAL" clId="{9344DF5D-73B6-4D2A-BC80-8D968B297C7C}" dt="2023-07-03T08:12:54.180" v="41" actId="552"/>
          <ac:spMkLst>
            <pc:docMk/>
            <pc:sldMk cId="3700085637" sldId="1448944329"/>
            <ac:spMk id="20" creationId="{82ADEE68-7A09-1F01-BA7B-CB0B5334A086}"/>
          </ac:spMkLst>
        </pc:spChg>
        <pc:spChg chg="mod">
          <ac:chgData name="Clara BROC" userId="39889faa-1e3c-495e-8b99-5e6ec8d56c81" providerId="ADAL" clId="{9344DF5D-73B6-4D2A-BC80-8D968B297C7C}" dt="2023-07-03T08:12:43.717" v="38" actId="552"/>
          <ac:spMkLst>
            <pc:docMk/>
            <pc:sldMk cId="3700085637" sldId="1448944329"/>
            <ac:spMk id="21" creationId="{F73B09EA-C01A-BC4F-4E23-4E886FC2A196}"/>
          </ac:spMkLst>
        </pc:spChg>
        <pc:spChg chg="mod">
          <ac:chgData name="Clara BROC" userId="39889faa-1e3c-495e-8b99-5e6ec8d56c81" providerId="ADAL" clId="{9344DF5D-73B6-4D2A-BC80-8D968B297C7C}" dt="2023-07-03T08:12:50.996" v="40" actId="552"/>
          <ac:spMkLst>
            <pc:docMk/>
            <pc:sldMk cId="3700085637" sldId="1448944329"/>
            <ac:spMk id="22" creationId="{745BCC6F-4312-ED9E-B89F-324C9F4994EC}"/>
          </ac:spMkLst>
        </pc:spChg>
        <pc:spChg chg="mod">
          <ac:chgData name="Clara BROC" userId="39889faa-1e3c-495e-8b99-5e6ec8d56c81" providerId="ADAL" clId="{9344DF5D-73B6-4D2A-BC80-8D968B297C7C}" dt="2023-07-03T08:12:43.717" v="38" actId="552"/>
          <ac:spMkLst>
            <pc:docMk/>
            <pc:sldMk cId="3700085637" sldId="1448944329"/>
            <ac:spMk id="23" creationId="{933357A6-F1A3-608F-5E9F-4E82C4864659}"/>
          </ac:spMkLst>
        </pc:spChg>
        <pc:spChg chg="mod">
          <ac:chgData name="Clara BROC" userId="39889faa-1e3c-495e-8b99-5e6ec8d56c81" providerId="ADAL" clId="{9344DF5D-73B6-4D2A-BC80-8D968B297C7C}" dt="2023-07-03T08:12:43.717" v="38" actId="552"/>
          <ac:spMkLst>
            <pc:docMk/>
            <pc:sldMk cId="3700085637" sldId="1448944329"/>
            <ac:spMk id="24" creationId="{B0D50307-57A4-82E5-B94F-217A28A47B08}"/>
          </ac:spMkLst>
        </pc:spChg>
        <pc:spChg chg="mod">
          <ac:chgData name="Clara BROC" userId="39889faa-1e3c-495e-8b99-5e6ec8d56c81" providerId="ADAL" clId="{9344DF5D-73B6-4D2A-BC80-8D968B297C7C}" dt="2023-07-03T08:07:58.840" v="7" actId="208"/>
          <ac:spMkLst>
            <pc:docMk/>
            <pc:sldMk cId="3700085637" sldId="1448944329"/>
            <ac:spMk id="30" creationId="{278F64E6-FCD0-3515-A3FB-D63E357C6A88}"/>
          </ac:spMkLst>
        </pc:spChg>
        <pc:spChg chg="mod">
          <ac:chgData name="Clara BROC" userId="39889faa-1e3c-495e-8b99-5e6ec8d56c81" providerId="ADAL" clId="{9344DF5D-73B6-4D2A-BC80-8D968B297C7C}" dt="2023-07-03T08:58:04.299" v="93" actId="16037"/>
          <ac:spMkLst>
            <pc:docMk/>
            <pc:sldMk cId="3700085637" sldId="1448944329"/>
            <ac:spMk id="33" creationId="{CADCBF88-DCC0-3E06-3056-092B7DEA238D}"/>
          </ac:spMkLst>
        </pc:spChg>
        <pc:spChg chg="mod">
          <ac:chgData name="Clara BROC" userId="39889faa-1e3c-495e-8b99-5e6ec8d56c81" providerId="ADAL" clId="{9344DF5D-73B6-4D2A-BC80-8D968B297C7C}" dt="2023-07-03T08:13:11.652" v="43" actId="12789"/>
          <ac:spMkLst>
            <pc:docMk/>
            <pc:sldMk cId="3700085637" sldId="1448944329"/>
            <ac:spMk id="34" creationId="{4DE6BF86-D7E4-0787-7979-BA7569E78733}"/>
          </ac:spMkLst>
        </pc:spChg>
        <pc:spChg chg="mod">
          <ac:chgData name="Clara BROC" userId="39889faa-1e3c-495e-8b99-5e6ec8d56c81" providerId="ADAL" clId="{9344DF5D-73B6-4D2A-BC80-8D968B297C7C}" dt="2023-07-03T08:12:30.262" v="36" actId="113"/>
          <ac:spMkLst>
            <pc:docMk/>
            <pc:sldMk cId="3700085637" sldId="1448944329"/>
            <ac:spMk id="35" creationId="{6CAD105F-AED6-0F8D-BADD-53168B7A7FCB}"/>
          </ac:spMkLst>
        </pc:spChg>
        <pc:spChg chg="mod">
          <ac:chgData name="Clara BROC" userId="39889faa-1e3c-495e-8b99-5e6ec8d56c81" providerId="ADAL" clId="{9344DF5D-73B6-4D2A-BC80-8D968B297C7C}" dt="2023-07-03T08:07:58.840" v="7" actId="208"/>
          <ac:spMkLst>
            <pc:docMk/>
            <pc:sldMk cId="3700085637" sldId="1448944329"/>
            <ac:spMk id="36" creationId="{7644F5F6-0452-08E7-1A62-1BCC84A22A22}"/>
          </ac:spMkLst>
        </pc:spChg>
        <pc:grpChg chg="mod">
          <ac:chgData name="Clara BROC" userId="39889faa-1e3c-495e-8b99-5e6ec8d56c81" providerId="ADAL" clId="{9344DF5D-73B6-4D2A-BC80-8D968B297C7C}" dt="2023-07-03T08:13:06.380" v="42" actId="12789"/>
          <ac:grpSpMkLst>
            <pc:docMk/>
            <pc:sldMk cId="3700085637" sldId="1448944329"/>
            <ac:grpSpMk id="9" creationId="{57F515F7-EE8C-A183-D98A-C03792AFA2FE}"/>
          </ac:grpSpMkLst>
        </pc:grpChg>
        <pc:grpChg chg="mod">
          <ac:chgData name="Clara BROC" userId="39889faa-1e3c-495e-8b99-5e6ec8d56c81" providerId="ADAL" clId="{9344DF5D-73B6-4D2A-BC80-8D968B297C7C}" dt="2023-07-03T08:13:06.380" v="42" actId="12789"/>
          <ac:grpSpMkLst>
            <pc:docMk/>
            <pc:sldMk cId="3700085637" sldId="1448944329"/>
            <ac:grpSpMk id="37" creationId="{1A204074-533A-E64B-A68C-FFD52215C5BB}"/>
          </ac:grpSpMkLst>
        </pc:grpChg>
      </pc:sldChg>
      <pc:sldChg chg="addSp delSp modSp mod">
        <pc:chgData name="Clara BROC" userId="39889faa-1e3c-495e-8b99-5e6ec8d56c81" providerId="ADAL" clId="{9344DF5D-73B6-4D2A-BC80-8D968B297C7C}" dt="2023-07-03T09:09:02.054" v="163" actId="207"/>
        <pc:sldMkLst>
          <pc:docMk/>
          <pc:sldMk cId="1979591205" sldId="1448944330"/>
        </pc:sldMkLst>
        <pc:spChg chg="add mod">
          <ac:chgData name="Clara BROC" userId="39889faa-1e3c-495e-8b99-5e6ec8d56c81" providerId="ADAL" clId="{9344DF5D-73B6-4D2A-BC80-8D968B297C7C}" dt="2023-07-03T09:02:16.982" v="121" actId="14100"/>
          <ac:spMkLst>
            <pc:docMk/>
            <pc:sldMk cId="1979591205" sldId="1448944330"/>
            <ac:spMk id="3" creationId="{4234AA53-3C31-0128-D61D-58693B9D19AE}"/>
          </ac:spMkLst>
        </pc:spChg>
        <pc:spChg chg="add mod">
          <ac:chgData name="Clara BROC" userId="39889faa-1e3c-495e-8b99-5e6ec8d56c81" providerId="ADAL" clId="{9344DF5D-73B6-4D2A-BC80-8D968B297C7C}" dt="2023-07-03T09:03:14.467" v="152" actId="14100"/>
          <ac:spMkLst>
            <pc:docMk/>
            <pc:sldMk cId="1979591205" sldId="1448944330"/>
            <ac:spMk id="4" creationId="{CA5A5AD2-31AA-9677-A797-19055ADE1682}"/>
          </ac:spMkLst>
        </pc:spChg>
        <pc:spChg chg="add mod">
          <ac:chgData name="Clara BROC" userId="39889faa-1e3c-495e-8b99-5e6ec8d56c81" providerId="ADAL" clId="{9344DF5D-73B6-4D2A-BC80-8D968B297C7C}" dt="2023-07-03T09:03:26.813" v="157" actId="20577"/>
          <ac:spMkLst>
            <pc:docMk/>
            <pc:sldMk cId="1979591205" sldId="1448944330"/>
            <ac:spMk id="5" creationId="{5A513292-EC54-4389-9D40-D661E3B31DE9}"/>
          </ac:spMkLst>
        </pc:spChg>
        <pc:spChg chg="del mod">
          <ac:chgData name="Clara BROC" userId="39889faa-1e3c-495e-8b99-5e6ec8d56c81" providerId="ADAL" clId="{9344DF5D-73B6-4D2A-BC80-8D968B297C7C}" dt="2023-07-03T09:02:05.692" v="117" actId="478"/>
          <ac:spMkLst>
            <pc:docMk/>
            <pc:sldMk cId="1979591205" sldId="1448944330"/>
            <ac:spMk id="7" creationId="{9E226A76-2F73-2060-6434-F1B81E27E8B0}"/>
          </ac:spMkLst>
        </pc:spChg>
        <pc:spChg chg="mod">
          <ac:chgData name="Clara BROC" userId="39889faa-1e3c-495e-8b99-5e6ec8d56c81" providerId="ADAL" clId="{9344DF5D-73B6-4D2A-BC80-8D968B297C7C}" dt="2023-07-03T09:02:28.508" v="124" actId="552"/>
          <ac:spMkLst>
            <pc:docMk/>
            <pc:sldMk cId="1979591205" sldId="1448944330"/>
            <ac:spMk id="8" creationId="{996A9314-962A-5C6A-F7C1-E991F235B731}"/>
          </ac:spMkLst>
        </pc:spChg>
        <pc:spChg chg="mod">
          <ac:chgData name="Clara BROC" userId="39889faa-1e3c-495e-8b99-5e6ec8d56c81" providerId="ADAL" clId="{9344DF5D-73B6-4D2A-BC80-8D968B297C7C}" dt="2023-07-03T09:07:45.030" v="162" actId="552"/>
          <ac:spMkLst>
            <pc:docMk/>
            <pc:sldMk cId="1979591205" sldId="1448944330"/>
            <ac:spMk id="9" creationId="{547FCF4F-F6CC-A79A-151E-DCCCE49FC083}"/>
          </ac:spMkLst>
        </pc:spChg>
        <pc:spChg chg="mod">
          <ac:chgData name="Clara BROC" userId="39889faa-1e3c-495e-8b99-5e6ec8d56c81" providerId="ADAL" clId="{9344DF5D-73B6-4D2A-BC80-8D968B297C7C}" dt="2023-07-03T09:02:28.508" v="124" actId="552"/>
          <ac:spMkLst>
            <pc:docMk/>
            <pc:sldMk cId="1979591205" sldId="1448944330"/>
            <ac:spMk id="10" creationId="{BAB6EB37-3054-0901-C562-5BAEB381955A}"/>
          </ac:spMkLst>
        </pc:spChg>
        <pc:spChg chg="mod">
          <ac:chgData name="Clara BROC" userId="39889faa-1e3c-495e-8b99-5e6ec8d56c81" providerId="ADAL" clId="{9344DF5D-73B6-4D2A-BC80-8D968B297C7C}" dt="2023-07-03T09:02:51.427" v="130" actId="1076"/>
          <ac:spMkLst>
            <pc:docMk/>
            <pc:sldMk cId="1979591205" sldId="1448944330"/>
            <ac:spMk id="11" creationId="{59C9A78F-FE8F-14E4-8922-3F3A102A224F}"/>
          </ac:spMkLst>
        </pc:spChg>
        <pc:spChg chg="mod">
          <ac:chgData name="Clara BROC" userId="39889faa-1e3c-495e-8b99-5e6ec8d56c81" providerId="ADAL" clId="{9344DF5D-73B6-4D2A-BC80-8D968B297C7C}" dt="2023-07-03T09:02:48.425" v="129" actId="552"/>
          <ac:spMkLst>
            <pc:docMk/>
            <pc:sldMk cId="1979591205" sldId="1448944330"/>
            <ac:spMk id="12" creationId="{E0E2BC3F-BD46-D86B-5B2D-CFC3270566B2}"/>
          </ac:spMkLst>
        </pc:spChg>
        <pc:spChg chg="mod">
          <ac:chgData name="Clara BROC" userId="39889faa-1e3c-495e-8b99-5e6ec8d56c81" providerId="ADAL" clId="{9344DF5D-73B6-4D2A-BC80-8D968B297C7C}" dt="2023-07-03T09:07:33.898" v="159" actId="208"/>
          <ac:spMkLst>
            <pc:docMk/>
            <pc:sldMk cId="1979591205" sldId="1448944330"/>
            <ac:spMk id="15" creationId="{9B1EF8BB-CE84-D49A-055F-24C4F2FCD5E9}"/>
          </ac:spMkLst>
        </pc:spChg>
        <pc:spChg chg="mod">
          <ac:chgData name="Clara BROC" userId="39889faa-1e3c-495e-8b99-5e6ec8d56c81" providerId="ADAL" clId="{9344DF5D-73B6-4D2A-BC80-8D968B297C7C}" dt="2023-07-03T09:07:33.898" v="159" actId="208"/>
          <ac:spMkLst>
            <pc:docMk/>
            <pc:sldMk cId="1979591205" sldId="1448944330"/>
            <ac:spMk id="16" creationId="{BB94902C-9372-D6AE-09A4-D281D3535F2B}"/>
          </ac:spMkLst>
        </pc:spChg>
        <pc:spChg chg="mod">
          <ac:chgData name="Clara BROC" userId="39889faa-1e3c-495e-8b99-5e6ec8d56c81" providerId="ADAL" clId="{9344DF5D-73B6-4D2A-BC80-8D968B297C7C}" dt="2023-07-03T09:09:02.054" v="163" actId="207"/>
          <ac:spMkLst>
            <pc:docMk/>
            <pc:sldMk cId="1979591205" sldId="1448944330"/>
            <ac:spMk id="17" creationId="{81197D14-6153-584B-2665-9B1FE6480D17}"/>
          </ac:spMkLst>
        </pc:spChg>
        <pc:spChg chg="mod">
          <ac:chgData name="Clara BROC" userId="39889faa-1e3c-495e-8b99-5e6ec8d56c81" providerId="ADAL" clId="{9344DF5D-73B6-4D2A-BC80-8D968B297C7C}" dt="2023-07-03T09:07:45.030" v="162" actId="552"/>
          <ac:spMkLst>
            <pc:docMk/>
            <pc:sldMk cId="1979591205" sldId="1448944330"/>
            <ac:spMk id="19" creationId="{1EC1C36B-0B99-5281-025E-E9579905217A}"/>
          </ac:spMkLst>
        </pc:spChg>
        <pc:grpChg chg="mod">
          <ac:chgData name="Clara BROC" userId="39889faa-1e3c-495e-8b99-5e6ec8d56c81" providerId="ADAL" clId="{9344DF5D-73B6-4D2A-BC80-8D968B297C7C}" dt="2023-07-03T09:07:33.283" v="158" actId="207"/>
          <ac:grpSpMkLst>
            <pc:docMk/>
            <pc:sldMk cId="1979591205" sldId="1448944330"/>
            <ac:grpSpMk id="14" creationId="{5B6AB703-B5E4-C98F-B6D8-3A07476FE768}"/>
          </ac:grpSpMkLst>
        </pc:grpChg>
      </pc:sldChg>
      <pc:sldChg chg="modSp mod">
        <pc:chgData name="Clara BROC" userId="39889faa-1e3c-495e-8b99-5e6ec8d56c81" providerId="ADAL" clId="{9344DF5D-73B6-4D2A-BC80-8D968B297C7C}" dt="2023-07-03T09:09:58.363" v="172" actId="12789"/>
        <pc:sldMkLst>
          <pc:docMk/>
          <pc:sldMk cId="3669389300" sldId="1448944332"/>
        </pc:sldMkLst>
        <pc:spChg chg="mod">
          <ac:chgData name="Clara BROC" userId="39889faa-1e3c-495e-8b99-5e6ec8d56c81" providerId="ADAL" clId="{9344DF5D-73B6-4D2A-BC80-8D968B297C7C}" dt="2023-07-03T09:09:49.366" v="170" actId="552"/>
          <ac:spMkLst>
            <pc:docMk/>
            <pc:sldMk cId="3669389300" sldId="1448944332"/>
            <ac:spMk id="4" creationId="{0DBA77B7-C97A-FAA1-65F2-D6B1236EF7A1}"/>
          </ac:spMkLst>
        </pc:spChg>
        <pc:spChg chg="mod">
          <ac:chgData name="Clara BROC" userId="39889faa-1e3c-495e-8b99-5e6ec8d56c81" providerId="ADAL" clId="{9344DF5D-73B6-4D2A-BC80-8D968B297C7C}" dt="2023-07-03T09:09:49.366" v="170" actId="552"/>
          <ac:spMkLst>
            <pc:docMk/>
            <pc:sldMk cId="3669389300" sldId="1448944332"/>
            <ac:spMk id="6" creationId="{B975A437-4BF3-CDE8-71EE-70131774C214}"/>
          </ac:spMkLst>
        </pc:spChg>
        <pc:spChg chg="mod">
          <ac:chgData name="Clara BROC" userId="39889faa-1e3c-495e-8b99-5e6ec8d56c81" providerId="ADAL" clId="{9344DF5D-73B6-4D2A-BC80-8D968B297C7C}" dt="2023-07-03T09:09:58.363" v="172" actId="12789"/>
          <ac:spMkLst>
            <pc:docMk/>
            <pc:sldMk cId="3669389300" sldId="1448944332"/>
            <ac:spMk id="7" creationId="{6ABFCE81-A5D3-08DB-5909-2DD087D80F8C}"/>
          </ac:spMkLst>
        </pc:spChg>
        <pc:spChg chg="mod">
          <ac:chgData name="Clara BROC" userId="39889faa-1e3c-495e-8b99-5e6ec8d56c81" providerId="ADAL" clId="{9344DF5D-73B6-4D2A-BC80-8D968B297C7C}" dt="2023-07-03T09:09:53.336" v="171" actId="12789"/>
          <ac:spMkLst>
            <pc:docMk/>
            <pc:sldMk cId="3669389300" sldId="1448944332"/>
            <ac:spMk id="8" creationId="{C19B5639-D665-8B66-ECEC-275E740D2830}"/>
          </ac:spMkLst>
        </pc:spChg>
        <pc:spChg chg="mod">
          <ac:chgData name="Clara BROC" userId="39889faa-1e3c-495e-8b99-5e6ec8d56c81" providerId="ADAL" clId="{9344DF5D-73B6-4D2A-BC80-8D968B297C7C}" dt="2023-07-03T08:52:41.127" v="46" actId="208"/>
          <ac:spMkLst>
            <pc:docMk/>
            <pc:sldMk cId="3669389300" sldId="1448944332"/>
            <ac:spMk id="10" creationId="{A51EB8EC-F56F-EE1E-4318-D7FD6ADA2C6A}"/>
          </ac:spMkLst>
        </pc:spChg>
        <pc:spChg chg="mod">
          <ac:chgData name="Clara BROC" userId="39889faa-1e3c-495e-8b99-5e6ec8d56c81" providerId="ADAL" clId="{9344DF5D-73B6-4D2A-BC80-8D968B297C7C}" dt="2023-07-03T08:52:41.127" v="46" actId="208"/>
          <ac:spMkLst>
            <pc:docMk/>
            <pc:sldMk cId="3669389300" sldId="1448944332"/>
            <ac:spMk id="11" creationId="{1101B2B8-0216-8B4F-2DE4-386D51AD6C30}"/>
          </ac:spMkLst>
        </pc:spChg>
        <pc:spChg chg="mod">
          <ac:chgData name="Clara BROC" userId="39889faa-1e3c-495e-8b99-5e6ec8d56c81" providerId="ADAL" clId="{9344DF5D-73B6-4D2A-BC80-8D968B297C7C}" dt="2023-07-03T08:52:54.928" v="48" actId="12789"/>
          <ac:spMkLst>
            <pc:docMk/>
            <pc:sldMk cId="3669389300" sldId="1448944332"/>
            <ac:spMk id="12" creationId="{1518A6E4-0390-102A-20BC-3940B7BF00FA}"/>
          </ac:spMkLst>
        </pc:spChg>
        <pc:spChg chg="mod">
          <ac:chgData name="Clara BROC" userId="39889faa-1e3c-495e-8b99-5e6ec8d56c81" providerId="ADAL" clId="{9344DF5D-73B6-4D2A-BC80-8D968B297C7C}" dt="2023-07-03T08:55:21.291" v="76" actId="552"/>
          <ac:spMkLst>
            <pc:docMk/>
            <pc:sldMk cId="3669389300" sldId="1448944332"/>
            <ac:spMk id="14" creationId="{52B426A4-E39A-40E2-969F-0F87701341B5}"/>
          </ac:spMkLst>
        </pc:spChg>
        <pc:spChg chg="mod">
          <ac:chgData name="Clara BROC" userId="39889faa-1e3c-495e-8b99-5e6ec8d56c81" providerId="ADAL" clId="{9344DF5D-73B6-4D2A-BC80-8D968B297C7C}" dt="2023-07-03T08:52:50.164" v="47" actId="12789"/>
          <ac:spMkLst>
            <pc:docMk/>
            <pc:sldMk cId="3669389300" sldId="1448944332"/>
            <ac:spMk id="15" creationId="{C8868334-F3DE-7B9A-3165-E5236665F860}"/>
          </ac:spMkLst>
        </pc:spChg>
        <pc:spChg chg="mod">
          <ac:chgData name="Clara BROC" userId="39889faa-1e3c-495e-8b99-5e6ec8d56c81" providerId="ADAL" clId="{9344DF5D-73B6-4D2A-BC80-8D968B297C7C}" dt="2023-07-03T09:09:39.414" v="167" actId="552"/>
          <ac:spMkLst>
            <pc:docMk/>
            <pc:sldMk cId="3669389300" sldId="1448944332"/>
            <ac:spMk id="17" creationId="{DAC73082-EF4F-C287-DD70-7AE4EA10FB65}"/>
          </ac:spMkLst>
        </pc:spChg>
        <pc:spChg chg="mod">
          <ac:chgData name="Clara BROC" userId="39889faa-1e3c-495e-8b99-5e6ec8d56c81" providerId="ADAL" clId="{9344DF5D-73B6-4D2A-BC80-8D968B297C7C}" dt="2023-07-03T09:09:39.414" v="167" actId="552"/>
          <ac:spMkLst>
            <pc:docMk/>
            <pc:sldMk cId="3669389300" sldId="1448944332"/>
            <ac:spMk id="18" creationId="{EF69F1CC-F2DA-A6E6-FCB8-9392BA5F97E5}"/>
          </ac:spMkLst>
        </pc:spChg>
        <pc:spChg chg="mod">
          <ac:chgData name="Clara BROC" userId="39889faa-1e3c-495e-8b99-5e6ec8d56c81" providerId="ADAL" clId="{9344DF5D-73B6-4D2A-BC80-8D968B297C7C}" dt="2023-07-03T09:09:45.944" v="169" actId="552"/>
          <ac:spMkLst>
            <pc:docMk/>
            <pc:sldMk cId="3669389300" sldId="1448944332"/>
            <ac:spMk id="19" creationId="{E6668C57-9ACC-EF0D-99F0-17CB1DC5F661}"/>
          </ac:spMkLst>
        </pc:spChg>
        <pc:spChg chg="mod">
          <ac:chgData name="Clara BROC" userId="39889faa-1e3c-495e-8b99-5e6ec8d56c81" providerId="ADAL" clId="{9344DF5D-73B6-4D2A-BC80-8D968B297C7C}" dt="2023-07-03T09:09:39.414" v="167" actId="552"/>
          <ac:spMkLst>
            <pc:docMk/>
            <pc:sldMk cId="3669389300" sldId="1448944332"/>
            <ac:spMk id="20" creationId="{82ADEE68-7A09-1F01-BA7B-CB0B5334A086}"/>
          </ac:spMkLst>
        </pc:spChg>
        <pc:spChg chg="mod">
          <ac:chgData name="Clara BROC" userId="39889faa-1e3c-495e-8b99-5e6ec8d56c81" providerId="ADAL" clId="{9344DF5D-73B6-4D2A-BC80-8D968B297C7C}" dt="2023-07-03T09:09:45.944" v="169" actId="552"/>
          <ac:spMkLst>
            <pc:docMk/>
            <pc:sldMk cId="3669389300" sldId="1448944332"/>
            <ac:spMk id="21" creationId="{F73B09EA-C01A-BC4F-4E23-4E886FC2A196}"/>
          </ac:spMkLst>
        </pc:spChg>
        <pc:spChg chg="mod">
          <ac:chgData name="Clara BROC" userId="39889faa-1e3c-495e-8b99-5e6ec8d56c81" providerId="ADAL" clId="{9344DF5D-73B6-4D2A-BC80-8D968B297C7C}" dt="2023-07-03T09:09:58.363" v="172" actId="12789"/>
          <ac:spMkLst>
            <pc:docMk/>
            <pc:sldMk cId="3669389300" sldId="1448944332"/>
            <ac:spMk id="23" creationId="{933357A6-F1A3-608F-5E9F-4E82C4864659}"/>
          </ac:spMkLst>
        </pc:spChg>
        <pc:spChg chg="mod">
          <ac:chgData name="Clara BROC" userId="39889faa-1e3c-495e-8b99-5e6ec8d56c81" providerId="ADAL" clId="{9344DF5D-73B6-4D2A-BC80-8D968B297C7C}" dt="2023-07-03T09:09:53.336" v="171" actId="12789"/>
          <ac:spMkLst>
            <pc:docMk/>
            <pc:sldMk cId="3669389300" sldId="1448944332"/>
            <ac:spMk id="24" creationId="{B0D50307-57A4-82E5-B94F-217A28A47B08}"/>
          </ac:spMkLst>
        </pc:spChg>
        <pc:spChg chg="mod">
          <ac:chgData name="Clara BROC" userId="39889faa-1e3c-495e-8b99-5e6ec8d56c81" providerId="ADAL" clId="{9344DF5D-73B6-4D2A-BC80-8D968B297C7C}" dt="2023-07-03T09:09:42.231" v="168" actId="552"/>
          <ac:spMkLst>
            <pc:docMk/>
            <pc:sldMk cId="3669389300" sldId="1448944332"/>
            <ac:spMk id="26" creationId="{A7A15D35-A139-2DB1-091D-1A5EB80735AE}"/>
          </ac:spMkLst>
        </pc:spChg>
        <pc:spChg chg="mod">
          <ac:chgData name="Clara BROC" userId="39889faa-1e3c-495e-8b99-5e6ec8d56c81" providerId="ADAL" clId="{9344DF5D-73B6-4D2A-BC80-8D968B297C7C}" dt="2023-07-03T09:09:42.231" v="168" actId="552"/>
          <ac:spMkLst>
            <pc:docMk/>
            <pc:sldMk cId="3669389300" sldId="1448944332"/>
            <ac:spMk id="27" creationId="{17420695-2EF0-6A54-8413-3B49C5B7EF27}"/>
          </ac:spMkLst>
        </pc:spChg>
        <pc:spChg chg="mod">
          <ac:chgData name="Clara BROC" userId="39889faa-1e3c-495e-8b99-5e6ec8d56c81" providerId="ADAL" clId="{9344DF5D-73B6-4D2A-BC80-8D968B297C7C}" dt="2023-07-03T09:09:42.231" v="168" actId="552"/>
          <ac:spMkLst>
            <pc:docMk/>
            <pc:sldMk cId="3669389300" sldId="1448944332"/>
            <ac:spMk id="28" creationId="{27FC5B56-19A8-D58D-5434-45B6DA700844}"/>
          </ac:spMkLst>
        </pc:spChg>
        <pc:spChg chg="mod">
          <ac:chgData name="Clara BROC" userId="39889faa-1e3c-495e-8b99-5e6ec8d56c81" providerId="ADAL" clId="{9344DF5D-73B6-4D2A-BC80-8D968B297C7C}" dt="2023-07-03T08:52:41.127" v="46" actId="208"/>
          <ac:spMkLst>
            <pc:docMk/>
            <pc:sldMk cId="3669389300" sldId="1448944332"/>
            <ac:spMk id="30" creationId="{278F64E6-FCD0-3515-A3FB-D63E357C6A88}"/>
          </ac:spMkLst>
        </pc:spChg>
        <pc:spChg chg="mod">
          <ac:chgData name="Clara BROC" userId="39889faa-1e3c-495e-8b99-5e6ec8d56c81" providerId="ADAL" clId="{9344DF5D-73B6-4D2A-BC80-8D968B297C7C}" dt="2023-07-03T09:09:13.876" v="165" actId="113"/>
          <ac:spMkLst>
            <pc:docMk/>
            <pc:sldMk cId="3669389300" sldId="1448944332"/>
            <ac:spMk id="33" creationId="{CADCBF88-DCC0-3E06-3056-092B7DEA238D}"/>
          </ac:spMkLst>
        </pc:spChg>
        <pc:spChg chg="mod">
          <ac:chgData name="Clara BROC" userId="39889faa-1e3c-495e-8b99-5e6ec8d56c81" providerId="ADAL" clId="{9344DF5D-73B6-4D2A-BC80-8D968B297C7C}" dt="2023-07-03T08:52:50.164" v="47" actId="12789"/>
          <ac:spMkLst>
            <pc:docMk/>
            <pc:sldMk cId="3669389300" sldId="1448944332"/>
            <ac:spMk id="34" creationId="{4DE6BF86-D7E4-0787-7979-BA7569E78733}"/>
          </ac:spMkLst>
        </pc:spChg>
        <pc:spChg chg="mod">
          <ac:chgData name="Clara BROC" userId="39889faa-1e3c-495e-8b99-5e6ec8d56c81" providerId="ADAL" clId="{9344DF5D-73B6-4D2A-BC80-8D968B297C7C}" dt="2023-07-03T08:55:31.481" v="79" actId="552"/>
          <ac:spMkLst>
            <pc:docMk/>
            <pc:sldMk cId="3669389300" sldId="1448944332"/>
            <ac:spMk id="35" creationId="{6CAD105F-AED6-0F8D-BADD-53168B7A7FCB}"/>
          </ac:spMkLst>
        </pc:spChg>
        <pc:spChg chg="mod">
          <ac:chgData name="Clara BROC" userId="39889faa-1e3c-495e-8b99-5e6ec8d56c81" providerId="ADAL" clId="{9344DF5D-73B6-4D2A-BC80-8D968B297C7C}" dt="2023-07-03T08:52:41.127" v="46" actId="208"/>
          <ac:spMkLst>
            <pc:docMk/>
            <pc:sldMk cId="3669389300" sldId="1448944332"/>
            <ac:spMk id="36" creationId="{7644F5F6-0452-08E7-1A62-1BCC84A22A22}"/>
          </ac:spMkLst>
        </pc:spChg>
        <pc:grpChg chg="mod">
          <ac:chgData name="Clara BROC" userId="39889faa-1e3c-495e-8b99-5e6ec8d56c81" providerId="ADAL" clId="{9344DF5D-73B6-4D2A-BC80-8D968B297C7C}" dt="2023-07-03T08:53:03.292" v="49" actId="12789"/>
          <ac:grpSpMkLst>
            <pc:docMk/>
            <pc:sldMk cId="3669389300" sldId="1448944332"/>
            <ac:grpSpMk id="9" creationId="{57F515F7-EE8C-A183-D98A-C03792AFA2FE}"/>
          </ac:grpSpMkLst>
        </pc:grpChg>
        <pc:grpChg chg="mod">
          <ac:chgData name="Clara BROC" userId="39889faa-1e3c-495e-8b99-5e6ec8d56c81" providerId="ADAL" clId="{9344DF5D-73B6-4D2A-BC80-8D968B297C7C}" dt="2023-07-03T08:53:03.292" v="49" actId="12789"/>
          <ac:grpSpMkLst>
            <pc:docMk/>
            <pc:sldMk cId="3669389300" sldId="1448944332"/>
            <ac:grpSpMk id="37" creationId="{1A204074-533A-E64B-A68C-FFD52215C5BB}"/>
          </ac:grpSpMkLst>
        </pc:grpChg>
      </pc:sldChg>
      <pc:sldChg chg="addSp delSp modSp mod">
        <pc:chgData name="Clara BROC" userId="39889faa-1e3c-495e-8b99-5e6ec8d56c81" providerId="ADAL" clId="{9344DF5D-73B6-4D2A-BC80-8D968B297C7C}" dt="2023-07-03T09:09:34.359" v="166" actId="552"/>
        <pc:sldMkLst>
          <pc:docMk/>
          <pc:sldMk cId="84406383" sldId="1448944333"/>
        </pc:sldMkLst>
        <pc:spChg chg="add del mod">
          <ac:chgData name="Clara BROC" userId="39889faa-1e3c-495e-8b99-5e6ec8d56c81" providerId="ADAL" clId="{9344DF5D-73B6-4D2A-BC80-8D968B297C7C}" dt="2023-07-03T08:58:46.270" v="97" actId="478"/>
          <ac:spMkLst>
            <pc:docMk/>
            <pc:sldMk cId="84406383" sldId="1448944333"/>
            <ac:spMk id="4" creationId="{E57A03C8-D0EF-05A1-5599-430ABB39B8AE}"/>
          </ac:spMkLst>
        </pc:spChg>
        <pc:spChg chg="mod">
          <ac:chgData name="Clara BROC" userId="39889faa-1e3c-495e-8b99-5e6ec8d56c81" providerId="ADAL" clId="{9344DF5D-73B6-4D2A-BC80-8D968B297C7C}" dt="2023-07-03T09:09:34.359" v="166" actId="552"/>
          <ac:spMkLst>
            <pc:docMk/>
            <pc:sldMk cId="84406383" sldId="1448944333"/>
            <ac:spMk id="13" creationId="{5790F801-9E20-7885-A6B6-68C8255C8264}"/>
          </ac:spMkLst>
        </pc:spChg>
        <pc:spChg chg="mod">
          <ac:chgData name="Clara BROC" userId="39889faa-1e3c-495e-8b99-5e6ec8d56c81" providerId="ADAL" clId="{9344DF5D-73B6-4D2A-BC80-8D968B297C7C}" dt="2023-07-03T09:09:34.359" v="166" actId="552"/>
          <ac:spMkLst>
            <pc:docMk/>
            <pc:sldMk cId="84406383" sldId="1448944333"/>
            <ac:spMk id="16" creationId="{297CE5BC-1421-D0E0-1384-A1F35F2A6184}"/>
          </ac:spMkLst>
        </pc:spChg>
        <pc:spChg chg="mod">
          <ac:chgData name="Clara BROC" userId="39889faa-1e3c-495e-8b99-5e6ec8d56c81" providerId="ADAL" clId="{9344DF5D-73B6-4D2A-BC80-8D968B297C7C}" dt="2023-07-03T09:09:34.359" v="166" actId="552"/>
          <ac:spMkLst>
            <pc:docMk/>
            <pc:sldMk cId="84406383" sldId="1448944333"/>
            <ac:spMk id="17" creationId="{7002DDB9-811A-842C-ED54-CB29751DB6D2}"/>
          </ac:spMkLst>
        </pc:spChg>
        <pc:spChg chg="mod">
          <ac:chgData name="Clara BROC" userId="39889faa-1e3c-495e-8b99-5e6ec8d56c81" providerId="ADAL" clId="{9344DF5D-73B6-4D2A-BC80-8D968B297C7C}" dt="2023-07-03T08:58:44.742" v="96" actId="552"/>
          <ac:spMkLst>
            <pc:docMk/>
            <pc:sldMk cId="84406383" sldId="1448944333"/>
            <ac:spMk id="19" creationId="{E6668C57-9ACC-EF0D-99F0-17CB1DC5F661}"/>
          </ac:spMkLst>
        </pc:spChg>
        <pc:spChg chg="mod">
          <ac:chgData name="Clara BROC" userId="39889faa-1e3c-495e-8b99-5e6ec8d56c81" providerId="ADAL" clId="{9344DF5D-73B6-4D2A-BC80-8D968B297C7C}" dt="2023-07-03T08:58:44.742" v="96" actId="552"/>
          <ac:spMkLst>
            <pc:docMk/>
            <pc:sldMk cId="84406383" sldId="1448944333"/>
            <ac:spMk id="21" creationId="{F73B09EA-C01A-BC4F-4E23-4E886FC2A196}"/>
          </ac:spMkLst>
        </pc:spChg>
        <pc:spChg chg="mod">
          <ac:chgData name="Clara BROC" userId="39889faa-1e3c-495e-8b99-5e6ec8d56c81" providerId="ADAL" clId="{9344DF5D-73B6-4D2A-BC80-8D968B297C7C}" dt="2023-07-03T08:58:44.742" v="96" actId="552"/>
          <ac:spMkLst>
            <pc:docMk/>
            <pc:sldMk cId="84406383" sldId="1448944333"/>
            <ac:spMk id="23" creationId="{933357A6-F1A3-608F-5E9F-4E82C4864659}"/>
          </ac:spMkLst>
        </pc:spChg>
        <pc:spChg chg="mod">
          <ac:chgData name="Clara BROC" userId="39889faa-1e3c-495e-8b99-5e6ec8d56c81" providerId="ADAL" clId="{9344DF5D-73B6-4D2A-BC80-8D968B297C7C}" dt="2023-07-03T08:58:44.742" v="96" actId="552"/>
          <ac:spMkLst>
            <pc:docMk/>
            <pc:sldMk cId="84406383" sldId="1448944333"/>
            <ac:spMk id="24" creationId="{B0D50307-57A4-82E5-B94F-217A28A47B08}"/>
          </ac:spMkLst>
        </pc:spChg>
        <pc:spChg chg="mod">
          <ac:chgData name="Clara BROC" userId="39889faa-1e3c-495e-8b99-5e6ec8d56c81" providerId="ADAL" clId="{9344DF5D-73B6-4D2A-BC80-8D968B297C7C}" dt="2023-07-03T08:56:35.453" v="91" actId="208"/>
          <ac:spMkLst>
            <pc:docMk/>
            <pc:sldMk cId="84406383" sldId="1448944333"/>
            <ac:spMk id="30" creationId="{278F64E6-FCD0-3515-A3FB-D63E357C6A88}"/>
          </ac:spMkLst>
        </pc:spChg>
        <pc:spChg chg="mod">
          <ac:chgData name="Clara BROC" userId="39889faa-1e3c-495e-8b99-5e6ec8d56c81" providerId="ADAL" clId="{9344DF5D-73B6-4D2A-BC80-8D968B297C7C}" dt="2023-07-03T08:55:40.019" v="81" actId="113"/>
          <ac:spMkLst>
            <pc:docMk/>
            <pc:sldMk cId="84406383" sldId="1448944333"/>
            <ac:spMk id="35" creationId="{6CAD105F-AED6-0F8D-BADD-53168B7A7FCB}"/>
          </ac:spMkLst>
        </pc:spChg>
        <pc:spChg chg="mod">
          <ac:chgData name="Clara BROC" userId="39889faa-1e3c-495e-8b99-5e6ec8d56c81" providerId="ADAL" clId="{9344DF5D-73B6-4D2A-BC80-8D968B297C7C}" dt="2023-07-03T08:56:35.453" v="91" actId="208"/>
          <ac:spMkLst>
            <pc:docMk/>
            <pc:sldMk cId="84406383" sldId="1448944333"/>
            <ac:spMk id="36" creationId="{7644F5F6-0452-08E7-1A62-1BCC84A22A22}"/>
          </ac:spMkLst>
        </pc:spChg>
        <pc:grpChg chg="mod">
          <ac:chgData name="Clara BROC" userId="39889faa-1e3c-495e-8b99-5e6ec8d56c81" providerId="ADAL" clId="{9344DF5D-73B6-4D2A-BC80-8D968B297C7C}" dt="2023-07-03T08:56:35.103" v="90" actId="207"/>
          <ac:grpSpMkLst>
            <pc:docMk/>
            <pc:sldMk cId="84406383" sldId="1448944333"/>
            <ac:grpSpMk id="37" creationId="{1A204074-533A-E64B-A68C-FFD52215C5BB}"/>
          </ac:grpSpMkLst>
        </pc:grpChg>
      </pc:sldChg>
      <pc:sldChg chg="addSp delSp modSp add mod">
        <pc:chgData name="Clara BROC" userId="39889faa-1e3c-495e-8b99-5e6ec8d56c81" providerId="ADAL" clId="{9344DF5D-73B6-4D2A-BC80-8D968B297C7C}" dt="2023-07-03T14:48:54.978" v="196"/>
        <pc:sldMkLst>
          <pc:docMk/>
          <pc:sldMk cId="1691843698" sldId="1448944334"/>
        </pc:sldMkLst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4" creationId="{0DBA77B7-C97A-FAA1-65F2-D6B1236EF7A1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5" creationId="{F77F1A1D-44C0-A896-045A-419C24037A87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6" creationId="{B975A437-4BF3-CDE8-71EE-70131774C214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7" creationId="{6ABFCE81-A5D3-08DB-5909-2DD087D80F8C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8" creationId="{C19B5639-D665-8B66-ECEC-275E740D2830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2" creationId="{1518A6E4-0390-102A-20BC-3940B7BF00FA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3" creationId="{E2AFB18B-BC33-92CB-D512-B12458EB0DF9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4" creationId="{52B426A4-E39A-40E2-969F-0F87701341B5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5" creationId="{C8868334-F3DE-7B9A-3165-E5236665F860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6" creationId="{9659B080-F878-EAB6-37FF-1EEE63A1C684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9" creationId="{E6668C57-9ACC-EF0D-99F0-17CB1DC5F661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0" creationId="{82ADEE68-7A09-1F01-BA7B-CB0B5334A086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1" creationId="{F73B09EA-C01A-BC4F-4E23-4E886FC2A196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2" creationId="{745BCC6F-4312-ED9E-B89F-324C9F4994EC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3" creationId="{933357A6-F1A3-608F-5E9F-4E82C4864659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4" creationId="{B0D50307-57A4-82E5-B94F-217A28A47B08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5" creationId="{C7AD0DD6-B4A4-BD26-68BF-6660DFA7A6C2}"/>
          </ac:spMkLst>
        </pc:spChg>
        <pc:spChg chg="add del">
          <ac:chgData name="Clara BROC" userId="39889faa-1e3c-495e-8b99-5e6ec8d56c81" providerId="ADAL" clId="{9344DF5D-73B6-4D2A-BC80-8D968B297C7C}" dt="2023-07-03T14:47:09.673" v="189" actId="22"/>
          <ac:spMkLst>
            <pc:docMk/>
            <pc:sldMk cId="1691843698" sldId="1448944334"/>
            <ac:spMk id="27" creationId="{F2F4156B-735F-C59A-7946-751BD4F2B1BB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32" creationId="{22EC8042-3683-A02A-57B0-A41A359D3640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33" creationId="{CADCBF88-DCC0-3E06-3056-092B7DEA238D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34" creationId="{4DE6BF86-D7E4-0787-7979-BA7569E78733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35" creationId="{6CAD105F-AED6-0F8D-BADD-53168B7A7FCB}"/>
          </ac:spMkLst>
        </pc:spChg>
        <pc:grpChg chg="del">
          <ac:chgData name="Clara BROC" userId="39889faa-1e3c-495e-8b99-5e6ec8d56c81" providerId="ADAL" clId="{9344DF5D-73B6-4D2A-BC80-8D968B297C7C}" dt="2023-07-03T13:46:53.047" v="178" actId="478"/>
          <ac:grpSpMkLst>
            <pc:docMk/>
            <pc:sldMk cId="1691843698" sldId="1448944334"/>
            <ac:grpSpMk id="9" creationId="{57F515F7-EE8C-A183-D98A-C03792AFA2FE}"/>
          </ac:grpSpMkLst>
        </pc:grpChg>
        <pc:grpChg chg="del">
          <ac:chgData name="Clara BROC" userId="39889faa-1e3c-495e-8b99-5e6ec8d56c81" providerId="ADAL" clId="{9344DF5D-73B6-4D2A-BC80-8D968B297C7C}" dt="2023-07-03T13:46:53.047" v="178" actId="478"/>
          <ac:grpSpMkLst>
            <pc:docMk/>
            <pc:sldMk cId="1691843698" sldId="1448944334"/>
            <ac:grpSpMk id="37" creationId="{1A204074-533A-E64B-A68C-FFD52215C5BB}"/>
          </ac:grpSpMkLst>
        </pc:grpChg>
        <pc:graphicFrameChg chg="add del mod">
          <ac:chgData name="Clara BROC" userId="39889faa-1e3c-495e-8b99-5e6ec8d56c81" providerId="ADAL" clId="{9344DF5D-73B6-4D2A-BC80-8D968B297C7C}" dt="2023-07-03T14:47:06.361" v="186"/>
          <ac:graphicFrameMkLst>
            <pc:docMk/>
            <pc:sldMk cId="1691843698" sldId="1448944334"/>
            <ac:graphicFrameMk id="18" creationId="{4F02E13C-DCBC-5016-21AB-81BAE1807A9B}"/>
          </ac:graphicFrameMkLst>
        </pc:graphicFrameChg>
        <pc:graphicFrameChg chg="add del mod">
          <ac:chgData name="Clara BROC" userId="39889faa-1e3c-495e-8b99-5e6ec8d56c81" providerId="ADAL" clId="{9344DF5D-73B6-4D2A-BC80-8D968B297C7C}" dt="2023-07-03T14:47:50.842" v="192" actId="478"/>
          <ac:graphicFrameMkLst>
            <pc:docMk/>
            <pc:sldMk cId="1691843698" sldId="1448944334"/>
            <ac:graphicFrameMk id="28" creationId="{03B37700-900D-DC63-5353-FD1B0FC662A7}"/>
          </ac:graphicFrameMkLst>
        </pc:graphicFrameChg>
        <pc:graphicFrameChg chg="add mod">
          <ac:chgData name="Clara BROC" userId="39889faa-1e3c-495e-8b99-5e6ec8d56c81" providerId="ADAL" clId="{9344DF5D-73B6-4D2A-BC80-8D968B297C7C}" dt="2023-07-03T14:48:54.978" v="196"/>
          <ac:graphicFrameMkLst>
            <pc:docMk/>
            <pc:sldMk cId="1691843698" sldId="1448944334"/>
            <ac:graphicFrameMk id="29" creationId="{3BB8D422-EAD3-3F2F-DABF-C84521B86907}"/>
          </ac:graphicFrameMkLst>
        </pc:graphicFrameChg>
        <pc:picChg chg="add del mod">
          <ac:chgData name="Clara BROC" userId="39889faa-1e3c-495e-8b99-5e6ec8d56c81" providerId="ADAL" clId="{9344DF5D-73B6-4D2A-BC80-8D968B297C7C}" dt="2023-07-03T14:47:03.846" v="184" actId="478"/>
          <ac:picMkLst>
            <pc:docMk/>
            <pc:sldMk cId="1691843698" sldId="1448944334"/>
            <ac:picMk id="17" creationId="{B757847B-A222-48ED-492A-367D8A100B48}"/>
          </ac:picMkLst>
        </pc:picChg>
        <pc:picChg chg="add del mod">
          <ac:chgData name="Clara BROC" userId="39889faa-1e3c-495e-8b99-5e6ec8d56c81" providerId="ADAL" clId="{9344DF5D-73B6-4D2A-BC80-8D968B297C7C}" dt="2023-07-03T13:46:43.386" v="177" actId="21"/>
          <ac:picMkLst>
            <pc:docMk/>
            <pc:sldMk cId="1691843698" sldId="1448944334"/>
            <ac:picMk id="1026" creationId="{2B127FD7-49DF-44CB-1591-6C6456125CB0}"/>
          </ac:picMkLst>
        </pc:picChg>
      </pc:sldChg>
    </pc:docChg>
  </pc:docChgLst>
  <pc:docChgLst>
    <pc:chgData name="Aurélien DELCAMBRE" userId="03e80a7d-526b-45bd-9f51-5112794f7e53" providerId="ADAL" clId="{F181A391-485C-432C-B98E-1E0DC3412236}"/>
    <pc:docChg chg="undo custSel addSld delSld modSld sldOrd">
      <pc:chgData name="Aurélien DELCAMBRE" userId="03e80a7d-526b-45bd-9f51-5112794f7e53" providerId="ADAL" clId="{F181A391-485C-432C-B98E-1E0DC3412236}" dt="2023-07-03T08:00:36.163" v="777" actId="14100"/>
      <pc:docMkLst>
        <pc:docMk/>
      </pc:docMkLst>
      <pc:sldChg chg="addSp delSp modSp mod">
        <pc:chgData name="Aurélien DELCAMBRE" userId="03e80a7d-526b-45bd-9f51-5112794f7e53" providerId="ADAL" clId="{F181A391-485C-432C-B98E-1E0DC3412236}" dt="2023-06-28T14:50:42.220" v="30" actId="14100"/>
        <pc:sldMkLst>
          <pc:docMk/>
          <pc:sldMk cId="1437164524" sldId="1448944328"/>
        </pc:sldMkLst>
        <pc:picChg chg="add del mod">
          <ac:chgData name="Aurélien DELCAMBRE" userId="03e80a7d-526b-45bd-9f51-5112794f7e53" providerId="ADAL" clId="{F181A391-485C-432C-B98E-1E0DC3412236}" dt="2023-06-28T14:40:58.084" v="2" actId="478"/>
          <ac:picMkLst>
            <pc:docMk/>
            <pc:sldMk cId="1437164524" sldId="1448944328"/>
            <ac:picMk id="5" creationId="{A6E6DB94-CB93-28E8-F436-9D68D9EC41B2}"/>
          </ac:picMkLst>
        </pc:picChg>
        <pc:picChg chg="add mod">
          <ac:chgData name="Aurélien DELCAMBRE" userId="03e80a7d-526b-45bd-9f51-5112794f7e53" providerId="ADAL" clId="{F181A391-485C-432C-B98E-1E0DC3412236}" dt="2023-06-28T14:50:15.955" v="24" actId="1076"/>
          <ac:picMkLst>
            <pc:docMk/>
            <pc:sldMk cId="1437164524" sldId="1448944328"/>
            <ac:picMk id="7" creationId="{012FC5C5-28AA-109C-258E-ACB9A0C8854B}"/>
          </ac:picMkLst>
        </pc:picChg>
        <pc:picChg chg="add mod">
          <ac:chgData name="Aurélien DELCAMBRE" userId="03e80a7d-526b-45bd-9f51-5112794f7e53" providerId="ADAL" clId="{F181A391-485C-432C-B98E-1E0DC3412236}" dt="2023-06-28T14:50:10.490" v="23" actId="1076"/>
          <ac:picMkLst>
            <pc:docMk/>
            <pc:sldMk cId="1437164524" sldId="1448944328"/>
            <ac:picMk id="9" creationId="{1F3DE49A-A335-740C-D938-495851FBA632}"/>
          </ac:picMkLst>
        </pc:picChg>
        <pc:picChg chg="add mod">
          <ac:chgData name="Aurélien DELCAMBRE" userId="03e80a7d-526b-45bd-9f51-5112794f7e53" providerId="ADAL" clId="{F181A391-485C-432C-B98E-1E0DC3412236}" dt="2023-06-28T14:50:42.220" v="30" actId="14100"/>
          <ac:picMkLst>
            <pc:docMk/>
            <pc:sldMk cId="1437164524" sldId="1448944328"/>
            <ac:picMk id="11" creationId="{BA652FB3-CA69-F005-52F8-5758505E43AA}"/>
          </ac:picMkLst>
        </pc:picChg>
      </pc:sldChg>
      <pc:sldChg chg="addSp delSp modSp mod">
        <pc:chgData name="Aurélien DELCAMBRE" userId="03e80a7d-526b-45bd-9f51-5112794f7e53" providerId="ADAL" clId="{F181A391-485C-432C-B98E-1E0DC3412236}" dt="2023-07-03T07:22:51.187" v="613" actId="113"/>
        <pc:sldMkLst>
          <pc:docMk/>
          <pc:sldMk cId="3700085637" sldId="1448944329"/>
        </pc:sldMkLst>
        <pc:spChg chg="mod">
          <ac:chgData name="Aurélien DELCAMBRE" userId="03e80a7d-526b-45bd-9f51-5112794f7e53" providerId="ADAL" clId="{F181A391-485C-432C-B98E-1E0DC3412236}" dt="2023-07-03T07:22:51.187" v="613" actId="113"/>
          <ac:spMkLst>
            <pc:docMk/>
            <pc:sldMk cId="3700085637" sldId="1448944329"/>
            <ac:spMk id="4" creationId="{0DBA77B7-C97A-FAA1-65F2-D6B1236EF7A1}"/>
          </ac:spMkLst>
        </pc:spChg>
        <pc:spChg chg="mod">
          <ac:chgData name="Aurélien DELCAMBRE" userId="03e80a7d-526b-45bd-9f51-5112794f7e53" providerId="ADAL" clId="{F181A391-485C-432C-B98E-1E0DC3412236}" dt="2023-06-30T14:30:46.485" v="425"/>
          <ac:spMkLst>
            <pc:docMk/>
            <pc:sldMk cId="3700085637" sldId="1448944329"/>
            <ac:spMk id="5" creationId="{F77F1A1D-44C0-A896-045A-419C24037A87}"/>
          </ac:spMkLst>
        </pc:spChg>
        <pc:spChg chg="mod">
          <ac:chgData name="Aurélien DELCAMBRE" userId="03e80a7d-526b-45bd-9f51-5112794f7e53" providerId="ADAL" clId="{F181A391-485C-432C-B98E-1E0DC3412236}" dt="2023-06-30T14:27:28.425" v="396" actId="1076"/>
          <ac:spMkLst>
            <pc:docMk/>
            <pc:sldMk cId="3700085637" sldId="1448944329"/>
            <ac:spMk id="6" creationId="{B975A437-4BF3-CDE8-71EE-70131774C214}"/>
          </ac:spMkLst>
        </pc:spChg>
        <pc:spChg chg="mod">
          <ac:chgData name="Aurélien DELCAMBRE" userId="03e80a7d-526b-45bd-9f51-5112794f7e53" providerId="ADAL" clId="{F181A391-485C-432C-B98E-1E0DC3412236}" dt="2023-06-30T14:28:49.921" v="421" actId="20577"/>
          <ac:spMkLst>
            <pc:docMk/>
            <pc:sldMk cId="3700085637" sldId="1448944329"/>
            <ac:spMk id="7" creationId="{6ABFCE81-A5D3-08DB-5909-2DD087D80F8C}"/>
          </ac:spMkLst>
        </pc:spChg>
        <pc:spChg chg="mod">
          <ac:chgData name="Aurélien DELCAMBRE" userId="03e80a7d-526b-45bd-9f51-5112794f7e53" providerId="ADAL" clId="{F181A391-485C-432C-B98E-1E0DC3412236}" dt="2023-06-30T14:28:46.360" v="418" actId="1076"/>
          <ac:spMkLst>
            <pc:docMk/>
            <pc:sldMk cId="3700085637" sldId="1448944329"/>
            <ac:spMk id="8" creationId="{C19B5639-D665-8B66-ECEC-275E740D2830}"/>
          </ac:spMkLst>
        </pc:spChg>
        <pc:spChg chg="mod">
          <ac:chgData name="Aurélien DELCAMBRE" userId="03e80a7d-526b-45bd-9f51-5112794f7e53" providerId="ADAL" clId="{F181A391-485C-432C-B98E-1E0DC3412236}" dt="2023-06-30T14:25:20.630" v="391" actId="20577"/>
          <ac:spMkLst>
            <pc:docMk/>
            <pc:sldMk cId="3700085637" sldId="1448944329"/>
            <ac:spMk id="11" creationId="{1101B2B8-0216-8B4F-2DE4-386D51AD6C30}"/>
          </ac:spMkLst>
        </pc:spChg>
        <pc:spChg chg="mod">
          <ac:chgData name="Aurélien DELCAMBRE" userId="03e80a7d-526b-45bd-9f51-5112794f7e53" providerId="ADAL" clId="{F181A391-485C-432C-B98E-1E0DC3412236}" dt="2023-06-30T14:29:35.048" v="424" actId="1076"/>
          <ac:spMkLst>
            <pc:docMk/>
            <pc:sldMk cId="3700085637" sldId="1448944329"/>
            <ac:spMk id="12" creationId="{1518A6E4-0390-102A-20BC-3940B7BF00FA}"/>
          </ac:spMkLst>
        </pc:spChg>
        <pc:spChg chg="del">
          <ac:chgData name="Aurélien DELCAMBRE" userId="03e80a7d-526b-45bd-9f51-5112794f7e53" providerId="ADAL" clId="{F181A391-485C-432C-B98E-1E0DC3412236}" dt="2023-06-30T14:24:05.431" v="361" actId="478"/>
          <ac:spMkLst>
            <pc:docMk/>
            <pc:sldMk cId="3700085637" sldId="1448944329"/>
            <ac:spMk id="13" creationId="{BF9FF563-F567-6109-98D0-74E43F09110F}"/>
          </ac:spMkLst>
        </pc:spChg>
        <pc:spChg chg="mod">
          <ac:chgData name="Aurélien DELCAMBRE" userId="03e80a7d-526b-45bd-9f51-5112794f7e53" providerId="ADAL" clId="{F181A391-485C-432C-B98E-1E0DC3412236}" dt="2023-06-30T14:24:59.286" v="389" actId="113"/>
          <ac:spMkLst>
            <pc:docMk/>
            <pc:sldMk cId="3700085637" sldId="1448944329"/>
            <ac:spMk id="14" creationId="{52B426A4-E39A-40E2-969F-0F87701341B5}"/>
          </ac:spMkLst>
        </pc:spChg>
        <pc:spChg chg="add mod">
          <ac:chgData name="Aurélien DELCAMBRE" userId="03e80a7d-526b-45bd-9f51-5112794f7e53" providerId="ADAL" clId="{F181A391-485C-432C-B98E-1E0DC3412236}" dt="2023-06-30T14:24:28.731" v="380" actId="20577"/>
          <ac:spMkLst>
            <pc:docMk/>
            <pc:sldMk cId="3700085637" sldId="1448944329"/>
            <ac:spMk id="15" creationId="{C8868334-F3DE-7B9A-3165-E5236665F860}"/>
          </ac:spMkLst>
        </pc:spChg>
        <pc:spChg chg="mod">
          <ac:chgData name="Aurélien DELCAMBRE" userId="03e80a7d-526b-45bd-9f51-5112794f7e53" providerId="ADAL" clId="{F181A391-485C-432C-B98E-1E0DC3412236}" dt="2023-06-30T14:28:35.043" v="417" actId="20577"/>
          <ac:spMkLst>
            <pc:docMk/>
            <pc:sldMk cId="3700085637" sldId="1448944329"/>
            <ac:spMk id="19" creationId="{E6668C57-9ACC-EF0D-99F0-17CB1DC5F661}"/>
          </ac:spMkLst>
        </pc:spChg>
        <pc:spChg chg="mod">
          <ac:chgData name="Aurélien DELCAMBRE" userId="03e80a7d-526b-45bd-9f51-5112794f7e53" providerId="ADAL" clId="{F181A391-485C-432C-B98E-1E0DC3412236}" dt="2023-06-30T14:13:16.957" v="360" actId="1076"/>
          <ac:spMkLst>
            <pc:docMk/>
            <pc:sldMk cId="3700085637" sldId="1448944329"/>
            <ac:spMk id="20" creationId="{82ADEE68-7A09-1F01-BA7B-CB0B5334A086}"/>
          </ac:spMkLst>
        </pc:spChg>
        <pc:spChg chg="mod">
          <ac:chgData name="Aurélien DELCAMBRE" userId="03e80a7d-526b-45bd-9f51-5112794f7e53" providerId="ADAL" clId="{F181A391-485C-432C-B98E-1E0DC3412236}" dt="2023-06-30T14:13:16.957" v="360" actId="1076"/>
          <ac:spMkLst>
            <pc:docMk/>
            <pc:sldMk cId="3700085637" sldId="1448944329"/>
            <ac:spMk id="21" creationId="{F73B09EA-C01A-BC4F-4E23-4E886FC2A196}"/>
          </ac:spMkLst>
        </pc:spChg>
        <pc:spChg chg="mod">
          <ac:chgData name="Aurélien DELCAMBRE" userId="03e80a7d-526b-45bd-9f51-5112794f7e53" providerId="ADAL" clId="{F181A391-485C-432C-B98E-1E0DC3412236}" dt="2023-06-30T14:27:34.769" v="397" actId="1076"/>
          <ac:spMkLst>
            <pc:docMk/>
            <pc:sldMk cId="3700085637" sldId="1448944329"/>
            <ac:spMk id="22" creationId="{745BCC6F-4312-ED9E-B89F-324C9F4994EC}"/>
          </ac:spMkLst>
        </pc:spChg>
        <pc:spChg chg="mod">
          <ac:chgData name="Aurélien DELCAMBRE" userId="03e80a7d-526b-45bd-9f51-5112794f7e53" providerId="ADAL" clId="{F181A391-485C-432C-B98E-1E0DC3412236}" dt="2023-06-30T14:13:16.957" v="360" actId="1076"/>
          <ac:spMkLst>
            <pc:docMk/>
            <pc:sldMk cId="3700085637" sldId="1448944329"/>
            <ac:spMk id="23" creationId="{933357A6-F1A3-608F-5E9F-4E82C4864659}"/>
          </ac:spMkLst>
        </pc:spChg>
        <pc:spChg chg="mod">
          <ac:chgData name="Aurélien DELCAMBRE" userId="03e80a7d-526b-45bd-9f51-5112794f7e53" providerId="ADAL" clId="{F181A391-485C-432C-B98E-1E0DC3412236}" dt="2023-06-30T14:13:16.957" v="360" actId="1076"/>
          <ac:spMkLst>
            <pc:docMk/>
            <pc:sldMk cId="3700085637" sldId="1448944329"/>
            <ac:spMk id="24" creationId="{B0D50307-57A4-82E5-B94F-217A28A47B08}"/>
          </ac:spMkLst>
        </pc:spChg>
        <pc:spChg chg="mod">
          <ac:chgData name="Aurélien DELCAMBRE" userId="03e80a7d-526b-45bd-9f51-5112794f7e53" providerId="ADAL" clId="{F181A391-485C-432C-B98E-1E0DC3412236}" dt="2023-06-30T14:02:55.409" v="117" actId="20577"/>
          <ac:spMkLst>
            <pc:docMk/>
            <pc:sldMk cId="3700085637" sldId="1448944329"/>
            <ac:spMk id="30" creationId="{278F64E6-FCD0-3515-A3FB-D63E357C6A88}"/>
          </ac:spMkLst>
        </pc:spChg>
        <pc:spChg chg="mod">
          <ac:chgData name="Aurélien DELCAMBRE" userId="03e80a7d-526b-45bd-9f51-5112794f7e53" providerId="ADAL" clId="{F181A391-485C-432C-B98E-1E0DC3412236}" dt="2023-06-30T14:02:45.288" v="109" actId="14100"/>
          <ac:spMkLst>
            <pc:docMk/>
            <pc:sldMk cId="3700085637" sldId="1448944329"/>
            <ac:spMk id="33" creationId="{CADCBF88-DCC0-3E06-3056-092B7DEA238D}"/>
          </ac:spMkLst>
        </pc:spChg>
        <pc:spChg chg="mod">
          <ac:chgData name="Aurélien DELCAMBRE" userId="03e80a7d-526b-45bd-9f51-5112794f7e53" providerId="ADAL" clId="{F181A391-485C-432C-B98E-1E0DC3412236}" dt="2023-06-30T14:02:31.996" v="100" actId="20577"/>
          <ac:spMkLst>
            <pc:docMk/>
            <pc:sldMk cId="3700085637" sldId="1448944329"/>
            <ac:spMk id="34" creationId="{4DE6BF86-D7E4-0787-7979-BA7569E78733}"/>
          </ac:spMkLst>
        </pc:spChg>
        <pc:spChg chg="mod">
          <ac:chgData name="Aurélien DELCAMBRE" userId="03e80a7d-526b-45bd-9f51-5112794f7e53" providerId="ADAL" clId="{F181A391-485C-432C-B98E-1E0DC3412236}" dt="2023-06-30T14:06:12.345" v="200" actId="1076"/>
          <ac:spMkLst>
            <pc:docMk/>
            <pc:sldMk cId="3700085637" sldId="1448944329"/>
            <ac:spMk id="35" creationId="{6CAD105F-AED6-0F8D-BADD-53168B7A7FCB}"/>
          </ac:spMkLst>
        </pc:spChg>
      </pc:sldChg>
      <pc:sldChg chg="addSp delSp modSp new mod">
        <pc:chgData name="Aurélien DELCAMBRE" userId="03e80a7d-526b-45bd-9f51-5112794f7e53" providerId="ADAL" clId="{F181A391-485C-432C-B98E-1E0DC3412236}" dt="2023-06-30T14:07:36.720" v="220" actId="1076"/>
        <pc:sldMkLst>
          <pc:docMk/>
          <pc:sldMk cId="1979591205" sldId="1448944330"/>
        </pc:sldMkLst>
        <pc:spChg chg="del">
          <ac:chgData name="Aurélien DELCAMBRE" userId="03e80a7d-526b-45bd-9f51-5112794f7e53" providerId="ADAL" clId="{F181A391-485C-432C-B98E-1E0DC3412236}" dt="2023-06-30T14:01:55.528" v="82" actId="478"/>
          <ac:spMkLst>
            <pc:docMk/>
            <pc:sldMk cId="1979591205" sldId="1448944330"/>
            <ac:spMk id="3" creationId="{8DDFD75C-5F50-28F8-E548-D164D643884E}"/>
          </ac:spMkLst>
        </pc:spChg>
        <pc:spChg chg="del">
          <ac:chgData name="Aurélien DELCAMBRE" userId="03e80a7d-526b-45bd-9f51-5112794f7e53" providerId="ADAL" clId="{F181A391-485C-432C-B98E-1E0DC3412236}" dt="2023-06-30T14:01:57.907" v="83" actId="478"/>
          <ac:spMkLst>
            <pc:docMk/>
            <pc:sldMk cId="1979591205" sldId="1448944330"/>
            <ac:spMk id="4" creationId="{C6D1243D-20A3-CC4E-8DD0-F8F143B11C6E}"/>
          </ac:spMkLst>
        </pc:spChg>
        <pc:spChg chg="del">
          <ac:chgData name="Aurélien DELCAMBRE" userId="03e80a7d-526b-45bd-9f51-5112794f7e53" providerId="ADAL" clId="{F181A391-485C-432C-B98E-1E0DC3412236}" dt="2023-06-30T14:02:00.672" v="84" actId="478"/>
          <ac:spMkLst>
            <pc:docMk/>
            <pc:sldMk cId="1979591205" sldId="1448944330"/>
            <ac:spMk id="5" creationId="{F0F17A09-E9C5-8A5E-80A5-70CA74C50B3A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6" creationId="{2EAAC337-C6F0-5ED0-7F66-4B083F42B3ED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7" creationId="{9E226A76-2F73-2060-6434-F1B81E27E8B0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8" creationId="{996A9314-962A-5C6A-F7C1-E991F235B731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9" creationId="{547FCF4F-F6CC-A79A-151E-DCCCE49FC083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0" creationId="{BAB6EB37-3054-0901-C562-5BAEB381955A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1" creationId="{59C9A78F-FE8F-14E4-8922-3F3A102A224F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2" creationId="{E0E2BC3F-BD46-D86B-5B2D-CFC3270566B2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3" creationId="{A29FF1CD-1D71-23F0-F23F-286C1DD2D831}"/>
          </ac:spMkLst>
        </pc:spChg>
        <pc:spChg chg="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5" creationId="{9B1EF8BB-CE84-D49A-055F-24C4F2FCD5E9}"/>
          </ac:spMkLst>
        </pc:spChg>
        <pc:spChg chg="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6" creationId="{BB94902C-9372-D6AE-09A4-D281D3535F2B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7" creationId="{81197D14-6153-584B-2665-9B1FE6480D17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8" creationId="{CA1BE5A3-0FEA-98B4-6498-DE0C458C405A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9" creationId="{1EC1C36B-0B99-5281-025E-E9579905217A}"/>
          </ac:spMkLst>
        </pc:spChg>
        <pc:spChg chg="add mod">
          <ac:chgData name="Aurélien DELCAMBRE" userId="03e80a7d-526b-45bd-9f51-5112794f7e53" providerId="ADAL" clId="{F181A391-485C-432C-B98E-1E0DC3412236}" dt="2023-06-30T14:06:59.880" v="204"/>
          <ac:spMkLst>
            <pc:docMk/>
            <pc:sldMk cId="1979591205" sldId="1448944330"/>
            <ac:spMk id="20" creationId="{96D241F0-286B-41C2-D874-2DB3108F1918}"/>
          </ac:spMkLst>
        </pc:spChg>
        <pc:spChg chg="add mod">
          <ac:chgData name="Aurélien DELCAMBRE" userId="03e80a7d-526b-45bd-9f51-5112794f7e53" providerId="ADAL" clId="{F181A391-485C-432C-B98E-1E0DC3412236}" dt="2023-06-30T14:07:28.671" v="218" actId="1076"/>
          <ac:spMkLst>
            <pc:docMk/>
            <pc:sldMk cId="1979591205" sldId="1448944330"/>
            <ac:spMk id="21" creationId="{7100BA1E-C9B8-1031-8015-DDBFC189EF1F}"/>
          </ac:spMkLst>
        </pc:spChg>
        <pc:spChg chg="add mod">
          <ac:chgData name="Aurélien DELCAMBRE" userId="03e80a7d-526b-45bd-9f51-5112794f7e53" providerId="ADAL" clId="{F181A391-485C-432C-B98E-1E0DC3412236}" dt="2023-06-30T14:07:36.720" v="220" actId="1076"/>
          <ac:spMkLst>
            <pc:docMk/>
            <pc:sldMk cId="1979591205" sldId="1448944330"/>
            <ac:spMk id="22" creationId="{3D54C283-46D3-E7A2-B045-F15862B4C620}"/>
          </ac:spMkLst>
        </pc:spChg>
        <pc:grpChg chg="add mod">
          <ac:chgData name="Aurélien DELCAMBRE" userId="03e80a7d-526b-45bd-9f51-5112794f7e53" providerId="ADAL" clId="{F181A391-485C-432C-B98E-1E0DC3412236}" dt="2023-06-30T14:02:01.186" v="85"/>
          <ac:grpSpMkLst>
            <pc:docMk/>
            <pc:sldMk cId="1979591205" sldId="1448944330"/>
            <ac:grpSpMk id="14" creationId="{5B6AB703-B5E4-C98F-B6D8-3A07476FE768}"/>
          </ac:grpSpMkLst>
        </pc:grpChg>
      </pc:sldChg>
      <pc:sldChg chg="new del ord">
        <pc:chgData name="Aurélien DELCAMBRE" userId="03e80a7d-526b-45bd-9f51-5112794f7e53" providerId="ADAL" clId="{F181A391-485C-432C-B98E-1E0DC3412236}" dt="2023-07-03T06:58:32.423" v="457" actId="2696"/>
        <pc:sldMkLst>
          <pc:docMk/>
          <pc:sldMk cId="1443974841" sldId="1448944331"/>
        </pc:sldMkLst>
      </pc:sldChg>
      <pc:sldChg chg="addSp delSp modSp add mod">
        <pc:chgData name="Aurélien DELCAMBRE" userId="03e80a7d-526b-45bd-9f51-5112794f7e53" providerId="ADAL" clId="{F181A391-485C-432C-B98E-1E0DC3412236}" dt="2023-07-03T07:57:23.168" v="749" actId="1076"/>
        <pc:sldMkLst>
          <pc:docMk/>
          <pc:sldMk cId="3669389300" sldId="1448944332"/>
        </pc:sldMkLst>
        <pc:spChg chg="mod">
          <ac:chgData name="Aurélien DELCAMBRE" userId="03e80a7d-526b-45bd-9f51-5112794f7e53" providerId="ADAL" clId="{F181A391-485C-432C-B98E-1E0DC3412236}" dt="2023-07-03T07:55:48.433" v="740"/>
          <ac:spMkLst>
            <pc:docMk/>
            <pc:sldMk cId="3669389300" sldId="1448944332"/>
            <ac:spMk id="4" creationId="{0DBA77B7-C97A-FAA1-65F2-D6B1236EF7A1}"/>
          </ac:spMkLst>
        </pc:spChg>
        <pc:spChg chg="del">
          <ac:chgData name="Aurélien DELCAMBRE" userId="03e80a7d-526b-45bd-9f51-5112794f7e53" providerId="ADAL" clId="{F181A391-485C-432C-B98E-1E0DC3412236}" dt="2023-07-03T07:57:09.643" v="748" actId="478"/>
          <ac:spMkLst>
            <pc:docMk/>
            <pc:sldMk cId="3669389300" sldId="1448944332"/>
            <ac:spMk id="5" creationId="{F77F1A1D-44C0-A896-045A-419C24037A87}"/>
          </ac:spMkLst>
        </pc:spChg>
        <pc:spChg chg="mod">
          <ac:chgData name="Aurélien DELCAMBRE" userId="03e80a7d-526b-45bd-9f51-5112794f7e53" providerId="ADAL" clId="{F181A391-485C-432C-B98E-1E0DC3412236}" dt="2023-07-03T07:55:11.540" v="738" actId="20577"/>
          <ac:spMkLst>
            <pc:docMk/>
            <pc:sldMk cId="3669389300" sldId="1448944332"/>
            <ac:spMk id="11" creationId="{1101B2B8-0216-8B4F-2DE4-386D51AD6C30}"/>
          </ac:spMkLst>
        </pc:spChg>
        <pc:spChg chg="mod">
          <ac:chgData name="Aurélien DELCAMBRE" userId="03e80a7d-526b-45bd-9f51-5112794f7e53" providerId="ADAL" clId="{F181A391-485C-432C-B98E-1E0DC3412236}" dt="2023-07-03T07:54:50.678" v="731" actId="20577"/>
          <ac:spMkLst>
            <pc:docMk/>
            <pc:sldMk cId="3669389300" sldId="1448944332"/>
            <ac:spMk id="12" creationId="{1518A6E4-0390-102A-20BC-3940B7BF00FA}"/>
          </ac:spMkLst>
        </pc:spChg>
        <pc:spChg chg="add del mod">
          <ac:chgData name="Aurélien DELCAMBRE" userId="03e80a7d-526b-45bd-9f51-5112794f7e53" providerId="ADAL" clId="{F181A391-485C-432C-B98E-1E0DC3412236}" dt="2023-07-03T07:51:09.113" v="651"/>
          <ac:spMkLst>
            <pc:docMk/>
            <pc:sldMk cId="3669389300" sldId="1448944332"/>
            <ac:spMk id="13" creationId="{C400F30C-EB37-31CC-229C-4420AB6E295D}"/>
          </ac:spMkLst>
        </pc:spChg>
        <pc:spChg chg="mod">
          <ac:chgData name="Aurélien DELCAMBRE" userId="03e80a7d-526b-45bd-9f51-5112794f7e53" providerId="ADAL" clId="{F181A391-485C-432C-B98E-1E0DC3412236}" dt="2023-07-03T07:55:05.352" v="733" actId="1076"/>
          <ac:spMkLst>
            <pc:docMk/>
            <pc:sldMk cId="3669389300" sldId="1448944332"/>
            <ac:spMk id="14" creationId="{52B426A4-E39A-40E2-969F-0F87701341B5}"/>
          </ac:spMkLst>
        </pc:spChg>
        <pc:spChg chg="mod">
          <ac:chgData name="Aurélien DELCAMBRE" userId="03e80a7d-526b-45bd-9f51-5112794f7e53" providerId="ADAL" clId="{F181A391-485C-432C-B98E-1E0DC3412236}" dt="2023-07-03T07:54:38.632" v="723" actId="20577"/>
          <ac:spMkLst>
            <pc:docMk/>
            <pc:sldMk cId="3669389300" sldId="1448944332"/>
            <ac:spMk id="15" creationId="{C8868334-F3DE-7B9A-3165-E5236665F860}"/>
          </ac:spMkLst>
        </pc:spChg>
        <pc:spChg chg="add del mod">
          <ac:chgData name="Aurélien DELCAMBRE" userId="03e80a7d-526b-45bd-9f51-5112794f7e53" providerId="ADAL" clId="{F181A391-485C-432C-B98E-1E0DC3412236}" dt="2023-07-03T07:51:08.617" v="650"/>
          <ac:spMkLst>
            <pc:docMk/>
            <pc:sldMk cId="3669389300" sldId="1448944332"/>
            <ac:spMk id="16" creationId="{CD1EA8EE-63FC-93C1-CAAD-65FDAFCA6A86}"/>
          </ac:spMkLst>
        </pc:spChg>
        <pc:spChg chg="add mod">
          <ac:chgData name="Aurélien DELCAMBRE" userId="03e80a7d-526b-45bd-9f51-5112794f7e53" providerId="ADAL" clId="{F181A391-485C-432C-B98E-1E0DC3412236}" dt="2023-07-03T07:56:48.292" v="744" actId="1076"/>
          <ac:spMkLst>
            <pc:docMk/>
            <pc:sldMk cId="3669389300" sldId="1448944332"/>
            <ac:spMk id="17" creationId="{DAC73082-EF4F-C287-DD70-7AE4EA10FB65}"/>
          </ac:spMkLst>
        </pc:spChg>
        <pc:spChg chg="add mod">
          <ac:chgData name="Aurélien DELCAMBRE" userId="03e80a7d-526b-45bd-9f51-5112794f7e53" providerId="ADAL" clId="{F181A391-485C-432C-B98E-1E0DC3412236}" dt="2023-07-03T07:56:38.020" v="742" actId="1076"/>
          <ac:spMkLst>
            <pc:docMk/>
            <pc:sldMk cId="3669389300" sldId="1448944332"/>
            <ac:spMk id="18" creationId="{EF69F1CC-F2DA-A6E6-FCB8-9392BA5F97E5}"/>
          </ac:spMkLst>
        </pc:spChg>
        <pc:spChg chg="mod">
          <ac:chgData name="Aurélien DELCAMBRE" userId="03e80a7d-526b-45bd-9f51-5112794f7e53" providerId="ADAL" clId="{F181A391-485C-432C-B98E-1E0DC3412236}" dt="2023-07-03T07:54:08.530" v="708" actId="14100"/>
          <ac:spMkLst>
            <pc:docMk/>
            <pc:sldMk cId="3669389300" sldId="1448944332"/>
            <ac:spMk id="19" creationId="{E6668C57-9ACC-EF0D-99F0-17CB1DC5F661}"/>
          </ac:spMkLst>
        </pc:spChg>
        <pc:spChg chg="mod">
          <ac:chgData name="Aurélien DELCAMBRE" userId="03e80a7d-526b-45bd-9f51-5112794f7e53" providerId="ADAL" clId="{F181A391-485C-432C-B98E-1E0DC3412236}" dt="2023-07-03T07:56:45.193" v="743" actId="1076"/>
          <ac:spMkLst>
            <pc:docMk/>
            <pc:sldMk cId="3669389300" sldId="1448944332"/>
            <ac:spMk id="20" creationId="{82ADEE68-7A09-1F01-BA7B-CB0B5334A086}"/>
          </ac:spMkLst>
        </pc:spChg>
        <pc:spChg chg="del">
          <ac:chgData name="Aurélien DELCAMBRE" userId="03e80a7d-526b-45bd-9f51-5112794f7e53" providerId="ADAL" clId="{F181A391-485C-432C-B98E-1E0DC3412236}" dt="2023-07-03T07:57:07.972" v="747" actId="478"/>
          <ac:spMkLst>
            <pc:docMk/>
            <pc:sldMk cId="3669389300" sldId="1448944332"/>
            <ac:spMk id="22" creationId="{745BCC6F-4312-ED9E-B89F-324C9F4994EC}"/>
          </ac:spMkLst>
        </pc:spChg>
        <pc:spChg chg="add mod">
          <ac:chgData name="Aurélien DELCAMBRE" userId="03e80a7d-526b-45bd-9f51-5112794f7e53" providerId="ADAL" clId="{F181A391-485C-432C-B98E-1E0DC3412236}" dt="2023-07-03T07:57:23.168" v="749" actId="1076"/>
          <ac:spMkLst>
            <pc:docMk/>
            <pc:sldMk cId="3669389300" sldId="1448944332"/>
            <ac:spMk id="26" creationId="{A7A15D35-A139-2DB1-091D-1A5EB80735AE}"/>
          </ac:spMkLst>
        </pc:spChg>
        <pc:spChg chg="add mod">
          <ac:chgData name="Aurélien DELCAMBRE" userId="03e80a7d-526b-45bd-9f51-5112794f7e53" providerId="ADAL" clId="{F181A391-485C-432C-B98E-1E0DC3412236}" dt="2023-07-03T07:57:23.168" v="749" actId="1076"/>
          <ac:spMkLst>
            <pc:docMk/>
            <pc:sldMk cId="3669389300" sldId="1448944332"/>
            <ac:spMk id="27" creationId="{17420695-2EF0-6A54-8413-3B49C5B7EF27}"/>
          </ac:spMkLst>
        </pc:spChg>
        <pc:spChg chg="add mod">
          <ac:chgData name="Aurélien DELCAMBRE" userId="03e80a7d-526b-45bd-9f51-5112794f7e53" providerId="ADAL" clId="{F181A391-485C-432C-B98E-1E0DC3412236}" dt="2023-07-03T07:57:23.168" v="749" actId="1076"/>
          <ac:spMkLst>
            <pc:docMk/>
            <pc:sldMk cId="3669389300" sldId="1448944332"/>
            <ac:spMk id="28" creationId="{27FC5B56-19A8-D58D-5434-45B6DA700844}"/>
          </ac:spMkLst>
        </pc:spChg>
        <pc:spChg chg="mod">
          <ac:chgData name="Aurélien DELCAMBRE" userId="03e80a7d-526b-45bd-9f51-5112794f7e53" providerId="ADAL" clId="{F181A391-485C-432C-B98E-1E0DC3412236}" dt="2023-07-03T07:51:53.597" v="665" actId="20577"/>
          <ac:spMkLst>
            <pc:docMk/>
            <pc:sldMk cId="3669389300" sldId="1448944332"/>
            <ac:spMk id="30" creationId="{278F64E6-FCD0-3515-A3FB-D63E357C6A88}"/>
          </ac:spMkLst>
        </pc:spChg>
        <pc:spChg chg="mod">
          <ac:chgData name="Aurélien DELCAMBRE" userId="03e80a7d-526b-45bd-9f51-5112794f7e53" providerId="ADAL" clId="{F181A391-485C-432C-B98E-1E0DC3412236}" dt="2023-07-03T07:51:20.865" v="659" actId="20577"/>
          <ac:spMkLst>
            <pc:docMk/>
            <pc:sldMk cId="3669389300" sldId="1448944332"/>
            <ac:spMk id="33" creationId="{CADCBF88-DCC0-3E06-3056-092B7DEA238D}"/>
          </ac:spMkLst>
        </pc:spChg>
        <pc:spChg chg="mod">
          <ac:chgData name="Aurélien DELCAMBRE" userId="03e80a7d-526b-45bd-9f51-5112794f7e53" providerId="ADAL" clId="{F181A391-485C-432C-B98E-1E0DC3412236}" dt="2023-07-03T07:49:52.153" v="638" actId="20577"/>
          <ac:spMkLst>
            <pc:docMk/>
            <pc:sldMk cId="3669389300" sldId="1448944332"/>
            <ac:spMk id="34" creationId="{4DE6BF86-D7E4-0787-7979-BA7569E78733}"/>
          </ac:spMkLst>
        </pc:spChg>
        <pc:spChg chg="mod">
          <ac:chgData name="Aurélien DELCAMBRE" userId="03e80a7d-526b-45bd-9f51-5112794f7e53" providerId="ADAL" clId="{F181A391-485C-432C-B98E-1E0DC3412236}" dt="2023-07-03T07:51:42.387" v="661" actId="1076"/>
          <ac:spMkLst>
            <pc:docMk/>
            <pc:sldMk cId="3669389300" sldId="1448944332"/>
            <ac:spMk id="35" creationId="{6CAD105F-AED6-0F8D-BADD-53168B7A7FCB}"/>
          </ac:spMkLst>
        </pc:spChg>
      </pc:sldChg>
      <pc:sldChg chg="addSp delSp modSp add mod">
        <pc:chgData name="Aurélien DELCAMBRE" userId="03e80a7d-526b-45bd-9f51-5112794f7e53" providerId="ADAL" clId="{F181A391-485C-432C-B98E-1E0DC3412236}" dt="2023-07-03T08:00:36.163" v="777" actId="14100"/>
        <pc:sldMkLst>
          <pc:docMk/>
          <pc:sldMk cId="84406383" sldId="1448944333"/>
        </pc:sldMkLst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4" creationId="{0DBA77B7-C97A-FAA1-65F2-D6B1236EF7A1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5" creationId="{F77F1A1D-44C0-A896-045A-419C24037A87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6" creationId="{B975A437-4BF3-CDE8-71EE-70131774C214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7" creationId="{6ABFCE81-A5D3-08DB-5909-2DD087D80F8C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8" creationId="{C19B5639-D665-8B66-ECEC-275E740D2830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12" creationId="{1518A6E4-0390-102A-20BC-3940B7BF00FA}"/>
          </ac:spMkLst>
        </pc:spChg>
        <pc:spChg chg="add mod">
          <ac:chgData name="Aurélien DELCAMBRE" userId="03e80a7d-526b-45bd-9f51-5112794f7e53" providerId="ADAL" clId="{F181A391-485C-432C-B98E-1E0DC3412236}" dt="2023-07-03T08:00:22.136" v="775" actId="1076"/>
          <ac:spMkLst>
            <pc:docMk/>
            <pc:sldMk cId="84406383" sldId="1448944333"/>
            <ac:spMk id="13" creationId="{5790F801-9E20-7885-A6B6-68C8255C8264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14" creationId="{52B426A4-E39A-40E2-969F-0F87701341B5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15" creationId="{C8868334-F3DE-7B9A-3165-E5236665F860}"/>
          </ac:spMkLst>
        </pc:spChg>
        <pc:spChg chg="add mod">
          <ac:chgData name="Aurélien DELCAMBRE" userId="03e80a7d-526b-45bd-9f51-5112794f7e53" providerId="ADAL" clId="{F181A391-485C-432C-B98E-1E0DC3412236}" dt="2023-07-03T08:00:22.136" v="775" actId="1076"/>
          <ac:spMkLst>
            <pc:docMk/>
            <pc:sldMk cId="84406383" sldId="1448944333"/>
            <ac:spMk id="16" creationId="{297CE5BC-1421-D0E0-1384-A1F35F2A6184}"/>
          </ac:spMkLst>
        </pc:spChg>
        <pc:spChg chg="add mod">
          <ac:chgData name="Aurélien DELCAMBRE" userId="03e80a7d-526b-45bd-9f51-5112794f7e53" providerId="ADAL" clId="{F181A391-485C-432C-B98E-1E0DC3412236}" dt="2023-07-03T08:00:22.136" v="775" actId="1076"/>
          <ac:spMkLst>
            <pc:docMk/>
            <pc:sldMk cId="84406383" sldId="1448944333"/>
            <ac:spMk id="17" creationId="{7002DDB9-811A-842C-ED54-CB29751DB6D2}"/>
          </ac:spMkLst>
        </pc:spChg>
        <pc:spChg chg="mod">
          <ac:chgData name="Aurélien DELCAMBRE" userId="03e80a7d-526b-45bd-9f51-5112794f7e53" providerId="ADAL" clId="{F181A391-485C-432C-B98E-1E0DC3412236}" dt="2023-07-03T08:00:36.163" v="777" actId="14100"/>
          <ac:spMkLst>
            <pc:docMk/>
            <pc:sldMk cId="84406383" sldId="1448944333"/>
            <ac:spMk id="19" creationId="{E6668C57-9ACC-EF0D-99F0-17CB1DC5F661}"/>
          </ac:spMkLst>
        </pc:spChg>
        <pc:spChg chg="del">
          <ac:chgData name="Aurélien DELCAMBRE" userId="03e80a7d-526b-45bd-9f51-5112794f7e53" providerId="ADAL" clId="{F181A391-485C-432C-B98E-1E0DC3412236}" dt="2023-07-03T08:00:17.716" v="774" actId="478"/>
          <ac:spMkLst>
            <pc:docMk/>
            <pc:sldMk cId="84406383" sldId="1448944333"/>
            <ac:spMk id="20" creationId="{82ADEE68-7A09-1F01-BA7B-CB0B5334A086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22" creationId="{745BCC6F-4312-ED9E-B89F-324C9F4994EC}"/>
          </ac:spMkLst>
        </pc:spChg>
        <pc:spChg chg="mod">
          <ac:chgData name="Aurélien DELCAMBRE" userId="03e80a7d-526b-45bd-9f51-5112794f7e53" providerId="ADAL" clId="{F181A391-485C-432C-B98E-1E0DC3412236}" dt="2023-07-03T07:59:50.407" v="772" actId="20577"/>
          <ac:spMkLst>
            <pc:docMk/>
            <pc:sldMk cId="84406383" sldId="1448944333"/>
            <ac:spMk id="30" creationId="{278F64E6-FCD0-3515-A3FB-D63E357C6A88}"/>
          </ac:spMkLst>
        </pc:spChg>
        <pc:spChg chg="mod">
          <ac:chgData name="Aurélien DELCAMBRE" userId="03e80a7d-526b-45bd-9f51-5112794f7e53" providerId="ADAL" clId="{F181A391-485C-432C-B98E-1E0DC3412236}" dt="2023-07-03T07:58:05.995" v="759" actId="20577"/>
          <ac:spMkLst>
            <pc:docMk/>
            <pc:sldMk cId="84406383" sldId="1448944333"/>
            <ac:spMk id="33" creationId="{CADCBF88-DCC0-3E06-3056-092B7DEA238D}"/>
          </ac:spMkLst>
        </pc:spChg>
        <pc:spChg chg="mod">
          <ac:chgData name="Aurélien DELCAMBRE" userId="03e80a7d-526b-45bd-9f51-5112794f7e53" providerId="ADAL" clId="{F181A391-485C-432C-B98E-1E0DC3412236}" dt="2023-07-03T07:58:21.600" v="761" actId="1076"/>
          <ac:spMkLst>
            <pc:docMk/>
            <pc:sldMk cId="84406383" sldId="1448944333"/>
            <ac:spMk id="35" creationId="{6CAD105F-AED6-0F8D-BADD-53168B7A7FCB}"/>
          </ac:spMkLst>
        </pc:spChg>
        <pc:grpChg chg="del">
          <ac:chgData name="Aurélien DELCAMBRE" userId="03e80a7d-526b-45bd-9f51-5112794f7e53" providerId="ADAL" clId="{F181A391-485C-432C-B98E-1E0DC3412236}" dt="2023-07-03T07:57:37.570" v="750" actId="478"/>
          <ac:grpSpMkLst>
            <pc:docMk/>
            <pc:sldMk cId="84406383" sldId="1448944333"/>
            <ac:grpSpMk id="9" creationId="{57F515F7-EE8C-A183-D98A-C03792AFA2FE}"/>
          </ac:grpSpMkLst>
        </pc:grpChg>
      </pc:sldChg>
      <pc:sldChg chg="add del">
        <pc:chgData name="Aurélien DELCAMBRE" userId="03e80a7d-526b-45bd-9f51-5112794f7e53" providerId="ADAL" clId="{F181A391-485C-432C-B98E-1E0DC3412236}" dt="2023-07-03T07:51:06.878" v="647" actId="2890"/>
        <pc:sldMkLst>
          <pc:docMk/>
          <pc:sldMk cId="1299326829" sldId="1448944333"/>
        </pc:sldMkLst>
      </pc:sldChg>
    </pc:docChg>
  </pc:docChgLst>
  <pc:docChgLst>
    <pc:chgData name="Jean-Rodolphe BOURRELIERE" userId="3360fc1c-7113-464d-a5b4-953aaea217b4" providerId="ADAL" clId="{9D160F0E-040F-4A80-945D-9401EF97E9F6}"/>
    <pc:docChg chg="modSld">
      <pc:chgData name="Jean-Rodolphe BOURRELIERE" userId="3360fc1c-7113-464d-a5b4-953aaea217b4" providerId="ADAL" clId="{9D160F0E-040F-4A80-945D-9401EF97E9F6}" dt="2023-07-06T11:33:04.805" v="2"/>
      <pc:docMkLst>
        <pc:docMk/>
      </pc:docMkLst>
      <pc:sldChg chg="modSp">
        <pc:chgData name="Jean-Rodolphe BOURRELIERE" userId="3360fc1c-7113-464d-a5b4-953aaea217b4" providerId="ADAL" clId="{9D160F0E-040F-4A80-945D-9401EF97E9F6}" dt="2023-07-06T11:32:47.463" v="1"/>
        <pc:sldMkLst>
          <pc:docMk/>
          <pc:sldMk cId="3926959099" sldId="1448944336"/>
        </pc:sldMkLst>
        <pc:graphicFrameChg chg="mod">
          <ac:chgData name="Jean-Rodolphe BOURRELIERE" userId="3360fc1c-7113-464d-a5b4-953aaea217b4" providerId="ADAL" clId="{9D160F0E-040F-4A80-945D-9401EF97E9F6}" dt="2023-07-06T11:32:47.463" v="1"/>
          <ac:graphicFrameMkLst>
            <pc:docMk/>
            <pc:sldMk cId="3926959099" sldId="1448944336"/>
            <ac:graphicFrameMk id="29" creationId="{3BB8D422-EAD3-3F2F-DABF-C84521B86907}"/>
          </ac:graphicFrameMkLst>
        </pc:graphicFrameChg>
      </pc:sldChg>
      <pc:sldChg chg="modSp">
        <pc:chgData name="Jean-Rodolphe BOURRELIERE" userId="3360fc1c-7113-464d-a5b4-953aaea217b4" providerId="ADAL" clId="{9D160F0E-040F-4A80-945D-9401EF97E9F6}" dt="2023-07-06T11:33:04.805" v="2"/>
        <pc:sldMkLst>
          <pc:docMk/>
          <pc:sldMk cId="3696009447" sldId="1448944338"/>
        </pc:sldMkLst>
        <pc:graphicFrameChg chg="mod">
          <ac:chgData name="Jean-Rodolphe BOURRELIERE" userId="3360fc1c-7113-464d-a5b4-953aaea217b4" providerId="ADAL" clId="{9D160F0E-040F-4A80-945D-9401EF97E9F6}" dt="2023-07-06T11:33:04.805" v="2"/>
          <ac:graphicFrameMkLst>
            <pc:docMk/>
            <pc:sldMk cId="3696009447" sldId="1448944338"/>
            <ac:graphicFrameMk id="29" creationId="{3BB8D422-EAD3-3F2F-DABF-C84521B86907}"/>
          </ac:graphicFrameMkLst>
        </pc:graphicFrameChg>
      </pc:sldChg>
    </pc:docChg>
  </pc:docChgLst>
  <pc:docChgLst>
    <pc:chgData name="Raphael URIOL" userId="S::r.uriol@groupeonepoint.com::319a25cb-207d-4f1a-af1a-181517071dd7" providerId="AD" clId="Web-{2845FEEB-3A9D-EA24-E954-E2452CAC2632}"/>
    <pc:docChg chg="modSld">
      <pc:chgData name="Raphael URIOL" userId="S::r.uriol@groupeonepoint.com::319a25cb-207d-4f1a-af1a-181517071dd7" providerId="AD" clId="Web-{2845FEEB-3A9D-EA24-E954-E2452CAC2632}" dt="2023-07-06T12:42:10.894" v="1"/>
      <pc:docMkLst>
        <pc:docMk/>
      </pc:docMkLst>
      <pc:sldChg chg="modSp">
        <pc:chgData name="Raphael URIOL" userId="S::r.uriol@groupeonepoint.com::319a25cb-207d-4f1a-af1a-181517071dd7" providerId="AD" clId="Web-{2845FEEB-3A9D-EA24-E954-E2452CAC2632}" dt="2023-07-06T12:42:10.894" v="1"/>
        <pc:sldMkLst>
          <pc:docMk/>
          <pc:sldMk cId="3926959099" sldId="1448944336"/>
        </pc:sldMkLst>
        <pc:graphicFrameChg chg="modGraphic">
          <ac:chgData name="Raphael URIOL" userId="S::r.uriol@groupeonepoint.com::319a25cb-207d-4f1a-af1a-181517071dd7" providerId="AD" clId="Web-{2845FEEB-3A9D-EA24-E954-E2452CAC2632}" dt="2023-07-06T12:42:10.894" v="1"/>
          <ac:graphicFrameMkLst>
            <pc:docMk/>
            <pc:sldMk cId="3926959099" sldId="1448944336"/>
            <ac:graphicFrameMk id="6" creationId="{9280C3A4-128B-E2E6-AEA5-56BC57B6D0EA}"/>
          </ac:graphicFrameMkLst>
        </pc:graphicFrameChg>
      </pc:sldChg>
    </pc:docChg>
  </pc:docChgLst>
  <pc:docChgLst>
    <pc:chgData name="Raphael URIOL" userId="319a25cb-207d-4f1a-af1a-181517071dd7" providerId="ADAL" clId="{1EB77E9C-266A-4C75-9BC8-6729D1044C53}"/>
    <pc:docChg chg="modSld">
      <pc:chgData name="Raphael URIOL" userId="319a25cb-207d-4f1a-af1a-181517071dd7" providerId="ADAL" clId="{1EB77E9C-266A-4C75-9BC8-6729D1044C53}" dt="2023-07-06T09:55:16.257" v="43"/>
      <pc:docMkLst>
        <pc:docMk/>
      </pc:docMkLst>
      <pc:sldChg chg="addSp delSp modSp">
        <pc:chgData name="Raphael URIOL" userId="319a25cb-207d-4f1a-af1a-181517071dd7" providerId="ADAL" clId="{1EB77E9C-266A-4C75-9BC8-6729D1044C53}" dt="2023-07-06T09:10:42.529" v="4"/>
        <pc:sldMkLst>
          <pc:docMk/>
          <pc:sldMk cId="1691843698" sldId="1448944334"/>
        </pc:sldMkLst>
        <pc:graphicFrameChg chg="add del mod">
          <ac:chgData name="Raphael URIOL" userId="319a25cb-207d-4f1a-af1a-181517071dd7" providerId="ADAL" clId="{1EB77E9C-266A-4C75-9BC8-6729D1044C53}" dt="2023-07-06T09:10:21.054" v="2"/>
          <ac:graphicFrameMkLst>
            <pc:docMk/>
            <pc:sldMk cId="1691843698" sldId="1448944334"/>
            <ac:graphicFrameMk id="4" creationId="{0D0C349A-F361-32C1-2FAD-6E3DC957102B}"/>
          </ac:graphicFrameMkLst>
        </pc:graphicFrameChg>
        <pc:graphicFrameChg chg="mod">
          <ac:chgData name="Raphael URIOL" userId="319a25cb-207d-4f1a-af1a-181517071dd7" providerId="ADAL" clId="{1EB77E9C-266A-4C75-9BC8-6729D1044C53}" dt="2023-07-06T09:10:42.529" v="4"/>
          <ac:graphicFrameMkLst>
            <pc:docMk/>
            <pc:sldMk cId="1691843698" sldId="1448944334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1:52.200" v="40"/>
        <pc:sldMkLst>
          <pc:docMk/>
          <pc:sldMk cId="3926959099" sldId="1448944336"/>
        </pc:sldMkLst>
        <pc:graphicFrameChg chg="mod">
          <ac:chgData name="Raphael URIOL" userId="319a25cb-207d-4f1a-af1a-181517071dd7" providerId="ADAL" clId="{1EB77E9C-266A-4C75-9BC8-6729D1044C53}" dt="2023-07-06T09:51:52.200" v="40"/>
          <ac:graphicFrameMkLst>
            <pc:docMk/>
            <pc:sldMk cId="3926959099" sldId="1448944336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1:41.421" v="39"/>
        <pc:sldMkLst>
          <pc:docMk/>
          <pc:sldMk cId="1802128126" sldId="1448944337"/>
        </pc:sldMkLst>
        <pc:graphicFrameChg chg="mod">
          <ac:chgData name="Raphael URIOL" userId="319a25cb-207d-4f1a-af1a-181517071dd7" providerId="ADAL" clId="{1EB77E9C-266A-4C75-9BC8-6729D1044C53}" dt="2023-07-06T09:51:41.421" v="39"/>
          <ac:graphicFrameMkLst>
            <pc:docMk/>
            <pc:sldMk cId="1802128126" sldId="1448944337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1:26.387" v="38"/>
        <pc:sldMkLst>
          <pc:docMk/>
          <pc:sldMk cId="3696009447" sldId="1448944338"/>
        </pc:sldMkLst>
        <pc:graphicFrameChg chg="mod">
          <ac:chgData name="Raphael URIOL" userId="319a25cb-207d-4f1a-af1a-181517071dd7" providerId="ADAL" clId="{1EB77E9C-266A-4C75-9BC8-6729D1044C53}" dt="2023-07-06T09:51:26.387" v="38"/>
          <ac:graphicFrameMkLst>
            <pc:docMk/>
            <pc:sldMk cId="3696009447" sldId="1448944338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1:19.673" v="37"/>
        <pc:sldMkLst>
          <pc:docMk/>
          <pc:sldMk cId="55541173" sldId="1448944339"/>
        </pc:sldMkLst>
        <pc:graphicFrameChg chg="mod">
          <ac:chgData name="Raphael URIOL" userId="319a25cb-207d-4f1a-af1a-181517071dd7" providerId="ADAL" clId="{1EB77E9C-266A-4C75-9BC8-6729D1044C53}" dt="2023-07-06T09:51:19.673" v="37"/>
          <ac:graphicFrameMkLst>
            <pc:docMk/>
            <pc:sldMk cId="55541173" sldId="1448944339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5:16.257" v="43"/>
        <pc:sldMkLst>
          <pc:docMk/>
          <pc:sldMk cId="3166555782" sldId="1448944340"/>
        </pc:sldMkLst>
        <pc:graphicFrameChg chg="mod">
          <ac:chgData name="Raphael URIOL" userId="319a25cb-207d-4f1a-af1a-181517071dd7" providerId="ADAL" clId="{1EB77E9C-266A-4C75-9BC8-6729D1044C53}" dt="2023-07-06T09:55:16.257" v="43"/>
          <ac:graphicFrameMkLst>
            <pc:docMk/>
            <pc:sldMk cId="3166555782" sldId="1448944340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2:54.776" v="42"/>
        <pc:sldMkLst>
          <pc:docMk/>
          <pc:sldMk cId="862180106" sldId="1448944341"/>
        </pc:sldMkLst>
        <pc:graphicFrameChg chg="mod">
          <ac:chgData name="Raphael URIOL" userId="319a25cb-207d-4f1a-af1a-181517071dd7" providerId="ADAL" clId="{1EB77E9C-266A-4C75-9BC8-6729D1044C53}" dt="2023-07-06T09:52:54.776" v="42"/>
          <ac:graphicFrameMkLst>
            <pc:docMk/>
            <pc:sldMk cId="862180106" sldId="1448944341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2:43.641" v="41"/>
        <pc:sldMkLst>
          <pc:docMk/>
          <pc:sldMk cId="1481844890" sldId="1448944342"/>
        </pc:sldMkLst>
        <pc:graphicFrameChg chg="mod">
          <ac:chgData name="Raphael URIOL" userId="319a25cb-207d-4f1a-af1a-181517071dd7" providerId="ADAL" clId="{1EB77E9C-266A-4C75-9BC8-6729D1044C53}" dt="2023-07-06T09:52:43.641" v="41"/>
          <ac:graphicFrameMkLst>
            <pc:docMk/>
            <pc:sldMk cId="1481844890" sldId="1448944342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0:29.683" v="31"/>
        <pc:sldMkLst>
          <pc:docMk/>
          <pc:sldMk cId="1886725575" sldId="1448944343"/>
        </pc:sldMkLst>
        <pc:graphicFrameChg chg="mod">
          <ac:chgData name="Raphael URIOL" userId="319a25cb-207d-4f1a-af1a-181517071dd7" providerId="ADAL" clId="{1EB77E9C-266A-4C75-9BC8-6729D1044C53}" dt="2023-07-06T09:50:29.683" v="31"/>
          <ac:graphicFrameMkLst>
            <pc:docMk/>
            <pc:sldMk cId="1886725575" sldId="1448944343"/>
            <ac:graphicFrameMk id="29" creationId="{3BB8D422-EAD3-3F2F-DABF-C84521B86907}"/>
          </ac:graphicFrameMkLst>
        </pc:graphicFrameChg>
      </pc:sldChg>
    </pc:docChg>
  </pc:docChgLst>
  <pc:docChgLst>
    <pc:chgData name="Clara BROC" userId="39889faa-1e3c-495e-8b99-5e6ec8d56c81" providerId="ADAL" clId="{4A833F16-79F8-43B7-8578-C4E4A7C0B663}"/>
    <pc:docChg chg="undo custSel addSld delSld modSld">
      <pc:chgData name="Clara BROC" userId="39889faa-1e3c-495e-8b99-5e6ec8d56c81" providerId="ADAL" clId="{4A833F16-79F8-43B7-8578-C4E4A7C0B663}" dt="2023-07-06T10:19:41.296" v="229"/>
      <pc:docMkLst>
        <pc:docMk/>
      </pc:docMkLst>
      <pc:sldChg chg="del">
        <pc:chgData name="Clara BROC" userId="39889faa-1e3c-495e-8b99-5e6ec8d56c81" providerId="ADAL" clId="{4A833F16-79F8-43B7-8578-C4E4A7C0B663}" dt="2023-07-06T09:09:26.151" v="57" actId="2696"/>
        <pc:sldMkLst>
          <pc:docMk/>
          <pc:sldMk cId="3700085637" sldId="1448944329"/>
        </pc:sldMkLst>
      </pc:sldChg>
      <pc:sldChg chg="del">
        <pc:chgData name="Clara BROC" userId="39889faa-1e3c-495e-8b99-5e6ec8d56c81" providerId="ADAL" clId="{4A833F16-79F8-43B7-8578-C4E4A7C0B663}" dt="2023-07-06T09:09:26.151" v="57" actId="2696"/>
        <pc:sldMkLst>
          <pc:docMk/>
          <pc:sldMk cId="1979591205" sldId="1448944330"/>
        </pc:sldMkLst>
      </pc:sldChg>
      <pc:sldChg chg="del">
        <pc:chgData name="Clara BROC" userId="39889faa-1e3c-495e-8b99-5e6ec8d56c81" providerId="ADAL" clId="{4A833F16-79F8-43B7-8578-C4E4A7C0B663}" dt="2023-07-06T09:09:26.151" v="57" actId="2696"/>
        <pc:sldMkLst>
          <pc:docMk/>
          <pc:sldMk cId="3669389300" sldId="1448944332"/>
        </pc:sldMkLst>
      </pc:sldChg>
      <pc:sldChg chg="del">
        <pc:chgData name="Clara BROC" userId="39889faa-1e3c-495e-8b99-5e6ec8d56c81" providerId="ADAL" clId="{4A833F16-79F8-43B7-8578-C4E4A7C0B663}" dt="2023-07-06T09:09:26.151" v="57" actId="2696"/>
        <pc:sldMkLst>
          <pc:docMk/>
          <pc:sldMk cId="84406383" sldId="1448944333"/>
        </pc:sldMkLst>
      </pc:sldChg>
      <pc:sldChg chg="modSp del mod modShow">
        <pc:chgData name="Clara BROC" userId="39889faa-1e3c-495e-8b99-5e6ec8d56c81" providerId="ADAL" clId="{4A833F16-79F8-43B7-8578-C4E4A7C0B663}" dt="2023-07-06T09:30:39.105" v="58" actId="2696"/>
        <pc:sldMkLst>
          <pc:docMk/>
          <pc:sldMk cId="1691843698" sldId="1448944334"/>
        </pc:sldMkLst>
        <pc:graphicFrameChg chg="mod">
          <ac:chgData name="Clara BROC" userId="39889faa-1e3c-495e-8b99-5e6ec8d56c81" providerId="ADAL" clId="{4A833F16-79F8-43B7-8578-C4E4A7C0B663}" dt="2023-07-06T08:02:17.534" v="0"/>
          <ac:graphicFrameMkLst>
            <pc:docMk/>
            <pc:sldMk cId="1691843698" sldId="1448944334"/>
            <ac:graphicFrameMk id="29" creationId="{3BB8D422-EAD3-3F2F-DABF-C84521B86907}"/>
          </ac:graphicFrameMkLst>
        </pc:graphicFrameChg>
      </pc:sldChg>
      <pc:sldChg chg="addSp delSp modSp add del mod">
        <pc:chgData name="Clara BROC" userId="39889faa-1e3c-495e-8b99-5e6ec8d56c81" providerId="ADAL" clId="{4A833F16-79F8-43B7-8578-C4E4A7C0B663}" dt="2023-07-06T09:09:26.151" v="57" actId="2696"/>
        <pc:sldMkLst>
          <pc:docMk/>
          <pc:sldMk cId="3850260259" sldId="1448944335"/>
        </pc:sldMkLst>
        <pc:spChg chg="mod">
          <ac:chgData name="Clara BROC" userId="39889faa-1e3c-495e-8b99-5e6ec8d56c81" providerId="ADAL" clId="{4A833F16-79F8-43B7-8578-C4E4A7C0B663}" dt="2023-07-06T08:04:44.117" v="43" actId="20577"/>
          <ac:spMkLst>
            <pc:docMk/>
            <pc:sldMk cId="3850260259" sldId="1448944335"/>
            <ac:spMk id="2" creationId="{42E89E30-5C31-1E45-E060-ED4F847D8B5C}"/>
          </ac:spMkLst>
        </pc:spChg>
        <pc:spChg chg="add del">
          <ac:chgData name="Clara BROC" userId="39889faa-1e3c-495e-8b99-5e6ec8d56c81" providerId="ADAL" clId="{4A833F16-79F8-43B7-8578-C4E4A7C0B663}" dt="2023-07-06T08:04:38.468" v="40"/>
          <ac:spMkLst>
            <pc:docMk/>
            <pc:sldMk cId="3850260259" sldId="1448944335"/>
            <ac:spMk id="4" creationId="{B1CC458E-2C47-E4B6-DD70-A3C1C0A00339}"/>
          </ac:spMkLst>
        </pc:spChg>
        <pc:graphicFrameChg chg="mod">
          <ac:chgData name="Clara BROC" userId="39889faa-1e3c-495e-8b99-5e6ec8d56c81" providerId="ADAL" clId="{4A833F16-79F8-43B7-8578-C4E4A7C0B663}" dt="2023-07-06T08:07:30.105" v="45"/>
          <ac:graphicFrameMkLst>
            <pc:docMk/>
            <pc:sldMk cId="3850260259" sldId="1448944335"/>
            <ac:graphicFrameMk id="29" creationId="{3BB8D422-EAD3-3F2F-DABF-C84521B86907}"/>
          </ac:graphicFrameMkLst>
        </pc:graphicFrameChg>
      </pc:sldChg>
      <pc:sldChg chg="addSp modSp add mod">
        <pc:chgData name="Clara BROC" userId="39889faa-1e3c-495e-8b99-5e6ec8d56c81" providerId="ADAL" clId="{4A833F16-79F8-43B7-8578-C4E4A7C0B663}" dt="2023-07-06T09:59:02.372" v="186"/>
        <pc:sldMkLst>
          <pc:docMk/>
          <pc:sldMk cId="3926959099" sldId="1448944336"/>
        </pc:sldMkLst>
        <pc:spChg chg="add mod">
          <ac:chgData name="Clara BROC" userId="39889faa-1e3c-495e-8b99-5e6ec8d56c81" providerId="ADAL" clId="{4A833F16-79F8-43B7-8578-C4E4A7C0B663}" dt="2023-07-06T09:31:51.221" v="135" actId="1076"/>
          <ac:spMkLst>
            <pc:docMk/>
            <pc:sldMk cId="3926959099" sldId="1448944336"/>
            <ac:spMk id="4" creationId="{21DC91A5-B645-8F62-F920-DD4B01E7D984}"/>
          </ac:spMkLst>
        </pc:spChg>
        <pc:graphicFrameChg chg="mod">
          <ac:chgData name="Clara BROC" userId="39889faa-1e3c-495e-8b99-5e6ec8d56c81" providerId="ADAL" clId="{4A833F16-79F8-43B7-8578-C4E4A7C0B663}" dt="2023-07-06T09:59:02.372" v="186"/>
          <ac:graphicFrameMkLst>
            <pc:docMk/>
            <pc:sldMk cId="3926959099" sldId="1448944336"/>
            <ac:graphicFrameMk id="29" creationId="{3BB8D422-EAD3-3F2F-DABF-C84521B86907}"/>
          </ac:graphicFrameMkLst>
        </pc:graphicFrameChg>
      </pc:sldChg>
      <pc:sldChg chg="addSp delSp modSp add del mod">
        <pc:chgData name="Clara BROC" userId="39889faa-1e3c-495e-8b99-5e6ec8d56c81" providerId="ADAL" clId="{4A833F16-79F8-43B7-8578-C4E4A7C0B663}" dt="2023-07-06T08:08:34.034" v="55" actId="2696"/>
        <pc:sldMkLst>
          <pc:docMk/>
          <pc:sldMk cId="4121294370" sldId="1448944336"/>
        </pc:sldMkLst>
        <pc:graphicFrameChg chg="add del mod">
          <ac:chgData name="Clara BROC" userId="39889faa-1e3c-495e-8b99-5e6ec8d56c81" providerId="ADAL" clId="{4A833F16-79F8-43B7-8578-C4E4A7C0B663}" dt="2023-07-06T08:07:57.137" v="52" actId="478"/>
          <ac:graphicFrameMkLst>
            <pc:docMk/>
            <pc:sldMk cId="4121294370" sldId="1448944336"/>
            <ac:graphicFrameMk id="4" creationId="{005F0656-74A4-3E77-55B6-9C7994E2D802}"/>
          </ac:graphicFrameMkLst>
        </pc:graphicFrameChg>
        <pc:graphicFrameChg chg="add mod">
          <ac:chgData name="Clara BROC" userId="39889faa-1e3c-495e-8b99-5e6ec8d56c81" providerId="ADAL" clId="{4A833F16-79F8-43B7-8578-C4E4A7C0B663}" dt="2023-07-06T08:08:06.269" v="54"/>
          <ac:graphicFrameMkLst>
            <pc:docMk/>
            <pc:sldMk cId="4121294370" sldId="1448944336"/>
            <ac:graphicFrameMk id="5" creationId="{A2A359FF-EA5A-45CF-024E-F064050D2593}"/>
          </ac:graphicFrameMkLst>
        </pc:graphicFrameChg>
        <pc:graphicFrameChg chg="del">
          <ac:chgData name="Clara BROC" userId="39889faa-1e3c-495e-8b99-5e6ec8d56c81" providerId="ADAL" clId="{4A833F16-79F8-43B7-8578-C4E4A7C0B663}" dt="2023-07-06T08:07:39.921" v="47" actId="478"/>
          <ac:graphicFrameMkLst>
            <pc:docMk/>
            <pc:sldMk cId="4121294370" sldId="1448944336"/>
            <ac:graphicFrameMk id="29" creationId="{3BB8D422-EAD3-3F2F-DABF-C84521B86907}"/>
          </ac:graphicFrameMkLst>
        </pc:graphicFrameChg>
      </pc:sldChg>
      <pc:sldChg chg="addSp modSp add mod">
        <pc:chgData name="Clara BROC" userId="39889faa-1e3c-495e-8b99-5e6ec8d56c81" providerId="ADAL" clId="{4A833F16-79F8-43B7-8578-C4E4A7C0B663}" dt="2023-07-06T09:58:57.137" v="185" actId="1076"/>
        <pc:sldMkLst>
          <pc:docMk/>
          <pc:sldMk cId="1802128126" sldId="1448944337"/>
        </pc:sldMkLst>
        <pc:spChg chg="add mod">
          <ac:chgData name="Clara BROC" userId="39889faa-1e3c-495e-8b99-5e6ec8d56c81" providerId="ADAL" clId="{4A833F16-79F8-43B7-8578-C4E4A7C0B663}" dt="2023-07-06T09:31:53.314" v="136"/>
          <ac:spMkLst>
            <pc:docMk/>
            <pc:sldMk cId="1802128126" sldId="1448944337"/>
            <ac:spMk id="4" creationId="{D0EAD33D-1A9F-8404-72CA-8FAC86AE00AB}"/>
          </ac:spMkLst>
        </pc:spChg>
        <pc:graphicFrameChg chg="mod">
          <ac:chgData name="Clara BROC" userId="39889faa-1e3c-495e-8b99-5e6ec8d56c81" providerId="ADAL" clId="{4A833F16-79F8-43B7-8578-C4E4A7C0B663}" dt="2023-07-06T09:58:57.137" v="185" actId="1076"/>
          <ac:graphicFrameMkLst>
            <pc:docMk/>
            <pc:sldMk cId="1802128126" sldId="1448944337"/>
            <ac:graphicFrameMk id="29" creationId="{3BB8D422-EAD3-3F2F-DABF-C84521B86907}"/>
          </ac:graphicFrameMkLst>
        </pc:graphicFrameChg>
      </pc:sldChg>
      <pc:sldChg chg="addSp modSp add">
        <pc:chgData name="Clara BROC" userId="39889faa-1e3c-495e-8b99-5e6ec8d56c81" providerId="ADAL" clId="{4A833F16-79F8-43B7-8578-C4E4A7C0B663}" dt="2023-07-06T10:00:47.057" v="189"/>
        <pc:sldMkLst>
          <pc:docMk/>
          <pc:sldMk cId="3696009447" sldId="1448944338"/>
        </pc:sldMkLst>
        <pc:spChg chg="add mod">
          <ac:chgData name="Clara BROC" userId="39889faa-1e3c-495e-8b99-5e6ec8d56c81" providerId="ADAL" clId="{4A833F16-79F8-43B7-8578-C4E4A7C0B663}" dt="2023-07-06T09:31:57.170" v="137"/>
          <ac:spMkLst>
            <pc:docMk/>
            <pc:sldMk cId="3696009447" sldId="1448944338"/>
            <ac:spMk id="4" creationId="{005A6660-7868-D992-D1ED-730A98C32A77}"/>
          </ac:spMkLst>
        </pc:spChg>
        <pc:graphicFrameChg chg="mod">
          <ac:chgData name="Clara BROC" userId="39889faa-1e3c-495e-8b99-5e6ec8d56c81" providerId="ADAL" clId="{4A833F16-79F8-43B7-8578-C4E4A7C0B663}" dt="2023-07-06T10:00:47.057" v="189"/>
          <ac:graphicFrameMkLst>
            <pc:docMk/>
            <pc:sldMk cId="3696009447" sldId="1448944338"/>
            <ac:graphicFrameMk id="29" creationId="{3BB8D422-EAD3-3F2F-DABF-C84521B86907}"/>
          </ac:graphicFrameMkLst>
        </pc:graphicFrameChg>
      </pc:sldChg>
      <pc:sldChg chg="addSp modSp add">
        <pc:chgData name="Clara BROC" userId="39889faa-1e3c-495e-8b99-5e6ec8d56c81" providerId="ADAL" clId="{4A833F16-79F8-43B7-8578-C4E4A7C0B663}" dt="2023-07-06T10:00:52.707" v="190"/>
        <pc:sldMkLst>
          <pc:docMk/>
          <pc:sldMk cId="55541173" sldId="1448944339"/>
        </pc:sldMkLst>
        <pc:spChg chg="add mod">
          <ac:chgData name="Clara BROC" userId="39889faa-1e3c-495e-8b99-5e6ec8d56c81" providerId="ADAL" clId="{4A833F16-79F8-43B7-8578-C4E4A7C0B663}" dt="2023-07-06T09:31:58.248" v="138"/>
          <ac:spMkLst>
            <pc:docMk/>
            <pc:sldMk cId="55541173" sldId="1448944339"/>
            <ac:spMk id="4" creationId="{7F9D9E3D-1700-5F2A-3012-0238A7276C0F}"/>
          </ac:spMkLst>
        </pc:spChg>
        <pc:graphicFrameChg chg="mod">
          <ac:chgData name="Clara BROC" userId="39889faa-1e3c-495e-8b99-5e6ec8d56c81" providerId="ADAL" clId="{4A833F16-79F8-43B7-8578-C4E4A7C0B663}" dt="2023-07-06T10:00:52.707" v="190"/>
          <ac:graphicFrameMkLst>
            <pc:docMk/>
            <pc:sldMk cId="55541173" sldId="1448944339"/>
            <ac:graphicFrameMk id="29" creationId="{3BB8D422-EAD3-3F2F-DABF-C84521B86907}"/>
          </ac:graphicFrameMkLst>
        </pc:graphicFrameChg>
      </pc:sldChg>
      <pc:sldChg chg="addSp delSp modSp add mod">
        <pc:chgData name="Clara BROC" userId="39889faa-1e3c-495e-8b99-5e6ec8d56c81" providerId="ADAL" clId="{4A833F16-79F8-43B7-8578-C4E4A7C0B663}" dt="2023-07-06T10:02:51.679" v="192"/>
        <pc:sldMkLst>
          <pc:docMk/>
          <pc:sldMk cId="3166555782" sldId="1448944340"/>
        </pc:sldMkLst>
        <pc:graphicFrameChg chg="mod">
          <ac:chgData name="Clara BROC" userId="39889faa-1e3c-495e-8b99-5e6ec8d56c81" providerId="ADAL" clId="{4A833F16-79F8-43B7-8578-C4E4A7C0B663}" dt="2023-07-06T10:02:51.679" v="192"/>
          <ac:graphicFrameMkLst>
            <pc:docMk/>
            <pc:sldMk cId="3166555782" sldId="1448944340"/>
            <ac:graphicFrameMk id="29" creationId="{3BB8D422-EAD3-3F2F-DABF-C84521B86907}"/>
          </ac:graphicFrameMkLst>
        </pc:graphicFrameChg>
        <pc:picChg chg="add del mod">
          <ac:chgData name="Clara BROC" userId="39889faa-1e3c-495e-8b99-5e6ec8d56c81" providerId="ADAL" clId="{4A833F16-79F8-43B7-8578-C4E4A7C0B663}" dt="2023-07-06T09:46:15.355" v="168" actId="478"/>
          <ac:picMkLst>
            <pc:docMk/>
            <pc:sldMk cId="3166555782" sldId="1448944340"/>
            <ac:picMk id="4" creationId="{4E421100-50B4-B6BF-50E4-ECCAB8C6FEEB}"/>
          </ac:picMkLst>
        </pc:picChg>
      </pc:sldChg>
      <pc:sldChg chg="addSp delSp modSp add mod">
        <pc:chgData name="Clara BROC" userId="39889faa-1e3c-495e-8b99-5e6ec8d56c81" providerId="ADAL" clId="{4A833F16-79F8-43B7-8578-C4E4A7C0B663}" dt="2023-07-06T10:19:35.049" v="228"/>
        <pc:sldMkLst>
          <pc:docMk/>
          <pc:sldMk cId="862180106" sldId="1448944341"/>
        </pc:sldMkLst>
        <pc:graphicFrameChg chg="add del mod">
          <ac:chgData name="Clara BROC" userId="39889faa-1e3c-495e-8b99-5e6ec8d56c81" providerId="ADAL" clId="{4A833F16-79F8-43B7-8578-C4E4A7C0B663}" dt="2023-07-06T09:44:17.879" v="156"/>
          <ac:graphicFrameMkLst>
            <pc:docMk/>
            <pc:sldMk cId="862180106" sldId="1448944341"/>
            <ac:graphicFrameMk id="4" creationId="{7088A06E-518F-0EA2-F126-954994EDB3F4}"/>
          </ac:graphicFrameMkLst>
        </pc:graphicFrameChg>
        <pc:graphicFrameChg chg="mod">
          <ac:chgData name="Clara BROC" userId="39889faa-1e3c-495e-8b99-5e6ec8d56c81" providerId="ADAL" clId="{4A833F16-79F8-43B7-8578-C4E4A7C0B663}" dt="2023-07-06T10:19:35.049" v="228"/>
          <ac:graphicFrameMkLst>
            <pc:docMk/>
            <pc:sldMk cId="862180106" sldId="1448944341"/>
            <ac:graphicFrameMk id="29" creationId="{3BB8D422-EAD3-3F2F-DABF-C84521B86907}"/>
          </ac:graphicFrameMkLst>
        </pc:graphicFrameChg>
        <pc:picChg chg="add del mod">
          <ac:chgData name="Clara BROC" userId="39889faa-1e3c-495e-8b99-5e6ec8d56c81" providerId="ADAL" clId="{4A833F16-79F8-43B7-8578-C4E4A7C0B663}" dt="2023-07-06T09:44:28.353" v="160" actId="21"/>
          <ac:picMkLst>
            <pc:docMk/>
            <pc:sldMk cId="862180106" sldId="1448944341"/>
            <ac:picMk id="5" creationId="{20E3916B-D271-43ED-14C5-A6C8D66231CD}"/>
          </ac:picMkLst>
        </pc:picChg>
      </pc:sldChg>
      <pc:sldChg chg="modSp add">
        <pc:chgData name="Clara BROC" userId="39889faa-1e3c-495e-8b99-5e6ec8d56c81" providerId="ADAL" clId="{4A833F16-79F8-43B7-8578-C4E4A7C0B663}" dt="2023-07-06T10:19:41.296" v="229"/>
        <pc:sldMkLst>
          <pc:docMk/>
          <pc:sldMk cId="1481844890" sldId="1448944342"/>
        </pc:sldMkLst>
        <pc:graphicFrameChg chg="mod">
          <ac:chgData name="Clara BROC" userId="39889faa-1e3c-495e-8b99-5e6ec8d56c81" providerId="ADAL" clId="{4A833F16-79F8-43B7-8578-C4E4A7C0B663}" dt="2023-07-06T10:19:41.296" v="229"/>
          <ac:graphicFrameMkLst>
            <pc:docMk/>
            <pc:sldMk cId="1481844890" sldId="1448944342"/>
            <ac:graphicFrameMk id="29" creationId="{3BB8D422-EAD3-3F2F-DABF-C84521B86907}"/>
          </ac:graphicFrameMkLst>
        </pc:graphicFrameChg>
      </pc:sldChg>
      <pc:sldChg chg="modSp add">
        <pc:chgData name="Clara BROC" userId="39889faa-1e3c-495e-8b99-5e6ec8d56c81" providerId="ADAL" clId="{4A833F16-79F8-43B7-8578-C4E4A7C0B663}" dt="2023-07-06T10:17:41.041" v="227"/>
        <pc:sldMkLst>
          <pc:docMk/>
          <pc:sldMk cId="1886725575" sldId="1448944343"/>
        </pc:sldMkLst>
        <pc:graphicFrameChg chg="mod">
          <ac:chgData name="Clara BROC" userId="39889faa-1e3c-495e-8b99-5e6ec8d56c81" providerId="ADAL" clId="{4A833F16-79F8-43B7-8578-C4E4A7C0B663}" dt="2023-07-06T10:17:41.041" v="227"/>
          <ac:graphicFrameMkLst>
            <pc:docMk/>
            <pc:sldMk cId="1886725575" sldId="1448944343"/>
            <ac:graphicFrameMk id="29" creationId="{3BB8D422-EAD3-3F2F-DABF-C84521B86907}"/>
          </ac:graphicFrameMkLst>
        </pc:graphicFrameChg>
      </pc:sldChg>
      <pc:sldChg chg="modSp add del mod">
        <pc:chgData name="Clara BROC" userId="39889faa-1e3c-495e-8b99-5e6ec8d56c81" providerId="ADAL" clId="{4A833F16-79F8-43B7-8578-C4E4A7C0B663}" dt="2023-07-06T10:16:49.260" v="225" actId="2696"/>
        <pc:sldMkLst>
          <pc:docMk/>
          <pc:sldMk cId="2333747940" sldId="1448944344"/>
        </pc:sldMkLst>
        <pc:spChg chg="mod">
          <ac:chgData name="Clara BROC" userId="39889faa-1e3c-495e-8b99-5e6ec8d56c81" providerId="ADAL" clId="{4A833F16-79F8-43B7-8578-C4E4A7C0B663}" dt="2023-07-06T10:13:31.424" v="223" actId="20577"/>
          <ac:spMkLst>
            <pc:docMk/>
            <pc:sldMk cId="2333747940" sldId="1448944344"/>
            <ac:spMk id="2" creationId="{42E89E30-5C31-1E45-E060-ED4F847D8B5C}"/>
          </ac:spMkLst>
        </pc:spChg>
        <pc:graphicFrameChg chg="mod">
          <ac:chgData name="Clara BROC" userId="39889faa-1e3c-495e-8b99-5e6ec8d56c81" providerId="ADAL" clId="{4A833F16-79F8-43B7-8578-C4E4A7C0B663}" dt="2023-07-06T10:14:13.101" v="224"/>
          <ac:graphicFrameMkLst>
            <pc:docMk/>
            <pc:sldMk cId="2333747940" sldId="1448944344"/>
            <ac:graphicFrameMk id="29" creationId="{3BB8D422-EAD3-3F2F-DABF-C84521B86907}"/>
          </ac:graphicFrameMkLst>
        </pc:graphicFrameChg>
      </pc:sldChg>
    </pc:docChg>
  </pc:docChgLst>
  <pc:docChgLst>
    <pc:chgData name="Clara BROC" userId="39889faa-1e3c-495e-8b99-5e6ec8d56c81" providerId="ADAL" clId="{629396DF-E508-46B2-9858-71FA28B1DDE5}"/>
    <pc:docChg chg="undo custSel addSld delSld modSld">
      <pc:chgData name="Clara BROC" userId="39889faa-1e3c-495e-8b99-5e6ec8d56c81" providerId="ADAL" clId="{629396DF-E508-46B2-9858-71FA28B1DDE5}" dt="2023-07-11T06:57:03.843" v="164" actId="255"/>
      <pc:docMkLst>
        <pc:docMk/>
      </pc:docMkLst>
      <pc:sldChg chg="addSp delSp modSp mod">
        <pc:chgData name="Clara BROC" userId="39889faa-1e3c-495e-8b99-5e6ec8d56c81" providerId="ADAL" clId="{629396DF-E508-46B2-9858-71FA28B1DDE5}" dt="2023-07-11T06:57:03.843" v="164" actId="255"/>
        <pc:sldMkLst>
          <pc:docMk/>
          <pc:sldMk cId="3926959099" sldId="1448944336"/>
        </pc:sldMkLst>
        <pc:spChg chg="mod">
          <ac:chgData name="Clara BROC" userId="39889faa-1e3c-495e-8b99-5e6ec8d56c81" providerId="ADAL" clId="{629396DF-E508-46B2-9858-71FA28B1DDE5}" dt="2023-07-06T12:38:29.443" v="73" actId="20577"/>
          <ac:spMkLst>
            <pc:docMk/>
            <pc:sldMk cId="3926959099" sldId="1448944336"/>
            <ac:spMk id="2" creationId="{42E89E30-5C31-1E45-E060-ED4F847D8B5C}"/>
          </ac:spMkLst>
        </pc:spChg>
        <pc:spChg chg="del">
          <ac:chgData name="Clara BROC" userId="39889faa-1e3c-495e-8b99-5e6ec8d56c81" providerId="ADAL" clId="{629396DF-E508-46B2-9858-71FA28B1DDE5}" dt="2023-07-06T12:38:33.897" v="74" actId="478"/>
          <ac:spMkLst>
            <pc:docMk/>
            <pc:sldMk cId="3926959099" sldId="1448944336"/>
            <ac:spMk id="4" creationId="{21DC91A5-B645-8F62-F920-DD4B01E7D984}"/>
          </ac:spMkLst>
        </pc:spChg>
        <pc:graphicFrameChg chg="add del">
          <ac:chgData name="Clara BROC" userId="39889faa-1e3c-495e-8b99-5e6ec8d56c81" providerId="ADAL" clId="{629396DF-E508-46B2-9858-71FA28B1DDE5}" dt="2023-07-10T07:31:31.564" v="150"/>
          <ac:graphicFrameMkLst>
            <pc:docMk/>
            <pc:sldMk cId="3926959099" sldId="1448944336"/>
            <ac:graphicFrameMk id="4" creationId="{1F68A397-6E40-4B2E-6726-1B50CFEF0BD3}"/>
          </ac:graphicFrameMkLst>
        </pc:graphicFrameChg>
        <pc:graphicFrameChg chg="add del mod">
          <ac:chgData name="Clara BROC" userId="39889faa-1e3c-495e-8b99-5e6ec8d56c81" providerId="ADAL" clId="{629396DF-E508-46B2-9858-71FA28B1DDE5}" dt="2023-07-10T07:32:45.976" v="157" actId="478"/>
          <ac:graphicFrameMkLst>
            <pc:docMk/>
            <pc:sldMk cId="3926959099" sldId="1448944336"/>
            <ac:graphicFrameMk id="5" creationId="{CE3175E8-59B0-9BD2-C9A4-4FF1C78DBC92}"/>
          </ac:graphicFrameMkLst>
        </pc:graphicFrameChg>
        <pc:graphicFrameChg chg="add del mod">
          <ac:chgData name="Clara BROC" userId="39889faa-1e3c-495e-8b99-5e6ec8d56c81" providerId="ADAL" clId="{629396DF-E508-46B2-9858-71FA28B1DDE5}" dt="2023-07-06T12:30:41.077" v="2"/>
          <ac:graphicFrameMkLst>
            <pc:docMk/>
            <pc:sldMk cId="3926959099" sldId="1448944336"/>
            <ac:graphicFrameMk id="5" creationId="{EA6D8FB1-BC2F-329C-F223-E83F2A306EEF}"/>
          </ac:graphicFrameMkLst>
        </pc:graphicFrameChg>
        <pc:graphicFrameChg chg="add mod modGraphic">
          <ac:chgData name="Clara BROC" userId="39889faa-1e3c-495e-8b99-5e6ec8d56c81" providerId="ADAL" clId="{629396DF-E508-46B2-9858-71FA28B1DDE5}" dt="2023-07-11T06:57:03.843" v="164" actId="255"/>
          <ac:graphicFrameMkLst>
            <pc:docMk/>
            <pc:sldMk cId="3926959099" sldId="1448944336"/>
            <ac:graphicFrameMk id="6" creationId="{9280C3A4-128B-E2E6-AEA5-56BC57B6D0EA}"/>
          </ac:graphicFrameMkLst>
        </pc:graphicFrameChg>
        <pc:graphicFrameChg chg="del">
          <ac:chgData name="Clara BROC" userId="39889faa-1e3c-495e-8b99-5e6ec8d56c81" providerId="ADAL" clId="{629396DF-E508-46B2-9858-71FA28B1DDE5}" dt="2023-07-06T12:30:38.581" v="0" actId="478"/>
          <ac:graphicFrameMkLst>
            <pc:docMk/>
            <pc:sldMk cId="3926959099" sldId="1448944336"/>
            <ac:graphicFrameMk id="29" creationId="{3BB8D422-EAD3-3F2F-DABF-C84521B86907}"/>
          </ac:graphicFrameMkLst>
        </pc:graphicFrameChg>
      </pc:sldChg>
      <pc:sldChg chg="new del">
        <pc:chgData name="Clara BROC" userId="39889faa-1e3c-495e-8b99-5e6ec8d56c81" providerId="ADAL" clId="{629396DF-E508-46B2-9858-71FA28B1DDE5}" dt="2023-07-06T12:38:38.202" v="75" actId="2696"/>
        <pc:sldMkLst>
          <pc:docMk/>
          <pc:sldMk cId="383117324" sldId="1448944337"/>
        </pc:sldMkLst>
      </pc:sldChg>
      <pc:sldChg chg="modSp del">
        <pc:chgData name="Clara BROC" userId="39889faa-1e3c-495e-8b99-5e6ec8d56c81" providerId="ADAL" clId="{629396DF-E508-46B2-9858-71FA28B1DDE5}" dt="2023-07-06T12:38:06.297" v="43" actId="2696"/>
        <pc:sldMkLst>
          <pc:docMk/>
          <pc:sldMk cId="1802128126" sldId="1448944337"/>
        </pc:sldMkLst>
        <pc:graphicFrameChg chg="mod">
          <ac:chgData name="Clara BROC" userId="39889faa-1e3c-495e-8b99-5e6ec8d56c81" providerId="ADAL" clId="{629396DF-E508-46B2-9858-71FA28B1DDE5}" dt="2023-07-06T12:31:44.165" v="13"/>
          <ac:graphicFrameMkLst>
            <pc:docMk/>
            <pc:sldMk cId="1802128126" sldId="1448944337"/>
            <ac:graphicFrameMk id="29" creationId="{3BB8D422-EAD3-3F2F-DABF-C84521B86907}"/>
          </ac:graphicFrameMkLst>
        </pc:graphicFrameChg>
      </pc:sldChg>
      <pc:sldChg chg="addSp delSp modSp add del mod modShow">
        <pc:chgData name="Clara BROC" userId="39889faa-1e3c-495e-8b99-5e6ec8d56c81" providerId="ADAL" clId="{629396DF-E508-46B2-9858-71FA28B1DDE5}" dt="2023-07-10T07:32:07.019" v="152" actId="2696"/>
        <pc:sldMkLst>
          <pc:docMk/>
          <pc:sldMk cId="3135965274" sldId="1448944337"/>
        </pc:sldMkLst>
        <pc:spChg chg="mod">
          <ac:chgData name="Clara BROC" userId="39889faa-1e3c-495e-8b99-5e6ec8d56c81" providerId="ADAL" clId="{629396DF-E508-46B2-9858-71FA28B1DDE5}" dt="2023-07-06T12:39:07.290" v="88" actId="20577"/>
          <ac:spMkLst>
            <pc:docMk/>
            <pc:sldMk cId="3135965274" sldId="1448944337"/>
            <ac:spMk id="2" creationId="{42E89E30-5C31-1E45-E060-ED4F847D8B5C}"/>
          </ac:spMkLst>
        </pc:spChg>
        <pc:spChg chg="add mod">
          <ac:chgData name="Clara BROC" userId="39889faa-1e3c-495e-8b99-5e6ec8d56c81" providerId="ADAL" clId="{629396DF-E508-46B2-9858-71FA28B1DDE5}" dt="2023-07-06T12:40:37.440" v="135" actId="20577"/>
          <ac:spMkLst>
            <pc:docMk/>
            <pc:sldMk cId="3135965274" sldId="1448944337"/>
            <ac:spMk id="8" creationId="{EB5CF4E9-D890-897D-CD9F-8A0BE0432EE1}"/>
          </ac:spMkLst>
        </pc:spChg>
        <pc:graphicFrameChg chg="add del mod">
          <ac:chgData name="Clara BROC" userId="39889faa-1e3c-495e-8b99-5e6ec8d56c81" providerId="ADAL" clId="{629396DF-E508-46B2-9858-71FA28B1DDE5}" dt="2023-07-06T12:38:56.434" v="79"/>
          <ac:graphicFrameMkLst>
            <pc:docMk/>
            <pc:sldMk cId="3135965274" sldId="1448944337"/>
            <ac:graphicFrameMk id="4" creationId="{A994AD42-53CD-2922-8731-183729FF02A3}"/>
          </ac:graphicFrameMkLst>
        </pc:graphicFrameChg>
        <pc:graphicFrameChg chg="add mod">
          <ac:chgData name="Clara BROC" userId="39889faa-1e3c-495e-8b99-5e6ec8d56c81" providerId="ADAL" clId="{629396DF-E508-46B2-9858-71FA28B1DDE5}" dt="2023-07-06T12:39:03.292" v="80"/>
          <ac:graphicFrameMkLst>
            <pc:docMk/>
            <pc:sldMk cId="3135965274" sldId="1448944337"/>
            <ac:graphicFrameMk id="5" creationId="{7DB46B5F-79B9-8F4B-6F6A-4821EF0753B0}"/>
          </ac:graphicFrameMkLst>
        </pc:graphicFrameChg>
        <pc:graphicFrameChg chg="del">
          <ac:chgData name="Clara BROC" userId="39889faa-1e3c-495e-8b99-5e6ec8d56c81" providerId="ADAL" clId="{629396DF-E508-46B2-9858-71FA28B1DDE5}" dt="2023-07-06T12:38:54.634" v="77" actId="478"/>
          <ac:graphicFrameMkLst>
            <pc:docMk/>
            <pc:sldMk cId="3135965274" sldId="1448944337"/>
            <ac:graphicFrameMk id="6" creationId="{9280C3A4-128B-E2E6-AEA5-56BC57B6D0EA}"/>
          </ac:graphicFrameMkLst>
        </pc:graphicFrameChg>
      </pc:sldChg>
      <pc:sldChg chg="add del">
        <pc:chgData name="Clara BROC" userId="39889faa-1e3c-495e-8b99-5e6ec8d56c81" providerId="ADAL" clId="{629396DF-E508-46B2-9858-71FA28B1DDE5}" dt="2023-07-10T07:33:54.603" v="158" actId="2696"/>
        <pc:sldMkLst>
          <pc:docMk/>
          <pc:sldMk cId="1166296794" sldId="1448944338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3696009447" sldId="1448944338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55541173" sldId="1448944339"/>
        </pc:sldMkLst>
      </pc:sldChg>
      <pc:sldChg chg="add">
        <pc:chgData name="Clara BROC" userId="39889faa-1e3c-495e-8b99-5e6ec8d56c81" providerId="ADAL" clId="{629396DF-E508-46B2-9858-71FA28B1DDE5}" dt="2023-07-10T07:32:04.019" v="151"/>
        <pc:sldMkLst>
          <pc:docMk/>
          <pc:sldMk cId="2169929944" sldId="1448944339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3166555782" sldId="1448944340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862180106" sldId="1448944341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1481844890" sldId="1448944342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1886725575" sldId="1448944343"/>
        </pc:sldMkLst>
      </pc:sldChg>
    </pc:docChg>
  </pc:docChgLst>
  <pc:docChgLst>
    <pc:chgData name="Aurélien DELCAMBRE" userId="S::a.delcambre@groupeonepoint.com::03e80a7d-526b-45bd-9f51-5112794f7e53" providerId="AD" clId="Web-{F6FE2E1F-12E8-A7A0-C704-218FAD4D9819}"/>
    <pc:docChg chg="modSld">
      <pc:chgData name="Aurélien DELCAMBRE" userId="S::a.delcambre@groupeonepoint.com::03e80a7d-526b-45bd-9f51-5112794f7e53" providerId="AD" clId="Web-{F6FE2E1F-12E8-A7A0-C704-218FAD4D9819}" dt="2023-06-30T13:56:05.169" v="50" actId="14100"/>
      <pc:docMkLst>
        <pc:docMk/>
      </pc:docMkLst>
      <pc:sldChg chg="addSp modSp">
        <pc:chgData name="Aurélien DELCAMBRE" userId="S::a.delcambre@groupeonepoint.com::03e80a7d-526b-45bd-9f51-5112794f7e53" providerId="AD" clId="Web-{F6FE2E1F-12E8-A7A0-C704-218FAD4D9819}" dt="2023-06-30T13:56:05.169" v="50" actId="14100"/>
        <pc:sldMkLst>
          <pc:docMk/>
          <pc:sldMk cId="3700085637" sldId="1448944329"/>
        </pc:sldMkLst>
        <pc:spChg chg="add mod">
          <ac:chgData name="Aurélien DELCAMBRE" userId="S::a.delcambre@groupeonepoint.com::03e80a7d-526b-45bd-9f51-5112794f7e53" providerId="AD" clId="Web-{F6FE2E1F-12E8-A7A0-C704-218FAD4D9819}" dt="2023-06-30T13:54:34.632" v="9" actId="1076"/>
          <ac:spMkLst>
            <pc:docMk/>
            <pc:sldMk cId="3700085637" sldId="1448944329"/>
            <ac:spMk id="4" creationId="{0DBA77B7-C97A-FAA1-65F2-D6B1236EF7A1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663" v="10" actId="1076"/>
          <ac:spMkLst>
            <pc:docMk/>
            <pc:sldMk cId="3700085637" sldId="1448944329"/>
            <ac:spMk id="5" creationId="{F77F1A1D-44C0-A896-045A-419C24037A87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679" v="11" actId="1076"/>
          <ac:spMkLst>
            <pc:docMk/>
            <pc:sldMk cId="3700085637" sldId="1448944329"/>
            <ac:spMk id="6" creationId="{B975A437-4BF3-CDE8-71EE-70131774C214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710" v="12" actId="1076"/>
          <ac:spMkLst>
            <pc:docMk/>
            <pc:sldMk cId="3700085637" sldId="1448944329"/>
            <ac:spMk id="7" creationId="{6ABFCE81-A5D3-08DB-5909-2DD087D80F8C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741" v="13" actId="1076"/>
          <ac:spMkLst>
            <pc:docMk/>
            <pc:sldMk cId="3700085637" sldId="1448944329"/>
            <ac:spMk id="8" creationId="{C19B5639-D665-8B66-ECEC-275E740D2830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788" v="15" actId="1076"/>
          <ac:spMkLst>
            <pc:docMk/>
            <pc:sldMk cId="3700085637" sldId="1448944329"/>
            <ac:spMk id="12" creationId="{1518A6E4-0390-102A-20BC-3940B7BF00FA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6:05.169" v="50" actId="14100"/>
          <ac:spMkLst>
            <pc:docMk/>
            <pc:sldMk cId="3700085637" sldId="1448944329"/>
            <ac:spMk id="13" creationId="{BF9FF563-F567-6109-98D0-74E43F09110F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835" v="17" actId="1076"/>
          <ac:spMkLst>
            <pc:docMk/>
            <pc:sldMk cId="3700085637" sldId="1448944329"/>
            <ac:spMk id="14" creationId="{52B426A4-E39A-40E2-969F-0F87701341B5}"/>
          </ac:spMkLst>
        </pc:spChg>
        <pc:grpChg chg="add mod">
          <ac:chgData name="Aurélien DELCAMBRE" userId="S::a.delcambre@groupeonepoint.com::03e80a7d-526b-45bd-9f51-5112794f7e53" providerId="AD" clId="Web-{F6FE2E1F-12E8-A7A0-C704-218FAD4D9819}" dt="2023-06-30T13:54:34.757" v="14" actId="1076"/>
          <ac:grpSpMkLst>
            <pc:docMk/>
            <pc:sldMk cId="3700085637" sldId="1448944329"/>
            <ac:grpSpMk id="9" creationId="{57F515F7-EE8C-A183-D98A-C03792AFA2FE}"/>
          </ac:grpSpMkLst>
        </pc:grpChg>
      </pc:sldChg>
    </pc:docChg>
  </pc:docChgLst>
  <pc:docChgLst>
    <pc:chgData name="Sébastien DUPUIS" userId="5f8024bd-85a3-4c0d-9875-3e988400b110" providerId="ADAL" clId="{199956D7-0D5A-4BAC-99DE-FB563033BF7F}"/>
    <pc:docChg chg="undo custSel modSld">
      <pc:chgData name="Sébastien DUPUIS" userId="5f8024bd-85a3-4c0d-9875-3e988400b110" providerId="ADAL" clId="{199956D7-0D5A-4BAC-99DE-FB563033BF7F}" dt="2023-06-05T09:18:14.316" v="49" actId="20577"/>
      <pc:docMkLst>
        <pc:docMk/>
      </pc:docMkLst>
      <pc:sldChg chg="addSp delSp modSp mod">
        <pc:chgData name="Sébastien DUPUIS" userId="5f8024bd-85a3-4c0d-9875-3e988400b110" providerId="ADAL" clId="{199956D7-0D5A-4BAC-99DE-FB563033BF7F}" dt="2023-06-05T09:18:14.316" v="49" actId="20577"/>
        <pc:sldMkLst>
          <pc:docMk/>
          <pc:sldMk cId="626772758" sldId="1448944320"/>
        </pc:sldMkLst>
        <pc:spChg chg="mod">
          <ac:chgData name="Sébastien DUPUIS" userId="5f8024bd-85a3-4c0d-9875-3e988400b110" providerId="ADAL" clId="{199956D7-0D5A-4BAC-99DE-FB563033BF7F}" dt="2023-06-05T09:15:50.608" v="42" actId="20577"/>
          <ac:spMkLst>
            <pc:docMk/>
            <pc:sldMk cId="626772758" sldId="1448944320"/>
            <ac:spMk id="4" creationId="{7F036F73-011B-3475-8FFB-EFFFCB729C17}"/>
          </ac:spMkLst>
        </pc:spChg>
        <pc:spChg chg="mod">
          <ac:chgData name="Sébastien DUPUIS" userId="5f8024bd-85a3-4c0d-9875-3e988400b110" providerId="ADAL" clId="{199956D7-0D5A-4BAC-99DE-FB563033BF7F}" dt="2023-06-05T09:16:59.467" v="48" actId="20577"/>
          <ac:spMkLst>
            <pc:docMk/>
            <pc:sldMk cId="626772758" sldId="1448944320"/>
            <ac:spMk id="16" creationId="{A617C568-ECC4-2DAC-C9D2-C641A5AA2B7D}"/>
          </ac:spMkLst>
        </pc:spChg>
        <pc:spChg chg="mod">
          <ac:chgData name="Sébastien DUPUIS" userId="5f8024bd-85a3-4c0d-9875-3e988400b110" providerId="ADAL" clId="{199956D7-0D5A-4BAC-99DE-FB563033BF7F}" dt="2023-06-05T09:18:14.316" v="49" actId="20577"/>
          <ac:spMkLst>
            <pc:docMk/>
            <pc:sldMk cId="626772758" sldId="1448944320"/>
            <ac:spMk id="18" creationId="{4DB39E86-3B1D-8088-13F4-C8E4723EB6B8}"/>
          </ac:spMkLst>
        </pc:spChg>
        <pc:spChg chg="mod">
          <ac:chgData name="Sébastien DUPUIS" userId="5f8024bd-85a3-4c0d-9875-3e988400b110" providerId="ADAL" clId="{199956D7-0D5A-4BAC-99DE-FB563033BF7F}" dt="2023-06-05T09:16:53.790" v="46" actId="20577"/>
          <ac:spMkLst>
            <pc:docMk/>
            <pc:sldMk cId="626772758" sldId="1448944320"/>
            <ac:spMk id="19" creationId="{B78BD641-A1C4-F511-19C5-60CA1096BAE6}"/>
          </ac:spMkLst>
        </pc:spChg>
        <pc:picChg chg="add mod">
          <ac:chgData name="Sébastien DUPUIS" userId="5f8024bd-85a3-4c0d-9875-3e988400b110" providerId="ADAL" clId="{199956D7-0D5A-4BAC-99DE-FB563033BF7F}" dt="2023-06-05T09:15:59.150" v="44" actId="1076"/>
          <ac:picMkLst>
            <pc:docMk/>
            <pc:sldMk cId="626772758" sldId="1448944320"/>
            <ac:picMk id="7" creationId="{62790E29-54DC-1368-B5D0-939F80940498}"/>
          </ac:picMkLst>
        </pc:picChg>
        <pc:picChg chg="del">
          <ac:chgData name="Sébastien DUPUIS" userId="5f8024bd-85a3-4c0d-9875-3e988400b110" providerId="ADAL" clId="{199956D7-0D5A-4BAC-99DE-FB563033BF7F}" dt="2023-06-05T09:15:37.896" v="36" actId="478"/>
          <ac:picMkLst>
            <pc:docMk/>
            <pc:sldMk cId="626772758" sldId="1448944320"/>
            <ac:picMk id="10" creationId="{EF44A5A7-F375-1FC2-FB4F-853773FF9903}"/>
          </ac:picMkLst>
        </pc:picChg>
      </pc:sldChg>
      <pc:sldChg chg="modSp mod">
        <pc:chgData name="Sébastien DUPUIS" userId="5f8024bd-85a3-4c0d-9875-3e988400b110" providerId="ADAL" clId="{199956D7-0D5A-4BAC-99DE-FB563033BF7F}" dt="2023-06-05T09:14:16.038" v="25" actId="27918"/>
        <pc:sldMkLst>
          <pc:docMk/>
          <pc:sldMk cId="2685412182" sldId="1448944325"/>
        </pc:sldMkLst>
        <pc:spChg chg="mod">
          <ac:chgData name="Sébastien DUPUIS" userId="5f8024bd-85a3-4c0d-9875-3e988400b110" providerId="ADAL" clId="{199956D7-0D5A-4BAC-99DE-FB563033BF7F}" dt="2023-06-05T09:13:14.422" v="15" actId="20577"/>
          <ac:spMkLst>
            <pc:docMk/>
            <pc:sldMk cId="2685412182" sldId="1448944325"/>
            <ac:spMk id="13" creationId="{429AF48E-5B86-32E4-B5DF-94C595FA9B24}"/>
          </ac:spMkLst>
        </pc:spChg>
      </pc:sldChg>
    </pc:docChg>
  </pc:docChgLst>
  <pc:docChgLst>
    <pc:chgData name="Sébastien DUPUIS" userId="5f8024bd-85a3-4c0d-9875-3e988400b110" providerId="ADAL" clId="{E2330362-DDFD-490B-B4CE-0E872DA6E121}"/>
    <pc:docChg chg="undo custSel addSld delSld modSld sldOrd">
      <pc:chgData name="Sébastien DUPUIS" userId="5f8024bd-85a3-4c0d-9875-3e988400b110" providerId="ADAL" clId="{E2330362-DDFD-490B-B4CE-0E872DA6E121}" dt="2023-06-26T16:20:59.076" v="4799" actId="20577"/>
      <pc:docMkLst>
        <pc:docMk/>
      </pc:docMkLst>
      <pc:sldChg chg="modSp mod">
        <pc:chgData name="Sébastien DUPUIS" userId="5f8024bd-85a3-4c0d-9875-3e988400b110" providerId="ADAL" clId="{E2330362-DDFD-490B-B4CE-0E872DA6E121}" dt="2023-06-23T08:55:37.570" v="6" actId="14100"/>
        <pc:sldMkLst>
          <pc:docMk/>
          <pc:sldMk cId="2861070061" sldId="327"/>
        </pc:sldMkLst>
        <pc:spChg chg="mod">
          <ac:chgData name="Sébastien DUPUIS" userId="5f8024bd-85a3-4c0d-9875-3e988400b110" providerId="ADAL" clId="{E2330362-DDFD-490B-B4CE-0E872DA6E121}" dt="2023-06-23T08:55:37.570" v="6" actId="14100"/>
          <ac:spMkLst>
            <pc:docMk/>
            <pc:sldMk cId="2861070061" sldId="327"/>
            <ac:spMk id="2" creationId="{35B97A73-7FCD-76BA-496C-43D4095261B2}"/>
          </ac:spMkLst>
        </pc:spChg>
      </pc:sldChg>
      <pc:sldChg chg="addSp delSp modSp mod">
        <pc:chgData name="Sébastien DUPUIS" userId="5f8024bd-85a3-4c0d-9875-3e988400b110" providerId="ADAL" clId="{E2330362-DDFD-490B-B4CE-0E872DA6E121}" dt="2023-06-26T07:34:01.443" v="393" actId="1076"/>
        <pc:sldMkLst>
          <pc:docMk/>
          <pc:sldMk cId="626772758" sldId="1448944320"/>
        </pc:sldMkLst>
        <pc:spChg chg="mod">
          <ac:chgData name="Sébastien DUPUIS" userId="5f8024bd-85a3-4c0d-9875-3e988400b110" providerId="ADAL" clId="{E2330362-DDFD-490B-B4CE-0E872DA6E121}" dt="2023-06-26T07:34:01.443" v="393" actId="1076"/>
          <ac:spMkLst>
            <pc:docMk/>
            <pc:sldMk cId="626772758" sldId="1448944320"/>
            <ac:spMk id="7" creationId="{71804F0E-8CB2-E0EE-A4F4-A62CD9A217FB}"/>
          </ac:spMkLst>
        </pc:spChg>
        <pc:picChg chg="del">
          <ac:chgData name="Sébastien DUPUIS" userId="5f8024bd-85a3-4c0d-9875-3e988400b110" providerId="ADAL" clId="{E2330362-DDFD-490B-B4CE-0E872DA6E121}" dt="2023-06-26T06:22:03.465" v="265" actId="478"/>
          <ac:picMkLst>
            <pc:docMk/>
            <pc:sldMk cId="626772758" sldId="1448944320"/>
            <ac:picMk id="8" creationId="{39EAC37F-04BE-8912-98A8-9EEAF4CD62AC}"/>
          </ac:picMkLst>
        </pc:picChg>
        <pc:picChg chg="add mod">
          <ac:chgData name="Sébastien DUPUIS" userId="5f8024bd-85a3-4c0d-9875-3e988400b110" providerId="ADAL" clId="{E2330362-DDFD-490B-B4CE-0E872DA6E121}" dt="2023-06-26T06:22:06.965" v="267" actId="1076"/>
          <ac:picMkLst>
            <pc:docMk/>
            <pc:sldMk cId="626772758" sldId="1448944320"/>
            <ac:picMk id="11" creationId="{8AA63CD4-C80F-BFEA-389F-66502ECE039D}"/>
          </ac:picMkLst>
        </pc:picChg>
      </pc:sldChg>
      <pc:sldChg chg="addSp delSp modSp del mod">
        <pc:chgData name="Sébastien DUPUIS" userId="5f8024bd-85a3-4c0d-9875-3e988400b110" providerId="ADAL" clId="{E2330362-DDFD-490B-B4CE-0E872DA6E121}" dt="2023-06-26T14:59:09.064" v="4229" actId="2696"/>
        <pc:sldMkLst>
          <pc:docMk/>
          <pc:sldMk cId="3847570049" sldId="1448944323"/>
        </pc:sldMkLst>
        <pc:spChg chg="del">
          <ac:chgData name="Sébastien DUPUIS" userId="5f8024bd-85a3-4c0d-9875-3e988400b110" providerId="ADAL" clId="{E2330362-DDFD-490B-B4CE-0E872DA6E121}" dt="2023-06-26T14:38:54.276" v="3505" actId="478"/>
          <ac:spMkLst>
            <pc:docMk/>
            <pc:sldMk cId="3847570049" sldId="1448944323"/>
            <ac:spMk id="5" creationId="{6A2F85D3-7D37-606D-8D6B-223BDB4404DF}"/>
          </ac:spMkLst>
        </pc:spChg>
        <pc:spChg chg="mod">
          <ac:chgData name="Sébastien DUPUIS" userId="5f8024bd-85a3-4c0d-9875-3e988400b110" providerId="ADAL" clId="{E2330362-DDFD-490B-B4CE-0E872DA6E121}" dt="2023-06-23T09:10:34.491" v="14" actId="20577"/>
          <ac:spMkLst>
            <pc:docMk/>
            <pc:sldMk cId="3847570049" sldId="1448944323"/>
            <ac:spMk id="6" creationId="{0B6E9C54-8B6F-ECF7-9408-09D983B074C2}"/>
          </ac:spMkLst>
        </pc:spChg>
        <pc:spChg chg="mod">
          <ac:chgData name="Sébastien DUPUIS" userId="5f8024bd-85a3-4c0d-9875-3e988400b110" providerId="ADAL" clId="{E2330362-DDFD-490B-B4CE-0E872DA6E121}" dt="2023-06-26T09:33:55.335" v="2792" actId="6549"/>
          <ac:spMkLst>
            <pc:docMk/>
            <pc:sldMk cId="3847570049" sldId="1448944323"/>
            <ac:spMk id="7" creationId="{99AC9673-C48D-C1A2-E06D-19C677C3CDED}"/>
          </ac:spMkLst>
        </pc:spChg>
        <pc:spChg chg="del mod">
          <ac:chgData name="Sébastien DUPUIS" userId="5f8024bd-85a3-4c0d-9875-3e988400b110" providerId="ADAL" clId="{E2330362-DDFD-490B-B4CE-0E872DA6E121}" dt="2023-06-23T09:10:39.252" v="16" actId="478"/>
          <ac:spMkLst>
            <pc:docMk/>
            <pc:sldMk cId="3847570049" sldId="1448944323"/>
            <ac:spMk id="13" creationId="{84B555F0-C361-722D-22E5-16E93D370B8D}"/>
          </ac:spMkLst>
        </pc:spChg>
        <pc:picChg chg="add mod">
          <ac:chgData name="Sébastien DUPUIS" userId="5f8024bd-85a3-4c0d-9875-3e988400b110" providerId="ADAL" clId="{E2330362-DDFD-490B-B4CE-0E872DA6E121}" dt="2023-06-23T09:13:44.951" v="138" actId="1076"/>
          <ac:picMkLst>
            <pc:docMk/>
            <pc:sldMk cId="3847570049" sldId="1448944323"/>
            <ac:picMk id="10" creationId="{6D3E4309-B00D-A538-FFD0-E590BA3E21AB}"/>
          </ac:picMkLst>
        </pc:picChg>
        <pc:picChg chg="add mod">
          <ac:chgData name="Sébastien DUPUIS" userId="5f8024bd-85a3-4c0d-9875-3e988400b110" providerId="ADAL" clId="{E2330362-DDFD-490B-B4CE-0E872DA6E121}" dt="2023-06-23T09:15:49.187" v="144" actId="14100"/>
          <ac:picMkLst>
            <pc:docMk/>
            <pc:sldMk cId="3847570049" sldId="1448944323"/>
            <ac:picMk id="14" creationId="{6D3B8E3F-DF6B-3E9A-EE44-E111E51C10CE}"/>
          </ac:picMkLst>
        </pc:picChg>
        <pc:picChg chg="add mod">
          <ac:chgData name="Sébastien DUPUIS" userId="5f8024bd-85a3-4c0d-9875-3e988400b110" providerId="ADAL" clId="{E2330362-DDFD-490B-B4CE-0E872DA6E121}" dt="2023-06-23T09:16:56.826" v="206" actId="1076"/>
          <ac:picMkLst>
            <pc:docMk/>
            <pc:sldMk cId="3847570049" sldId="1448944323"/>
            <ac:picMk id="16" creationId="{DFCA7661-20E7-FA71-287A-2457A0AC2AC7}"/>
          </ac:picMkLst>
        </pc:picChg>
      </pc:sldChg>
      <pc:sldChg chg="addSp delSp modSp mod">
        <pc:chgData name="Sébastien DUPUIS" userId="5f8024bd-85a3-4c0d-9875-3e988400b110" providerId="ADAL" clId="{E2330362-DDFD-490B-B4CE-0E872DA6E121}" dt="2023-06-26T07:34:14.102" v="395"/>
        <pc:sldMkLst>
          <pc:docMk/>
          <pc:sldMk cId="2685412182" sldId="1448944325"/>
        </pc:sldMkLst>
        <pc:spChg chg="del">
          <ac:chgData name="Sébastien DUPUIS" userId="5f8024bd-85a3-4c0d-9875-3e988400b110" providerId="ADAL" clId="{E2330362-DDFD-490B-B4CE-0E872DA6E121}" dt="2023-06-26T07:34:13.896" v="394" actId="478"/>
          <ac:spMkLst>
            <pc:docMk/>
            <pc:sldMk cId="2685412182" sldId="1448944325"/>
            <ac:spMk id="7" creationId="{27165080-AE59-FCFB-467A-F22B2E945FE4}"/>
          </ac:spMkLst>
        </pc:spChg>
        <pc:spChg chg="mod">
          <ac:chgData name="Sébastien DUPUIS" userId="5f8024bd-85a3-4c0d-9875-3e988400b110" providerId="ADAL" clId="{E2330362-DDFD-490B-B4CE-0E872DA6E121}" dt="2023-06-26T06:30:58.515" v="281" actId="20577"/>
          <ac:spMkLst>
            <pc:docMk/>
            <pc:sldMk cId="2685412182" sldId="1448944325"/>
            <ac:spMk id="13" creationId="{429AF48E-5B86-32E4-B5DF-94C595FA9B24}"/>
          </ac:spMkLst>
        </pc:spChg>
        <pc:spChg chg="add mod">
          <ac:chgData name="Sébastien DUPUIS" userId="5f8024bd-85a3-4c0d-9875-3e988400b110" providerId="ADAL" clId="{E2330362-DDFD-490B-B4CE-0E872DA6E121}" dt="2023-06-26T07:34:14.102" v="395"/>
          <ac:spMkLst>
            <pc:docMk/>
            <pc:sldMk cId="2685412182" sldId="1448944325"/>
            <ac:spMk id="14" creationId="{A1E49815-2272-7C3C-2229-923A9ECBEF39}"/>
          </ac:spMkLst>
        </pc:spChg>
      </pc:sldChg>
      <pc:sldChg chg="modSp mod">
        <pc:chgData name="Sébastien DUPUIS" userId="5f8024bd-85a3-4c0d-9875-3e988400b110" providerId="ADAL" clId="{E2330362-DDFD-490B-B4CE-0E872DA6E121}" dt="2023-06-26T09:33:18.860" v="2787" actId="20577"/>
        <pc:sldMkLst>
          <pc:docMk/>
          <pc:sldMk cId="1832013441" sldId="1448944329"/>
        </pc:sldMkLst>
        <pc:spChg chg="mod">
          <ac:chgData name="Sébastien DUPUIS" userId="5f8024bd-85a3-4c0d-9875-3e988400b110" providerId="ADAL" clId="{E2330362-DDFD-490B-B4CE-0E872DA6E121}" dt="2023-06-26T09:33:18.860" v="2787" actId="20577"/>
          <ac:spMkLst>
            <pc:docMk/>
            <pc:sldMk cId="1832013441" sldId="1448944329"/>
            <ac:spMk id="15" creationId="{1D4CD394-F847-8767-09D0-35027154AA4D}"/>
          </ac:spMkLst>
        </pc:spChg>
      </pc:sldChg>
      <pc:sldChg chg="modSp mod">
        <pc:chgData name="Sébastien DUPUIS" userId="5f8024bd-85a3-4c0d-9875-3e988400b110" providerId="ADAL" clId="{E2330362-DDFD-490B-B4CE-0E872DA6E121}" dt="2023-06-26T15:05:49.387" v="4772" actId="20577"/>
        <pc:sldMkLst>
          <pc:docMk/>
          <pc:sldMk cId="3988906689" sldId="1448944330"/>
        </pc:sldMkLst>
        <pc:spChg chg="mod">
          <ac:chgData name="Sébastien DUPUIS" userId="5f8024bd-85a3-4c0d-9875-3e988400b110" providerId="ADAL" clId="{E2330362-DDFD-490B-B4CE-0E872DA6E121}" dt="2023-06-26T15:05:43.900" v="4763" actId="20577"/>
          <ac:spMkLst>
            <pc:docMk/>
            <pc:sldMk cId="3988906689" sldId="1448944330"/>
            <ac:spMk id="25" creationId="{985B4354-8E19-D14B-E462-287447318E0B}"/>
          </ac:spMkLst>
        </pc:spChg>
        <pc:graphicFrameChg chg="modGraphic">
          <ac:chgData name="Sébastien DUPUIS" userId="5f8024bd-85a3-4c0d-9875-3e988400b110" providerId="ADAL" clId="{E2330362-DDFD-490B-B4CE-0E872DA6E121}" dt="2023-06-26T15:05:49.387" v="4772" actId="20577"/>
          <ac:graphicFrameMkLst>
            <pc:docMk/>
            <pc:sldMk cId="3988906689" sldId="1448944330"/>
            <ac:graphicFrameMk id="23" creationId="{08A10344-974A-EC29-CA21-A910E02AA353}"/>
          </ac:graphicFrameMkLst>
        </pc:graphicFrameChg>
      </pc:sldChg>
      <pc:sldChg chg="del">
        <pc:chgData name="Sébastien DUPUIS" userId="5f8024bd-85a3-4c0d-9875-3e988400b110" providerId="ADAL" clId="{E2330362-DDFD-490B-B4CE-0E872DA6E121}" dt="2023-06-26T09:32:37.562" v="2668" actId="2696"/>
        <pc:sldMkLst>
          <pc:docMk/>
          <pc:sldMk cId="1554737768" sldId="1448944333"/>
        </pc:sldMkLst>
      </pc:sldChg>
      <pc:sldChg chg="modSp mod">
        <pc:chgData name="Sébastien DUPUIS" userId="5f8024bd-85a3-4c0d-9875-3e988400b110" providerId="ADAL" clId="{E2330362-DDFD-490B-B4CE-0E872DA6E121}" dt="2023-06-26T14:57:57.792" v="4228" actId="20577"/>
        <pc:sldMkLst>
          <pc:docMk/>
          <pc:sldMk cId="449599231" sldId="1448944334"/>
        </pc:sldMkLst>
        <pc:spChg chg="mod">
          <ac:chgData name="Sébastien DUPUIS" userId="5f8024bd-85a3-4c0d-9875-3e988400b110" providerId="ADAL" clId="{E2330362-DDFD-490B-B4CE-0E872DA6E121}" dt="2023-06-26T14:57:57.792" v="4228" actId="20577"/>
          <ac:spMkLst>
            <pc:docMk/>
            <pc:sldMk cId="449599231" sldId="1448944334"/>
            <ac:spMk id="7" creationId="{C6A02C74-C1E0-4E93-F3E0-500A1F7DD41E}"/>
          </ac:spMkLst>
        </pc:spChg>
      </pc:sldChg>
      <pc:sldChg chg="modSp mod ord">
        <pc:chgData name="Sébastien DUPUIS" userId="5f8024bd-85a3-4c0d-9875-3e988400b110" providerId="ADAL" clId="{E2330362-DDFD-490B-B4CE-0E872DA6E121}" dt="2023-06-26T10:00:55.127" v="3469"/>
        <pc:sldMkLst>
          <pc:docMk/>
          <pc:sldMk cId="12542695" sldId="1448944335"/>
        </pc:sldMkLst>
        <pc:spChg chg="mod">
          <ac:chgData name="Sébastien DUPUIS" userId="5f8024bd-85a3-4c0d-9875-3e988400b110" providerId="ADAL" clId="{E2330362-DDFD-490B-B4CE-0E872DA6E121}" dt="2023-06-26T09:21:21.896" v="2667" actId="6549"/>
          <ac:spMkLst>
            <pc:docMk/>
            <pc:sldMk cId="12542695" sldId="1448944335"/>
            <ac:spMk id="7" creationId="{C6A02C74-C1E0-4E93-F3E0-500A1F7DD41E}"/>
          </ac:spMkLst>
        </pc:spChg>
      </pc:sldChg>
      <pc:sldChg chg="del">
        <pc:chgData name="Sébastien DUPUIS" userId="5f8024bd-85a3-4c0d-9875-3e988400b110" providerId="ADAL" clId="{E2330362-DDFD-490B-B4CE-0E872DA6E121}" dt="2023-06-26T09:33:39.723" v="2788" actId="2696"/>
        <pc:sldMkLst>
          <pc:docMk/>
          <pc:sldMk cId="4135281289" sldId="1448944336"/>
        </pc:sldMkLst>
      </pc:sldChg>
      <pc:sldChg chg="addSp delSp modSp mod ord">
        <pc:chgData name="Sébastien DUPUIS" userId="5f8024bd-85a3-4c0d-9875-3e988400b110" providerId="ADAL" clId="{E2330362-DDFD-490B-B4CE-0E872DA6E121}" dt="2023-06-26T08:41:32.142" v="909" actId="313"/>
        <pc:sldMkLst>
          <pc:docMk/>
          <pc:sldMk cId="1715971956" sldId="1448944337"/>
        </pc:sldMkLst>
        <pc:spChg chg="mod">
          <ac:chgData name="Sébastien DUPUIS" userId="5f8024bd-85a3-4c0d-9875-3e988400b110" providerId="ADAL" clId="{E2330362-DDFD-490B-B4CE-0E872DA6E121}" dt="2023-06-26T08:41:32.142" v="909" actId="313"/>
          <ac:spMkLst>
            <pc:docMk/>
            <pc:sldMk cId="1715971956" sldId="1448944337"/>
            <ac:spMk id="5" creationId="{6A2F85D3-7D37-606D-8D6B-223BDB4404DF}"/>
          </ac:spMkLst>
        </pc:spChg>
        <pc:spChg chg="add mod">
          <ac:chgData name="Sébastien DUPUIS" userId="5f8024bd-85a3-4c0d-9875-3e988400b110" providerId="ADAL" clId="{E2330362-DDFD-490B-B4CE-0E872DA6E121}" dt="2023-06-26T08:05:29.946" v="511" actId="1076"/>
          <ac:spMkLst>
            <pc:docMk/>
            <pc:sldMk cId="1715971956" sldId="1448944337"/>
            <ac:spMk id="7" creationId="{C786CA45-0507-4F6C-D642-6DD5A2477786}"/>
          </ac:spMkLst>
        </pc:spChg>
        <pc:spChg chg="del">
          <ac:chgData name="Sébastien DUPUIS" userId="5f8024bd-85a3-4c0d-9875-3e988400b110" providerId="ADAL" clId="{E2330362-DDFD-490B-B4CE-0E872DA6E121}" dt="2023-06-26T08:08:50.553" v="592" actId="478"/>
          <ac:spMkLst>
            <pc:docMk/>
            <pc:sldMk cId="1715971956" sldId="1448944337"/>
            <ac:spMk id="8" creationId="{0DEB11DF-CD7C-ADCF-87B3-D08415BD6B76}"/>
          </ac:spMkLst>
        </pc:spChg>
        <pc:spChg chg="mod">
          <ac:chgData name="Sébastien DUPUIS" userId="5f8024bd-85a3-4c0d-9875-3e988400b110" providerId="ADAL" clId="{E2330362-DDFD-490B-B4CE-0E872DA6E121}" dt="2023-06-26T08:10:01.184" v="613" actId="1076"/>
          <ac:spMkLst>
            <pc:docMk/>
            <pc:sldMk cId="1715971956" sldId="1448944337"/>
            <ac:spMk id="9" creationId="{8A079853-80AE-9B21-C896-37728ECECCEC}"/>
          </ac:spMkLst>
        </pc:spChg>
        <pc:spChg chg="del">
          <ac:chgData name="Sébastien DUPUIS" userId="5f8024bd-85a3-4c0d-9875-3e988400b110" providerId="ADAL" clId="{E2330362-DDFD-490B-B4CE-0E872DA6E121}" dt="2023-06-26T08:08:51.916" v="593" actId="478"/>
          <ac:spMkLst>
            <pc:docMk/>
            <pc:sldMk cId="1715971956" sldId="1448944337"/>
            <ac:spMk id="10" creationId="{C01FFDBD-33E3-D4AF-15DB-E71DD1278D3E}"/>
          </ac:spMkLst>
        </pc:spChg>
        <pc:spChg chg="del">
          <ac:chgData name="Sébastien DUPUIS" userId="5f8024bd-85a3-4c0d-9875-3e988400b110" providerId="ADAL" clId="{E2330362-DDFD-490B-B4CE-0E872DA6E121}" dt="2023-06-26T08:09:12.444" v="597" actId="478"/>
          <ac:spMkLst>
            <pc:docMk/>
            <pc:sldMk cId="1715971956" sldId="1448944337"/>
            <ac:spMk id="11" creationId="{E2659846-FDE1-CD19-8BF5-4F5F9A07E3C5}"/>
          </ac:spMkLst>
        </pc:spChg>
        <pc:spChg chg="add mod">
          <ac:chgData name="Sébastien DUPUIS" userId="5f8024bd-85a3-4c0d-9875-3e988400b110" providerId="ADAL" clId="{E2330362-DDFD-490B-B4CE-0E872DA6E121}" dt="2023-06-26T08:41:26.771" v="908" actId="20577"/>
          <ac:spMkLst>
            <pc:docMk/>
            <pc:sldMk cId="1715971956" sldId="1448944337"/>
            <ac:spMk id="12" creationId="{7A790BE7-23D7-F620-6263-198642672168}"/>
          </ac:spMkLst>
        </pc:spChg>
        <pc:spChg chg="del mod">
          <ac:chgData name="Sébastien DUPUIS" userId="5f8024bd-85a3-4c0d-9875-3e988400b110" providerId="ADAL" clId="{E2330362-DDFD-490B-B4CE-0E872DA6E121}" dt="2023-06-26T08:09:43.335" v="604" actId="478"/>
          <ac:spMkLst>
            <pc:docMk/>
            <pc:sldMk cId="1715971956" sldId="1448944337"/>
            <ac:spMk id="13" creationId="{84B555F0-C361-722D-22E5-16E93D370B8D}"/>
          </ac:spMkLst>
        </pc:spChg>
        <pc:spChg chg="mod">
          <ac:chgData name="Sébastien DUPUIS" userId="5f8024bd-85a3-4c0d-9875-3e988400b110" providerId="ADAL" clId="{E2330362-DDFD-490B-B4CE-0E872DA6E121}" dt="2023-06-26T08:10:04.616" v="614" actId="1076"/>
          <ac:spMkLst>
            <pc:docMk/>
            <pc:sldMk cId="1715971956" sldId="1448944337"/>
            <ac:spMk id="15" creationId="{1D4CD394-F847-8767-09D0-35027154AA4D}"/>
          </ac:spMkLst>
        </pc:spChg>
      </pc:sldChg>
      <pc:sldChg chg="addSp delSp modSp add del mod ord">
        <pc:chgData name="Sébastien DUPUIS" userId="5f8024bd-85a3-4c0d-9875-3e988400b110" providerId="ADAL" clId="{E2330362-DDFD-490B-B4CE-0E872DA6E121}" dt="2023-06-26T08:40:09.404" v="889" actId="2696"/>
        <pc:sldMkLst>
          <pc:docMk/>
          <pc:sldMk cId="2574142804" sldId="1448944338"/>
        </pc:sldMkLst>
        <pc:spChg chg="add del mod">
          <ac:chgData name="Sébastien DUPUIS" userId="5f8024bd-85a3-4c0d-9875-3e988400b110" providerId="ADAL" clId="{E2330362-DDFD-490B-B4CE-0E872DA6E121}" dt="2023-06-26T07:34:27.920" v="399" actId="478"/>
          <ac:spMkLst>
            <pc:docMk/>
            <pc:sldMk cId="2574142804" sldId="1448944338"/>
            <ac:spMk id="5" creationId="{6A2F85D3-7D37-606D-8D6B-223BDB4404DF}"/>
          </ac:spMkLst>
        </pc:spChg>
        <pc:spChg chg="add mod">
          <ac:chgData name="Sébastien DUPUIS" userId="5f8024bd-85a3-4c0d-9875-3e988400b110" providerId="ADAL" clId="{E2330362-DDFD-490B-B4CE-0E872DA6E121}" dt="2023-06-26T07:33:16.453" v="378" actId="1076"/>
          <ac:spMkLst>
            <pc:docMk/>
            <pc:sldMk cId="2574142804" sldId="1448944338"/>
            <ac:spMk id="8" creationId="{CC767162-F692-57B4-6D93-D415FBF34C78}"/>
          </ac:spMkLst>
        </pc:spChg>
        <pc:spChg chg="add mod">
          <ac:chgData name="Sébastien DUPUIS" userId="5f8024bd-85a3-4c0d-9875-3e988400b110" providerId="ADAL" clId="{E2330362-DDFD-490B-B4CE-0E872DA6E121}" dt="2023-06-26T07:33:16.453" v="378" actId="1076"/>
          <ac:spMkLst>
            <pc:docMk/>
            <pc:sldMk cId="2574142804" sldId="1448944338"/>
            <ac:spMk id="10" creationId="{1CAC7111-33D7-0E7F-F3A8-DFCF8E27355B}"/>
          </ac:spMkLst>
        </pc:spChg>
        <pc:spChg chg="add del mod">
          <ac:chgData name="Sébastien DUPUIS" userId="5f8024bd-85a3-4c0d-9875-3e988400b110" providerId="ADAL" clId="{E2330362-DDFD-490B-B4CE-0E872DA6E121}" dt="2023-06-26T07:34:27.279" v="398"/>
          <ac:spMkLst>
            <pc:docMk/>
            <pc:sldMk cId="2574142804" sldId="1448944338"/>
            <ac:spMk id="12" creationId="{E7B02050-8EE8-F7FA-79A2-4335AD66421A}"/>
          </ac:spMkLst>
        </pc:spChg>
        <pc:spChg chg="mod">
          <ac:chgData name="Sébastien DUPUIS" userId="5f8024bd-85a3-4c0d-9875-3e988400b110" providerId="ADAL" clId="{E2330362-DDFD-490B-B4CE-0E872DA6E121}" dt="2023-06-26T07:35:03.628" v="403" actId="207"/>
          <ac:spMkLst>
            <pc:docMk/>
            <pc:sldMk cId="2574142804" sldId="1448944338"/>
            <ac:spMk id="13" creationId="{84B555F0-C361-722D-22E5-16E93D370B8D}"/>
          </ac:spMkLst>
        </pc:spChg>
      </pc:sldChg>
      <pc:sldChg chg="modSp add del mod">
        <pc:chgData name="Sébastien DUPUIS" userId="5f8024bd-85a3-4c0d-9875-3e988400b110" providerId="ADAL" clId="{E2330362-DDFD-490B-B4CE-0E872DA6E121}" dt="2023-06-26T08:48:05.835" v="1061" actId="2696"/>
        <pc:sldMkLst>
          <pc:docMk/>
          <pc:sldMk cId="1417556199" sldId="1448944339"/>
        </pc:sldMkLst>
        <pc:spChg chg="mod">
          <ac:chgData name="Sébastien DUPUIS" userId="5f8024bd-85a3-4c0d-9875-3e988400b110" providerId="ADAL" clId="{E2330362-DDFD-490B-B4CE-0E872DA6E121}" dt="2023-06-26T08:37:30.971" v="853" actId="113"/>
          <ac:spMkLst>
            <pc:docMk/>
            <pc:sldMk cId="1417556199" sldId="1448944339"/>
            <ac:spMk id="5" creationId="{6A2F85D3-7D37-606D-8D6B-223BDB4404DF}"/>
          </ac:spMkLst>
        </pc:spChg>
        <pc:spChg chg="mod">
          <ac:chgData name="Sébastien DUPUIS" userId="5f8024bd-85a3-4c0d-9875-3e988400b110" providerId="ADAL" clId="{E2330362-DDFD-490B-B4CE-0E872DA6E121}" dt="2023-06-26T08:34:03.784" v="847" actId="1076"/>
          <ac:spMkLst>
            <pc:docMk/>
            <pc:sldMk cId="1417556199" sldId="1448944339"/>
            <ac:spMk id="9" creationId="{8A079853-80AE-9B21-C896-37728ECECCEC}"/>
          </ac:spMkLst>
        </pc:spChg>
        <pc:spChg chg="mod">
          <ac:chgData name="Sébastien DUPUIS" userId="5f8024bd-85a3-4c0d-9875-3e988400b110" providerId="ADAL" clId="{E2330362-DDFD-490B-B4CE-0E872DA6E121}" dt="2023-06-26T08:32:23.368" v="841" actId="1076"/>
          <ac:spMkLst>
            <pc:docMk/>
            <pc:sldMk cId="1417556199" sldId="1448944339"/>
            <ac:spMk id="12" creationId="{7A790BE7-23D7-F620-6263-198642672168}"/>
          </ac:spMkLst>
        </pc:spChg>
        <pc:spChg chg="mod">
          <ac:chgData name="Sébastien DUPUIS" userId="5f8024bd-85a3-4c0d-9875-3e988400b110" providerId="ADAL" clId="{E2330362-DDFD-490B-B4CE-0E872DA6E121}" dt="2023-06-26T08:47:52.994" v="1060" actId="20577"/>
          <ac:spMkLst>
            <pc:docMk/>
            <pc:sldMk cId="1417556199" sldId="1448944339"/>
            <ac:spMk id="15" creationId="{1D4CD394-F847-8767-09D0-35027154AA4D}"/>
          </ac:spMkLst>
        </pc:spChg>
      </pc:sldChg>
      <pc:sldChg chg="modSp add mod ord">
        <pc:chgData name="Sébastien DUPUIS" userId="5f8024bd-85a3-4c0d-9875-3e988400b110" providerId="ADAL" clId="{E2330362-DDFD-490B-B4CE-0E872DA6E121}" dt="2023-06-26T16:20:59.076" v="4799" actId="20577"/>
        <pc:sldMkLst>
          <pc:docMk/>
          <pc:sldMk cId="4003721466" sldId="1448944340"/>
        </pc:sldMkLst>
        <pc:spChg chg="mod">
          <ac:chgData name="Sébastien DUPUIS" userId="5f8024bd-85a3-4c0d-9875-3e988400b110" providerId="ADAL" clId="{E2330362-DDFD-490B-B4CE-0E872DA6E121}" dt="2023-06-26T08:40:29.249" v="902" actId="1037"/>
          <ac:spMkLst>
            <pc:docMk/>
            <pc:sldMk cId="4003721466" sldId="1448944340"/>
            <ac:spMk id="5" creationId="{6A2F85D3-7D37-606D-8D6B-223BDB4404DF}"/>
          </ac:spMkLst>
        </pc:spChg>
        <pc:spChg chg="mod">
          <ac:chgData name="Sébastien DUPUIS" userId="5f8024bd-85a3-4c0d-9875-3e988400b110" providerId="ADAL" clId="{E2330362-DDFD-490B-B4CE-0E872DA6E121}" dt="2023-06-26T16:20:59.076" v="4799" actId="20577"/>
          <ac:spMkLst>
            <pc:docMk/>
            <pc:sldMk cId="4003721466" sldId="1448944340"/>
            <ac:spMk id="15" creationId="{1D4CD394-F847-8767-09D0-35027154AA4D}"/>
          </ac:spMkLst>
        </pc:spChg>
      </pc:sldChg>
      <pc:sldChg chg="addSp delSp modSp add mod ord">
        <pc:chgData name="Sébastien DUPUIS" userId="5f8024bd-85a3-4c0d-9875-3e988400b110" providerId="ADAL" clId="{E2330362-DDFD-490B-B4CE-0E872DA6E121}" dt="2023-06-26T10:00:38.941" v="3467" actId="1076"/>
        <pc:sldMkLst>
          <pc:docMk/>
          <pc:sldMk cId="3408664832" sldId="1448944341"/>
        </pc:sldMkLst>
        <pc:spChg chg="mod">
          <ac:chgData name="Sébastien DUPUIS" userId="5f8024bd-85a3-4c0d-9875-3e988400b110" providerId="ADAL" clId="{E2330362-DDFD-490B-B4CE-0E872DA6E121}" dt="2023-06-26T09:34:24.102" v="2813" actId="20577"/>
          <ac:spMkLst>
            <pc:docMk/>
            <pc:sldMk cId="3408664832" sldId="1448944341"/>
            <ac:spMk id="5" creationId="{912DF43F-9327-0FA1-3254-D68DAAB794B3}"/>
          </ac:spMkLst>
        </pc:spChg>
        <pc:spChg chg="mod">
          <ac:chgData name="Sébastien DUPUIS" userId="5f8024bd-85a3-4c0d-9875-3e988400b110" providerId="ADAL" clId="{E2330362-DDFD-490B-B4CE-0E872DA6E121}" dt="2023-06-26T09:59:56.048" v="3461" actId="6549"/>
          <ac:spMkLst>
            <pc:docMk/>
            <pc:sldMk cId="3408664832" sldId="1448944341"/>
            <ac:spMk id="7" creationId="{C6A02C74-C1E0-4E93-F3E0-500A1F7DD41E}"/>
          </ac:spMkLst>
        </pc:spChg>
        <pc:spChg chg="add mod topLvl">
          <ac:chgData name="Sébastien DUPUIS" userId="5f8024bd-85a3-4c0d-9875-3e988400b110" providerId="ADAL" clId="{E2330362-DDFD-490B-B4CE-0E872DA6E121}" dt="2023-06-26T10:00:33.224" v="3466" actId="164"/>
          <ac:spMkLst>
            <pc:docMk/>
            <pc:sldMk cId="3408664832" sldId="1448944341"/>
            <ac:spMk id="11" creationId="{9C8BDB93-FD6A-F328-0C16-B813BBFED24D}"/>
          </ac:spMkLst>
        </pc:spChg>
        <pc:spChg chg="add mod topLvl">
          <ac:chgData name="Sébastien DUPUIS" userId="5f8024bd-85a3-4c0d-9875-3e988400b110" providerId="ADAL" clId="{E2330362-DDFD-490B-B4CE-0E872DA6E121}" dt="2023-06-26T10:00:33.224" v="3466" actId="164"/>
          <ac:spMkLst>
            <pc:docMk/>
            <pc:sldMk cId="3408664832" sldId="1448944341"/>
            <ac:spMk id="13" creationId="{AC05D579-39BA-CA2F-29CB-98736678DA66}"/>
          </ac:spMkLst>
        </pc:spChg>
        <pc:spChg chg="add mod topLvl">
          <ac:chgData name="Sébastien DUPUIS" userId="5f8024bd-85a3-4c0d-9875-3e988400b110" providerId="ADAL" clId="{E2330362-DDFD-490B-B4CE-0E872DA6E121}" dt="2023-06-26T10:00:33.224" v="3466" actId="164"/>
          <ac:spMkLst>
            <pc:docMk/>
            <pc:sldMk cId="3408664832" sldId="1448944341"/>
            <ac:spMk id="14" creationId="{7C6F5D3A-B86E-9779-927C-64DE67A076BE}"/>
          </ac:spMkLst>
        </pc:spChg>
        <pc:spChg chg="add mod topLvl">
          <ac:chgData name="Sébastien DUPUIS" userId="5f8024bd-85a3-4c0d-9875-3e988400b110" providerId="ADAL" clId="{E2330362-DDFD-490B-B4CE-0E872DA6E121}" dt="2023-06-26T10:00:33.224" v="3466" actId="164"/>
          <ac:spMkLst>
            <pc:docMk/>
            <pc:sldMk cId="3408664832" sldId="1448944341"/>
            <ac:spMk id="15" creationId="{549FD478-F934-426E-0EC1-673ECD602822}"/>
          </ac:spMkLst>
        </pc:spChg>
        <pc:spChg chg="add mod">
          <ac:chgData name="Sébastien DUPUIS" userId="5f8024bd-85a3-4c0d-9875-3e988400b110" providerId="ADAL" clId="{E2330362-DDFD-490B-B4CE-0E872DA6E121}" dt="2023-06-26T10:00:33.224" v="3466" actId="164"/>
          <ac:spMkLst>
            <pc:docMk/>
            <pc:sldMk cId="3408664832" sldId="1448944341"/>
            <ac:spMk id="17" creationId="{E448D892-49CE-A7E8-DDC8-6FAD92FA1436}"/>
          </ac:spMkLst>
        </pc:spChg>
        <pc:grpChg chg="add del mod">
          <ac:chgData name="Sébastien DUPUIS" userId="5f8024bd-85a3-4c0d-9875-3e988400b110" providerId="ADAL" clId="{E2330362-DDFD-490B-B4CE-0E872DA6E121}" dt="2023-06-26T10:00:09.314" v="3462" actId="165"/>
          <ac:grpSpMkLst>
            <pc:docMk/>
            <pc:sldMk cId="3408664832" sldId="1448944341"/>
            <ac:grpSpMk id="16" creationId="{CC6DEE7F-3B08-F5B9-D549-650D0D350E5D}"/>
          </ac:grpSpMkLst>
        </pc:grpChg>
        <pc:grpChg chg="add mod">
          <ac:chgData name="Sébastien DUPUIS" userId="5f8024bd-85a3-4c0d-9875-3e988400b110" providerId="ADAL" clId="{E2330362-DDFD-490B-B4CE-0E872DA6E121}" dt="2023-06-26T10:00:38.941" v="3467" actId="1076"/>
          <ac:grpSpMkLst>
            <pc:docMk/>
            <pc:sldMk cId="3408664832" sldId="1448944341"/>
            <ac:grpSpMk id="18" creationId="{82D9EA11-2F09-3AAC-E9FE-7BACFB4FC73F}"/>
          </ac:grpSpMkLst>
        </pc:grpChg>
        <pc:picChg chg="add del mod">
          <ac:chgData name="Sébastien DUPUIS" userId="5f8024bd-85a3-4c0d-9875-3e988400b110" providerId="ADAL" clId="{E2330362-DDFD-490B-B4CE-0E872DA6E121}" dt="2023-06-26T09:54:50.487" v="3046" actId="478"/>
          <ac:picMkLst>
            <pc:docMk/>
            <pc:sldMk cId="3408664832" sldId="1448944341"/>
            <ac:picMk id="8" creationId="{FA88CF09-6D5D-5A57-282B-D4BB6E7379A3}"/>
          </ac:picMkLst>
        </pc:picChg>
        <pc:picChg chg="add mod topLvl">
          <ac:chgData name="Sébastien DUPUIS" userId="5f8024bd-85a3-4c0d-9875-3e988400b110" providerId="ADAL" clId="{E2330362-DDFD-490B-B4CE-0E872DA6E121}" dt="2023-06-26T10:00:33.224" v="3466" actId="164"/>
          <ac:picMkLst>
            <pc:docMk/>
            <pc:sldMk cId="3408664832" sldId="1448944341"/>
            <ac:picMk id="10" creationId="{46B65B3A-2AE1-7EB6-B359-3FBB1A802646}"/>
          </ac:picMkLst>
        </pc:picChg>
      </pc:sldChg>
      <pc:sldChg chg="delSp modSp add del mod">
        <pc:chgData name="Sébastien DUPUIS" userId="5f8024bd-85a3-4c0d-9875-3e988400b110" providerId="ADAL" clId="{E2330362-DDFD-490B-B4CE-0E872DA6E121}" dt="2023-06-26T15:05:53" v="4773" actId="2696"/>
        <pc:sldMkLst>
          <pc:docMk/>
          <pc:sldMk cId="2716338727" sldId="1448944342"/>
        </pc:sldMkLst>
        <pc:spChg chg="del mod">
          <ac:chgData name="Sébastien DUPUIS" userId="5f8024bd-85a3-4c0d-9875-3e988400b110" providerId="ADAL" clId="{E2330362-DDFD-490B-B4CE-0E872DA6E121}" dt="2023-06-26T15:05:22.364" v="4725" actId="21"/>
          <ac:spMkLst>
            <pc:docMk/>
            <pc:sldMk cId="2716338727" sldId="1448944342"/>
            <ac:spMk id="7" creationId="{C6A02C74-C1E0-4E93-F3E0-500A1F7DD41E}"/>
          </ac:spMkLst>
        </pc:spChg>
        <pc:picChg chg="del">
          <ac:chgData name="Sébastien DUPUIS" userId="5f8024bd-85a3-4c0d-9875-3e988400b110" providerId="ADAL" clId="{E2330362-DDFD-490B-B4CE-0E872DA6E121}" dt="2023-06-26T15:05:09.018" v="4721" actId="478"/>
          <ac:picMkLst>
            <pc:docMk/>
            <pc:sldMk cId="2716338727" sldId="1448944342"/>
            <ac:picMk id="8" creationId="{D50433BF-960E-44A3-3173-67C6F473BFF5}"/>
          </ac:picMkLst>
        </pc:picChg>
        <pc:picChg chg="del">
          <ac:chgData name="Sébastien DUPUIS" userId="5f8024bd-85a3-4c0d-9875-3e988400b110" providerId="ADAL" clId="{E2330362-DDFD-490B-B4CE-0E872DA6E121}" dt="2023-06-26T15:05:10.969" v="4722" actId="478"/>
          <ac:picMkLst>
            <pc:docMk/>
            <pc:sldMk cId="2716338727" sldId="1448944342"/>
            <ac:picMk id="9" creationId="{93635C9B-5ABD-9BFD-04B5-C0C3E8E627DA}"/>
          </ac:picMkLst>
        </pc:picChg>
        <pc:picChg chg="del">
          <ac:chgData name="Sébastien DUPUIS" userId="5f8024bd-85a3-4c0d-9875-3e988400b110" providerId="ADAL" clId="{E2330362-DDFD-490B-B4CE-0E872DA6E121}" dt="2023-06-26T15:05:12.671" v="4723" actId="478"/>
          <ac:picMkLst>
            <pc:docMk/>
            <pc:sldMk cId="2716338727" sldId="1448944342"/>
            <ac:picMk id="10" creationId="{859BA5B1-DEB1-8AD0-1ED9-C5A673B2BF4F}"/>
          </ac:picMkLst>
        </pc:picChg>
      </pc:sldChg>
    </pc:docChg>
  </pc:docChgLst>
  <pc:docChgLst>
    <pc:chgData name="Sébastien DUPUIS" userId="5f8024bd-85a3-4c0d-9875-3e988400b110" providerId="ADAL" clId="{D68C5C29-6ACF-4FFB-9860-D3219CA38719}"/>
    <pc:docChg chg="undo custSel addSld delSld modSld sldOrd modMainMaster">
      <pc:chgData name="Sébastien DUPUIS" userId="5f8024bd-85a3-4c0d-9875-3e988400b110" providerId="ADAL" clId="{D68C5C29-6ACF-4FFB-9860-D3219CA38719}" dt="2023-06-19T15:56:48.325" v="3623" actId="20577"/>
      <pc:docMkLst>
        <pc:docMk/>
      </pc:docMkLst>
      <pc:sldChg chg="addSp delSp modSp mod">
        <pc:chgData name="Sébastien DUPUIS" userId="5f8024bd-85a3-4c0d-9875-3e988400b110" providerId="ADAL" clId="{D68C5C29-6ACF-4FFB-9860-D3219CA38719}" dt="2023-06-19T15:39:06.758" v="3432" actId="14100"/>
        <pc:sldMkLst>
          <pc:docMk/>
          <pc:sldMk cId="2861070061" sldId="327"/>
        </pc:sldMkLst>
        <pc:spChg chg="add mod">
          <ac:chgData name="Sébastien DUPUIS" userId="5f8024bd-85a3-4c0d-9875-3e988400b110" providerId="ADAL" clId="{D68C5C29-6ACF-4FFB-9860-D3219CA38719}" dt="2023-06-19T15:38:50.789" v="3427" actId="207"/>
          <ac:spMkLst>
            <pc:docMk/>
            <pc:sldMk cId="2861070061" sldId="327"/>
            <ac:spMk id="2" creationId="{35B97A73-7FCD-76BA-496C-43D4095261B2}"/>
          </ac:spMkLst>
        </pc:spChg>
        <pc:spChg chg="del mod">
          <ac:chgData name="Sébastien DUPUIS" userId="5f8024bd-85a3-4c0d-9875-3e988400b110" providerId="ADAL" clId="{D68C5C29-6ACF-4FFB-9860-D3219CA38719}" dt="2023-06-19T15:38:39.648" v="3425" actId="478"/>
          <ac:spMkLst>
            <pc:docMk/>
            <pc:sldMk cId="2861070061" sldId="327"/>
            <ac:spMk id="3" creationId="{A91FBD3C-C361-3203-CD62-BABDE1B20DF6}"/>
          </ac:spMkLst>
        </pc:spChg>
        <pc:spChg chg="add mod">
          <ac:chgData name="Sébastien DUPUIS" userId="5f8024bd-85a3-4c0d-9875-3e988400b110" providerId="ADAL" clId="{D68C5C29-6ACF-4FFB-9860-D3219CA38719}" dt="2023-06-19T15:38:31.032" v="3424" actId="207"/>
          <ac:spMkLst>
            <pc:docMk/>
            <pc:sldMk cId="2861070061" sldId="327"/>
            <ac:spMk id="4" creationId="{52A86A0C-2EC6-9208-EEAC-DBBDE7225A47}"/>
          </ac:spMkLst>
        </pc:spChg>
        <pc:spChg chg="mod">
          <ac:chgData name="Sébastien DUPUIS" userId="5f8024bd-85a3-4c0d-9875-3e988400b110" providerId="ADAL" clId="{D68C5C29-6ACF-4FFB-9860-D3219CA38719}" dt="2023-06-19T15:39:06.758" v="3432" actId="14100"/>
          <ac:spMkLst>
            <pc:docMk/>
            <pc:sldMk cId="2861070061" sldId="327"/>
            <ac:spMk id="68" creationId="{868879DD-0001-64BE-A7FD-AE58529F5CAF}"/>
          </ac:spMkLst>
        </pc:spChg>
        <pc:picChg chg="mod">
          <ac:chgData name="Sébastien DUPUIS" userId="5f8024bd-85a3-4c0d-9875-3e988400b110" providerId="ADAL" clId="{D68C5C29-6ACF-4FFB-9860-D3219CA38719}" dt="2023-06-14T15:29:40.480" v="44"/>
          <ac:picMkLst>
            <pc:docMk/>
            <pc:sldMk cId="2861070061" sldId="327"/>
            <ac:picMk id="6" creationId="{7F5B0374-0B44-7C75-340D-196AA20A1C9B}"/>
          </ac:picMkLst>
        </pc:picChg>
      </pc:sldChg>
      <pc:sldChg chg="addSp delSp modSp mod">
        <pc:chgData name="Sébastien DUPUIS" userId="5f8024bd-85a3-4c0d-9875-3e988400b110" providerId="ADAL" clId="{D68C5C29-6ACF-4FFB-9860-D3219CA38719}" dt="2023-06-19T15:37:56.180" v="3419" actId="207"/>
        <pc:sldMkLst>
          <pc:docMk/>
          <pc:sldMk cId="626772758" sldId="1448944320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626772758" sldId="1448944320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07:03:58.824" v="139" actId="20577"/>
          <ac:spMkLst>
            <pc:docMk/>
            <pc:sldMk cId="626772758" sldId="1448944320"/>
            <ac:spMk id="4" creationId="{7F036F73-011B-3475-8FFB-EFFFCB729C17}"/>
          </ac:spMkLst>
        </pc:spChg>
        <pc:spChg chg="add mod">
          <ac:chgData name="Sébastien DUPUIS" userId="5f8024bd-85a3-4c0d-9875-3e988400b110" providerId="ADAL" clId="{D68C5C29-6ACF-4FFB-9860-D3219CA38719}" dt="2023-06-19T15:37:56.180" v="3419" actId="207"/>
          <ac:spMkLst>
            <pc:docMk/>
            <pc:sldMk cId="626772758" sldId="1448944320"/>
            <ac:spMk id="7" creationId="{71804F0E-8CB2-E0EE-A4F4-A62CD9A217FB}"/>
          </ac:spMkLst>
        </pc:spChg>
        <pc:spChg chg="add mod">
          <ac:chgData name="Sébastien DUPUIS" userId="5f8024bd-85a3-4c0d-9875-3e988400b110" providerId="ADAL" clId="{D68C5C29-6ACF-4FFB-9860-D3219CA38719}" dt="2023-06-19T15:37:43.733" v="3418" actId="1076"/>
          <ac:spMkLst>
            <pc:docMk/>
            <pc:sldMk cId="626772758" sldId="1448944320"/>
            <ac:spMk id="9" creationId="{B9B45A5E-A104-E475-8D6B-A258D50E4666}"/>
          </ac:spMkLst>
        </pc:spChg>
        <pc:picChg chg="add mod">
          <ac:chgData name="Sébastien DUPUIS" userId="5f8024bd-85a3-4c0d-9875-3e988400b110" providerId="ADAL" clId="{D68C5C29-6ACF-4FFB-9860-D3219CA38719}" dt="2023-06-19T07:04:21.811" v="144" actId="1076"/>
          <ac:picMkLst>
            <pc:docMk/>
            <pc:sldMk cId="626772758" sldId="1448944320"/>
            <ac:picMk id="8" creationId="{39EAC37F-04BE-8912-98A8-9EEAF4CD62AC}"/>
          </ac:picMkLst>
        </pc:picChg>
        <pc:picChg chg="del">
          <ac:chgData name="Sébastien DUPUIS" userId="5f8024bd-85a3-4c0d-9875-3e988400b110" providerId="ADAL" clId="{D68C5C29-6ACF-4FFB-9860-D3219CA38719}" dt="2023-06-19T07:04:15.630" v="140" actId="478"/>
          <ac:picMkLst>
            <pc:docMk/>
            <pc:sldMk cId="626772758" sldId="1448944320"/>
            <ac:picMk id="9" creationId="{A6BBB6FA-9C8F-1396-B313-EF7C6225DA9B}"/>
          </ac:picMkLst>
        </pc:picChg>
      </pc:sldChg>
      <pc:sldChg chg="delSp modSp mod">
        <pc:chgData name="Sébastien DUPUIS" userId="5f8024bd-85a3-4c0d-9875-3e988400b110" providerId="ADAL" clId="{D68C5C29-6ACF-4FFB-9860-D3219CA38719}" dt="2023-06-19T15:56:48.325" v="3623" actId="20577"/>
        <pc:sldMkLst>
          <pc:docMk/>
          <pc:sldMk cId="3847570049" sldId="1448944323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3847570049" sldId="1448944323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12:44:06.002" v="1982" actId="6549"/>
          <ac:spMkLst>
            <pc:docMk/>
            <pc:sldMk cId="3847570049" sldId="1448944323"/>
            <ac:spMk id="5" creationId="{6A2F85D3-7D37-606D-8D6B-223BDB4404DF}"/>
          </ac:spMkLst>
        </pc:spChg>
        <pc:spChg chg="mod">
          <ac:chgData name="Sébastien DUPUIS" userId="5f8024bd-85a3-4c0d-9875-3e988400b110" providerId="ADAL" clId="{D68C5C29-6ACF-4FFB-9860-D3219CA38719}" dt="2023-06-19T15:56:48.325" v="3623" actId="20577"/>
          <ac:spMkLst>
            <pc:docMk/>
            <pc:sldMk cId="3847570049" sldId="1448944323"/>
            <ac:spMk id="7" creationId="{99AC9673-C48D-C1A2-E06D-19C677C3CDED}"/>
          </ac:spMkLst>
        </pc:spChg>
        <pc:spChg chg="del">
          <ac:chgData name="Sébastien DUPUIS" userId="5f8024bd-85a3-4c0d-9875-3e988400b110" providerId="ADAL" clId="{D68C5C29-6ACF-4FFB-9860-D3219CA38719}" dt="2023-06-19T12:43:01.891" v="1960" actId="478"/>
          <ac:spMkLst>
            <pc:docMk/>
            <pc:sldMk cId="3847570049" sldId="1448944323"/>
            <ac:spMk id="8" creationId="{0DEB11DF-CD7C-ADCF-87B3-D08415BD6B76}"/>
          </ac:spMkLst>
        </pc:spChg>
        <pc:spChg chg="mod">
          <ac:chgData name="Sébastien DUPUIS" userId="5f8024bd-85a3-4c0d-9875-3e988400b110" providerId="ADAL" clId="{D68C5C29-6ACF-4FFB-9860-D3219CA38719}" dt="2023-06-19T13:15:59.678" v="3360" actId="1076"/>
          <ac:spMkLst>
            <pc:docMk/>
            <pc:sldMk cId="3847570049" sldId="1448944323"/>
            <ac:spMk id="9" creationId="{8A079853-80AE-9B21-C896-37728ECECCEC}"/>
          </ac:spMkLst>
        </pc:spChg>
        <pc:spChg chg="mod">
          <ac:chgData name="Sébastien DUPUIS" userId="5f8024bd-85a3-4c0d-9875-3e988400b110" providerId="ADAL" clId="{D68C5C29-6ACF-4FFB-9860-D3219CA38719}" dt="2023-06-19T12:09:16.649" v="1883" actId="20577"/>
          <ac:spMkLst>
            <pc:docMk/>
            <pc:sldMk cId="3847570049" sldId="1448944323"/>
            <ac:spMk id="13" creationId="{84B555F0-C361-722D-22E5-16E93D370B8D}"/>
          </ac:spMkLst>
        </pc:spChg>
        <pc:spChg chg="del mod">
          <ac:chgData name="Sébastien DUPUIS" userId="5f8024bd-85a3-4c0d-9875-3e988400b110" providerId="ADAL" clId="{D68C5C29-6ACF-4FFB-9860-D3219CA38719}" dt="2023-06-19T12:41:11.013" v="1884" actId="478"/>
          <ac:spMkLst>
            <pc:docMk/>
            <pc:sldMk cId="3847570049" sldId="1448944323"/>
            <ac:spMk id="15" creationId="{1D4CD394-F847-8767-09D0-35027154AA4D}"/>
          </ac:spMkLst>
        </pc:spChg>
      </pc:sldChg>
      <pc:sldChg chg="addSp modSp mod">
        <pc:chgData name="Sébastien DUPUIS" userId="5f8024bd-85a3-4c0d-9875-3e988400b110" providerId="ADAL" clId="{D68C5C29-6ACF-4FFB-9860-D3219CA38719}" dt="2023-06-19T15:38:02.766" v="3420"/>
        <pc:sldMkLst>
          <pc:docMk/>
          <pc:sldMk cId="2685412182" sldId="1448944325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2685412182" sldId="1448944325"/>
            <ac:spMk id="3" creationId="{CCE6B315-7221-5348-B421-3DAD317FA364}"/>
          </ac:spMkLst>
        </pc:spChg>
        <pc:spChg chg="add mod">
          <ac:chgData name="Sébastien DUPUIS" userId="5f8024bd-85a3-4c0d-9875-3e988400b110" providerId="ADAL" clId="{D68C5C29-6ACF-4FFB-9860-D3219CA38719}" dt="2023-06-19T12:04:03.456" v="1872" actId="1076"/>
          <ac:spMkLst>
            <pc:docMk/>
            <pc:sldMk cId="2685412182" sldId="1448944325"/>
            <ac:spMk id="5" creationId="{9F9F2D30-33DE-B1CD-B868-3C6245A904EE}"/>
          </ac:spMkLst>
        </pc:spChg>
        <pc:spChg chg="add mod">
          <ac:chgData name="Sébastien DUPUIS" userId="5f8024bd-85a3-4c0d-9875-3e988400b110" providerId="ADAL" clId="{D68C5C29-6ACF-4FFB-9860-D3219CA38719}" dt="2023-06-19T15:38:02.766" v="3420"/>
          <ac:spMkLst>
            <pc:docMk/>
            <pc:sldMk cId="2685412182" sldId="1448944325"/>
            <ac:spMk id="7" creationId="{27165080-AE59-FCFB-467A-F22B2E945FE4}"/>
          </ac:spMkLst>
        </pc:spChg>
        <pc:spChg chg="add mod">
          <ac:chgData name="Sébastien DUPUIS" userId="5f8024bd-85a3-4c0d-9875-3e988400b110" providerId="ADAL" clId="{D68C5C29-6ACF-4FFB-9860-D3219CA38719}" dt="2023-06-19T15:38:02.766" v="3420"/>
          <ac:spMkLst>
            <pc:docMk/>
            <pc:sldMk cId="2685412182" sldId="1448944325"/>
            <ac:spMk id="8" creationId="{BC2B6C7D-20D0-1BD2-DAB6-60C28AA29B14}"/>
          </ac:spMkLst>
        </pc:spChg>
        <pc:spChg chg="mod">
          <ac:chgData name="Sébastien DUPUIS" userId="5f8024bd-85a3-4c0d-9875-3e988400b110" providerId="ADAL" clId="{D68C5C29-6ACF-4FFB-9860-D3219CA38719}" dt="2023-06-19T11:59:13.053" v="1821" actId="1076"/>
          <ac:spMkLst>
            <pc:docMk/>
            <pc:sldMk cId="2685412182" sldId="1448944325"/>
            <ac:spMk id="10" creationId="{DDEFD099-1012-8EE6-AC1D-3695010B3A88}"/>
          </ac:spMkLst>
        </pc:spChg>
        <pc:spChg chg="mod">
          <ac:chgData name="Sébastien DUPUIS" userId="5f8024bd-85a3-4c0d-9875-3e988400b110" providerId="ADAL" clId="{D68C5C29-6ACF-4FFB-9860-D3219CA38719}" dt="2023-06-19T12:03:59.659" v="1871" actId="1076"/>
          <ac:spMkLst>
            <pc:docMk/>
            <pc:sldMk cId="2685412182" sldId="1448944325"/>
            <ac:spMk id="12" creationId="{32D551E0-9B4D-5F42-A8C1-A467ECEE6F76}"/>
          </ac:spMkLst>
        </pc:spChg>
        <pc:spChg chg="mod">
          <ac:chgData name="Sébastien DUPUIS" userId="5f8024bd-85a3-4c0d-9875-3e988400b110" providerId="ADAL" clId="{D68C5C29-6ACF-4FFB-9860-D3219CA38719}" dt="2023-06-19T11:59:04.001" v="1820" actId="1076"/>
          <ac:spMkLst>
            <pc:docMk/>
            <pc:sldMk cId="2685412182" sldId="1448944325"/>
            <ac:spMk id="13" creationId="{429AF48E-5B86-32E4-B5DF-94C595FA9B24}"/>
          </ac:spMkLst>
        </pc:spChg>
        <pc:graphicFrameChg chg="add mod">
          <ac:chgData name="Sébastien DUPUIS" userId="5f8024bd-85a3-4c0d-9875-3e988400b110" providerId="ADAL" clId="{D68C5C29-6ACF-4FFB-9860-D3219CA38719}" dt="2023-06-19T12:03:46.687" v="1869" actId="1076"/>
          <ac:graphicFrameMkLst>
            <pc:docMk/>
            <pc:sldMk cId="2685412182" sldId="1448944325"/>
            <ac:graphicFrameMk id="4" creationId="{7E407B3F-63ED-6592-D7C9-6E5B60FBA6F0}"/>
          </ac:graphicFrameMkLst>
        </pc:graphicFrameChg>
        <pc:graphicFrameChg chg="mod">
          <ac:chgData name="Sébastien DUPUIS" userId="5f8024bd-85a3-4c0d-9875-3e988400b110" providerId="ADAL" clId="{D68C5C29-6ACF-4FFB-9860-D3219CA38719}" dt="2023-06-19T11:59:13.053" v="1821" actId="1076"/>
          <ac:graphicFrameMkLst>
            <pc:docMk/>
            <pc:sldMk cId="2685412182" sldId="1448944325"/>
            <ac:graphicFrameMk id="9" creationId="{7B2939DD-7348-EA09-50F3-39B3033C7169}"/>
          </ac:graphicFrameMkLst>
        </pc:graphicFrameChg>
        <pc:graphicFrameChg chg="mod">
          <ac:chgData name="Sébastien DUPUIS" userId="5f8024bd-85a3-4c0d-9875-3e988400b110" providerId="ADAL" clId="{D68C5C29-6ACF-4FFB-9860-D3219CA38719}" dt="2023-06-19T12:05:26.655" v="1873"/>
          <ac:graphicFrameMkLst>
            <pc:docMk/>
            <pc:sldMk cId="2685412182" sldId="1448944325"/>
            <ac:graphicFrameMk id="11" creationId="{D301B73D-5BD2-F79C-A70A-3C71D50EA323}"/>
          </ac:graphicFrameMkLst>
        </pc:graphicFrameChg>
      </pc:sldChg>
      <pc:sldChg chg="modSp mod">
        <pc:chgData name="Sébastien DUPUIS" userId="5f8024bd-85a3-4c0d-9875-3e988400b110" providerId="ADAL" clId="{D68C5C29-6ACF-4FFB-9860-D3219CA38719}" dt="2023-06-19T15:47:30.597" v="3458" actId="1076"/>
        <pc:sldMkLst>
          <pc:docMk/>
          <pc:sldMk cId="1437164524" sldId="1448944328"/>
        </pc:sldMkLst>
        <pc:spChg chg="mod">
          <ac:chgData name="Sébastien DUPUIS" userId="5f8024bd-85a3-4c0d-9875-3e988400b110" providerId="ADAL" clId="{D68C5C29-6ACF-4FFB-9860-D3219CA38719}" dt="2023-06-19T15:47:30.597" v="3458" actId="1076"/>
          <ac:spMkLst>
            <pc:docMk/>
            <pc:sldMk cId="1437164524" sldId="1448944328"/>
            <ac:spMk id="2" creationId="{B71C6A08-5822-1690-9F42-48CDF92B316A}"/>
          </ac:spMkLst>
        </pc:spChg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1437164524" sldId="1448944328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09:52:44.411" v="1729" actId="1076"/>
          <ac:spMkLst>
            <pc:docMk/>
            <pc:sldMk cId="1437164524" sldId="1448944328"/>
            <ac:spMk id="4" creationId="{6EF90132-C63F-78E6-C97A-2E5280392BA5}"/>
          </ac:spMkLst>
        </pc:spChg>
        <pc:spChg chg="mod">
          <ac:chgData name="Sébastien DUPUIS" userId="5f8024bd-85a3-4c0d-9875-3e988400b110" providerId="ADAL" clId="{D68C5C29-6ACF-4FFB-9860-D3219CA38719}" dt="2023-06-19T15:46:33.748" v="3455" actId="14100"/>
          <ac:spMkLst>
            <pc:docMk/>
            <pc:sldMk cId="1437164524" sldId="1448944328"/>
            <ac:spMk id="12" creationId="{934F3D28-C405-B5C8-DA95-71242C9C3FF1}"/>
          </ac:spMkLst>
        </pc:spChg>
        <pc:spChg chg="mod">
          <ac:chgData name="Sébastien DUPUIS" userId="5f8024bd-85a3-4c0d-9875-3e988400b110" providerId="ADAL" clId="{D68C5C29-6ACF-4FFB-9860-D3219CA38719}" dt="2023-06-19T15:45:10.923" v="3437" actId="1076"/>
          <ac:spMkLst>
            <pc:docMk/>
            <pc:sldMk cId="1437164524" sldId="1448944328"/>
            <ac:spMk id="17" creationId="{0867D987-7F99-7ACA-963D-0FC109571866}"/>
          </ac:spMkLst>
        </pc:spChg>
        <pc:spChg chg="mod">
          <ac:chgData name="Sébastien DUPUIS" userId="5f8024bd-85a3-4c0d-9875-3e988400b110" providerId="ADAL" clId="{D68C5C29-6ACF-4FFB-9860-D3219CA38719}" dt="2023-06-19T15:46:06.052" v="3438" actId="14100"/>
          <ac:spMkLst>
            <pc:docMk/>
            <pc:sldMk cId="1437164524" sldId="1448944328"/>
            <ac:spMk id="20" creationId="{D9CD36C8-BAF3-2D4D-8187-F3B5841F58FF}"/>
          </ac:spMkLst>
        </pc:spChg>
        <pc:spChg chg="mod">
          <ac:chgData name="Sébastien DUPUIS" userId="5f8024bd-85a3-4c0d-9875-3e988400b110" providerId="ADAL" clId="{D68C5C29-6ACF-4FFB-9860-D3219CA38719}" dt="2023-06-19T09:52:27.314" v="1727" actId="20577"/>
          <ac:spMkLst>
            <pc:docMk/>
            <pc:sldMk cId="1437164524" sldId="1448944328"/>
            <ac:spMk id="39" creationId="{3CBB46A8-EA1F-5C6D-3C33-A8E904C8B209}"/>
          </ac:spMkLst>
        </pc:spChg>
        <pc:picChg chg="mod">
          <ac:chgData name="Sébastien DUPUIS" userId="5f8024bd-85a3-4c0d-9875-3e988400b110" providerId="ADAL" clId="{D68C5C29-6ACF-4FFB-9860-D3219CA38719}" dt="2023-06-19T09:52:44.411" v="1729" actId="1076"/>
          <ac:picMkLst>
            <pc:docMk/>
            <pc:sldMk cId="1437164524" sldId="1448944328"/>
            <ac:picMk id="10" creationId="{723D18DE-56F0-F7E7-5801-3EA7E86F759B}"/>
          </ac:picMkLst>
        </pc:picChg>
        <pc:picChg chg="mod">
          <ac:chgData name="Sébastien DUPUIS" userId="5f8024bd-85a3-4c0d-9875-3e988400b110" providerId="ADAL" clId="{D68C5C29-6ACF-4FFB-9860-D3219CA38719}" dt="2023-06-19T15:47:23.527" v="3456" actId="1076"/>
          <ac:picMkLst>
            <pc:docMk/>
            <pc:sldMk cId="1437164524" sldId="1448944328"/>
            <ac:picMk id="26" creationId="{0BECCAB3-A53A-5D57-54C6-49918BD6E974}"/>
          </ac:picMkLst>
        </pc:picChg>
      </pc:sldChg>
      <pc:sldChg chg="modSp mod">
        <pc:chgData name="Sébastien DUPUIS" userId="5f8024bd-85a3-4c0d-9875-3e988400b110" providerId="ADAL" clId="{D68C5C29-6ACF-4FFB-9860-D3219CA38719}" dt="2023-06-19T08:22:51.809" v="597" actId="20577"/>
        <pc:sldMkLst>
          <pc:docMk/>
          <pc:sldMk cId="1832013441" sldId="1448944329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1832013441" sldId="1448944329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08:22:51.809" v="597" actId="20577"/>
          <ac:spMkLst>
            <pc:docMk/>
            <pc:sldMk cId="1832013441" sldId="1448944329"/>
            <ac:spMk id="15" creationId="{1D4CD394-F847-8767-09D0-35027154AA4D}"/>
          </ac:spMkLst>
        </pc:spChg>
      </pc:sldChg>
      <pc:sldChg chg="modSp mod">
        <pc:chgData name="Sébastien DUPUIS" userId="5f8024bd-85a3-4c0d-9875-3e988400b110" providerId="ADAL" clId="{D68C5C29-6ACF-4FFB-9860-D3219CA38719}" dt="2023-06-19T12:58:39.698" v="2537" actId="20577"/>
        <pc:sldMkLst>
          <pc:docMk/>
          <pc:sldMk cId="3988906689" sldId="1448944330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3988906689" sldId="1448944330"/>
            <ac:spMk id="3" creationId="{CCE6B315-7221-5348-B421-3DAD317FA364}"/>
          </ac:spMkLst>
        </pc:spChg>
        <pc:graphicFrameChg chg="mod modGraphic">
          <ac:chgData name="Sébastien DUPUIS" userId="5f8024bd-85a3-4c0d-9875-3e988400b110" providerId="ADAL" clId="{D68C5C29-6ACF-4FFB-9860-D3219CA38719}" dt="2023-06-19T12:58:39.698" v="2537" actId="20577"/>
          <ac:graphicFrameMkLst>
            <pc:docMk/>
            <pc:sldMk cId="3988906689" sldId="1448944330"/>
            <ac:graphicFrameMk id="23" creationId="{08A10344-974A-EC29-CA21-A910E02AA353}"/>
          </ac:graphicFrameMkLst>
        </pc:graphicFrameChg>
      </pc:sldChg>
      <pc:sldChg chg="modSp mod ord">
        <pc:chgData name="Sébastien DUPUIS" userId="5f8024bd-85a3-4c0d-9875-3e988400b110" providerId="ADAL" clId="{D68C5C29-6ACF-4FFB-9860-D3219CA38719}" dt="2023-06-19T12:55:40.614" v="2413" actId="20577"/>
        <pc:sldMkLst>
          <pc:docMk/>
          <pc:sldMk cId="1554737768" sldId="1448944333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1554737768" sldId="1448944333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08:23:36.022" v="604" actId="20577"/>
          <ac:spMkLst>
            <pc:docMk/>
            <pc:sldMk cId="1554737768" sldId="1448944333"/>
            <ac:spMk id="4" creationId="{E31A3642-93DF-D7C5-B6E0-24AAC35063C3}"/>
          </ac:spMkLst>
        </pc:spChg>
        <pc:spChg chg="mod">
          <ac:chgData name="Sébastien DUPUIS" userId="5f8024bd-85a3-4c0d-9875-3e988400b110" providerId="ADAL" clId="{D68C5C29-6ACF-4FFB-9860-D3219CA38719}" dt="2023-06-19T12:55:40.614" v="2413" actId="20577"/>
          <ac:spMkLst>
            <pc:docMk/>
            <pc:sldMk cId="1554737768" sldId="1448944333"/>
            <ac:spMk id="5" creationId="{08E78298-6E82-804D-0DF3-AF66DC522F24}"/>
          </ac:spMkLst>
        </pc:spChg>
      </pc:sldChg>
      <pc:sldChg chg="modSp mod">
        <pc:chgData name="Sébastien DUPUIS" userId="5f8024bd-85a3-4c0d-9875-3e988400b110" providerId="ADAL" clId="{D68C5C29-6ACF-4FFB-9860-D3219CA38719}" dt="2023-06-19T08:26:31.137" v="977" actId="113"/>
        <pc:sldMkLst>
          <pc:docMk/>
          <pc:sldMk cId="449599231" sldId="1448944334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449599231" sldId="1448944334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08:26:31.137" v="977" actId="113"/>
          <ac:spMkLst>
            <pc:docMk/>
            <pc:sldMk cId="449599231" sldId="1448944334"/>
            <ac:spMk id="7" creationId="{C6A02C74-C1E0-4E93-F3E0-500A1F7DD41E}"/>
          </ac:spMkLst>
        </pc:spChg>
      </pc:sldChg>
      <pc:sldChg chg="modSp mod">
        <pc:chgData name="Sébastien DUPUIS" userId="5f8024bd-85a3-4c0d-9875-3e988400b110" providerId="ADAL" clId="{D68C5C29-6ACF-4FFB-9860-D3219CA38719}" dt="2023-06-19T15:52:24.303" v="3521" actId="20577"/>
        <pc:sldMkLst>
          <pc:docMk/>
          <pc:sldMk cId="12542695" sldId="1448944335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12542695" sldId="1448944335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15:52:24.303" v="3521" actId="20577"/>
          <ac:spMkLst>
            <pc:docMk/>
            <pc:sldMk cId="12542695" sldId="1448944335"/>
            <ac:spMk id="7" creationId="{C6A02C74-C1E0-4E93-F3E0-500A1F7DD41E}"/>
          </ac:spMkLst>
        </pc:spChg>
      </pc:sldChg>
      <pc:sldChg chg="addSp modSp mod">
        <pc:chgData name="Sébastien DUPUIS" userId="5f8024bd-85a3-4c0d-9875-3e988400b110" providerId="ADAL" clId="{D68C5C29-6ACF-4FFB-9860-D3219CA38719}" dt="2023-06-19T15:55:45.066" v="3582" actId="20577"/>
        <pc:sldMkLst>
          <pc:docMk/>
          <pc:sldMk cId="4135281289" sldId="1448944336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4135281289" sldId="1448944336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15:55:45.066" v="3582" actId="20577"/>
          <ac:spMkLst>
            <pc:docMk/>
            <pc:sldMk cId="4135281289" sldId="1448944336"/>
            <ac:spMk id="4" creationId="{1E4D02AF-DDA0-FD89-4D13-F96622DA6471}"/>
          </ac:spMkLst>
        </pc:spChg>
        <pc:spChg chg="mod">
          <ac:chgData name="Sébastien DUPUIS" userId="5f8024bd-85a3-4c0d-9875-3e988400b110" providerId="ADAL" clId="{D68C5C29-6ACF-4FFB-9860-D3219CA38719}" dt="2023-06-19T13:20:18.161" v="3362" actId="1076"/>
          <ac:spMkLst>
            <pc:docMk/>
            <pc:sldMk cId="4135281289" sldId="1448944336"/>
            <ac:spMk id="25" creationId="{985B4354-8E19-D14B-E462-287447318E0B}"/>
          </ac:spMkLst>
        </pc:spChg>
        <pc:picChg chg="add mod">
          <ac:chgData name="Sébastien DUPUIS" userId="5f8024bd-85a3-4c0d-9875-3e988400b110" providerId="ADAL" clId="{D68C5C29-6ACF-4FFB-9860-D3219CA38719}" dt="2023-06-19T13:14:48.292" v="3358" actId="1076"/>
          <ac:picMkLst>
            <pc:docMk/>
            <pc:sldMk cId="4135281289" sldId="1448944336"/>
            <ac:picMk id="7" creationId="{ADB423B5-6159-4C8D-1367-FFAEE78CE2E1}"/>
          </ac:picMkLst>
        </pc:picChg>
        <pc:picChg chg="add mod">
          <ac:chgData name="Sébastien DUPUIS" userId="5f8024bd-85a3-4c0d-9875-3e988400b110" providerId="ADAL" clId="{D68C5C29-6ACF-4FFB-9860-D3219CA38719}" dt="2023-06-19T13:20:52.704" v="3365" actId="1036"/>
          <ac:picMkLst>
            <pc:docMk/>
            <pc:sldMk cId="4135281289" sldId="1448944336"/>
            <ac:picMk id="9" creationId="{36E0FD40-52F4-E5BF-2C90-AB580178E87A}"/>
          </ac:picMkLst>
        </pc:picChg>
      </pc:sldChg>
      <pc:sldChg chg="modSp add del mod ord">
        <pc:chgData name="Sébastien DUPUIS" userId="5f8024bd-85a3-4c0d-9875-3e988400b110" providerId="ADAL" clId="{D68C5C29-6ACF-4FFB-9860-D3219CA38719}" dt="2023-06-19T08:29:07.867" v="1133" actId="2696"/>
        <pc:sldMkLst>
          <pc:docMk/>
          <pc:sldMk cId="339966664" sldId="1448944337"/>
        </pc:sldMkLst>
        <pc:spChg chg="mod">
          <ac:chgData name="Sébastien DUPUIS" userId="5f8024bd-85a3-4c0d-9875-3e988400b110" providerId="ADAL" clId="{D68C5C29-6ACF-4FFB-9860-D3219CA38719}" dt="2023-06-19T08:28:00.746" v="1051" actId="20577"/>
          <ac:spMkLst>
            <pc:docMk/>
            <pc:sldMk cId="339966664" sldId="1448944337"/>
            <ac:spMk id="5" creationId="{912DF43F-9327-0FA1-3254-D68DAAB794B3}"/>
          </ac:spMkLst>
        </pc:spChg>
        <pc:spChg chg="mod">
          <ac:chgData name="Sébastien DUPUIS" userId="5f8024bd-85a3-4c0d-9875-3e988400b110" providerId="ADAL" clId="{D68C5C29-6ACF-4FFB-9860-D3219CA38719}" dt="2023-06-19T08:28:47.457" v="1132" actId="20577"/>
          <ac:spMkLst>
            <pc:docMk/>
            <pc:sldMk cId="339966664" sldId="1448944337"/>
            <ac:spMk id="7" creationId="{C6A02C74-C1E0-4E93-F3E0-500A1F7DD41E}"/>
          </ac:spMkLst>
        </pc:spChg>
      </pc:sldChg>
      <pc:sldChg chg="addSp delSp modSp add mod">
        <pc:chgData name="Sébastien DUPUIS" userId="5f8024bd-85a3-4c0d-9875-3e988400b110" providerId="ADAL" clId="{D68C5C29-6ACF-4FFB-9860-D3219CA38719}" dt="2023-06-19T12:50:24.826" v="2347" actId="20577"/>
        <pc:sldMkLst>
          <pc:docMk/>
          <pc:sldMk cId="1715971956" sldId="1448944337"/>
        </pc:sldMkLst>
        <pc:spChg chg="del">
          <ac:chgData name="Sébastien DUPUIS" userId="5f8024bd-85a3-4c0d-9875-3e988400b110" providerId="ADAL" clId="{D68C5C29-6ACF-4FFB-9860-D3219CA38719}" dt="2023-06-19T12:44:17.603" v="1983" actId="478"/>
          <ac:spMkLst>
            <pc:docMk/>
            <pc:sldMk cId="1715971956" sldId="1448944337"/>
            <ac:spMk id="7" creationId="{99AC9673-C48D-C1A2-E06D-19C677C3CDED}"/>
          </ac:spMkLst>
        </pc:spChg>
        <pc:spChg chg="mod">
          <ac:chgData name="Sébastien DUPUIS" userId="5f8024bd-85a3-4c0d-9875-3e988400b110" providerId="ADAL" clId="{D68C5C29-6ACF-4FFB-9860-D3219CA38719}" dt="2023-06-19T12:50:04.258" v="2333" actId="1076"/>
          <ac:spMkLst>
            <pc:docMk/>
            <pc:sldMk cId="1715971956" sldId="1448944337"/>
            <ac:spMk id="8" creationId="{0DEB11DF-CD7C-ADCF-87B3-D08415BD6B76}"/>
          </ac:spMkLst>
        </pc:spChg>
        <pc:spChg chg="mod">
          <ac:chgData name="Sébastien DUPUIS" userId="5f8024bd-85a3-4c0d-9875-3e988400b110" providerId="ADAL" clId="{D68C5C29-6ACF-4FFB-9860-D3219CA38719}" dt="2023-06-19T12:49:51.683" v="2329" actId="1076"/>
          <ac:spMkLst>
            <pc:docMk/>
            <pc:sldMk cId="1715971956" sldId="1448944337"/>
            <ac:spMk id="9" creationId="{8A079853-80AE-9B21-C896-37728ECECCEC}"/>
          </ac:spMkLst>
        </pc:spChg>
        <pc:spChg chg="add mod">
          <ac:chgData name="Sébastien DUPUIS" userId="5f8024bd-85a3-4c0d-9875-3e988400b110" providerId="ADAL" clId="{D68C5C29-6ACF-4FFB-9860-D3219CA38719}" dt="2023-06-19T12:50:01.454" v="2332" actId="1076"/>
          <ac:spMkLst>
            <pc:docMk/>
            <pc:sldMk cId="1715971956" sldId="1448944337"/>
            <ac:spMk id="10" creationId="{C01FFDBD-33E3-D4AF-15DB-E71DD1278D3E}"/>
          </ac:spMkLst>
        </pc:spChg>
        <pc:spChg chg="mod">
          <ac:chgData name="Sébastien DUPUIS" userId="5f8024bd-85a3-4c0d-9875-3e988400b110" providerId="ADAL" clId="{D68C5C29-6ACF-4FFB-9860-D3219CA38719}" dt="2023-06-19T12:50:24.826" v="2347" actId="20577"/>
          <ac:spMkLst>
            <pc:docMk/>
            <pc:sldMk cId="1715971956" sldId="1448944337"/>
            <ac:spMk id="15" creationId="{1D4CD394-F847-8767-09D0-35027154AA4D}"/>
          </ac:spMkLst>
        </pc:spChg>
      </pc:sldChg>
      <pc:sldMasterChg chg="delSp mod modSldLayout">
        <pc:chgData name="Sébastien DUPUIS" userId="5f8024bd-85a3-4c0d-9875-3e988400b110" providerId="ADAL" clId="{D68C5C29-6ACF-4FFB-9860-D3219CA38719}" dt="2023-06-14T15:29:37.748" v="43" actId="6013"/>
        <pc:sldMasterMkLst>
          <pc:docMk/>
          <pc:sldMasterMk cId="91531977" sldId="2147483660"/>
        </pc:sldMasterMkLst>
        <pc:spChg chg="del">
          <ac:chgData name="Sébastien DUPUIS" userId="5f8024bd-85a3-4c0d-9875-3e988400b110" providerId="ADAL" clId="{D68C5C29-6ACF-4FFB-9860-D3219CA38719}" dt="2023-06-14T15:25:35.646" v="38" actId="478"/>
          <ac:spMkLst>
            <pc:docMk/>
            <pc:sldMasterMk cId="91531977" sldId="2147483660"/>
            <ac:spMk id="12" creationId="{00000000-0000-0000-0000-000000000000}"/>
          </ac:spMkLst>
        </pc:spChg>
        <pc:spChg chg="del">
          <ac:chgData name="Sébastien DUPUIS" userId="5f8024bd-85a3-4c0d-9875-3e988400b110" providerId="ADAL" clId="{D68C5C29-6ACF-4FFB-9860-D3219CA38719}" dt="2023-06-14T15:25:37.293" v="40" actId="478"/>
          <ac:spMkLst>
            <pc:docMk/>
            <pc:sldMasterMk cId="91531977" sldId="2147483660"/>
            <ac:spMk id="13" creationId="{00000000-0000-0000-0000-000000000000}"/>
          </ac:spMkLst>
        </pc:spChg>
        <pc:spChg chg="del">
          <ac:chgData name="Sébastien DUPUIS" userId="5f8024bd-85a3-4c0d-9875-3e988400b110" providerId="ADAL" clId="{D68C5C29-6ACF-4FFB-9860-D3219CA38719}" dt="2023-06-14T15:26:35.590" v="42" actId="478"/>
          <ac:spMkLst>
            <pc:docMk/>
            <pc:sldMasterMk cId="91531977" sldId="2147483660"/>
            <ac:spMk id="20" creationId="{00000000-0000-0000-0000-000000000000}"/>
          </ac:spMkLst>
        </pc:spChg>
        <pc:picChg chg="del">
          <ac:chgData name="Sébastien DUPUIS" userId="5f8024bd-85a3-4c0d-9875-3e988400b110" providerId="ADAL" clId="{D68C5C29-6ACF-4FFB-9860-D3219CA38719}" dt="2023-06-14T15:25:36.441" v="39" actId="478"/>
          <ac:picMkLst>
            <pc:docMk/>
            <pc:sldMasterMk cId="91531977" sldId="2147483660"/>
            <ac:picMk id="7" creationId="{345E4C29-5A29-E947-9F2B-C171D4446FA6}"/>
          </ac:picMkLst>
        </pc:picChg>
        <pc:sldLayoutChg chg="delSp mod">
          <pc:chgData name="Sébastien DUPUIS" userId="5f8024bd-85a3-4c0d-9875-3e988400b110" providerId="ADAL" clId="{D68C5C29-6ACF-4FFB-9860-D3219CA38719}" dt="2023-06-14T15:26:24.406" v="41" actId="478"/>
          <pc:sldLayoutMkLst>
            <pc:docMk/>
            <pc:sldMasterMk cId="91531977" sldId="2147483660"/>
            <pc:sldLayoutMk cId="2502406652" sldId="2147483683"/>
          </pc:sldLayoutMkLst>
          <pc:spChg chg="del">
            <ac:chgData name="Sébastien DUPUIS" userId="5f8024bd-85a3-4c0d-9875-3e988400b110" providerId="ADAL" clId="{D68C5C29-6ACF-4FFB-9860-D3219CA38719}" dt="2023-06-14T15:26:24.406" v="41" actId="478"/>
            <ac:spMkLst>
              <pc:docMk/>
              <pc:sldMasterMk cId="91531977" sldId="2147483660"/>
              <pc:sldLayoutMk cId="2502406652" sldId="2147483683"/>
              <ac:spMk id="3" creationId="{72938A79-8570-4731-A01A-6C9C27210461}"/>
            </ac:spMkLst>
          </pc:spChg>
        </pc:sldLayoutChg>
        <pc:sldLayoutChg chg="delSp mod">
          <pc:chgData name="Sébastien DUPUIS" userId="5f8024bd-85a3-4c0d-9875-3e988400b110" providerId="ADAL" clId="{D68C5C29-6ACF-4FFB-9860-D3219CA38719}" dt="2023-06-14T15:23:55.950" v="37" actId="478"/>
          <pc:sldLayoutMkLst>
            <pc:docMk/>
            <pc:sldMasterMk cId="759146756" sldId="2147484013"/>
            <pc:sldLayoutMk cId="808024636" sldId="2147483783"/>
          </pc:sldLayoutMkLst>
          <pc:picChg chg="del">
            <ac:chgData name="Sébastien DUPUIS" userId="5f8024bd-85a3-4c0d-9875-3e988400b110" providerId="ADAL" clId="{D68C5C29-6ACF-4FFB-9860-D3219CA38719}" dt="2023-06-14T15:23:55.950" v="37" actId="478"/>
            <ac:picMkLst>
              <pc:docMk/>
              <pc:sldMasterMk cId="759146756" sldId="2147484013"/>
              <pc:sldLayoutMk cId="808024636" sldId="2147483783"/>
              <ac:picMk id="5" creationId="{A73828C7-CEDF-4199-8B1E-D333962704BF}"/>
            </ac:picMkLst>
          </pc:picChg>
        </pc:sldLayoutChg>
      </pc:sldMasterChg>
      <pc:sldMasterChg chg="delSp mod delSldLayout">
        <pc:chgData name="Sébastien DUPUIS" userId="5f8024bd-85a3-4c0d-9875-3e988400b110" providerId="ADAL" clId="{D68C5C29-6ACF-4FFB-9860-D3219CA38719}" dt="2023-06-14T15:30:24.844" v="120" actId="2696"/>
        <pc:sldMasterMkLst>
          <pc:docMk/>
          <pc:sldMasterMk cId="759146756" sldId="2147484013"/>
        </pc:sldMasterMkLst>
        <pc:spChg chg="del">
          <ac:chgData name="Sébastien DUPUIS" userId="5f8024bd-85a3-4c0d-9875-3e988400b110" providerId="ADAL" clId="{D68C5C29-6ACF-4FFB-9860-D3219CA38719}" dt="2023-06-14T15:23:30.514" v="36" actId="478"/>
          <ac:spMkLst>
            <pc:docMk/>
            <pc:sldMasterMk cId="759146756" sldId="2147484013"/>
            <ac:spMk id="8" creationId="{9B007242-7388-44C3-ACD1-D7A29E364CAA}"/>
          </ac:spMkLst>
        </pc:spChg>
        <pc:spChg chg="del">
          <ac:chgData name="Sébastien DUPUIS" userId="5f8024bd-85a3-4c0d-9875-3e988400b110" providerId="ADAL" clId="{D68C5C29-6ACF-4FFB-9860-D3219CA38719}" dt="2023-06-14T15:23:23.505" v="32" actId="478"/>
          <ac:spMkLst>
            <pc:docMk/>
            <pc:sldMasterMk cId="759146756" sldId="2147484013"/>
            <ac:spMk id="12" creationId="{00000000-0000-0000-0000-000000000000}"/>
          </ac:spMkLst>
        </pc:spChg>
        <pc:spChg chg="del">
          <ac:chgData name="Sébastien DUPUIS" userId="5f8024bd-85a3-4c0d-9875-3e988400b110" providerId="ADAL" clId="{D68C5C29-6ACF-4FFB-9860-D3219CA38719}" dt="2023-06-14T15:23:26.353" v="34" actId="478"/>
          <ac:spMkLst>
            <pc:docMk/>
            <pc:sldMasterMk cId="759146756" sldId="2147484013"/>
            <ac:spMk id="13" creationId="{00000000-0000-0000-0000-000000000000}"/>
          </ac:spMkLst>
        </pc:spChg>
        <pc:spChg chg="del">
          <ac:chgData name="Sébastien DUPUIS" userId="5f8024bd-85a3-4c0d-9875-3e988400b110" providerId="ADAL" clId="{D68C5C29-6ACF-4FFB-9860-D3219CA38719}" dt="2023-06-14T15:23:28.527" v="35" actId="478"/>
          <ac:spMkLst>
            <pc:docMk/>
            <pc:sldMasterMk cId="759146756" sldId="2147484013"/>
            <ac:spMk id="20" creationId="{00000000-0000-0000-0000-000000000000}"/>
          </ac:spMkLst>
        </pc:spChg>
        <pc:picChg chg="del">
          <ac:chgData name="Sébastien DUPUIS" userId="5f8024bd-85a3-4c0d-9875-3e988400b110" providerId="ADAL" clId="{D68C5C29-6ACF-4FFB-9860-D3219CA38719}" dt="2023-06-14T15:23:25.163" v="33" actId="478"/>
          <ac:picMkLst>
            <pc:docMk/>
            <pc:sldMasterMk cId="759146756" sldId="2147484013"/>
            <ac:picMk id="7" creationId="{345E4C29-5A29-E947-9F2B-C171D4446FA6}"/>
          </ac:picMkLst>
        </pc:picChg>
        <pc:sldLayoutChg chg="del">
          <pc:chgData name="Sébastien DUPUIS" userId="5f8024bd-85a3-4c0d-9875-3e988400b110" providerId="ADAL" clId="{D68C5C29-6ACF-4FFB-9860-D3219CA38719}" dt="2023-06-14T15:29:50.770" v="45" actId="2696"/>
          <pc:sldLayoutMkLst>
            <pc:docMk/>
            <pc:sldMasterMk cId="759146756" sldId="2147484013"/>
            <pc:sldLayoutMk cId="573896031" sldId="2147483672"/>
          </pc:sldLayoutMkLst>
        </pc:sldLayoutChg>
        <pc:sldLayoutChg chg="del">
          <pc:chgData name="Sébastien DUPUIS" userId="5f8024bd-85a3-4c0d-9875-3e988400b110" providerId="ADAL" clId="{D68C5C29-6ACF-4FFB-9860-D3219CA38719}" dt="2023-06-14T15:30:22.910" v="116" actId="2696"/>
          <pc:sldLayoutMkLst>
            <pc:docMk/>
            <pc:sldMasterMk cId="759146756" sldId="2147484013"/>
            <pc:sldLayoutMk cId="522262582" sldId="2147483781"/>
          </pc:sldLayoutMkLst>
        </pc:sldLayoutChg>
        <pc:sldLayoutChg chg="del">
          <pc:chgData name="Sébastien DUPUIS" userId="5f8024bd-85a3-4c0d-9875-3e988400b110" providerId="ADAL" clId="{D68C5C29-6ACF-4FFB-9860-D3219CA38719}" dt="2023-06-14T15:30:24.451" v="118" actId="2696"/>
          <pc:sldLayoutMkLst>
            <pc:docMk/>
            <pc:sldMasterMk cId="759146756" sldId="2147484013"/>
            <pc:sldLayoutMk cId="808024636" sldId="2147483783"/>
          </pc:sldLayoutMkLst>
        </pc:sldLayoutChg>
        <pc:sldLayoutChg chg="del">
          <pc:chgData name="Sébastien DUPUIS" userId="5f8024bd-85a3-4c0d-9875-3e988400b110" providerId="ADAL" clId="{D68C5C29-6ACF-4FFB-9860-D3219CA38719}" dt="2023-06-14T15:30:24.657" v="119" actId="2696"/>
          <pc:sldLayoutMkLst>
            <pc:docMk/>
            <pc:sldMasterMk cId="759146756" sldId="2147484013"/>
            <pc:sldLayoutMk cId="2424106391" sldId="2147483785"/>
          </pc:sldLayoutMkLst>
        </pc:sldLayoutChg>
        <pc:sldLayoutChg chg="del">
          <pc:chgData name="Sébastien DUPUIS" userId="5f8024bd-85a3-4c0d-9875-3e988400b110" providerId="ADAL" clId="{D68C5C29-6ACF-4FFB-9860-D3219CA38719}" dt="2023-06-14T15:30:24.169" v="117" actId="2696"/>
          <pc:sldLayoutMkLst>
            <pc:docMk/>
            <pc:sldMasterMk cId="759146756" sldId="2147484013"/>
            <pc:sldLayoutMk cId="3585327111" sldId="2147483801"/>
          </pc:sldLayoutMkLst>
        </pc:sldLayoutChg>
        <pc:sldLayoutChg chg="del">
          <pc:chgData name="Sébastien DUPUIS" userId="5f8024bd-85a3-4c0d-9875-3e988400b110" providerId="ADAL" clId="{D68C5C29-6ACF-4FFB-9860-D3219CA38719}" dt="2023-06-14T15:30:24.844" v="120" actId="2696"/>
          <pc:sldLayoutMkLst>
            <pc:docMk/>
            <pc:sldMasterMk cId="759146756" sldId="2147484013"/>
            <pc:sldLayoutMk cId="1787055422" sldId="2147484012"/>
          </pc:sldLayoutMkLst>
        </pc:sldLayoutChg>
        <pc:sldLayoutChg chg="del">
          <pc:chgData name="Sébastien DUPUIS" userId="5f8024bd-85a3-4c0d-9875-3e988400b110" providerId="ADAL" clId="{D68C5C29-6ACF-4FFB-9860-D3219CA38719}" dt="2023-06-14T15:30:09.981" v="46" actId="2696"/>
          <pc:sldLayoutMkLst>
            <pc:docMk/>
            <pc:sldMasterMk cId="759146756" sldId="2147484013"/>
            <pc:sldLayoutMk cId="1405848562" sldId="2147484014"/>
          </pc:sldLayoutMkLst>
        </pc:sldLayoutChg>
        <pc:sldLayoutChg chg="del">
          <pc:chgData name="Sébastien DUPUIS" userId="5f8024bd-85a3-4c0d-9875-3e988400b110" providerId="ADAL" clId="{D68C5C29-6ACF-4FFB-9860-D3219CA38719}" dt="2023-06-14T15:30:12.494" v="47" actId="2696"/>
          <pc:sldLayoutMkLst>
            <pc:docMk/>
            <pc:sldMasterMk cId="759146756" sldId="2147484013"/>
            <pc:sldLayoutMk cId="3842644066" sldId="2147484015"/>
          </pc:sldLayoutMkLst>
        </pc:sldLayoutChg>
        <pc:sldLayoutChg chg="del">
          <pc:chgData name="Sébastien DUPUIS" userId="5f8024bd-85a3-4c0d-9875-3e988400b110" providerId="ADAL" clId="{D68C5C29-6ACF-4FFB-9860-D3219CA38719}" dt="2023-06-14T15:30:13.401" v="48" actId="2696"/>
          <pc:sldLayoutMkLst>
            <pc:docMk/>
            <pc:sldMasterMk cId="759146756" sldId="2147484013"/>
            <pc:sldLayoutMk cId="2252381039" sldId="2147484016"/>
          </pc:sldLayoutMkLst>
        </pc:sldLayoutChg>
        <pc:sldLayoutChg chg="del">
          <pc:chgData name="Sébastien DUPUIS" userId="5f8024bd-85a3-4c0d-9875-3e988400b110" providerId="ADAL" clId="{D68C5C29-6ACF-4FFB-9860-D3219CA38719}" dt="2023-06-14T15:30:13.773" v="49" actId="2696"/>
          <pc:sldLayoutMkLst>
            <pc:docMk/>
            <pc:sldMasterMk cId="759146756" sldId="2147484013"/>
            <pc:sldLayoutMk cId="1498178769" sldId="2147484017"/>
          </pc:sldLayoutMkLst>
        </pc:sldLayoutChg>
        <pc:sldLayoutChg chg="del">
          <pc:chgData name="Sébastien DUPUIS" userId="5f8024bd-85a3-4c0d-9875-3e988400b110" providerId="ADAL" clId="{D68C5C29-6ACF-4FFB-9860-D3219CA38719}" dt="2023-06-14T15:30:14.085" v="50" actId="2696"/>
          <pc:sldLayoutMkLst>
            <pc:docMk/>
            <pc:sldMasterMk cId="759146756" sldId="2147484013"/>
            <pc:sldLayoutMk cId="110204080" sldId="2147484018"/>
          </pc:sldLayoutMkLst>
        </pc:sldLayoutChg>
        <pc:sldLayoutChg chg="del">
          <pc:chgData name="Sébastien DUPUIS" userId="5f8024bd-85a3-4c0d-9875-3e988400b110" providerId="ADAL" clId="{D68C5C29-6ACF-4FFB-9860-D3219CA38719}" dt="2023-06-14T15:30:14.321" v="51" actId="2696"/>
          <pc:sldLayoutMkLst>
            <pc:docMk/>
            <pc:sldMasterMk cId="759146756" sldId="2147484013"/>
            <pc:sldLayoutMk cId="3041449865" sldId="2147484019"/>
          </pc:sldLayoutMkLst>
        </pc:sldLayoutChg>
        <pc:sldLayoutChg chg="del">
          <pc:chgData name="Sébastien DUPUIS" userId="5f8024bd-85a3-4c0d-9875-3e988400b110" providerId="ADAL" clId="{D68C5C29-6ACF-4FFB-9860-D3219CA38719}" dt="2023-06-14T15:30:14.537" v="52" actId="2696"/>
          <pc:sldLayoutMkLst>
            <pc:docMk/>
            <pc:sldMasterMk cId="759146756" sldId="2147484013"/>
            <pc:sldLayoutMk cId="525740898" sldId="2147484020"/>
          </pc:sldLayoutMkLst>
        </pc:sldLayoutChg>
        <pc:sldLayoutChg chg="del">
          <pc:chgData name="Sébastien DUPUIS" userId="5f8024bd-85a3-4c0d-9875-3e988400b110" providerId="ADAL" clId="{D68C5C29-6ACF-4FFB-9860-D3219CA38719}" dt="2023-06-14T15:30:14.734" v="53" actId="2696"/>
          <pc:sldLayoutMkLst>
            <pc:docMk/>
            <pc:sldMasterMk cId="759146756" sldId="2147484013"/>
            <pc:sldLayoutMk cId="2195067934" sldId="2147484021"/>
          </pc:sldLayoutMkLst>
        </pc:sldLayoutChg>
        <pc:sldLayoutChg chg="del">
          <pc:chgData name="Sébastien DUPUIS" userId="5f8024bd-85a3-4c0d-9875-3e988400b110" providerId="ADAL" clId="{D68C5C29-6ACF-4FFB-9860-D3219CA38719}" dt="2023-06-14T15:30:14.919" v="54" actId="2696"/>
          <pc:sldLayoutMkLst>
            <pc:docMk/>
            <pc:sldMasterMk cId="759146756" sldId="2147484013"/>
            <pc:sldLayoutMk cId="3528689909" sldId="2147484022"/>
          </pc:sldLayoutMkLst>
        </pc:sldLayoutChg>
        <pc:sldLayoutChg chg="del">
          <pc:chgData name="Sébastien DUPUIS" userId="5f8024bd-85a3-4c0d-9875-3e988400b110" providerId="ADAL" clId="{D68C5C29-6ACF-4FFB-9860-D3219CA38719}" dt="2023-06-14T15:30:15.137" v="55" actId="2696"/>
          <pc:sldLayoutMkLst>
            <pc:docMk/>
            <pc:sldMasterMk cId="759146756" sldId="2147484013"/>
            <pc:sldLayoutMk cId="3493212282" sldId="2147484023"/>
          </pc:sldLayoutMkLst>
        </pc:sldLayoutChg>
        <pc:sldLayoutChg chg="del">
          <pc:chgData name="Sébastien DUPUIS" userId="5f8024bd-85a3-4c0d-9875-3e988400b110" providerId="ADAL" clId="{D68C5C29-6ACF-4FFB-9860-D3219CA38719}" dt="2023-06-14T15:30:15.289" v="56" actId="2696"/>
          <pc:sldLayoutMkLst>
            <pc:docMk/>
            <pc:sldMasterMk cId="759146756" sldId="2147484013"/>
            <pc:sldLayoutMk cId="1401430096" sldId="2147484024"/>
          </pc:sldLayoutMkLst>
        </pc:sldLayoutChg>
        <pc:sldLayoutChg chg="del">
          <pc:chgData name="Sébastien DUPUIS" userId="5f8024bd-85a3-4c0d-9875-3e988400b110" providerId="ADAL" clId="{D68C5C29-6ACF-4FFB-9860-D3219CA38719}" dt="2023-06-14T15:30:15.486" v="57" actId="2696"/>
          <pc:sldLayoutMkLst>
            <pc:docMk/>
            <pc:sldMasterMk cId="759146756" sldId="2147484013"/>
            <pc:sldLayoutMk cId="3071542927" sldId="2147484025"/>
          </pc:sldLayoutMkLst>
        </pc:sldLayoutChg>
        <pc:sldLayoutChg chg="del">
          <pc:chgData name="Sébastien DUPUIS" userId="5f8024bd-85a3-4c0d-9875-3e988400b110" providerId="ADAL" clId="{D68C5C29-6ACF-4FFB-9860-D3219CA38719}" dt="2023-06-14T15:30:15.665" v="58" actId="2696"/>
          <pc:sldLayoutMkLst>
            <pc:docMk/>
            <pc:sldMasterMk cId="759146756" sldId="2147484013"/>
            <pc:sldLayoutMk cId="2440564089" sldId="2147484026"/>
          </pc:sldLayoutMkLst>
        </pc:sldLayoutChg>
        <pc:sldLayoutChg chg="del">
          <pc:chgData name="Sébastien DUPUIS" userId="5f8024bd-85a3-4c0d-9875-3e988400b110" providerId="ADAL" clId="{D68C5C29-6ACF-4FFB-9860-D3219CA38719}" dt="2023-06-14T15:30:15.841" v="59" actId="2696"/>
          <pc:sldLayoutMkLst>
            <pc:docMk/>
            <pc:sldMasterMk cId="759146756" sldId="2147484013"/>
            <pc:sldLayoutMk cId="341728601" sldId="2147484027"/>
          </pc:sldLayoutMkLst>
        </pc:sldLayoutChg>
        <pc:sldLayoutChg chg="del">
          <pc:chgData name="Sébastien DUPUIS" userId="5f8024bd-85a3-4c0d-9875-3e988400b110" providerId="ADAL" clId="{D68C5C29-6ACF-4FFB-9860-D3219CA38719}" dt="2023-06-14T15:30:16.006" v="60" actId="2696"/>
          <pc:sldLayoutMkLst>
            <pc:docMk/>
            <pc:sldMasterMk cId="759146756" sldId="2147484013"/>
            <pc:sldLayoutMk cId="806355911" sldId="2147484028"/>
          </pc:sldLayoutMkLst>
        </pc:sldLayoutChg>
        <pc:sldLayoutChg chg="del">
          <pc:chgData name="Sébastien DUPUIS" userId="5f8024bd-85a3-4c0d-9875-3e988400b110" providerId="ADAL" clId="{D68C5C29-6ACF-4FFB-9860-D3219CA38719}" dt="2023-06-14T15:30:16.184" v="61" actId="2696"/>
          <pc:sldLayoutMkLst>
            <pc:docMk/>
            <pc:sldMasterMk cId="759146756" sldId="2147484013"/>
            <pc:sldLayoutMk cId="3154749113" sldId="2147484029"/>
          </pc:sldLayoutMkLst>
        </pc:sldLayoutChg>
        <pc:sldLayoutChg chg="del">
          <pc:chgData name="Sébastien DUPUIS" userId="5f8024bd-85a3-4c0d-9875-3e988400b110" providerId="ADAL" clId="{D68C5C29-6ACF-4FFB-9860-D3219CA38719}" dt="2023-06-14T15:30:16.349" v="62" actId="2696"/>
          <pc:sldLayoutMkLst>
            <pc:docMk/>
            <pc:sldMasterMk cId="759146756" sldId="2147484013"/>
            <pc:sldLayoutMk cId="4202781756" sldId="2147484030"/>
          </pc:sldLayoutMkLst>
        </pc:sldLayoutChg>
        <pc:sldLayoutChg chg="del">
          <pc:chgData name="Sébastien DUPUIS" userId="5f8024bd-85a3-4c0d-9875-3e988400b110" providerId="ADAL" clId="{D68C5C29-6ACF-4FFB-9860-D3219CA38719}" dt="2023-06-14T15:30:16.567" v="63" actId="2696"/>
          <pc:sldLayoutMkLst>
            <pc:docMk/>
            <pc:sldMasterMk cId="759146756" sldId="2147484013"/>
            <pc:sldLayoutMk cId="3364127889" sldId="2147484031"/>
          </pc:sldLayoutMkLst>
        </pc:sldLayoutChg>
        <pc:sldLayoutChg chg="del">
          <pc:chgData name="Sébastien DUPUIS" userId="5f8024bd-85a3-4c0d-9875-3e988400b110" providerId="ADAL" clId="{D68C5C29-6ACF-4FFB-9860-D3219CA38719}" dt="2023-06-14T15:30:16.674" v="64" actId="2696"/>
          <pc:sldLayoutMkLst>
            <pc:docMk/>
            <pc:sldMasterMk cId="759146756" sldId="2147484013"/>
            <pc:sldLayoutMk cId="2488154553" sldId="2147484032"/>
          </pc:sldLayoutMkLst>
        </pc:sldLayoutChg>
        <pc:sldLayoutChg chg="del">
          <pc:chgData name="Sébastien DUPUIS" userId="5f8024bd-85a3-4c0d-9875-3e988400b110" providerId="ADAL" clId="{D68C5C29-6ACF-4FFB-9860-D3219CA38719}" dt="2023-06-14T15:30:16.831" v="65" actId="2696"/>
          <pc:sldLayoutMkLst>
            <pc:docMk/>
            <pc:sldMasterMk cId="759146756" sldId="2147484013"/>
            <pc:sldLayoutMk cId="46914573" sldId="2147484033"/>
          </pc:sldLayoutMkLst>
        </pc:sldLayoutChg>
        <pc:sldLayoutChg chg="del">
          <pc:chgData name="Sébastien DUPUIS" userId="5f8024bd-85a3-4c0d-9875-3e988400b110" providerId="ADAL" clId="{D68C5C29-6ACF-4FFB-9860-D3219CA38719}" dt="2023-06-14T15:30:16.994" v="66" actId="2696"/>
          <pc:sldLayoutMkLst>
            <pc:docMk/>
            <pc:sldMasterMk cId="759146756" sldId="2147484013"/>
            <pc:sldLayoutMk cId="3774641147" sldId="2147484034"/>
          </pc:sldLayoutMkLst>
        </pc:sldLayoutChg>
        <pc:sldLayoutChg chg="del">
          <pc:chgData name="Sébastien DUPUIS" userId="5f8024bd-85a3-4c0d-9875-3e988400b110" providerId="ADAL" clId="{D68C5C29-6ACF-4FFB-9860-D3219CA38719}" dt="2023-06-14T15:30:17.139" v="67" actId="2696"/>
          <pc:sldLayoutMkLst>
            <pc:docMk/>
            <pc:sldMasterMk cId="759146756" sldId="2147484013"/>
            <pc:sldLayoutMk cId="754090338" sldId="2147484035"/>
          </pc:sldLayoutMkLst>
        </pc:sldLayoutChg>
        <pc:sldLayoutChg chg="del">
          <pc:chgData name="Sébastien DUPUIS" userId="5f8024bd-85a3-4c0d-9875-3e988400b110" providerId="ADAL" clId="{D68C5C29-6ACF-4FFB-9860-D3219CA38719}" dt="2023-06-14T15:30:17.311" v="68" actId="2696"/>
          <pc:sldLayoutMkLst>
            <pc:docMk/>
            <pc:sldMasterMk cId="759146756" sldId="2147484013"/>
            <pc:sldLayoutMk cId="928590296" sldId="2147484036"/>
          </pc:sldLayoutMkLst>
        </pc:sldLayoutChg>
        <pc:sldLayoutChg chg="del">
          <pc:chgData name="Sébastien DUPUIS" userId="5f8024bd-85a3-4c0d-9875-3e988400b110" providerId="ADAL" clId="{D68C5C29-6ACF-4FFB-9860-D3219CA38719}" dt="2023-06-14T15:30:17.458" v="69" actId="2696"/>
          <pc:sldLayoutMkLst>
            <pc:docMk/>
            <pc:sldMasterMk cId="759146756" sldId="2147484013"/>
            <pc:sldLayoutMk cId="3864924701" sldId="2147484037"/>
          </pc:sldLayoutMkLst>
        </pc:sldLayoutChg>
        <pc:sldLayoutChg chg="del">
          <pc:chgData name="Sébastien DUPUIS" userId="5f8024bd-85a3-4c0d-9875-3e988400b110" providerId="ADAL" clId="{D68C5C29-6ACF-4FFB-9860-D3219CA38719}" dt="2023-06-14T15:30:17.645" v="70" actId="2696"/>
          <pc:sldLayoutMkLst>
            <pc:docMk/>
            <pc:sldMasterMk cId="759146756" sldId="2147484013"/>
            <pc:sldLayoutMk cId="1138337520" sldId="2147484038"/>
          </pc:sldLayoutMkLst>
        </pc:sldLayoutChg>
        <pc:sldLayoutChg chg="del">
          <pc:chgData name="Sébastien DUPUIS" userId="5f8024bd-85a3-4c0d-9875-3e988400b110" providerId="ADAL" clId="{D68C5C29-6ACF-4FFB-9860-D3219CA38719}" dt="2023-06-14T15:30:18.219" v="71" actId="2696"/>
          <pc:sldLayoutMkLst>
            <pc:docMk/>
            <pc:sldMasterMk cId="759146756" sldId="2147484013"/>
            <pc:sldLayoutMk cId="3224621233" sldId="2147484039"/>
          </pc:sldLayoutMkLst>
        </pc:sldLayoutChg>
        <pc:sldLayoutChg chg="del">
          <pc:chgData name="Sébastien DUPUIS" userId="5f8024bd-85a3-4c0d-9875-3e988400b110" providerId="ADAL" clId="{D68C5C29-6ACF-4FFB-9860-D3219CA38719}" dt="2023-06-14T15:30:18.268" v="72" actId="2696"/>
          <pc:sldLayoutMkLst>
            <pc:docMk/>
            <pc:sldMasterMk cId="759146756" sldId="2147484013"/>
            <pc:sldLayoutMk cId="1907952548" sldId="2147484040"/>
          </pc:sldLayoutMkLst>
        </pc:sldLayoutChg>
        <pc:sldLayoutChg chg="del">
          <pc:chgData name="Sébastien DUPUIS" userId="5f8024bd-85a3-4c0d-9875-3e988400b110" providerId="ADAL" clId="{D68C5C29-6ACF-4FFB-9860-D3219CA38719}" dt="2023-06-14T15:30:18.287" v="73" actId="2696"/>
          <pc:sldLayoutMkLst>
            <pc:docMk/>
            <pc:sldMasterMk cId="759146756" sldId="2147484013"/>
            <pc:sldLayoutMk cId="3685601020" sldId="2147484041"/>
          </pc:sldLayoutMkLst>
        </pc:sldLayoutChg>
        <pc:sldLayoutChg chg="del">
          <pc:chgData name="Sébastien DUPUIS" userId="5f8024bd-85a3-4c0d-9875-3e988400b110" providerId="ADAL" clId="{D68C5C29-6ACF-4FFB-9860-D3219CA38719}" dt="2023-06-14T15:30:18.328" v="74" actId="2696"/>
          <pc:sldLayoutMkLst>
            <pc:docMk/>
            <pc:sldMasterMk cId="759146756" sldId="2147484013"/>
            <pc:sldLayoutMk cId="3181918340" sldId="2147484042"/>
          </pc:sldLayoutMkLst>
        </pc:sldLayoutChg>
        <pc:sldLayoutChg chg="del">
          <pc:chgData name="Sébastien DUPUIS" userId="5f8024bd-85a3-4c0d-9875-3e988400b110" providerId="ADAL" clId="{D68C5C29-6ACF-4FFB-9860-D3219CA38719}" dt="2023-06-14T15:30:18.345" v="75" actId="2696"/>
          <pc:sldLayoutMkLst>
            <pc:docMk/>
            <pc:sldMasterMk cId="759146756" sldId="2147484013"/>
            <pc:sldLayoutMk cId="2403403719" sldId="2147484043"/>
          </pc:sldLayoutMkLst>
        </pc:sldLayoutChg>
        <pc:sldLayoutChg chg="del">
          <pc:chgData name="Sébastien DUPUIS" userId="5f8024bd-85a3-4c0d-9875-3e988400b110" providerId="ADAL" clId="{D68C5C29-6ACF-4FFB-9860-D3219CA38719}" dt="2023-06-14T15:30:18.473" v="76" actId="2696"/>
          <pc:sldLayoutMkLst>
            <pc:docMk/>
            <pc:sldMasterMk cId="759146756" sldId="2147484013"/>
            <pc:sldLayoutMk cId="1937963219" sldId="2147484044"/>
          </pc:sldLayoutMkLst>
        </pc:sldLayoutChg>
        <pc:sldLayoutChg chg="del">
          <pc:chgData name="Sébastien DUPUIS" userId="5f8024bd-85a3-4c0d-9875-3e988400b110" providerId="ADAL" clId="{D68C5C29-6ACF-4FFB-9860-D3219CA38719}" dt="2023-06-14T15:30:18.510" v="77" actId="2696"/>
          <pc:sldLayoutMkLst>
            <pc:docMk/>
            <pc:sldMasterMk cId="759146756" sldId="2147484013"/>
            <pc:sldLayoutMk cId="2335112324" sldId="2147484045"/>
          </pc:sldLayoutMkLst>
        </pc:sldLayoutChg>
        <pc:sldLayoutChg chg="del">
          <pc:chgData name="Sébastien DUPUIS" userId="5f8024bd-85a3-4c0d-9875-3e988400b110" providerId="ADAL" clId="{D68C5C29-6ACF-4FFB-9860-D3219CA38719}" dt="2023-06-14T15:30:18.557" v="78" actId="2696"/>
          <pc:sldLayoutMkLst>
            <pc:docMk/>
            <pc:sldMasterMk cId="759146756" sldId="2147484013"/>
            <pc:sldLayoutMk cId="1566227426" sldId="2147484046"/>
          </pc:sldLayoutMkLst>
        </pc:sldLayoutChg>
        <pc:sldLayoutChg chg="del">
          <pc:chgData name="Sébastien DUPUIS" userId="5f8024bd-85a3-4c0d-9875-3e988400b110" providerId="ADAL" clId="{D68C5C29-6ACF-4FFB-9860-D3219CA38719}" dt="2023-06-14T15:30:18.586" v="79" actId="2696"/>
          <pc:sldLayoutMkLst>
            <pc:docMk/>
            <pc:sldMasterMk cId="759146756" sldId="2147484013"/>
            <pc:sldLayoutMk cId="3916133758" sldId="2147484047"/>
          </pc:sldLayoutMkLst>
        </pc:sldLayoutChg>
        <pc:sldLayoutChg chg="del">
          <pc:chgData name="Sébastien DUPUIS" userId="5f8024bd-85a3-4c0d-9875-3e988400b110" providerId="ADAL" clId="{D68C5C29-6ACF-4FFB-9860-D3219CA38719}" dt="2023-06-14T15:30:18.627" v="80" actId="2696"/>
          <pc:sldLayoutMkLst>
            <pc:docMk/>
            <pc:sldMasterMk cId="759146756" sldId="2147484013"/>
            <pc:sldLayoutMk cId="4190073480" sldId="2147484048"/>
          </pc:sldLayoutMkLst>
        </pc:sldLayoutChg>
        <pc:sldLayoutChg chg="del">
          <pc:chgData name="Sébastien DUPUIS" userId="5f8024bd-85a3-4c0d-9875-3e988400b110" providerId="ADAL" clId="{D68C5C29-6ACF-4FFB-9860-D3219CA38719}" dt="2023-06-14T15:30:18.647" v="81" actId="2696"/>
          <pc:sldLayoutMkLst>
            <pc:docMk/>
            <pc:sldMasterMk cId="759146756" sldId="2147484013"/>
            <pc:sldLayoutMk cId="3785744243" sldId="2147484049"/>
          </pc:sldLayoutMkLst>
        </pc:sldLayoutChg>
        <pc:sldLayoutChg chg="del">
          <pc:chgData name="Sébastien DUPUIS" userId="5f8024bd-85a3-4c0d-9875-3e988400b110" providerId="ADAL" clId="{D68C5C29-6ACF-4FFB-9860-D3219CA38719}" dt="2023-06-14T15:30:18.676" v="82" actId="2696"/>
          <pc:sldLayoutMkLst>
            <pc:docMk/>
            <pc:sldMasterMk cId="759146756" sldId="2147484013"/>
            <pc:sldLayoutMk cId="1711472555" sldId="2147484050"/>
          </pc:sldLayoutMkLst>
        </pc:sldLayoutChg>
        <pc:sldLayoutChg chg="del">
          <pc:chgData name="Sébastien DUPUIS" userId="5f8024bd-85a3-4c0d-9875-3e988400b110" providerId="ADAL" clId="{D68C5C29-6ACF-4FFB-9860-D3219CA38719}" dt="2023-06-14T15:30:18.709" v="83" actId="2696"/>
          <pc:sldLayoutMkLst>
            <pc:docMk/>
            <pc:sldMasterMk cId="759146756" sldId="2147484013"/>
            <pc:sldLayoutMk cId="386398729" sldId="2147484051"/>
          </pc:sldLayoutMkLst>
        </pc:sldLayoutChg>
        <pc:sldLayoutChg chg="del">
          <pc:chgData name="Sébastien DUPUIS" userId="5f8024bd-85a3-4c0d-9875-3e988400b110" providerId="ADAL" clId="{D68C5C29-6ACF-4FFB-9860-D3219CA38719}" dt="2023-06-14T15:30:18.750" v="84" actId="2696"/>
          <pc:sldLayoutMkLst>
            <pc:docMk/>
            <pc:sldMasterMk cId="759146756" sldId="2147484013"/>
            <pc:sldLayoutMk cId="3396669367" sldId="2147484052"/>
          </pc:sldLayoutMkLst>
        </pc:sldLayoutChg>
        <pc:sldLayoutChg chg="del">
          <pc:chgData name="Sébastien DUPUIS" userId="5f8024bd-85a3-4c0d-9875-3e988400b110" providerId="ADAL" clId="{D68C5C29-6ACF-4FFB-9860-D3219CA38719}" dt="2023-06-14T15:30:18.777" v="85" actId="2696"/>
          <pc:sldLayoutMkLst>
            <pc:docMk/>
            <pc:sldMasterMk cId="759146756" sldId="2147484013"/>
            <pc:sldLayoutMk cId="2652743745" sldId="2147484053"/>
          </pc:sldLayoutMkLst>
        </pc:sldLayoutChg>
        <pc:sldLayoutChg chg="del">
          <pc:chgData name="Sébastien DUPUIS" userId="5f8024bd-85a3-4c0d-9875-3e988400b110" providerId="ADAL" clId="{D68C5C29-6ACF-4FFB-9860-D3219CA38719}" dt="2023-06-14T15:30:18.809" v="86" actId="2696"/>
          <pc:sldLayoutMkLst>
            <pc:docMk/>
            <pc:sldMasterMk cId="759146756" sldId="2147484013"/>
            <pc:sldLayoutMk cId="721918735" sldId="2147484054"/>
          </pc:sldLayoutMkLst>
        </pc:sldLayoutChg>
        <pc:sldLayoutChg chg="del">
          <pc:chgData name="Sébastien DUPUIS" userId="5f8024bd-85a3-4c0d-9875-3e988400b110" providerId="ADAL" clId="{D68C5C29-6ACF-4FFB-9860-D3219CA38719}" dt="2023-06-14T15:30:18.913" v="87" actId="2696"/>
          <pc:sldLayoutMkLst>
            <pc:docMk/>
            <pc:sldMasterMk cId="759146756" sldId="2147484013"/>
            <pc:sldLayoutMk cId="2207135676" sldId="2147484055"/>
          </pc:sldLayoutMkLst>
        </pc:sldLayoutChg>
        <pc:sldLayoutChg chg="del">
          <pc:chgData name="Sébastien DUPUIS" userId="5f8024bd-85a3-4c0d-9875-3e988400b110" providerId="ADAL" clId="{D68C5C29-6ACF-4FFB-9860-D3219CA38719}" dt="2023-06-14T15:30:18.953" v="88" actId="2696"/>
          <pc:sldLayoutMkLst>
            <pc:docMk/>
            <pc:sldMasterMk cId="759146756" sldId="2147484013"/>
            <pc:sldLayoutMk cId="1624363296" sldId="2147484056"/>
          </pc:sldLayoutMkLst>
        </pc:sldLayoutChg>
        <pc:sldLayoutChg chg="del">
          <pc:chgData name="Sébastien DUPUIS" userId="5f8024bd-85a3-4c0d-9875-3e988400b110" providerId="ADAL" clId="{D68C5C29-6ACF-4FFB-9860-D3219CA38719}" dt="2023-06-14T15:30:18.970" v="89" actId="2696"/>
          <pc:sldLayoutMkLst>
            <pc:docMk/>
            <pc:sldMasterMk cId="759146756" sldId="2147484013"/>
            <pc:sldLayoutMk cId="518273566" sldId="2147484057"/>
          </pc:sldLayoutMkLst>
        </pc:sldLayoutChg>
        <pc:sldLayoutChg chg="del">
          <pc:chgData name="Sébastien DUPUIS" userId="5f8024bd-85a3-4c0d-9875-3e988400b110" providerId="ADAL" clId="{D68C5C29-6ACF-4FFB-9860-D3219CA38719}" dt="2023-06-14T15:30:19.004" v="90" actId="2696"/>
          <pc:sldLayoutMkLst>
            <pc:docMk/>
            <pc:sldMasterMk cId="759146756" sldId="2147484013"/>
            <pc:sldLayoutMk cId="278568469" sldId="2147484058"/>
          </pc:sldLayoutMkLst>
        </pc:sldLayoutChg>
        <pc:sldLayoutChg chg="del">
          <pc:chgData name="Sébastien DUPUIS" userId="5f8024bd-85a3-4c0d-9875-3e988400b110" providerId="ADAL" clId="{D68C5C29-6ACF-4FFB-9860-D3219CA38719}" dt="2023-06-14T15:30:19.043" v="91" actId="2696"/>
          <pc:sldLayoutMkLst>
            <pc:docMk/>
            <pc:sldMasterMk cId="759146756" sldId="2147484013"/>
            <pc:sldLayoutMk cId="1770175639" sldId="2147484059"/>
          </pc:sldLayoutMkLst>
        </pc:sldLayoutChg>
        <pc:sldLayoutChg chg="del">
          <pc:chgData name="Sébastien DUPUIS" userId="5f8024bd-85a3-4c0d-9875-3e988400b110" providerId="ADAL" clId="{D68C5C29-6ACF-4FFB-9860-D3219CA38719}" dt="2023-06-14T15:30:19.081" v="92" actId="2696"/>
          <pc:sldLayoutMkLst>
            <pc:docMk/>
            <pc:sldMasterMk cId="759146756" sldId="2147484013"/>
            <pc:sldLayoutMk cId="3695934288" sldId="2147484060"/>
          </pc:sldLayoutMkLst>
        </pc:sldLayoutChg>
        <pc:sldLayoutChg chg="del">
          <pc:chgData name="Sébastien DUPUIS" userId="5f8024bd-85a3-4c0d-9875-3e988400b110" providerId="ADAL" clId="{D68C5C29-6ACF-4FFB-9860-D3219CA38719}" dt="2023-06-14T15:30:19.120" v="93" actId="2696"/>
          <pc:sldLayoutMkLst>
            <pc:docMk/>
            <pc:sldMasterMk cId="759146756" sldId="2147484013"/>
            <pc:sldLayoutMk cId="3771763732" sldId="2147484061"/>
          </pc:sldLayoutMkLst>
        </pc:sldLayoutChg>
        <pc:sldLayoutChg chg="del">
          <pc:chgData name="Sébastien DUPUIS" userId="5f8024bd-85a3-4c0d-9875-3e988400b110" providerId="ADAL" clId="{D68C5C29-6ACF-4FFB-9860-D3219CA38719}" dt="2023-06-14T15:30:19.147" v="94" actId="2696"/>
          <pc:sldLayoutMkLst>
            <pc:docMk/>
            <pc:sldMasterMk cId="759146756" sldId="2147484013"/>
            <pc:sldLayoutMk cId="2884951068" sldId="2147484062"/>
          </pc:sldLayoutMkLst>
        </pc:sldLayoutChg>
        <pc:sldLayoutChg chg="del">
          <pc:chgData name="Sébastien DUPUIS" userId="5f8024bd-85a3-4c0d-9875-3e988400b110" providerId="ADAL" clId="{D68C5C29-6ACF-4FFB-9860-D3219CA38719}" dt="2023-06-14T15:30:19.182" v="95" actId="2696"/>
          <pc:sldLayoutMkLst>
            <pc:docMk/>
            <pc:sldMasterMk cId="759146756" sldId="2147484013"/>
            <pc:sldLayoutMk cId="33094752" sldId="2147484063"/>
          </pc:sldLayoutMkLst>
        </pc:sldLayoutChg>
        <pc:sldLayoutChg chg="del">
          <pc:chgData name="Sébastien DUPUIS" userId="5f8024bd-85a3-4c0d-9875-3e988400b110" providerId="ADAL" clId="{D68C5C29-6ACF-4FFB-9860-D3219CA38719}" dt="2023-06-14T15:30:19.307" v="96" actId="2696"/>
          <pc:sldLayoutMkLst>
            <pc:docMk/>
            <pc:sldMasterMk cId="759146756" sldId="2147484013"/>
            <pc:sldLayoutMk cId="2609814208" sldId="2147484064"/>
          </pc:sldLayoutMkLst>
        </pc:sldLayoutChg>
        <pc:sldLayoutChg chg="del">
          <pc:chgData name="Sébastien DUPUIS" userId="5f8024bd-85a3-4c0d-9875-3e988400b110" providerId="ADAL" clId="{D68C5C29-6ACF-4FFB-9860-D3219CA38719}" dt="2023-06-14T15:30:19.320" v="97" actId="2696"/>
          <pc:sldLayoutMkLst>
            <pc:docMk/>
            <pc:sldMasterMk cId="759146756" sldId="2147484013"/>
            <pc:sldLayoutMk cId="3028359943" sldId="2147484065"/>
          </pc:sldLayoutMkLst>
        </pc:sldLayoutChg>
        <pc:sldLayoutChg chg="del">
          <pc:chgData name="Sébastien DUPUIS" userId="5f8024bd-85a3-4c0d-9875-3e988400b110" providerId="ADAL" clId="{D68C5C29-6ACF-4FFB-9860-D3219CA38719}" dt="2023-06-14T15:30:19.329" v="98" actId="2696"/>
          <pc:sldLayoutMkLst>
            <pc:docMk/>
            <pc:sldMasterMk cId="759146756" sldId="2147484013"/>
            <pc:sldLayoutMk cId="900223108" sldId="2147484066"/>
          </pc:sldLayoutMkLst>
        </pc:sldLayoutChg>
        <pc:sldLayoutChg chg="del">
          <pc:chgData name="Sébastien DUPUIS" userId="5f8024bd-85a3-4c0d-9875-3e988400b110" providerId="ADAL" clId="{D68C5C29-6ACF-4FFB-9860-D3219CA38719}" dt="2023-06-14T15:30:19.345" v="99" actId="2696"/>
          <pc:sldLayoutMkLst>
            <pc:docMk/>
            <pc:sldMasterMk cId="759146756" sldId="2147484013"/>
            <pc:sldLayoutMk cId="3971997603" sldId="2147484067"/>
          </pc:sldLayoutMkLst>
        </pc:sldLayoutChg>
        <pc:sldLayoutChg chg="del">
          <pc:chgData name="Sébastien DUPUIS" userId="5f8024bd-85a3-4c0d-9875-3e988400b110" providerId="ADAL" clId="{D68C5C29-6ACF-4FFB-9860-D3219CA38719}" dt="2023-06-14T15:30:19.372" v="100" actId="2696"/>
          <pc:sldLayoutMkLst>
            <pc:docMk/>
            <pc:sldMasterMk cId="759146756" sldId="2147484013"/>
            <pc:sldLayoutMk cId="3061231606" sldId="2147484068"/>
          </pc:sldLayoutMkLst>
        </pc:sldLayoutChg>
        <pc:sldLayoutChg chg="del">
          <pc:chgData name="Sébastien DUPUIS" userId="5f8024bd-85a3-4c0d-9875-3e988400b110" providerId="ADAL" clId="{D68C5C29-6ACF-4FFB-9860-D3219CA38719}" dt="2023-06-14T15:30:19.415" v="101" actId="2696"/>
          <pc:sldLayoutMkLst>
            <pc:docMk/>
            <pc:sldMasterMk cId="759146756" sldId="2147484013"/>
            <pc:sldLayoutMk cId="1364586093" sldId="2147484069"/>
          </pc:sldLayoutMkLst>
        </pc:sldLayoutChg>
        <pc:sldLayoutChg chg="del">
          <pc:chgData name="Sébastien DUPUIS" userId="5f8024bd-85a3-4c0d-9875-3e988400b110" providerId="ADAL" clId="{D68C5C29-6ACF-4FFB-9860-D3219CA38719}" dt="2023-06-14T15:30:19.430" v="102" actId="2696"/>
          <pc:sldLayoutMkLst>
            <pc:docMk/>
            <pc:sldMasterMk cId="759146756" sldId="2147484013"/>
            <pc:sldLayoutMk cId="2428742880" sldId="2147484070"/>
          </pc:sldLayoutMkLst>
        </pc:sldLayoutChg>
        <pc:sldLayoutChg chg="del">
          <pc:chgData name="Sébastien DUPUIS" userId="5f8024bd-85a3-4c0d-9875-3e988400b110" providerId="ADAL" clId="{D68C5C29-6ACF-4FFB-9860-D3219CA38719}" dt="2023-06-14T15:30:19.467" v="103" actId="2696"/>
          <pc:sldLayoutMkLst>
            <pc:docMk/>
            <pc:sldMasterMk cId="759146756" sldId="2147484013"/>
            <pc:sldLayoutMk cId="2363589719" sldId="2147484071"/>
          </pc:sldLayoutMkLst>
        </pc:sldLayoutChg>
        <pc:sldLayoutChg chg="del">
          <pc:chgData name="Sébastien DUPUIS" userId="5f8024bd-85a3-4c0d-9875-3e988400b110" providerId="ADAL" clId="{D68C5C29-6ACF-4FFB-9860-D3219CA38719}" dt="2023-06-14T15:30:19.500" v="104" actId="2696"/>
          <pc:sldLayoutMkLst>
            <pc:docMk/>
            <pc:sldMasterMk cId="759146756" sldId="2147484013"/>
            <pc:sldLayoutMk cId="140296693" sldId="2147484072"/>
          </pc:sldLayoutMkLst>
        </pc:sldLayoutChg>
        <pc:sldLayoutChg chg="del">
          <pc:chgData name="Sébastien DUPUIS" userId="5f8024bd-85a3-4c0d-9875-3e988400b110" providerId="ADAL" clId="{D68C5C29-6ACF-4FFB-9860-D3219CA38719}" dt="2023-06-14T15:30:19.531" v="105" actId="2696"/>
          <pc:sldLayoutMkLst>
            <pc:docMk/>
            <pc:sldMasterMk cId="759146756" sldId="2147484013"/>
            <pc:sldLayoutMk cId="2710163677" sldId="2147484073"/>
          </pc:sldLayoutMkLst>
        </pc:sldLayoutChg>
        <pc:sldLayoutChg chg="del">
          <pc:chgData name="Sébastien DUPUIS" userId="5f8024bd-85a3-4c0d-9875-3e988400b110" providerId="ADAL" clId="{D68C5C29-6ACF-4FFB-9860-D3219CA38719}" dt="2023-06-14T15:30:19.658" v="106" actId="2696"/>
          <pc:sldLayoutMkLst>
            <pc:docMk/>
            <pc:sldMasterMk cId="759146756" sldId="2147484013"/>
            <pc:sldLayoutMk cId="2249038320" sldId="2147484074"/>
          </pc:sldLayoutMkLst>
        </pc:sldLayoutChg>
        <pc:sldLayoutChg chg="del">
          <pc:chgData name="Sébastien DUPUIS" userId="5f8024bd-85a3-4c0d-9875-3e988400b110" providerId="ADAL" clId="{D68C5C29-6ACF-4FFB-9860-D3219CA38719}" dt="2023-06-14T15:30:19.664" v="107" actId="2696"/>
          <pc:sldLayoutMkLst>
            <pc:docMk/>
            <pc:sldMasterMk cId="759146756" sldId="2147484013"/>
            <pc:sldLayoutMk cId="471192491" sldId="2147484075"/>
          </pc:sldLayoutMkLst>
        </pc:sldLayoutChg>
        <pc:sldLayoutChg chg="del">
          <pc:chgData name="Sébastien DUPUIS" userId="5f8024bd-85a3-4c0d-9875-3e988400b110" providerId="ADAL" clId="{D68C5C29-6ACF-4FFB-9860-D3219CA38719}" dt="2023-06-14T15:30:19.704" v="108" actId="2696"/>
          <pc:sldLayoutMkLst>
            <pc:docMk/>
            <pc:sldMasterMk cId="759146756" sldId="2147484013"/>
            <pc:sldLayoutMk cId="1152640764" sldId="2147484076"/>
          </pc:sldLayoutMkLst>
        </pc:sldLayoutChg>
        <pc:sldLayoutChg chg="del">
          <pc:chgData name="Sébastien DUPUIS" userId="5f8024bd-85a3-4c0d-9875-3e988400b110" providerId="ADAL" clId="{D68C5C29-6ACF-4FFB-9860-D3219CA38719}" dt="2023-06-14T15:30:19.732" v="109" actId="2696"/>
          <pc:sldLayoutMkLst>
            <pc:docMk/>
            <pc:sldMasterMk cId="759146756" sldId="2147484013"/>
            <pc:sldLayoutMk cId="722030675" sldId="2147484077"/>
          </pc:sldLayoutMkLst>
        </pc:sldLayoutChg>
        <pc:sldLayoutChg chg="del">
          <pc:chgData name="Sébastien DUPUIS" userId="5f8024bd-85a3-4c0d-9875-3e988400b110" providerId="ADAL" clId="{D68C5C29-6ACF-4FFB-9860-D3219CA38719}" dt="2023-06-14T15:30:19.762" v="110" actId="2696"/>
          <pc:sldLayoutMkLst>
            <pc:docMk/>
            <pc:sldMasterMk cId="759146756" sldId="2147484013"/>
            <pc:sldLayoutMk cId="945357040" sldId="2147484078"/>
          </pc:sldLayoutMkLst>
        </pc:sldLayoutChg>
        <pc:sldLayoutChg chg="del">
          <pc:chgData name="Sébastien DUPUIS" userId="5f8024bd-85a3-4c0d-9875-3e988400b110" providerId="ADAL" clId="{D68C5C29-6ACF-4FFB-9860-D3219CA38719}" dt="2023-06-14T15:30:19.794" v="111" actId="2696"/>
          <pc:sldLayoutMkLst>
            <pc:docMk/>
            <pc:sldMasterMk cId="759146756" sldId="2147484013"/>
            <pc:sldLayoutMk cId="3037692539" sldId="2147484079"/>
          </pc:sldLayoutMkLst>
        </pc:sldLayoutChg>
        <pc:sldLayoutChg chg="del">
          <pc:chgData name="Sébastien DUPUIS" userId="5f8024bd-85a3-4c0d-9875-3e988400b110" providerId="ADAL" clId="{D68C5C29-6ACF-4FFB-9860-D3219CA38719}" dt="2023-06-14T15:30:19.822" v="112" actId="2696"/>
          <pc:sldLayoutMkLst>
            <pc:docMk/>
            <pc:sldMasterMk cId="759146756" sldId="2147484013"/>
            <pc:sldLayoutMk cId="834430814" sldId="2147484080"/>
          </pc:sldLayoutMkLst>
        </pc:sldLayoutChg>
        <pc:sldLayoutChg chg="del">
          <pc:chgData name="Sébastien DUPUIS" userId="5f8024bd-85a3-4c0d-9875-3e988400b110" providerId="ADAL" clId="{D68C5C29-6ACF-4FFB-9860-D3219CA38719}" dt="2023-06-14T15:30:19.855" v="113" actId="2696"/>
          <pc:sldLayoutMkLst>
            <pc:docMk/>
            <pc:sldMasterMk cId="759146756" sldId="2147484013"/>
            <pc:sldLayoutMk cId="3529055193" sldId="2147484081"/>
          </pc:sldLayoutMkLst>
        </pc:sldLayoutChg>
        <pc:sldLayoutChg chg="del">
          <pc:chgData name="Sébastien DUPUIS" userId="5f8024bd-85a3-4c0d-9875-3e988400b110" providerId="ADAL" clId="{D68C5C29-6ACF-4FFB-9860-D3219CA38719}" dt="2023-06-14T15:30:19.904" v="114" actId="2696"/>
          <pc:sldLayoutMkLst>
            <pc:docMk/>
            <pc:sldMasterMk cId="759146756" sldId="2147484013"/>
            <pc:sldLayoutMk cId="4099258588" sldId="2147484082"/>
          </pc:sldLayoutMkLst>
        </pc:sldLayoutChg>
        <pc:sldLayoutChg chg="del">
          <pc:chgData name="Sébastien DUPUIS" userId="5f8024bd-85a3-4c0d-9875-3e988400b110" providerId="ADAL" clId="{D68C5C29-6ACF-4FFB-9860-D3219CA38719}" dt="2023-06-14T15:30:19.933" v="115" actId="2696"/>
          <pc:sldLayoutMkLst>
            <pc:docMk/>
            <pc:sldMasterMk cId="759146756" sldId="2147484013"/>
            <pc:sldLayoutMk cId="1848815783" sldId="2147484083"/>
          </pc:sldLayoutMkLst>
        </pc:sldLayoutChg>
      </pc:sldMasterChg>
    </pc:docChg>
  </pc:docChgLst>
  <pc:docChgLst>
    <pc:chgData name="Luigi CANNAROZZO" userId="3b7cd067-69d7-4713-b8e2-467d046a459b" providerId="ADAL" clId="{C38BCE85-ED72-42E3-898E-B16EA53CD378}"/>
    <pc:docChg chg="modSld">
      <pc:chgData name="Luigi CANNAROZZO" userId="3b7cd067-69d7-4713-b8e2-467d046a459b" providerId="ADAL" clId="{C38BCE85-ED72-42E3-898E-B16EA53CD378}" dt="2023-06-30T14:36:28.301" v="2" actId="20577"/>
      <pc:docMkLst>
        <pc:docMk/>
      </pc:docMkLst>
      <pc:sldChg chg="modSp mod">
        <pc:chgData name="Luigi CANNAROZZO" userId="3b7cd067-69d7-4713-b8e2-467d046a459b" providerId="ADAL" clId="{C38BCE85-ED72-42E3-898E-B16EA53CD378}" dt="2023-06-30T14:36:28.301" v="2" actId="20577"/>
        <pc:sldMkLst>
          <pc:docMk/>
          <pc:sldMk cId="3700085637" sldId="1448944329"/>
        </pc:sldMkLst>
        <pc:spChg chg="mod">
          <ac:chgData name="Luigi CANNAROZZO" userId="3b7cd067-69d7-4713-b8e2-467d046a459b" providerId="ADAL" clId="{C38BCE85-ED72-42E3-898E-B16EA53CD378}" dt="2023-06-30T14:36:28.301" v="2" actId="20577"/>
          <ac:spMkLst>
            <pc:docMk/>
            <pc:sldMk cId="3700085637" sldId="1448944329"/>
            <ac:spMk id="4" creationId="{0DBA77B7-C97A-FAA1-65F2-D6B1236EF7A1}"/>
          </ac:spMkLst>
        </pc:spChg>
      </pc:sldChg>
    </pc:docChg>
  </pc:docChgLst>
  <pc:docChgLst>
    <pc:chgData name="Sébastien DUPUIS" userId="5f8024bd-85a3-4c0d-9875-3e988400b110" providerId="ADAL" clId="{F6D61E60-25A3-42A1-B037-0109AC06E7E2}"/>
    <pc:docChg chg="undo custSel addSld delSld modSld sldOrd">
      <pc:chgData name="Sébastien DUPUIS" userId="5f8024bd-85a3-4c0d-9875-3e988400b110" providerId="ADAL" clId="{F6D61E60-25A3-42A1-B037-0109AC06E7E2}" dt="2023-07-05T12:17:08.865" v="1988"/>
      <pc:docMkLst>
        <pc:docMk/>
      </pc:docMkLst>
      <pc:sldChg chg="delSp modSp mod">
        <pc:chgData name="Sébastien DUPUIS" userId="5f8024bd-85a3-4c0d-9875-3e988400b110" providerId="ADAL" clId="{F6D61E60-25A3-42A1-B037-0109AC06E7E2}" dt="2023-06-29T07:20:56.689" v="453" actId="478"/>
        <pc:sldMkLst>
          <pc:docMk/>
          <pc:sldMk cId="2861070061" sldId="327"/>
        </pc:sldMkLst>
        <pc:spChg chg="del">
          <ac:chgData name="Sébastien DUPUIS" userId="5f8024bd-85a3-4c0d-9875-3e988400b110" providerId="ADAL" clId="{F6D61E60-25A3-42A1-B037-0109AC06E7E2}" dt="2023-06-29T07:20:56.689" v="453" actId="478"/>
          <ac:spMkLst>
            <pc:docMk/>
            <pc:sldMk cId="2861070061" sldId="327"/>
            <ac:spMk id="2" creationId="{35B97A73-7FCD-76BA-496C-43D4095261B2}"/>
          </ac:spMkLst>
        </pc:spChg>
        <pc:spChg chg="mod">
          <ac:chgData name="Sébastien DUPUIS" userId="5f8024bd-85a3-4c0d-9875-3e988400b110" providerId="ADAL" clId="{F6D61E60-25A3-42A1-B037-0109AC06E7E2}" dt="2023-06-28T10:03:04.150" v="26" actId="20577"/>
          <ac:spMkLst>
            <pc:docMk/>
            <pc:sldMk cId="2861070061" sldId="327"/>
            <ac:spMk id="68" creationId="{868879DD-0001-64BE-A7FD-AE58529F5CAF}"/>
          </ac:spMkLst>
        </pc:spChg>
        <pc:picChg chg="mod">
          <ac:chgData name="Sébastien DUPUIS" userId="5f8024bd-85a3-4c0d-9875-3e988400b110" providerId="ADAL" clId="{F6D61E60-25A3-42A1-B037-0109AC06E7E2}" dt="2023-06-28T09:17:28.891" v="7" actId="14826"/>
          <ac:picMkLst>
            <pc:docMk/>
            <pc:sldMk cId="2861070061" sldId="327"/>
            <ac:picMk id="6" creationId="{7F5B0374-0B44-7C75-340D-196AA20A1C9B}"/>
          </ac:picMkLst>
        </pc:picChg>
      </pc:sldChg>
      <pc:sldChg chg="addSp modSp del mod">
        <pc:chgData name="Sébastien DUPUIS" userId="5f8024bd-85a3-4c0d-9875-3e988400b110" providerId="ADAL" clId="{F6D61E60-25A3-42A1-B037-0109AC06E7E2}" dt="2023-06-30T07:39:11.807" v="1791" actId="2696"/>
        <pc:sldMkLst>
          <pc:docMk/>
          <pc:sldMk cId="1437164524" sldId="1448944328"/>
        </pc:sldMkLst>
        <pc:picChg chg="add mod">
          <ac:chgData name="Sébastien DUPUIS" userId="5f8024bd-85a3-4c0d-9875-3e988400b110" providerId="ADAL" clId="{F6D61E60-25A3-42A1-B037-0109AC06E7E2}" dt="2023-06-29T07:36:31.947" v="457" actId="1076"/>
          <ac:picMkLst>
            <pc:docMk/>
            <pc:sldMk cId="1437164524" sldId="1448944328"/>
            <ac:picMk id="4" creationId="{BA951DE4-3234-97CB-A3EA-EB1A0D00C4B5}"/>
          </ac:picMkLst>
        </pc:picChg>
        <pc:picChg chg="mod">
          <ac:chgData name="Sébastien DUPUIS" userId="5f8024bd-85a3-4c0d-9875-3e988400b110" providerId="ADAL" clId="{F6D61E60-25A3-42A1-B037-0109AC06E7E2}" dt="2023-06-30T07:25:26.145" v="1784" actId="1076"/>
          <ac:picMkLst>
            <pc:docMk/>
            <pc:sldMk cId="1437164524" sldId="1448944328"/>
            <ac:picMk id="9" creationId="{1F3DE49A-A335-740C-D938-495851FBA632}"/>
          </ac:picMkLst>
        </pc:picChg>
        <pc:picChg chg="mod">
          <ac:chgData name="Sébastien DUPUIS" userId="5f8024bd-85a3-4c0d-9875-3e988400b110" providerId="ADAL" clId="{F6D61E60-25A3-42A1-B037-0109AC06E7E2}" dt="2023-06-30T07:25:26.521" v="1785" actId="1076"/>
          <ac:picMkLst>
            <pc:docMk/>
            <pc:sldMk cId="1437164524" sldId="1448944328"/>
            <ac:picMk id="11" creationId="{BA652FB3-CA69-F005-52F8-5758505E43AA}"/>
          </ac:picMkLst>
        </pc:picChg>
      </pc:sldChg>
      <pc:sldChg chg="addSp delSp modSp add mod">
        <pc:chgData name="Sébastien DUPUIS" userId="5f8024bd-85a3-4c0d-9875-3e988400b110" providerId="ADAL" clId="{F6D61E60-25A3-42A1-B037-0109AC06E7E2}" dt="2023-07-03T13:24:13.529" v="1867" actId="20577"/>
        <pc:sldMkLst>
          <pc:docMk/>
          <pc:sldMk cId="3700085637" sldId="1448944329"/>
        </pc:sldMkLst>
        <pc:spChg chg="add mod">
          <ac:chgData name="Sébastien DUPUIS" userId="5f8024bd-85a3-4c0d-9875-3e988400b110" providerId="ADAL" clId="{F6D61E60-25A3-42A1-B037-0109AC06E7E2}" dt="2023-06-30T07:26:17.601" v="1788" actId="1076"/>
          <ac:spMkLst>
            <pc:docMk/>
            <pc:sldMk cId="3700085637" sldId="1448944329"/>
            <ac:spMk id="2" creationId="{42E89E30-5C31-1E45-E060-ED4F847D8B5C}"/>
          </ac:spMkLst>
        </pc:spChg>
        <pc:spChg chg="add mod">
          <ac:chgData name="Sébastien DUPUIS" userId="5f8024bd-85a3-4c0d-9875-3e988400b110" providerId="ADAL" clId="{F6D61E60-25A3-42A1-B037-0109AC06E7E2}" dt="2023-06-29T07:39:12.634" v="480" actId="165"/>
          <ac:spMkLst>
            <pc:docMk/>
            <pc:sldMk cId="3700085637" sldId="1448944329"/>
            <ac:spMk id="4" creationId="{3694DBAB-50B8-99E7-7760-D94D18F3DD5E}"/>
          </ac:spMkLst>
        </pc:spChg>
        <pc:spChg chg="add del mod">
          <ac:chgData name="Sébastien DUPUIS" userId="5f8024bd-85a3-4c0d-9875-3e988400b110" providerId="ADAL" clId="{F6D61E60-25A3-42A1-B037-0109AC06E7E2}" dt="2023-06-29T07:38:01.733" v="473" actId="478"/>
          <ac:spMkLst>
            <pc:docMk/>
            <pc:sldMk cId="3700085637" sldId="1448944329"/>
            <ac:spMk id="5" creationId="{8C5F621B-0D46-A0A2-7397-12F5F2A61184}"/>
          </ac:spMkLst>
        </pc:spChg>
        <pc:spChg chg="add del mod">
          <ac:chgData name="Sébastien DUPUIS" userId="5f8024bd-85a3-4c0d-9875-3e988400b110" providerId="ADAL" clId="{F6D61E60-25A3-42A1-B037-0109AC06E7E2}" dt="2023-06-28T15:39:44.703" v="375" actId="478"/>
          <ac:spMkLst>
            <pc:docMk/>
            <pc:sldMk cId="3700085637" sldId="1448944329"/>
            <ac:spMk id="6" creationId="{AA06DEA2-BD84-9058-F270-CC9EB00FA203}"/>
          </ac:spMkLst>
        </pc:spChg>
        <pc:spChg chg="add del mod">
          <ac:chgData name="Sébastien DUPUIS" userId="5f8024bd-85a3-4c0d-9875-3e988400b110" providerId="ADAL" clId="{F6D61E60-25A3-42A1-B037-0109AC06E7E2}" dt="2023-06-29T07:12:58.510" v="438" actId="478"/>
          <ac:spMkLst>
            <pc:docMk/>
            <pc:sldMk cId="3700085637" sldId="1448944329"/>
            <ac:spMk id="7" creationId="{24436DFC-0BB5-A264-2323-714EB7FCEAC7}"/>
          </ac:spMkLst>
        </pc:spChg>
        <pc:spChg chg="mod">
          <ac:chgData name="Sébastien DUPUIS" userId="5f8024bd-85a3-4c0d-9875-3e988400b110" providerId="ADAL" clId="{F6D61E60-25A3-42A1-B037-0109AC06E7E2}" dt="2023-07-03T07:55:42.746" v="1838" actId="1076"/>
          <ac:spMkLst>
            <pc:docMk/>
            <pc:sldMk cId="3700085637" sldId="1448944329"/>
            <ac:spMk id="7" creationId="{6ABFCE81-A5D3-08DB-5909-2DD087D80F8C}"/>
          </ac:spMkLst>
        </pc:spChg>
        <pc:spChg chg="mod">
          <ac:chgData name="Sébastien DUPUIS" userId="5f8024bd-85a3-4c0d-9875-3e988400b110" providerId="ADAL" clId="{F6D61E60-25A3-42A1-B037-0109AC06E7E2}" dt="2023-07-03T07:55:40.446" v="1837" actId="1076"/>
          <ac:spMkLst>
            <pc:docMk/>
            <pc:sldMk cId="3700085637" sldId="1448944329"/>
            <ac:spMk id="8" creationId="{C19B5639-D665-8B66-ECEC-275E740D2830}"/>
          </ac:spMkLst>
        </pc:spChg>
        <pc:spChg chg="add mod">
          <ac:chgData name="Sébastien DUPUIS" userId="5f8024bd-85a3-4c0d-9875-3e988400b110" providerId="ADAL" clId="{F6D61E60-25A3-42A1-B037-0109AC06E7E2}" dt="2023-06-29T07:41:13.055" v="503" actId="688"/>
          <ac:spMkLst>
            <pc:docMk/>
            <pc:sldMk cId="3700085637" sldId="1448944329"/>
            <ac:spMk id="9" creationId="{0F91B278-D734-5B6A-82D9-774F1AD0F514}"/>
          </ac:spMkLst>
        </pc:spChg>
        <pc:spChg chg="add del mod topLvl">
          <ac:chgData name="Sébastien DUPUIS" userId="5f8024bd-85a3-4c0d-9875-3e988400b110" providerId="ADAL" clId="{F6D61E60-25A3-42A1-B037-0109AC06E7E2}" dt="2023-06-29T09:19:39.848" v="1776" actId="478"/>
          <ac:spMkLst>
            <pc:docMk/>
            <pc:sldMk cId="3700085637" sldId="1448944329"/>
            <ac:spMk id="10" creationId="{C9D67471-EDDB-DE99-B69B-373007348616}"/>
          </ac:spMkLst>
        </pc:spChg>
        <pc:spChg chg="add del mod">
          <ac:chgData name="Sébastien DUPUIS" userId="5f8024bd-85a3-4c0d-9875-3e988400b110" providerId="ADAL" clId="{F6D61E60-25A3-42A1-B037-0109AC06E7E2}" dt="2023-06-29T09:04:26.930" v="1671" actId="478"/>
          <ac:spMkLst>
            <pc:docMk/>
            <pc:sldMk cId="3700085637" sldId="1448944329"/>
            <ac:spMk id="13" creationId="{0A6BCF0A-8D09-5E5E-09B7-EFF4FC452952}"/>
          </ac:spMkLst>
        </pc:spChg>
        <pc:spChg chg="add mod">
          <ac:chgData name="Sébastien DUPUIS" userId="5f8024bd-85a3-4c0d-9875-3e988400b110" providerId="ADAL" clId="{F6D61E60-25A3-42A1-B037-0109AC06E7E2}" dt="2023-07-03T07:53:51.534" v="1814" actId="1076"/>
          <ac:spMkLst>
            <pc:docMk/>
            <pc:sldMk cId="3700085637" sldId="1448944329"/>
            <ac:spMk id="13" creationId="{E2AFB18B-BC33-92CB-D512-B12458EB0DF9}"/>
          </ac:spMkLst>
        </pc:spChg>
        <pc:spChg chg="add del mod">
          <ac:chgData name="Sébastien DUPUIS" userId="5f8024bd-85a3-4c0d-9875-3e988400b110" providerId="ADAL" clId="{F6D61E60-25A3-42A1-B037-0109AC06E7E2}" dt="2023-06-29T08:34:00.626" v="1124" actId="478"/>
          <ac:spMkLst>
            <pc:docMk/>
            <pc:sldMk cId="3700085637" sldId="1448944329"/>
            <ac:spMk id="15" creationId="{48230A33-E742-CFF1-6220-EB1466969737}"/>
          </ac:spMkLst>
        </pc:spChg>
        <pc:spChg chg="add mod">
          <ac:chgData name="Sébastien DUPUIS" userId="5f8024bd-85a3-4c0d-9875-3e988400b110" providerId="ADAL" clId="{F6D61E60-25A3-42A1-B037-0109AC06E7E2}" dt="2023-07-03T13:24:13.529" v="1867" actId="20577"/>
          <ac:spMkLst>
            <pc:docMk/>
            <pc:sldMk cId="3700085637" sldId="1448944329"/>
            <ac:spMk id="16" creationId="{9659B080-F878-EAB6-37FF-1EEE63A1C684}"/>
          </ac:spMkLst>
        </pc:spChg>
        <pc:spChg chg="add mod">
          <ac:chgData name="Sébastien DUPUIS" userId="5f8024bd-85a3-4c0d-9875-3e988400b110" providerId="ADAL" clId="{F6D61E60-25A3-42A1-B037-0109AC06E7E2}" dt="2023-07-03T08:00:08.066" v="1843" actId="1076"/>
          <ac:spMkLst>
            <pc:docMk/>
            <pc:sldMk cId="3700085637" sldId="1448944329"/>
            <ac:spMk id="16" creationId="{C9D7E1D6-A8DA-B8E4-3380-5990357F8AA2}"/>
          </ac:spMkLst>
        </pc:spChg>
        <pc:spChg chg="add del mod">
          <ac:chgData name="Sébastien DUPUIS" userId="5f8024bd-85a3-4c0d-9875-3e988400b110" providerId="ADAL" clId="{F6D61E60-25A3-42A1-B037-0109AC06E7E2}" dt="2023-06-29T08:36:37.741" v="1150" actId="478"/>
          <ac:spMkLst>
            <pc:docMk/>
            <pc:sldMk cId="3700085637" sldId="1448944329"/>
            <ac:spMk id="16" creationId="{FAF16A55-8EB9-38F9-09E2-BCD40AB5ED3E}"/>
          </ac:spMkLst>
        </pc:spChg>
        <pc:spChg chg="add mod">
          <ac:chgData name="Sébastien DUPUIS" userId="5f8024bd-85a3-4c0d-9875-3e988400b110" providerId="ADAL" clId="{F6D61E60-25A3-42A1-B037-0109AC06E7E2}" dt="2023-07-03T07:55:54.325" v="1840" actId="1076"/>
          <ac:spMkLst>
            <pc:docMk/>
            <pc:sldMk cId="3700085637" sldId="1448944329"/>
            <ac:spMk id="17" creationId="{1E673B4F-6AE9-AC75-A4C6-A4C32A73ECA9}"/>
          </ac:spMkLst>
        </pc:spChg>
        <pc:spChg chg="add del mod">
          <ac:chgData name="Sébastien DUPUIS" userId="5f8024bd-85a3-4c0d-9875-3e988400b110" providerId="ADAL" clId="{F6D61E60-25A3-42A1-B037-0109AC06E7E2}" dt="2023-06-29T07:59:19.355" v="607" actId="478"/>
          <ac:spMkLst>
            <pc:docMk/>
            <pc:sldMk cId="3700085637" sldId="1448944329"/>
            <ac:spMk id="17" creationId="{D05513C3-90AC-4A2E-6754-7755F06FFA9D}"/>
          </ac:spMkLst>
        </pc:spChg>
        <pc:spChg chg="add del mod">
          <ac:chgData name="Sébastien DUPUIS" userId="5f8024bd-85a3-4c0d-9875-3e988400b110" providerId="ADAL" clId="{F6D61E60-25A3-42A1-B037-0109AC06E7E2}" dt="2023-06-29T07:59:47.075" v="645" actId="478"/>
          <ac:spMkLst>
            <pc:docMk/>
            <pc:sldMk cId="3700085637" sldId="1448944329"/>
            <ac:spMk id="18" creationId="{C7C10112-DCA2-741D-99BE-3B5D6388B0F4}"/>
          </ac:spMkLst>
        </pc:spChg>
        <pc:spChg chg="add mod">
          <ac:chgData name="Sébastien DUPUIS" userId="5f8024bd-85a3-4c0d-9875-3e988400b110" providerId="ADAL" clId="{F6D61E60-25A3-42A1-B037-0109AC06E7E2}" dt="2023-06-29T09:12:53.777" v="1739" actId="1036"/>
          <ac:spMkLst>
            <pc:docMk/>
            <pc:sldMk cId="3700085637" sldId="1448944329"/>
            <ac:spMk id="19" creationId="{E6668C57-9ACC-EF0D-99F0-17CB1DC5F661}"/>
          </ac:spMkLst>
        </pc:spChg>
        <pc:spChg chg="add mod">
          <ac:chgData name="Sébastien DUPUIS" userId="5f8024bd-85a3-4c0d-9875-3e988400b110" providerId="ADAL" clId="{F6D61E60-25A3-42A1-B037-0109AC06E7E2}" dt="2023-07-03T07:53:55.524" v="1815" actId="1076"/>
          <ac:spMkLst>
            <pc:docMk/>
            <pc:sldMk cId="3700085637" sldId="1448944329"/>
            <ac:spMk id="20" creationId="{82ADEE68-7A09-1F01-BA7B-CB0B5334A086}"/>
          </ac:spMkLst>
        </pc:spChg>
        <pc:spChg chg="add mod">
          <ac:chgData name="Sébastien DUPUIS" userId="5f8024bd-85a3-4c0d-9875-3e988400b110" providerId="ADAL" clId="{F6D61E60-25A3-42A1-B037-0109AC06E7E2}" dt="2023-06-29T09:12:53.777" v="1739" actId="1036"/>
          <ac:spMkLst>
            <pc:docMk/>
            <pc:sldMk cId="3700085637" sldId="1448944329"/>
            <ac:spMk id="21" creationId="{F73B09EA-C01A-BC4F-4E23-4E886FC2A196}"/>
          </ac:spMkLst>
        </pc:spChg>
        <pc:spChg chg="add mod">
          <ac:chgData name="Sébastien DUPUIS" userId="5f8024bd-85a3-4c0d-9875-3e988400b110" providerId="ADAL" clId="{F6D61E60-25A3-42A1-B037-0109AC06E7E2}" dt="2023-06-29T09:12:53.777" v="1739" actId="1036"/>
          <ac:spMkLst>
            <pc:docMk/>
            <pc:sldMk cId="3700085637" sldId="1448944329"/>
            <ac:spMk id="22" creationId="{745BCC6F-4312-ED9E-B89F-324C9F4994EC}"/>
          </ac:spMkLst>
        </pc:spChg>
        <pc:spChg chg="add mod">
          <ac:chgData name="Sébastien DUPUIS" userId="5f8024bd-85a3-4c0d-9875-3e988400b110" providerId="ADAL" clId="{F6D61E60-25A3-42A1-B037-0109AC06E7E2}" dt="2023-06-29T09:12:40.693" v="1711" actId="404"/>
          <ac:spMkLst>
            <pc:docMk/>
            <pc:sldMk cId="3700085637" sldId="1448944329"/>
            <ac:spMk id="23" creationId="{933357A6-F1A3-608F-5E9F-4E82C4864659}"/>
          </ac:spMkLst>
        </pc:spChg>
        <pc:spChg chg="add mod">
          <ac:chgData name="Sébastien DUPUIS" userId="5f8024bd-85a3-4c0d-9875-3e988400b110" providerId="ADAL" clId="{F6D61E60-25A3-42A1-B037-0109AC06E7E2}" dt="2023-07-03T13:23:18.615" v="1859" actId="14100"/>
          <ac:spMkLst>
            <pc:docMk/>
            <pc:sldMk cId="3700085637" sldId="1448944329"/>
            <ac:spMk id="24" creationId="{B0D50307-57A4-82E5-B94F-217A28A47B08}"/>
          </ac:spMkLst>
        </pc:spChg>
        <pc:spChg chg="add mod">
          <ac:chgData name="Sébastien DUPUIS" userId="5f8024bd-85a3-4c0d-9875-3e988400b110" providerId="ADAL" clId="{F6D61E60-25A3-42A1-B037-0109AC06E7E2}" dt="2023-07-03T07:56:26.846" v="1841" actId="1076"/>
          <ac:spMkLst>
            <pc:docMk/>
            <pc:sldMk cId="3700085637" sldId="1448944329"/>
            <ac:spMk id="25" creationId="{C7AD0DD6-B4A4-BD26-68BF-6660DFA7A6C2}"/>
          </ac:spMkLst>
        </pc:spChg>
        <pc:spChg chg="add del mod">
          <ac:chgData name="Sébastien DUPUIS" userId="5f8024bd-85a3-4c0d-9875-3e988400b110" providerId="ADAL" clId="{F6D61E60-25A3-42A1-B037-0109AC06E7E2}" dt="2023-06-29T08:32:09.297" v="1100" actId="478"/>
          <ac:spMkLst>
            <pc:docMk/>
            <pc:sldMk cId="3700085637" sldId="1448944329"/>
            <ac:spMk id="26" creationId="{C237D0AE-51BB-6A71-BDBE-067581AE374D}"/>
          </ac:spMkLst>
        </pc:spChg>
        <pc:spChg chg="add del mod">
          <ac:chgData name="Sébastien DUPUIS" userId="5f8024bd-85a3-4c0d-9875-3e988400b110" providerId="ADAL" clId="{F6D61E60-25A3-42A1-B037-0109AC06E7E2}" dt="2023-06-29T08:35:28.446" v="1146" actId="478"/>
          <ac:spMkLst>
            <pc:docMk/>
            <pc:sldMk cId="3700085637" sldId="1448944329"/>
            <ac:spMk id="27" creationId="{D98F174C-4F8F-E68B-B17C-1F5928ECDECB}"/>
          </ac:spMkLst>
        </pc:spChg>
        <pc:spChg chg="add del mod">
          <ac:chgData name="Sébastien DUPUIS" userId="5f8024bd-85a3-4c0d-9875-3e988400b110" providerId="ADAL" clId="{F6D61E60-25A3-42A1-B037-0109AC06E7E2}" dt="2023-06-29T08:56:16.903" v="1392" actId="478"/>
          <ac:spMkLst>
            <pc:docMk/>
            <pc:sldMk cId="3700085637" sldId="1448944329"/>
            <ac:spMk id="28" creationId="{9BF19CFA-D965-9B9C-7E99-46AFAC285D77}"/>
          </ac:spMkLst>
        </pc:spChg>
        <pc:spChg chg="add del">
          <ac:chgData name="Sébastien DUPUIS" userId="5f8024bd-85a3-4c0d-9875-3e988400b110" providerId="ADAL" clId="{F6D61E60-25A3-42A1-B037-0109AC06E7E2}" dt="2023-06-29T08:36:51.237" v="1152" actId="478"/>
          <ac:spMkLst>
            <pc:docMk/>
            <pc:sldMk cId="3700085637" sldId="1448944329"/>
            <ac:spMk id="29" creationId="{E71259DD-8E34-B672-EC0D-0CAE261561F0}"/>
          </ac:spMkLst>
        </pc:spChg>
        <pc:spChg chg="add mod">
          <ac:chgData name="Sébastien DUPUIS" userId="5f8024bd-85a3-4c0d-9875-3e988400b110" providerId="ADAL" clId="{F6D61E60-25A3-42A1-B037-0109AC06E7E2}" dt="2023-06-29T09:15:05.482" v="1769" actId="164"/>
          <ac:spMkLst>
            <pc:docMk/>
            <pc:sldMk cId="3700085637" sldId="1448944329"/>
            <ac:spMk id="30" creationId="{278F64E6-FCD0-3515-A3FB-D63E357C6A88}"/>
          </ac:spMkLst>
        </pc:spChg>
        <pc:spChg chg="add del mod">
          <ac:chgData name="Sébastien DUPUIS" userId="5f8024bd-85a3-4c0d-9875-3e988400b110" providerId="ADAL" clId="{F6D61E60-25A3-42A1-B037-0109AC06E7E2}" dt="2023-06-29T08:50:19.994" v="1371" actId="478"/>
          <ac:spMkLst>
            <pc:docMk/>
            <pc:sldMk cId="3700085637" sldId="1448944329"/>
            <ac:spMk id="31" creationId="{4B1D62CB-8166-45F6-8623-14DC19F51189}"/>
          </ac:spMkLst>
        </pc:spChg>
        <pc:spChg chg="add mod ord">
          <ac:chgData name="Sébastien DUPUIS" userId="5f8024bd-85a3-4c0d-9875-3e988400b110" providerId="ADAL" clId="{F6D61E60-25A3-42A1-B037-0109AC06E7E2}" dt="2023-06-29T09:03:56.288" v="1649" actId="207"/>
          <ac:spMkLst>
            <pc:docMk/>
            <pc:sldMk cId="3700085637" sldId="1448944329"/>
            <ac:spMk id="32" creationId="{22EC8042-3683-A02A-57B0-A41A359D3640}"/>
          </ac:spMkLst>
        </pc:spChg>
        <pc:spChg chg="add mod">
          <ac:chgData name="Sébastien DUPUIS" userId="5f8024bd-85a3-4c0d-9875-3e988400b110" providerId="ADAL" clId="{F6D61E60-25A3-42A1-B037-0109AC06E7E2}" dt="2023-06-30T07:26:27.319" v="1790" actId="1076"/>
          <ac:spMkLst>
            <pc:docMk/>
            <pc:sldMk cId="3700085637" sldId="1448944329"/>
            <ac:spMk id="33" creationId="{CADCBF88-DCC0-3E06-3056-092B7DEA238D}"/>
          </ac:spMkLst>
        </pc:spChg>
        <pc:spChg chg="add mod">
          <ac:chgData name="Sébastien DUPUIS" userId="5f8024bd-85a3-4c0d-9875-3e988400b110" providerId="ADAL" clId="{F6D61E60-25A3-42A1-B037-0109AC06E7E2}" dt="2023-06-30T07:41:58.271" v="1802" actId="20577"/>
          <ac:spMkLst>
            <pc:docMk/>
            <pc:sldMk cId="3700085637" sldId="1448944329"/>
            <ac:spMk id="34" creationId="{4DE6BF86-D7E4-0787-7979-BA7569E78733}"/>
          </ac:spMkLst>
        </pc:spChg>
        <pc:spChg chg="add mod">
          <ac:chgData name="Sébastien DUPUIS" userId="5f8024bd-85a3-4c0d-9875-3e988400b110" providerId="ADAL" clId="{F6D61E60-25A3-42A1-B037-0109AC06E7E2}" dt="2023-06-30T07:39:19.976" v="1792" actId="14100"/>
          <ac:spMkLst>
            <pc:docMk/>
            <pc:sldMk cId="3700085637" sldId="1448944329"/>
            <ac:spMk id="35" creationId="{6CAD105F-AED6-0F8D-BADD-53168B7A7FCB}"/>
          </ac:spMkLst>
        </pc:spChg>
        <pc:spChg chg="add mod ord">
          <ac:chgData name="Sébastien DUPUIS" userId="5f8024bd-85a3-4c0d-9875-3e988400b110" providerId="ADAL" clId="{F6D61E60-25A3-42A1-B037-0109AC06E7E2}" dt="2023-06-29T09:15:05.482" v="1769" actId="164"/>
          <ac:spMkLst>
            <pc:docMk/>
            <pc:sldMk cId="3700085637" sldId="1448944329"/>
            <ac:spMk id="36" creationId="{7644F5F6-0452-08E7-1A62-1BCC84A22A22}"/>
          </ac:spMkLst>
        </pc:spChg>
        <pc:grpChg chg="add mod topLvl">
          <ac:chgData name="Sébastien DUPUIS" userId="5f8024bd-85a3-4c0d-9875-3e988400b110" providerId="ADAL" clId="{F6D61E60-25A3-42A1-B037-0109AC06E7E2}" dt="2023-06-29T07:39:16.197" v="481" actId="164"/>
          <ac:grpSpMkLst>
            <pc:docMk/>
            <pc:sldMk cId="3700085637" sldId="1448944329"/>
            <ac:grpSpMk id="11" creationId="{00FB942B-B455-53DF-BDB3-9A961FEEE34C}"/>
          </ac:grpSpMkLst>
        </pc:grpChg>
        <pc:grpChg chg="add del mod">
          <ac:chgData name="Sébastien DUPUIS" userId="5f8024bd-85a3-4c0d-9875-3e988400b110" providerId="ADAL" clId="{F6D61E60-25A3-42A1-B037-0109AC06E7E2}" dt="2023-06-29T07:39:12.634" v="480" actId="165"/>
          <ac:grpSpMkLst>
            <pc:docMk/>
            <pc:sldMk cId="3700085637" sldId="1448944329"/>
            <ac:grpSpMk id="12" creationId="{E90F78C2-07C4-14BD-A33F-477EEF4333AC}"/>
          </ac:grpSpMkLst>
        </pc:grpChg>
        <pc:grpChg chg="add del mod ord">
          <ac:chgData name="Sébastien DUPUIS" userId="5f8024bd-85a3-4c0d-9875-3e988400b110" providerId="ADAL" clId="{F6D61E60-25A3-42A1-B037-0109AC06E7E2}" dt="2023-06-30T07:25:39.183" v="1786" actId="478"/>
          <ac:grpSpMkLst>
            <pc:docMk/>
            <pc:sldMk cId="3700085637" sldId="1448944329"/>
            <ac:grpSpMk id="14" creationId="{E2F538BF-AC2E-C359-0C0E-AE45E73258B8}"/>
          </ac:grpSpMkLst>
        </pc:grpChg>
        <pc:grpChg chg="add mod">
          <ac:chgData name="Sébastien DUPUIS" userId="5f8024bd-85a3-4c0d-9875-3e988400b110" providerId="ADAL" clId="{F6D61E60-25A3-42A1-B037-0109AC06E7E2}" dt="2023-06-30T07:39:26.551" v="1793" actId="1076"/>
          <ac:grpSpMkLst>
            <pc:docMk/>
            <pc:sldMk cId="3700085637" sldId="1448944329"/>
            <ac:grpSpMk id="37" creationId="{1A204074-533A-E64B-A68C-FFD52215C5BB}"/>
          </ac:grpSpMkLst>
        </pc:grpChg>
        <pc:graphicFrameChg chg="add mod topLvl">
          <ac:chgData name="Sébastien DUPUIS" userId="5f8024bd-85a3-4c0d-9875-3e988400b110" providerId="ADAL" clId="{F6D61E60-25A3-42A1-B037-0109AC06E7E2}" dt="2023-06-29T07:39:16.197" v="481" actId="164"/>
          <ac:graphicFrameMkLst>
            <pc:docMk/>
            <pc:sldMk cId="3700085637" sldId="1448944329"/>
            <ac:graphicFrameMk id="8" creationId="{EAFA2C6C-B31E-9FF3-9E1B-A98F25A32B5D}"/>
          </ac:graphicFrameMkLst>
        </pc:graphicFrameChg>
        <pc:picChg chg="del">
          <ac:chgData name="Sébastien DUPUIS" userId="5f8024bd-85a3-4c0d-9875-3e988400b110" providerId="ADAL" clId="{F6D61E60-25A3-42A1-B037-0109AC06E7E2}" dt="2023-06-28T15:10:58.783" v="40" actId="478"/>
          <ac:picMkLst>
            <pc:docMk/>
            <pc:sldMk cId="3700085637" sldId="1448944329"/>
            <ac:picMk id="4" creationId="{BA951DE4-3234-97CB-A3EA-EB1A0D00C4B5}"/>
          </ac:picMkLst>
        </pc:picChg>
        <pc:picChg chg="del">
          <ac:chgData name="Sébastien DUPUIS" userId="5f8024bd-85a3-4c0d-9875-3e988400b110" providerId="ADAL" clId="{F6D61E60-25A3-42A1-B037-0109AC06E7E2}" dt="2023-06-28T15:11:00.371" v="41" actId="478"/>
          <ac:picMkLst>
            <pc:docMk/>
            <pc:sldMk cId="3700085637" sldId="1448944329"/>
            <ac:picMk id="7" creationId="{012FC5C5-28AA-109C-258E-ACB9A0C8854B}"/>
          </ac:picMkLst>
        </pc:picChg>
        <pc:picChg chg="del">
          <ac:chgData name="Sébastien DUPUIS" userId="5f8024bd-85a3-4c0d-9875-3e988400b110" providerId="ADAL" clId="{F6D61E60-25A3-42A1-B037-0109AC06E7E2}" dt="2023-06-28T15:11:03.570" v="43" actId="478"/>
          <ac:picMkLst>
            <pc:docMk/>
            <pc:sldMk cId="3700085637" sldId="1448944329"/>
            <ac:picMk id="9" creationId="{1F3DE49A-A335-740C-D938-495851FBA632}"/>
          </ac:picMkLst>
        </pc:picChg>
        <pc:picChg chg="del">
          <ac:chgData name="Sébastien DUPUIS" userId="5f8024bd-85a3-4c0d-9875-3e988400b110" providerId="ADAL" clId="{F6D61E60-25A3-42A1-B037-0109AC06E7E2}" dt="2023-06-28T15:11:01.914" v="42" actId="478"/>
          <ac:picMkLst>
            <pc:docMk/>
            <pc:sldMk cId="3700085637" sldId="1448944329"/>
            <ac:picMk id="11" creationId="{BA652FB3-CA69-F005-52F8-5758505E43AA}"/>
          </ac:picMkLst>
        </pc:picChg>
      </pc:sldChg>
      <pc:sldChg chg="mod modShow">
        <pc:chgData name="Sébastien DUPUIS" userId="5f8024bd-85a3-4c0d-9875-3e988400b110" providerId="ADAL" clId="{F6D61E60-25A3-42A1-B037-0109AC06E7E2}" dt="2023-07-03T07:58:50.666" v="1842" actId="729"/>
        <pc:sldMkLst>
          <pc:docMk/>
          <pc:sldMk cId="1979591205" sldId="1448944330"/>
        </pc:sldMkLst>
      </pc:sldChg>
      <pc:sldChg chg="addSp delSp modSp mod ord">
        <pc:chgData name="Sébastien DUPUIS" userId="5f8024bd-85a3-4c0d-9875-3e988400b110" providerId="ADAL" clId="{F6D61E60-25A3-42A1-B037-0109AC06E7E2}" dt="2023-07-05T12:17:08.865" v="1988"/>
        <pc:sldMkLst>
          <pc:docMk/>
          <pc:sldMk cId="1691843698" sldId="1448944334"/>
        </pc:sldMkLst>
        <pc:spChg chg="mod">
          <ac:chgData name="Sébastien DUPUIS" userId="5f8024bd-85a3-4c0d-9875-3e988400b110" providerId="ADAL" clId="{F6D61E60-25A3-42A1-B037-0109AC06E7E2}" dt="2023-07-05T12:14:40.948" v="1987" actId="1076"/>
          <ac:spMkLst>
            <pc:docMk/>
            <pc:sldMk cId="1691843698" sldId="1448944334"/>
            <ac:spMk id="2" creationId="{42E89E30-5C31-1E45-E060-ED4F847D8B5C}"/>
          </ac:spMkLst>
        </pc:spChg>
        <pc:spChg chg="add del mod">
          <ac:chgData name="Sébastien DUPUIS" userId="5f8024bd-85a3-4c0d-9875-3e988400b110" providerId="ADAL" clId="{F6D61E60-25A3-42A1-B037-0109AC06E7E2}" dt="2023-07-05T12:11:12.623" v="1896" actId="478"/>
          <ac:spMkLst>
            <pc:docMk/>
            <pc:sldMk cId="1691843698" sldId="1448944334"/>
            <ac:spMk id="4" creationId="{5C1BBE44-DEDE-CD7F-F533-A9BE6B46EBDF}"/>
          </ac:spMkLst>
        </pc:spChg>
        <pc:spChg chg="add del mod">
          <ac:chgData name="Sébastien DUPUIS" userId="5f8024bd-85a3-4c0d-9875-3e988400b110" providerId="ADAL" clId="{F6D61E60-25A3-42A1-B037-0109AC06E7E2}" dt="2023-07-05T12:11:13.695" v="1897" actId="478"/>
          <ac:spMkLst>
            <pc:docMk/>
            <pc:sldMk cId="1691843698" sldId="1448944334"/>
            <ac:spMk id="5" creationId="{C9F06DE3-7592-4F69-BCD0-24A1BF975167}"/>
          </ac:spMkLst>
        </pc:spChg>
        <pc:spChg chg="add del mod">
          <ac:chgData name="Sébastien DUPUIS" userId="5f8024bd-85a3-4c0d-9875-3e988400b110" providerId="ADAL" clId="{F6D61E60-25A3-42A1-B037-0109AC06E7E2}" dt="2023-07-05T12:12:49.116" v="1944" actId="478"/>
          <ac:spMkLst>
            <pc:docMk/>
            <pc:sldMk cId="1691843698" sldId="1448944334"/>
            <ac:spMk id="6" creationId="{BCFD021E-DAD4-082F-7B3B-69759C6CABB6}"/>
          </ac:spMkLst>
        </pc:spChg>
        <pc:graphicFrameChg chg="mod">
          <ac:chgData name="Sébastien DUPUIS" userId="5f8024bd-85a3-4c0d-9875-3e988400b110" providerId="ADAL" clId="{F6D61E60-25A3-42A1-B037-0109AC06E7E2}" dt="2023-07-05T12:17:08.865" v="1988"/>
          <ac:graphicFrameMkLst>
            <pc:docMk/>
            <pc:sldMk cId="1691843698" sldId="1448944334"/>
            <ac:graphicFrameMk id="29" creationId="{3BB8D422-EAD3-3F2F-DABF-C84521B86907}"/>
          </ac:graphicFrameMkLst>
        </pc:graphicFrameChg>
      </pc:sldChg>
    </pc:docChg>
  </pc:docChgLst>
  <pc:docChgLst>
    <pc:chgData name="Clara BROC" userId="39889faa-1e3c-495e-8b99-5e6ec8d56c81" providerId="ADAL" clId="{26CDEC95-C014-48AC-9C2E-2AA0C78C712F}"/>
    <pc:docChg chg="custSel addSld delSld modSld modMainMaster">
      <pc:chgData name="Clara BROC" userId="39889faa-1e3c-495e-8b99-5e6ec8d56c81" providerId="ADAL" clId="{26CDEC95-C014-48AC-9C2E-2AA0C78C712F}" dt="2023-06-14T15:39:17.622" v="137" actId="20577"/>
      <pc:docMkLst>
        <pc:docMk/>
      </pc:docMkLst>
      <pc:sldChg chg="add del">
        <pc:chgData name="Clara BROC" userId="39889faa-1e3c-495e-8b99-5e6ec8d56c81" providerId="ADAL" clId="{26CDEC95-C014-48AC-9C2E-2AA0C78C712F}" dt="2023-06-14T15:20:58.380" v="15"/>
        <pc:sldMkLst>
          <pc:docMk/>
          <pc:sldMk cId="1738091260" sldId="326"/>
        </pc:sldMkLst>
      </pc:sldChg>
      <pc:sldChg chg="add del">
        <pc:chgData name="Clara BROC" userId="39889faa-1e3c-495e-8b99-5e6ec8d56c81" providerId="ADAL" clId="{26CDEC95-C014-48AC-9C2E-2AA0C78C712F}" dt="2023-06-14T15:21:07.307" v="17"/>
        <pc:sldMkLst>
          <pc:docMk/>
          <pc:sldMk cId="3835810343" sldId="410"/>
        </pc:sldMkLst>
      </pc:sldChg>
      <pc:sldChg chg="addSp delSp modSp add mod">
        <pc:chgData name="Clara BROC" userId="39889faa-1e3c-495e-8b99-5e6ec8d56c81" providerId="ADAL" clId="{26CDEC95-C014-48AC-9C2E-2AA0C78C712F}" dt="2023-06-14T15:39:17.622" v="137" actId="20577"/>
        <pc:sldMkLst>
          <pc:docMk/>
          <pc:sldMk cId="4135281289" sldId="1448944336"/>
        </pc:sldMkLst>
        <pc:spChg chg="mod">
          <ac:chgData name="Clara BROC" userId="39889faa-1e3c-495e-8b99-5e6ec8d56c81" providerId="ADAL" clId="{26CDEC95-C014-48AC-9C2E-2AA0C78C712F}" dt="2023-06-14T15:14:35.189" v="2" actId="20577"/>
          <ac:spMkLst>
            <pc:docMk/>
            <pc:sldMk cId="4135281289" sldId="1448944336"/>
            <ac:spMk id="2" creationId="{FE2F59B7-5104-E58B-2943-290F9A231956}"/>
          </ac:spMkLst>
        </pc:spChg>
        <pc:spChg chg="add mod">
          <ac:chgData name="Clara BROC" userId="39889faa-1e3c-495e-8b99-5e6ec8d56c81" providerId="ADAL" clId="{26CDEC95-C014-48AC-9C2E-2AA0C78C712F}" dt="2023-06-14T15:39:17.622" v="137" actId="20577"/>
          <ac:spMkLst>
            <pc:docMk/>
            <pc:sldMk cId="4135281289" sldId="1448944336"/>
            <ac:spMk id="4" creationId="{1E4D02AF-DDA0-FD89-4D13-F96622DA6471}"/>
          </ac:spMkLst>
        </pc:spChg>
        <pc:spChg chg="mod">
          <ac:chgData name="Clara BROC" userId="39889faa-1e3c-495e-8b99-5e6ec8d56c81" providerId="ADAL" clId="{26CDEC95-C014-48AC-9C2E-2AA0C78C712F}" dt="2023-06-14T15:14:38.305" v="9" actId="20577"/>
          <ac:spMkLst>
            <pc:docMk/>
            <pc:sldMk cId="4135281289" sldId="1448944336"/>
            <ac:spMk id="6" creationId="{0B6E9C54-8B6F-ECF7-9408-09D983B074C2}"/>
          </ac:spMkLst>
        </pc:spChg>
        <pc:spChg chg="mod">
          <ac:chgData name="Clara BROC" userId="39889faa-1e3c-495e-8b99-5e6ec8d56c81" providerId="ADAL" clId="{26CDEC95-C014-48AC-9C2E-2AA0C78C712F}" dt="2023-06-14T15:28:02.708" v="41" actId="20577"/>
          <ac:spMkLst>
            <pc:docMk/>
            <pc:sldMk cId="4135281289" sldId="1448944336"/>
            <ac:spMk id="25" creationId="{985B4354-8E19-D14B-E462-287447318E0B}"/>
          </ac:spMkLst>
        </pc:spChg>
        <pc:graphicFrameChg chg="del">
          <ac:chgData name="Clara BROC" userId="39889faa-1e3c-495e-8b99-5e6ec8d56c81" providerId="ADAL" clId="{26CDEC95-C014-48AC-9C2E-2AA0C78C712F}" dt="2023-06-14T15:14:47.012" v="10" actId="478"/>
          <ac:graphicFrameMkLst>
            <pc:docMk/>
            <pc:sldMk cId="4135281289" sldId="1448944336"/>
            <ac:graphicFrameMk id="23" creationId="{08A10344-974A-EC29-CA21-A910E02AA353}"/>
          </ac:graphicFrameMkLst>
        </pc:graphicFrameChg>
      </pc:sldChg>
      <pc:sldChg chg="add del">
        <pc:chgData name="Clara BROC" userId="39889faa-1e3c-495e-8b99-5e6ec8d56c81" providerId="ADAL" clId="{26CDEC95-C014-48AC-9C2E-2AA0C78C712F}" dt="2023-06-14T15:25:41.108" v="23"/>
        <pc:sldMkLst>
          <pc:docMk/>
          <pc:sldMk cId="359157425" sldId="1448944337"/>
        </pc:sldMkLst>
      </pc:sldChg>
      <pc:sldChg chg="add del">
        <pc:chgData name="Clara BROC" userId="39889faa-1e3c-495e-8b99-5e6ec8d56c81" providerId="ADAL" clId="{26CDEC95-C014-48AC-9C2E-2AA0C78C712F}" dt="2023-06-14T15:20:49.211" v="13"/>
        <pc:sldMkLst>
          <pc:docMk/>
          <pc:sldMk cId="1232869301" sldId="1448944337"/>
        </pc:sldMkLst>
      </pc:sldChg>
      <pc:sldChg chg="add del">
        <pc:chgData name="Clara BROC" userId="39889faa-1e3c-495e-8b99-5e6ec8d56c81" providerId="ADAL" clId="{26CDEC95-C014-48AC-9C2E-2AA0C78C712F}" dt="2023-06-14T15:20:58.380" v="15"/>
        <pc:sldMkLst>
          <pc:docMk/>
          <pc:sldMk cId="1986882936" sldId="1448944337"/>
        </pc:sldMkLst>
      </pc:sldChg>
      <pc:sldChg chg="add del">
        <pc:chgData name="Clara BROC" userId="39889faa-1e3c-495e-8b99-5e6ec8d56c81" providerId="ADAL" clId="{26CDEC95-C014-48AC-9C2E-2AA0C78C712F}" dt="2023-06-14T15:25:17.305" v="19" actId="2696"/>
        <pc:sldMkLst>
          <pc:docMk/>
          <pc:sldMk cId="3554837152" sldId="1448944337"/>
        </pc:sldMkLst>
      </pc:sldChg>
      <pc:sldChg chg="new del">
        <pc:chgData name="Clara BROC" userId="39889faa-1e3c-495e-8b99-5e6ec8d56c81" providerId="ADAL" clId="{26CDEC95-C014-48AC-9C2E-2AA0C78C712F}" dt="2023-06-14T15:25:38.101" v="21" actId="2696"/>
        <pc:sldMkLst>
          <pc:docMk/>
          <pc:sldMk cId="3686885233" sldId="1448944337"/>
        </pc:sldMkLst>
      </pc:sldChg>
      <pc:sldMasterChg chg="delSldLayout">
        <pc:chgData name="Clara BROC" userId="39889faa-1e3c-495e-8b99-5e6ec8d56c81" providerId="ADAL" clId="{26CDEC95-C014-48AC-9C2E-2AA0C78C712F}" dt="2023-06-14T15:25:38.101" v="21" actId="2696"/>
        <pc:sldMasterMkLst>
          <pc:docMk/>
          <pc:sldMasterMk cId="91531977" sldId="2147483660"/>
        </pc:sldMasterMkLst>
        <pc:sldLayoutChg chg="del">
          <pc:chgData name="Clara BROC" userId="39889faa-1e3c-495e-8b99-5e6ec8d56c81" providerId="ADAL" clId="{26CDEC95-C014-48AC-9C2E-2AA0C78C712F}" dt="2023-06-14T15:25:38.101" v="21" actId="2696"/>
          <pc:sldLayoutMkLst>
            <pc:docMk/>
            <pc:sldMasterMk cId="91531977" sldId="2147483660"/>
            <pc:sldLayoutMk cId="594518878" sldId="2147483661"/>
          </pc:sldLayoutMkLst>
        </pc:sldLayoutChg>
      </pc:sldMasterChg>
      <pc:sldMasterChg chg="modSldLayout sldLayoutOrd">
        <pc:chgData name="Clara BROC" userId="39889faa-1e3c-495e-8b99-5e6ec8d56c81" providerId="ADAL" clId="{26CDEC95-C014-48AC-9C2E-2AA0C78C712F}" dt="2023-06-14T15:18:28.551" v="11" actId="20578"/>
        <pc:sldMasterMkLst>
          <pc:docMk/>
          <pc:sldMasterMk cId="759146756" sldId="2147484013"/>
        </pc:sldMasterMkLst>
        <pc:sldLayoutChg chg="ord">
          <pc:chgData name="Clara BROC" userId="39889faa-1e3c-495e-8b99-5e6ec8d56c81" providerId="ADAL" clId="{26CDEC95-C014-48AC-9C2E-2AA0C78C712F}" dt="2023-06-14T15:18:28.551" v="11" actId="20578"/>
          <pc:sldLayoutMkLst>
            <pc:docMk/>
            <pc:sldMasterMk cId="759146756" sldId="2147484013"/>
            <pc:sldLayoutMk cId="1405848562" sldId="2147484014"/>
          </pc:sldLayoutMkLst>
        </pc:sldLayoutChg>
      </pc:sldMasterChg>
    </pc:docChg>
  </pc:docChgLst>
  <pc:docChgLst>
    <pc:chgData name="Sébastien DUPUIS" userId="5f8024bd-85a3-4c0d-9875-3e988400b110" providerId="ADAL" clId="{551CE1E7-8BFC-46BA-922E-0AA55A053C79}"/>
    <pc:docChg chg="undo custSel addSld modSld">
      <pc:chgData name="Sébastien DUPUIS" userId="5f8024bd-85a3-4c0d-9875-3e988400b110" providerId="ADAL" clId="{551CE1E7-8BFC-46BA-922E-0AA55A053C79}" dt="2023-06-12T12:07:15.569" v="3934" actId="20577"/>
      <pc:docMkLst>
        <pc:docMk/>
      </pc:docMkLst>
      <pc:sldChg chg="modSp">
        <pc:chgData name="Sébastien DUPUIS" userId="5f8024bd-85a3-4c0d-9875-3e988400b110" providerId="ADAL" clId="{551CE1E7-8BFC-46BA-922E-0AA55A053C79}" dt="2023-06-12T07:03:57.605" v="0" actId="14826"/>
        <pc:sldMkLst>
          <pc:docMk/>
          <pc:sldMk cId="2861070061" sldId="327"/>
        </pc:sldMkLst>
        <pc:picChg chg="mod">
          <ac:chgData name="Sébastien DUPUIS" userId="5f8024bd-85a3-4c0d-9875-3e988400b110" providerId="ADAL" clId="{551CE1E7-8BFC-46BA-922E-0AA55A053C79}" dt="2023-06-12T07:03:57.605" v="0" actId="14826"/>
          <ac:picMkLst>
            <pc:docMk/>
            <pc:sldMk cId="2861070061" sldId="327"/>
            <ac:picMk id="6" creationId="{7F5B0374-0B44-7C75-340D-196AA20A1C9B}"/>
          </ac:picMkLst>
        </pc:picChg>
      </pc:sldChg>
      <pc:sldChg chg="addSp delSp modSp mod">
        <pc:chgData name="Sébastien DUPUIS" userId="5f8024bd-85a3-4c0d-9875-3e988400b110" providerId="ADAL" clId="{551CE1E7-8BFC-46BA-922E-0AA55A053C79}" dt="2023-06-12T09:28:57.137" v="2716" actId="1076"/>
        <pc:sldMkLst>
          <pc:docMk/>
          <pc:sldMk cId="626772758" sldId="1448944320"/>
        </pc:sldMkLst>
        <pc:spChg chg="mod">
          <ac:chgData name="Sébastien DUPUIS" userId="5f8024bd-85a3-4c0d-9875-3e988400b110" providerId="ADAL" clId="{551CE1E7-8BFC-46BA-922E-0AA55A053C79}" dt="2023-06-12T09:28:42.819" v="2715" actId="20577"/>
          <ac:spMkLst>
            <pc:docMk/>
            <pc:sldMk cId="626772758" sldId="1448944320"/>
            <ac:spMk id="4" creationId="{7F036F73-011B-3475-8FFB-EFFFCB729C17}"/>
          </ac:spMkLst>
        </pc:spChg>
        <pc:spChg chg="add mod">
          <ac:chgData name="Sébastien DUPUIS" userId="5f8024bd-85a3-4c0d-9875-3e988400b110" providerId="ADAL" clId="{551CE1E7-8BFC-46BA-922E-0AA55A053C79}" dt="2023-06-12T08:58:02.413" v="2704" actId="20577"/>
          <ac:spMkLst>
            <pc:docMk/>
            <pc:sldMk cId="626772758" sldId="1448944320"/>
            <ac:spMk id="5" creationId="{E881DA5C-1B7D-9CF5-432F-A39FB1F2C32B}"/>
          </ac:spMkLst>
        </pc:spChg>
        <pc:spChg chg="mod">
          <ac:chgData name="Sébastien DUPUIS" userId="5f8024bd-85a3-4c0d-9875-3e988400b110" providerId="ADAL" clId="{551CE1E7-8BFC-46BA-922E-0AA55A053C79}" dt="2023-06-12T08:50:45.947" v="2697" actId="207"/>
          <ac:spMkLst>
            <pc:docMk/>
            <pc:sldMk cId="626772758" sldId="1448944320"/>
            <ac:spMk id="16" creationId="{A617C568-ECC4-2DAC-C9D2-C641A5AA2B7D}"/>
          </ac:spMkLst>
        </pc:spChg>
        <pc:spChg chg="mod">
          <ac:chgData name="Sébastien DUPUIS" userId="5f8024bd-85a3-4c0d-9875-3e988400b110" providerId="ADAL" clId="{551CE1E7-8BFC-46BA-922E-0AA55A053C79}" dt="2023-06-12T08:50:32.477" v="2694" actId="1076"/>
          <ac:spMkLst>
            <pc:docMk/>
            <pc:sldMk cId="626772758" sldId="1448944320"/>
            <ac:spMk id="17" creationId="{E2AC0EF3-2438-0719-46F3-90E43DD6C5EE}"/>
          </ac:spMkLst>
        </pc:spChg>
        <pc:spChg chg="mod">
          <ac:chgData name="Sébastien DUPUIS" userId="5f8024bd-85a3-4c0d-9875-3e988400b110" providerId="ADAL" clId="{551CE1E7-8BFC-46BA-922E-0AA55A053C79}" dt="2023-06-12T08:50:32.477" v="2694" actId="1076"/>
          <ac:spMkLst>
            <pc:docMk/>
            <pc:sldMk cId="626772758" sldId="1448944320"/>
            <ac:spMk id="18" creationId="{4DB39E86-3B1D-8088-13F4-C8E4723EB6B8}"/>
          </ac:spMkLst>
        </pc:spChg>
        <pc:spChg chg="mod">
          <ac:chgData name="Sébastien DUPUIS" userId="5f8024bd-85a3-4c0d-9875-3e988400b110" providerId="ADAL" clId="{551CE1E7-8BFC-46BA-922E-0AA55A053C79}" dt="2023-06-12T08:58:17.926" v="2707" actId="20577"/>
          <ac:spMkLst>
            <pc:docMk/>
            <pc:sldMk cId="626772758" sldId="1448944320"/>
            <ac:spMk id="19" creationId="{B78BD641-A1C4-F511-19C5-60CA1096BAE6}"/>
          </ac:spMkLst>
        </pc:spChg>
        <pc:picChg chg="del">
          <ac:chgData name="Sébastien DUPUIS" userId="5f8024bd-85a3-4c0d-9875-3e988400b110" providerId="ADAL" clId="{551CE1E7-8BFC-46BA-922E-0AA55A053C79}" dt="2023-06-12T09:28:32.358" v="2708" actId="478"/>
          <ac:picMkLst>
            <pc:docMk/>
            <pc:sldMk cId="626772758" sldId="1448944320"/>
            <ac:picMk id="7" creationId="{62790E29-54DC-1368-B5D0-939F80940498}"/>
          </ac:picMkLst>
        </pc:picChg>
        <pc:picChg chg="add mod">
          <ac:chgData name="Sébastien DUPUIS" userId="5f8024bd-85a3-4c0d-9875-3e988400b110" providerId="ADAL" clId="{551CE1E7-8BFC-46BA-922E-0AA55A053C79}" dt="2023-06-12T09:28:57.137" v="2716" actId="1076"/>
          <ac:picMkLst>
            <pc:docMk/>
            <pc:sldMk cId="626772758" sldId="1448944320"/>
            <ac:picMk id="9" creationId="{A6BBB6FA-9C8F-1396-B313-EF7C6225DA9B}"/>
          </ac:picMkLst>
        </pc:picChg>
      </pc:sldChg>
      <pc:sldChg chg="addSp modSp add mod">
        <pc:chgData name="Sébastien DUPUIS" userId="5f8024bd-85a3-4c0d-9875-3e988400b110" providerId="ADAL" clId="{551CE1E7-8BFC-46BA-922E-0AA55A053C79}" dt="2023-06-12T11:39:41.489" v="3932" actId="6549"/>
        <pc:sldMkLst>
          <pc:docMk/>
          <pc:sldMk cId="3847570049" sldId="1448944323"/>
        </pc:sldMkLst>
        <pc:spChg chg="add mod">
          <ac:chgData name="Sébastien DUPUIS" userId="5f8024bd-85a3-4c0d-9875-3e988400b110" providerId="ADAL" clId="{551CE1E7-8BFC-46BA-922E-0AA55A053C79}" dt="2023-06-12T07:55:21.291" v="404" actId="14100"/>
          <ac:spMkLst>
            <pc:docMk/>
            <pc:sldMk cId="3847570049" sldId="1448944323"/>
            <ac:spMk id="4" creationId="{5F71004B-D376-49D0-03CF-F7FC68770D7A}"/>
          </ac:spMkLst>
        </pc:spChg>
        <pc:spChg chg="add mod">
          <ac:chgData name="Sébastien DUPUIS" userId="5f8024bd-85a3-4c0d-9875-3e988400b110" providerId="ADAL" clId="{551CE1E7-8BFC-46BA-922E-0AA55A053C79}" dt="2023-06-12T07:55:31.384" v="408" actId="113"/>
          <ac:spMkLst>
            <pc:docMk/>
            <pc:sldMk cId="3847570049" sldId="1448944323"/>
            <ac:spMk id="5" creationId="{6A2F85D3-7D37-606D-8D6B-223BDB4404DF}"/>
          </ac:spMkLst>
        </pc:spChg>
        <pc:spChg chg="mod">
          <ac:chgData name="Sébastien DUPUIS" userId="5f8024bd-85a3-4c0d-9875-3e988400b110" providerId="ADAL" clId="{551CE1E7-8BFC-46BA-922E-0AA55A053C79}" dt="2023-06-12T07:46:09.791" v="139" actId="20577"/>
          <ac:spMkLst>
            <pc:docMk/>
            <pc:sldMk cId="3847570049" sldId="1448944323"/>
            <ac:spMk id="6" creationId="{0B6E9C54-8B6F-ECF7-9408-09D983B074C2}"/>
          </ac:spMkLst>
        </pc:spChg>
        <pc:spChg chg="add mod">
          <ac:chgData name="Sébastien DUPUIS" userId="5f8024bd-85a3-4c0d-9875-3e988400b110" providerId="ADAL" clId="{551CE1E7-8BFC-46BA-922E-0AA55A053C79}" dt="2023-06-12T11:39:35.892" v="3931" actId="6549"/>
          <ac:spMkLst>
            <pc:docMk/>
            <pc:sldMk cId="3847570049" sldId="1448944323"/>
            <ac:spMk id="7" creationId="{99AC9673-C48D-C1A2-E06D-19C677C3CDED}"/>
          </ac:spMkLst>
        </pc:spChg>
        <pc:spChg chg="add mod">
          <ac:chgData name="Sébastien DUPUIS" userId="5f8024bd-85a3-4c0d-9875-3e988400b110" providerId="ADAL" clId="{551CE1E7-8BFC-46BA-922E-0AA55A053C79}" dt="2023-06-12T08:09:01.181" v="661" actId="14100"/>
          <ac:spMkLst>
            <pc:docMk/>
            <pc:sldMk cId="3847570049" sldId="1448944323"/>
            <ac:spMk id="8" creationId="{0DEB11DF-CD7C-ADCF-87B3-D08415BD6B76}"/>
          </ac:spMkLst>
        </pc:spChg>
        <pc:spChg chg="add mod">
          <ac:chgData name="Sébastien DUPUIS" userId="5f8024bd-85a3-4c0d-9875-3e988400b110" providerId="ADAL" clId="{551CE1E7-8BFC-46BA-922E-0AA55A053C79}" dt="2023-06-12T08:09:13.039" v="663" actId="1076"/>
          <ac:spMkLst>
            <pc:docMk/>
            <pc:sldMk cId="3847570049" sldId="1448944323"/>
            <ac:spMk id="9" creationId="{8A079853-80AE-9B21-C896-37728ECECCEC}"/>
          </ac:spMkLst>
        </pc:spChg>
        <pc:spChg chg="mod">
          <ac:chgData name="Sébastien DUPUIS" userId="5f8024bd-85a3-4c0d-9875-3e988400b110" providerId="ADAL" clId="{551CE1E7-8BFC-46BA-922E-0AA55A053C79}" dt="2023-06-12T08:10:03.056" v="669" actId="1076"/>
          <ac:spMkLst>
            <pc:docMk/>
            <pc:sldMk cId="3847570049" sldId="1448944323"/>
            <ac:spMk id="13" creationId="{84B555F0-C361-722D-22E5-16E93D370B8D}"/>
          </ac:spMkLst>
        </pc:spChg>
        <pc:spChg chg="mod">
          <ac:chgData name="Sébastien DUPUIS" userId="5f8024bd-85a3-4c0d-9875-3e988400b110" providerId="ADAL" clId="{551CE1E7-8BFC-46BA-922E-0AA55A053C79}" dt="2023-06-12T11:39:41.489" v="3932" actId="6549"/>
          <ac:spMkLst>
            <pc:docMk/>
            <pc:sldMk cId="3847570049" sldId="1448944323"/>
            <ac:spMk id="15" creationId="{1D4CD394-F847-8767-09D0-35027154AA4D}"/>
          </ac:spMkLst>
        </pc:spChg>
      </pc:sldChg>
      <pc:sldChg chg="modSp mod">
        <pc:chgData name="Sébastien DUPUIS" userId="5f8024bd-85a3-4c0d-9875-3e988400b110" providerId="ADAL" clId="{551CE1E7-8BFC-46BA-922E-0AA55A053C79}" dt="2023-06-12T07:27:48.922" v="29" actId="20577"/>
        <pc:sldMkLst>
          <pc:docMk/>
          <pc:sldMk cId="2685412182" sldId="1448944325"/>
        </pc:sldMkLst>
        <pc:spChg chg="mod">
          <ac:chgData name="Sébastien DUPUIS" userId="5f8024bd-85a3-4c0d-9875-3e988400b110" providerId="ADAL" clId="{551CE1E7-8BFC-46BA-922E-0AA55A053C79}" dt="2023-06-12T07:10:10.267" v="4" actId="20577"/>
          <ac:spMkLst>
            <pc:docMk/>
            <pc:sldMk cId="2685412182" sldId="1448944325"/>
            <ac:spMk id="13" creationId="{429AF48E-5B86-32E4-B5DF-94C595FA9B24}"/>
          </ac:spMkLst>
        </pc:spChg>
        <pc:graphicFrameChg chg="mod">
          <ac:chgData name="Sébastien DUPUIS" userId="5f8024bd-85a3-4c0d-9875-3e988400b110" providerId="ADAL" clId="{551CE1E7-8BFC-46BA-922E-0AA55A053C79}" dt="2023-06-12T07:27:48.922" v="29" actId="20577"/>
          <ac:graphicFrameMkLst>
            <pc:docMk/>
            <pc:sldMk cId="2685412182" sldId="1448944325"/>
            <ac:graphicFrameMk id="11" creationId="{D301B73D-5BD2-F79C-A70A-3C71D50EA323}"/>
          </ac:graphicFrameMkLst>
        </pc:graphicFrameChg>
      </pc:sldChg>
      <pc:sldChg chg="addSp delSp modSp mod">
        <pc:chgData name="Sébastien DUPUIS" userId="5f8024bd-85a3-4c0d-9875-3e988400b110" providerId="ADAL" clId="{551CE1E7-8BFC-46BA-922E-0AA55A053C79}" dt="2023-06-12T10:02:05.605" v="3925" actId="1076"/>
        <pc:sldMkLst>
          <pc:docMk/>
          <pc:sldMk cId="1437164524" sldId="1448944328"/>
        </pc:sldMkLst>
        <pc:spChg chg="mod">
          <ac:chgData name="Sébastien DUPUIS" userId="5f8024bd-85a3-4c0d-9875-3e988400b110" providerId="ADAL" clId="{551CE1E7-8BFC-46BA-922E-0AA55A053C79}" dt="2023-06-12T08:47:33.877" v="2670" actId="1076"/>
          <ac:spMkLst>
            <pc:docMk/>
            <pc:sldMk cId="1437164524" sldId="1448944328"/>
            <ac:spMk id="2" creationId="{B71C6A08-5822-1690-9F42-48CDF92B316A}"/>
          </ac:spMkLst>
        </pc:spChg>
        <pc:spChg chg="add mod">
          <ac:chgData name="Sébastien DUPUIS" userId="5f8024bd-85a3-4c0d-9875-3e988400b110" providerId="ADAL" clId="{551CE1E7-8BFC-46BA-922E-0AA55A053C79}" dt="2023-06-12T08:49:42.692" v="2693" actId="207"/>
          <ac:spMkLst>
            <pc:docMk/>
            <pc:sldMk cId="1437164524" sldId="1448944328"/>
            <ac:spMk id="4" creationId="{6EF90132-C63F-78E6-C97A-2E5280392BA5}"/>
          </ac:spMkLst>
        </pc:spChg>
        <pc:spChg chg="add del mod ord">
          <ac:chgData name="Sébastien DUPUIS" userId="5f8024bd-85a3-4c0d-9875-3e988400b110" providerId="ADAL" clId="{551CE1E7-8BFC-46BA-922E-0AA55A053C79}" dt="2023-06-12T08:48:23.338" v="2679" actId="478"/>
          <ac:spMkLst>
            <pc:docMk/>
            <pc:sldMk cId="1437164524" sldId="1448944328"/>
            <ac:spMk id="11" creationId="{9A2654FD-E9FD-F0FE-82D1-D9EFBAAD6667}"/>
          </ac:spMkLst>
        </pc:spChg>
        <pc:spChg chg="add mod">
          <ac:chgData name="Sébastien DUPUIS" userId="5f8024bd-85a3-4c0d-9875-3e988400b110" providerId="ADAL" clId="{551CE1E7-8BFC-46BA-922E-0AA55A053C79}" dt="2023-06-12T08:49:14.980" v="2690" actId="12789"/>
          <ac:spMkLst>
            <pc:docMk/>
            <pc:sldMk cId="1437164524" sldId="1448944328"/>
            <ac:spMk id="12" creationId="{934F3D28-C405-B5C8-DA95-71242C9C3FF1}"/>
          </ac:spMkLst>
        </pc:spChg>
        <pc:spChg chg="mod">
          <ac:chgData name="Sébastien DUPUIS" userId="5f8024bd-85a3-4c0d-9875-3e988400b110" providerId="ADAL" clId="{551CE1E7-8BFC-46BA-922E-0AA55A053C79}" dt="2023-06-12T08:48:55.344" v="2686" actId="1076"/>
          <ac:spMkLst>
            <pc:docMk/>
            <pc:sldMk cId="1437164524" sldId="1448944328"/>
            <ac:spMk id="15" creationId="{F3D68E39-31DC-06A4-7753-647B41703E71}"/>
          </ac:spMkLst>
        </pc:spChg>
        <pc:spChg chg="mod">
          <ac:chgData name="Sébastien DUPUIS" userId="5f8024bd-85a3-4c0d-9875-3e988400b110" providerId="ADAL" clId="{551CE1E7-8BFC-46BA-922E-0AA55A053C79}" dt="2023-06-12T08:46:15.129" v="2657" actId="404"/>
          <ac:spMkLst>
            <pc:docMk/>
            <pc:sldMk cId="1437164524" sldId="1448944328"/>
            <ac:spMk id="16" creationId="{564FDD5D-0D2A-AA13-CDB2-7C95E4D30A59}"/>
          </ac:spMkLst>
        </pc:spChg>
        <pc:spChg chg="mod">
          <ac:chgData name="Sébastien DUPUIS" userId="5f8024bd-85a3-4c0d-9875-3e988400b110" providerId="ADAL" clId="{551CE1E7-8BFC-46BA-922E-0AA55A053C79}" dt="2023-06-12T08:46:36.208" v="2662" actId="1076"/>
          <ac:spMkLst>
            <pc:docMk/>
            <pc:sldMk cId="1437164524" sldId="1448944328"/>
            <ac:spMk id="17" creationId="{0867D987-7F99-7ACA-963D-0FC109571866}"/>
          </ac:spMkLst>
        </pc:spChg>
        <pc:spChg chg="mod">
          <ac:chgData name="Sébastien DUPUIS" userId="5f8024bd-85a3-4c0d-9875-3e988400b110" providerId="ADAL" clId="{551CE1E7-8BFC-46BA-922E-0AA55A053C79}" dt="2023-06-12T08:46:06.684" v="2653" actId="404"/>
          <ac:spMkLst>
            <pc:docMk/>
            <pc:sldMk cId="1437164524" sldId="1448944328"/>
            <ac:spMk id="18" creationId="{1AC7274C-5AF9-4C82-7668-3A00BEA8652A}"/>
          </ac:spMkLst>
        </pc:spChg>
        <pc:spChg chg="add mod">
          <ac:chgData name="Sébastien DUPUIS" userId="5f8024bd-85a3-4c0d-9875-3e988400b110" providerId="ADAL" clId="{551CE1E7-8BFC-46BA-922E-0AA55A053C79}" dt="2023-06-12T08:49:14.980" v="2690" actId="12789"/>
          <ac:spMkLst>
            <pc:docMk/>
            <pc:sldMk cId="1437164524" sldId="1448944328"/>
            <ac:spMk id="20" creationId="{D9CD36C8-BAF3-2D4D-8187-F3B5841F58FF}"/>
          </ac:spMkLst>
        </pc:spChg>
        <pc:spChg chg="add mod">
          <ac:chgData name="Sébastien DUPUIS" userId="5f8024bd-85a3-4c0d-9875-3e988400b110" providerId="ADAL" clId="{551CE1E7-8BFC-46BA-922E-0AA55A053C79}" dt="2023-06-12T08:49:14.980" v="2690" actId="12789"/>
          <ac:spMkLst>
            <pc:docMk/>
            <pc:sldMk cId="1437164524" sldId="1448944328"/>
            <ac:spMk id="21" creationId="{3D0B78C7-8976-C4A7-08E5-AAF056A5ED37}"/>
          </ac:spMkLst>
        </pc:spChg>
        <pc:spChg chg="add mod">
          <ac:chgData name="Sébastien DUPUIS" userId="5f8024bd-85a3-4c0d-9875-3e988400b110" providerId="ADAL" clId="{551CE1E7-8BFC-46BA-922E-0AA55A053C79}" dt="2023-06-12T08:49:23.414" v="2692" actId="1076"/>
          <ac:spMkLst>
            <pc:docMk/>
            <pc:sldMk cId="1437164524" sldId="1448944328"/>
            <ac:spMk id="22" creationId="{62FC9135-5DBB-423A-CCB8-F1121EA85B23}"/>
          </ac:spMkLst>
        </pc:spChg>
        <pc:spChg chg="mod">
          <ac:chgData name="Sébastien DUPUIS" userId="5f8024bd-85a3-4c0d-9875-3e988400b110" providerId="ADAL" clId="{551CE1E7-8BFC-46BA-922E-0AA55A053C79}" dt="2023-06-12T08:43:23.228" v="2638" actId="20577"/>
          <ac:spMkLst>
            <pc:docMk/>
            <pc:sldMk cId="1437164524" sldId="1448944328"/>
            <ac:spMk id="39" creationId="{3CBB46A8-EA1F-5C6D-3C33-A8E904C8B209}"/>
          </ac:spMkLst>
        </pc:spChg>
        <pc:graphicFrameChg chg="mod">
          <ac:chgData name="Sébastien DUPUIS" userId="5f8024bd-85a3-4c0d-9875-3e988400b110" providerId="ADAL" clId="{551CE1E7-8BFC-46BA-922E-0AA55A053C79}" dt="2023-06-12T10:02:05.605" v="3925" actId="1076"/>
          <ac:graphicFrameMkLst>
            <pc:docMk/>
            <pc:sldMk cId="1437164524" sldId="1448944328"/>
            <ac:graphicFrameMk id="5" creationId="{B232EEC4-BA2A-DA52-F1CA-41A6E0EECB9A}"/>
          </ac:graphicFrameMkLst>
        </pc:graphicFrameChg>
        <pc:picChg chg="add del mod">
          <ac:chgData name="Sébastien DUPUIS" userId="5f8024bd-85a3-4c0d-9875-3e988400b110" providerId="ADAL" clId="{551CE1E7-8BFC-46BA-922E-0AA55A053C79}" dt="2023-06-12T08:44:53.446" v="2644" actId="478"/>
          <ac:picMkLst>
            <pc:docMk/>
            <pc:sldMk cId="1437164524" sldId="1448944328"/>
            <ac:picMk id="6" creationId="{9095EB26-E976-B386-B2EE-FE9BDBE7DD58}"/>
          </ac:picMkLst>
        </pc:picChg>
        <pc:picChg chg="add del mod">
          <ac:chgData name="Sébastien DUPUIS" userId="5f8024bd-85a3-4c0d-9875-3e988400b110" providerId="ADAL" clId="{551CE1E7-8BFC-46BA-922E-0AA55A053C79}" dt="2023-06-12T08:44:22.342" v="2643" actId="478"/>
          <ac:picMkLst>
            <pc:docMk/>
            <pc:sldMk cId="1437164524" sldId="1448944328"/>
            <ac:picMk id="8" creationId="{FB1F18FC-864B-60EF-7D75-88EEC9E4E5AD}"/>
          </ac:picMkLst>
        </pc:picChg>
        <pc:picChg chg="add mod">
          <ac:chgData name="Sébastien DUPUIS" userId="5f8024bd-85a3-4c0d-9875-3e988400b110" providerId="ADAL" clId="{551CE1E7-8BFC-46BA-922E-0AA55A053C79}" dt="2023-06-12T08:47:16.807" v="2665" actId="1076"/>
          <ac:picMkLst>
            <pc:docMk/>
            <pc:sldMk cId="1437164524" sldId="1448944328"/>
            <ac:picMk id="10" creationId="{723D18DE-56F0-F7E7-5801-3EA7E86F759B}"/>
          </ac:picMkLst>
        </pc:picChg>
        <pc:picChg chg="mod">
          <ac:chgData name="Sébastien DUPUIS" userId="5f8024bd-85a3-4c0d-9875-3e988400b110" providerId="ADAL" clId="{551CE1E7-8BFC-46BA-922E-0AA55A053C79}" dt="2023-06-12T08:47:30.649" v="2669" actId="12789"/>
          <ac:picMkLst>
            <pc:docMk/>
            <pc:sldMk cId="1437164524" sldId="1448944328"/>
            <ac:picMk id="19" creationId="{41CEA3DB-A033-0720-A506-5D647C819477}"/>
          </ac:picMkLst>
        </pc:picChg>
        <pc:picChg chg="mod">
          <ac:chgData name="Sébastien DUPUIS" userId="5f8024bd-85a3-4c0d-9875-3e988400b110" providerId="ADAL" clId="{551CE1E7-8BFC-46BA-922E-0AA55A053C79}" dt="2023-06-12T08:47:30.649" v="2669" actId="12789"/>
          <ac:picMkLst>
            <pc:docMk/>
            <pc:sldMk cId="1437164524" sldId="1448944328"/>
            <ac:picMk id="26" creationId="{0BECCAB3-A53A-5D57-54C6-49918BD6E974}"/>
          </ac:picMkLst>
        </pc:picChg>
        <pc:picChg chg="mod">
          <ac:chgData name="Sébastien DUPUIS" userId="5f8024bd-85a3-4c0d-9875-3e988400b110" providerId="ADAL" clId="{551CE1E7-8BFC-46BA-922E-0AA55A053C79}" dt="2023-06-12T08:47:30.649" v="2669" actId="12789"/>
          <ac:picMkLst>
            <pc:docMk/>
            <pc:sldMk cId="1437164524" sldId="1448944328"/>
            <ac:picMk id="36" creationId="{77F0C9B2-0A90-6218-B249-090E7A634F28}"/>
          </ac:picMkLst>
        </pc:picChg>
      </pc:sldChg>
      <pc:sldChg chg="modSp mod">
        <pc:chgData name="Sébastien DUPUIS" userId="5f8024bd-85a3-4c0d-9875-3e988400b110" providerId="ADAL" clId="{551CE1E7-8BFC-46BA-922E-0AA55A053C79}" dt="2023-06-12T12:07:15.569" v="3934" actId="20577"/>
        <pc:sldMkLst>
          <pc:docMk/>
          <pc:sldMk cId="1832013441" sldId="1448944329"/>
        </pc:sldMkLst>
        <pc:spChg chg="mod">
          <ac:chgData name="Sébastien DUPUIS" userId="5f8024bd-85a3-4c0d-9875-3e988400b110" providerId="ADAL" clId="{551CE1E7-8BFC-46BA-922E-0AA55A053C79}" dt="2023-06-12T07:54:26.050" v="343" actId="20577"/>
          <ac:spMkLst>
            <pc:docMk/>
            <pc:sldMk cId="1832013441" sldId="1448944329"/>
            <ac:spMk id="2" creationId="{FE2F59B7-5104-E58B-2943-290F9A231956}"/>
          </ac:spMkLst>
        </pc:spChg>
        <pc:spChg chg="mod">
          <ac:chgData name="Sébastien DUPUIS" userId="5f8024bd-85a3-4c0d-9875-3e988400b110" providerId="ADAL" clId="{551CE1E7-8BFC-46BA-922E-0AA55A053C79}" dt="2023-06-12T08:35:17.073" v="2205" actId="1076"/>
          <ac:spMkLst>
            <pc:docMk/>
            <pc:sldMk cId="1832013441" sldId="1448944329"/>
            <ac:spMk id="4" creationId="{1B92CD4C-E412-2DE9-A880-F3EA41C9BD20}"/>
          </ac:spMkLst>
        </pc:spChg>
        <pc:spChg chg="mod">
          <ac:chgData name="Sébastien DUPUIS" userId="5f8024bd-85a3-4c0d-9875-3e988400b110" providerId="ADAL" clId="{551CE1E7-8BFC-46BA-922E-0AA55A053C79}" dt="2023-06-12T12:07:15.569" v="3934" actId="20577"/>
          <ac:spMkLst>
            <pc:docMk/>
            <pc:sldMk cId="1832013441" sldId="1448944329"/>
            <ac:spMk id="15" creationId="{1D4CD394-F847-8767-09D0-35027154AA4D}"/>
          </ac:spMkLst>
        </pc:spChg>
      </pc:sldChg>
      <pc:sldChg chg="modSp mod">
        <pc:chgData name="Sébastien DUPUIS" userId="5f8024bd-85a3-4c0d-9875-3e988400b110" providerId="ADAL" clId="{551CE1E7-8BFC-46BA-922E-0AA55A053C79}" dt="2023-06-12T09:57:55.885" v="3922" actId="20577"/>
        <pc:sldMkLst>
          <pc:docMk/>
          <pc:sldMk cId="3988906689" sldId="1448944330"/>
        </pc:sldMkLst>
        <pc:spChg chg="mod">
          <ac:chgData name="Sébastien DUPUIS" userId="5f8024bd-85a3-4c0d-9875-3e988400b110" providerId="ADAL" clId="{551CE1E7-8BFC-46BA-922E-0AA55A053C79}" dt="2023-06-12T09:57:55.885" v="3922" actId="20577"/>
          <ac:spMkLst>
            <pc:docMk/>
            <pc:sldMk cId="3988906689" sldId="1448944330"/>
            <ac:spMk id="25" creationId="{985B4354-8E19-D14B-E462-287447318E0B}"/>
          </ac:spMkLst>
        </pc:spChg>
        <pc:spChg chg="mod">
          <ac:chgData name="Sébastien DUPUIS" userId="5f8024bd-85a3-4c0d-9875-3e988400b110" providerId="ADAL" clId="{551CE1E7-8BFC-46BA-922E-0AA55A053C79}" dt="2023-06-12T09:33:48.580" v="2902" actId="1076"/>
          <ac:spMkLst>
            <pc:docMk/>
            <pc:sldMk cId="3988906689" sldId="1448944330"/>
            <ac:spMk id="47" creationId="{88FFB5A6-5D2E-61A0-4E64-531C3C60DDE0}"/>
          </ac:spMkLst>
        </pc:spChg>
        <pc:graphicFrameChg chg="mod modGraphic">
          <ac:chgData name="Sébastien DUPUIS" userId="5f8024bd-85a3-4c0d-9875-3e988400b110" providerId="ADAL" clId="{551CE1E7-8BFC-46BA-922E-0AA55A053C79}" dt="2023-06-12T09:57:52.824" v="3920" actId="20577"/>
          <ac:graphicFrameMkLst>
            <pc:docMk/>
            <pc:sldMk cId="3988906689" sldId="1448944330"/>
            <ac:graphicFrameMk id="23" creationId="{08A10344-974A-EC29-CA21-A910E02AA353}"/>
          </ac:graphicFrameMkLst>
        </pc:graphicFrameChg>
      </pc:sldChg>
      <pc:sldChg chg="addSp delSp modSp mod">
        <pc:chgData name="Sébastien DUPUIS" userId="5f8024bd-85a3-4c0d-9875-3e988400b110" providerId="ADAL" clId="{551CE1E7-8BFC-46BA-922E-0AA55A053C79}" dt="2023-06-12T11:39:11.763" v="3927" actId="20577"/>
        <pc:sldMkLst>
          <pc:docMk/>
          <pc:sldMk cId="1554737768" sldId="1448944333"/>
        </pc:sldMkLst>
        <pc:spChg chg="mod">
          <ac:chgData name="Sébastien DUPUIS" userId="5f8024bd-85a3-4c0d-9875-3e988400b110" providerId="ADAL" clId="{551CE1E7-8BFC-46BA-922E-0AA55A053C79}" dt="2023-06-12T08:33:56.236" v="2189" actId="1076"/>
          <ac:spMkLst>
            <pc:docMk/>
            <pc:sldMk cId="1554737768" sldId="1448944333"/>
            <ac:spMk id="4" creationId="{E31A3642-93DF-D7C5-B6E0-24AAC35063C3}"/>
          </ac:spMkLst>
        </pc:spChg>
        <pc:spChg chg="mod">
          <ac:chgData name="Sébastien DUPUIS" userId="5f8024bd-85a3-4c0d-9875-3e988400b110" providerId="ADAL" clId="{551CE1E7-8BFC-46BA-922E-0AA55A053C79}" dt="2023-06-12T11:39:11.763" v="3927" actId="20577"/>
          <ac:spMkLst>
            <pc:docMk/>
            <pc:sldMk cId="1554737768" sldId="1448944333"/>
            <ac:spMk id="5" creationId="{08E78298-6E82-804D-0DF3-AF66DC522F24}"/>
          </ac:spMkLst>
        </pc:spChg>
        <pc:spChg chg="add del mod">
          <ac:chgData name="Sébastien DUPUIS" userId="5f8024bd-85a3-4c0d-9875-3e988400b110" providerId="ADAL" clId="{551CE1E7-8BFC-46BA-922E-0AA55A053C79}" dt="2023-06-12T08:31:42.716" v="2173" actId="478"/>
          <ac:spMkLst>
            <pc:docMk/>
            <pc:sldMk cId="1554737768" sldId="1448944333"/>
            <ac:spMk id="7" creationId="{C6A02C74-C1E0-4E93-F3E0-500A1F7DD41E}"/>
          </ac:spMkLst>
        </pc:spChg>
        <pc:picChg chg="add mod">
          <ac:chgData name="Sébastien DUPUIS" userId="5f8024bd-85a3-4c0d-9875-3e988400b110" providerId="ADAL" clId="{551CE1E7-8BFC-46BA-922E-0AA55A053C79}" dt="2023-06-12T08:33:14.854" v="2185"/>
          <ac:picMkLst>
            <pc:docMk/>
            <pc:sldMk cId="1554737768" sldId="1448944333"/>
            <ac:picMk id="8" creationId="{1A2F0435-1A10-C683-BF2F-CE4BF2F771C0}"/>
          </ac:picMkLst>
        </pc:picChg>
      </pc:sldChg>
      <pc:sldChg chg="addSp delSp modSp add mod">
        <pc:chgData name="Sébastien DUPUIS" userId="5f8024bd-85a3-4c0d-9875-3e988400b110" providerId="ADAL" clId="{551CE1E7-8BFC-46BA-922E-0AA55A053C79}" dt="2023-06-12T08:39:27.734" v="2334" actId="1076"/>
        <pc:sldMkLst>
          <pc:docMk/>
          <pc:sldMk cId="449599231" sldId="1448944334"/>
        </pc:sldMkLst>
        <pc:spChg chg="del mod">
          <ac:chgData name="Sébastien DUPUIS" userId="5f8024bd-85a3-4c0d-9875-3e988400b110" providerId="ADAL" clId="{551CE1E7-8BFC-46BA-922E-0AA55A053C79}" dt="2023-06-12T08:16:26.256" v="904" actId="478"/>
          <ac:spMkLst>
            <pc:docMk/>
            <pc:sldMk cId="449599231" sldId="1448944334"/>
            <ac:spMk id="5" creationId="{08E78298-6E82-804D-0DF3-AF66DC522F24}"/>
          </ac:spMkLst>
        </pc:spChg>
        <pc:spChg chg="mod">
          <ac:chgData name="Sébastien DUPUIS" userId="5f8024bd-85a3-4c0d-9875-3e988400b110" providerId="ADAL" clId="{551CE1E7-8BFC-46BA-922E-0AA55A053C79}" dt="2023-06-12T08:34:40.066" v="2201" actId="6549"/>
          <ac:spMkLst>
            <pc:docMk/>
            <pc:sldMk cId="449599231" sldId="1448944334"/>
            <ac:spMk id="7" creationId="{C6A02C74-C1E0-4E93-F3E0-500A1F7DD41E}"/>
          </ac:spMkLst>
        </pc:spChg>
        <pc:picChg chg="add mod">
          <ac:chgData name="Sébastien DUPUIS" userId="5f8024bd-85a3-4c0d-9875-3e988400b110" providerId="ADAL" clId="{551CE1E7-8BFC-46BA-922E-0AA55A053C79}" dt="2023-06-12T08:39:21.310" v="2332" actId="1076"/>
          <ac:picMkLst>
            <pc:docMk/>
            <pc:sldMk cId="449599231" sldId="1448944334"/>
            <ac:picMk id="8" creationId="{D50433BF-960E-44A3-3173-67C6F473BFF5}"/>
          </ac:picMkLst>
        </pc:picChg>
        <pc:picChg chg="add mod">
          <ac:chgData name="Sébastien DUPUIS" userId="5f8024bd-85a3-4c0d-9875-3e988400b110" providerId="ADAL" clId="{551CE1E7-8BFC-46BA-922E-0AA55A053C79}" dt="2023-06-12T08:39:23.135" v="2333" actId="1076"/>
          <ac:picMkLst>
            <pc:docMk/>
            <pc:sldMk cId="449599231" sldId="1448944334"/>
            <ac:picMk id="9" creationId="{93635C9B-5ABD-9BFD-04B5-C0C3E8E627DA}"/>
          </ac:picMkLst>
        </pc:picChg>
        <pc:picChg chg="add mod">
          <ac:chgData name="Sébastien DUPUIS" userId="5f8024bd-85a3-4c0d-9875-3e988400b110" providerId="ADAL" clId="{551CE1E7-8BFC-46BA-922E-0AA55A053C79}" dt="2023-06-12T08:39:27.734" v="2334" actId="1076"/>
          <ac:picMkLst>
            <pc:docMk/>
            <pc:sldMk cId="449599231" sldId="1448944334"/>
            <ac:picMk id="10" creationId="{859BA5B1-DEB1-8AD0-1ED9-C5A673B2BF4F}"/>
          </ac:picMkLst>
        </pc:picChg>
        <pc:picChg chg="add mod">
          <ac:chgData name="Sébastien DUPUIS" userId="5f8024bd-85a3-4c0d-9875-3e988400b110" providerId="ADAL" clId="{551CE1E7-8BFC-46BA-922E-0AA55A053C79}" dt="2023-06-12T08:33:10.965" v="2184" actId="1076"/>
          <ac:picMkLst>
            <pc:docMk/>
            <pc:sldMk cId="449599231" sldId="1448944334"/>
            <ac:picMk id="12" creationId="{99BA1454-C010-AB87-AF2C-FB887B4D48E5}"/>
          </ac:picMkLst>
        </pc:picChg>
      </pc:sldChg>
      <pc:sldChg chg="addSp delSp modSp add mod">
        <pc:chgData name="Sébastien DUPUIS" userId="5f8024bd-85a3-4c0d-9875-3e988400b110" providerId="ADAL" clId="{551CE1E7-8BFC-46BA-922E-0AA55A053C79}" dt="2023-06-12T09:56:27.169" v="3837" actId="20577"/>
        <pc:sldMkLst>
          <pc:docMk/>
          <pc:sldMk cId="12542695" sldId="1448944335"/>
        </pc:sldMkLst>
        <pc:spChg chg="del mod">
          <ac:chgData name="Sébastien DUPUIS" userId="5f8024bd-85a3-4c0d-9875-3e988400b110" providerId="ADAL" clId="{551CE1E7-8BFC-46BA-922E-0AA55A053C79}" dt="2023-06-12T09:39:17.988" v="2975" actId="478"/>
          <ac:spMkLst>
            <pc:docMk/>
            <pc:sldMk cId="12542695" sldId="1448944335"/>
            <ac:spMk id="4" creationId="{E31A3642-93DF-D7C5-B6E0-24AAC35063C3}"/>
          </ac:spMkLst>
        </pc:spChg>
        <pc:spChg chg="add mod">
          <ac:chgData name="Sébastien DUPUIS" userId="5f8024bd-85a3-4c0d-9875-3e988400b110" providerId="ADAL" clId="{551CE1E7-8BFC-46BA-922E-0AA55A053C79}" dt="2023-06-12T09:39:18.174" v="2976"/>
          <ac:spMkLst>
            <pc:docMk/>
            <pc:sldMk cId="12542695" sldId="1448944335"/>
            <ac:spMk id="5" creationId="{912DF43F-9327-0FA1-3254-D68DAAB794B3}"/>
          </ac:spMkLst>
        </pc:spChg>
        <pc:spChg chg="mod">
          <ac:chgData name="Sébastien DUPUIS" userId="5f8024bd-85a3-4c0d-9875-3e988400b110" providerId="ADAL" clId="{551CE1E7-8BFC-46BA-922E-0AA55A053C79}" dt="2023-06-12T09:56:27.169" v="3837" actId="20577"/>
          <ac:spMkLst>
            <pc:docMk/>
            <pc:sldMk cId="12542695" sldId="1448944335"/>
            <ac:spMk id="7" creationId="{C6A02C74-C1E0-4E93-F3E0-500A1F7DD41E}"/>
          </ac:spMkLst>
        </pc:spChg>
        <pc:picChg chg="del">
          <ac:chgData name="Sébastien DUPUIS" userId="5f8024bd-85a3-4c0d-9875-3e988400b110" providerId="ADAL" clId="{551CE1E7-8BFC-46BA-922E-0AA55A053C79}" dt="2023-06-12T09:30:15.184" v="2719" actId="478"/>
          <ac:picMkLst>
            <pc:docMk/>
            <pc:sldMk cId="12542695" sldId="1448944335"/>
            <ac:picMk id="8" creationId="{D50433BF-960E-44A3-3173-67C6F473BFF5}"/>
          </ac:picMkLst>
        </pc:picChg>
        <pc:picChg chg="del">
          <ac:chgData name="Sébastien DUPUIS" userId="5f8024bd-85a3-4c0d-9875-3e988400b110" providerId="ADAL" clId="{551CE1E7-8BFC-46BA-922E-0AA55A053C79}" dt="2023-06-12T09:30:15.863" v="2720" actId="478"/>
          <ac:picMkLst>
            <pc:docMk/>
            <pc:sldMk cId="12542695" sldId="1448944335"/>
            <ac:picMk id="9" creationId="{93635C9B-5ABD-9BFD-04B5-C0C3E8E627DA}"/>
          </ac:picMkLst>
        </pc:picChg>
        <pc:picChg chg="del">
          <ac:chgData name="Sébastien DUPUIS" userId="5f8024bd-85a3-4c0d-9875-3e988400b110" providerId="ADAL" clId="{551CE1E7-8BFC-46BA-922E-0AA55A053C79}" dt="2023-06-12T09:30:16.342" v="2721" actId="478"/>
          <ac:picMkLst>
            <pc:docMk/>
            <pc:sldMk cId="12542695" sldId="1448944335"/>
            <ac:picMk id="10" creationId="{859BA5B1-DEB1-8AD0-1ED9-C5A673B2BF4F}"/>
          </ac:picMkLst>
        </pc:picChg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594DBE6-2D9C-44C0-BCC7-05D5D9DCF8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5508F0-7113-4C9F-8A03-59DDCB8245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7B5D2-F9A8-4954-ABB8-83BE9D336908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21900D-0D92-41B0-AFB3-48EDB5273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A81170-37C4-414E-BA9A-D5E33FAC90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49ABF-D97F-4755-8FCE-B0CD8F504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996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D308-74A3-4F0B-A712-9F8B3A369F4B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D7E36-EAB4-4C5A-9EC7-242C70D61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4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D7E36-EAB4-4C5A-9EC7-242C70D617B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19652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6748" y="1695155"/>
            <a:ext cx="6699059" cy="1438707"/>
          </a:xfrm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dirty="0">
                <a:solidFill>
                  <a:schemeClr val="bg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>
                <a:latin typeface="+mj-lt"/>
                <a:cs typeface="Poppins ExtraBold" panose="00000900000000000000" pitchFamily="2" charset="0"/>
              </a:rPr>
              <a:t>Titre principal</a:t>
            </a:r>
            <a:endParaRPr lang="fr-FR" spc="-12"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12FD0-E949-D036-4447-68B77EB5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977" y="6060916"/>
            <a:ext cx="2742815" cy="271258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5055C2BB-620F-417B-B084-4A179E12BAE2}" type="datetime4">
              <a:rPr lang="fr-FR" smtClean="0"/>
              <a:pPr/>
              <a:t>24 juillet 2023</a:t>
            </a:fld>
            <a:endParaRPr lang="fr-FR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7AA4C2E-DF4D-5AC2-0571-46468BA5A050}"/>
              </a:ext>
            </a:extLst>
          </p:cNvPr>
          <p:cNvGrpSpPr/>
          <p:nvPr userDrawn="1"/>
        </p:nvGrpSpPr>
        <p:grpSpPr>
          <a:xfrm>
            <a:off x="1163939" y="6162477"/>
            <a:ext cx="122197" cy="71097"/>
            <a:chOff x="1916906" y="10164763"/>
            <a:chExt cx="201498" cy="117244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9CE5AFA-FC58-B4A7-99D8-E751335B8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16906" y="10222174"/>
              <a:ext cx="191972" cy="0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C9EE1E8-409C-C85C-3BB9-81CB7992ED61}"/>
                </a:ext>
              </a:extLst>
            </p:cNvPr>
            <p:cNvCxnSpPr/>
            <p:nvPr userDrawn="1"/>
          </p:nvCxnSpPr>
          <p:spPr>
            <a:xfrm>
              <a:off x="2055813" y="10164763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45BB1F8-AC73-87BE-68FF-38462D8F7EA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51050" y="10219416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69DD6EC-9697-E094-B895-1B86B37DFE83}"/>
              </a:ext>
            </a:extLst>
          </p:cNvPr>
          <p:cNvCxnSpPr/>
          <p:nvPr userDrawn="1"/>
        </p:nvCxnSpPr>
        <p:spPr>
          <a:xfrm>
            <a:off x="793287" y="0"/>
            <a:ext cx="0" cy="68546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space réservé pour une image  69">
            <a:extLst>
              <a:ext uri="{FF2B5EF4-FFF2-40B4-BE49-F238E27FC236}">
                <a16:creationId xmlns:a16="http://schemas.microsoft.com/office/drawing/2014/main" id="{A1A6CF12-45EF-A5D2-4666-0ECAA5C145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15117" y="-1"/>
            <a:ext cx="7576884" cy="6886446"/>
          </a:xfrm>
          <a:custGeom>
            <a:avLst/>
            <a:gdLst>
              <a:gd name="connsiteX0" fmla="*/ 6443473 w 12435371"/>
              <a:gd name="connsiteY0" fmla="*/ 9866103 h 11303001"/>
              <a:gd name="connsiteX1" fmla="*/ 6648987 w 12435371"/>
              <a:gd name="connsiteY1" fmla="*/ 9876479 h 11303001"/>
              <a:gd name="connsiteX2" fmla="*/ 8562603 w 12435371"/>
              <a:gd name="connsiteY2" fmla="*/ 11194758 h 11303001"/>
              <a:gd name="connsiteX3" fmla="*/ 8598366 w 12435371"/>
              <a:gd name="connsiteY3" fmla="*/ 11274528 h 11303001"/>
              <a:gd name="connsiteX4" fmla="*/ 6443473 w 12435371"/>
              <a:gd name="connsiteY4" fmla="*/ 11274528 h 11303001"/>
              <a:gd name="connsiteX5" fmla="*/ 6443473 w 12435371"/>
              <a:gd name="connsiteY5" fmla="*/ 5723600 h 11303001"/>
              <a:gd name="connsiteX6" fmla="*/ 6443473 w 12435371"/>
              <a:gd name="connsiteY6" fmla="*/ 9863572 h 11303001"/>
              <a:gd name="connsiteX7" fmla="*/ 6237959 w 12435371"/>
              <a:gd name="connsiteY7" fmla="*/ 9873949 h 11303001"/>
              <a:gd name="connsiteX8" fmla="*/ 4324343 w 12435371"/>
              <a:gd name="connsiteY8" fmla="*/ 11192227 h 11303001"/>
              <a:gd name="connsiteX9" fmla="*/ 4274679 w 12435371"/>
              <a:gd name="connsiteY9" fmla="*/ 11303001 h 11303001"/>
              <a:gd name="connsiteX10" fmla="*/ 0 w 12435371"/>
              <a:gd name="connsiteY10" fmla="*/ 11303001 h 11303001"/>
              <a:gd name="connsiteX11" fmla="*/ 52599 w 12435371"/>
              <a:gd name="connsiteY11" fmla="*/ 10998818 h 11303001"/>
              <a:gd name="connsiteX12" fmla="*/ 6147815 w 12435371"/>
              <a:gd name="connsiteY12" fmla="*/ 5731076 h 11303001"/>
              <a:gd name="connsiteX13" fmla="*/ 6443473 w 12435371"/>
              <a:gd name="connsiteY13" fmla="*/ 0 h 11303001"/>
              <a:gd name="connsiteX14" fmla="*/ 12435371 w 12435371"/>
              <a:gd name="connsiteY14" fmla="*/ 0 h 11303001"/>
              <a:gd name="connsiteX15" fmla="*/ 12435371 w 12435371"/>
              <a:gd name="connsiteY15" fmla="*/ 9704627 h 11303001"/>
              <a:gd name="connsiteX16" fmla="*/ 12429977 w 12435371"/>
              <a:gd name="connsiteY16" fmla="*/ 9691313 h 11303001"/>
              <a:gd name="connsiteX17" fmla="*/ 6739131 w 12435371"/>
              <a:gd name="connsiteY17" fmla="*/ 5727892 h 11303001"/>
              <a:gd name="connsiteX18" fmla="*/ 6443473 w 12435371"/>
              <a:gd name="connsiteY18" fmla="*/ 5720417 h 1130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435371" h="11303001">
                <a:moveTo>
                  <a:pt x="6443473" y="9866103"/>
                </a:moveTo>
                <a:lnTo>
                  <a:pt x="6648987" y="9876479"/>
                </a:lnTo>
                <a:cubicBezTo>
                  <a:pt x="7487570" y="9961642"/>
                  <a:pt x="8199524" y="10475151"/>
                  <a:pt x="8562603" y="11194758"/>
                </a:cubicBezTo>
                <a:lnTo>
                  <a:pt x="8598366" y="11274528"/>
                </a:lnTo>
                <a:lnTo>
                  <a:pt x="6443473" y="11274528"/>
                </a:lnTo>
                <a:close/>
                <a:moveTo>
                  <a:pt x="6443473" y="5723600"/>
                </a:moveTo>
                <a:lnTo>
                  <a:pt x="6443473" y="9863572"/>
                </a:lnTo>
                <a:lnTo>
                  <a:pt x="6237959" y="9873949"/>
                </a:lnTo>
                <a:cubicBezTo>
                  <a:pt x="5399375" y="9959111"/>
                  <a:pt x="4687421" y="10472620"/>
                  <a:pt x="4324343" y="11192227"/>
                </a:cubicBezTo>
                <a:lnTo>
                  <a:pt x="4274679" y="11303001"/>
                </a:lnTo>
                <a:lnTo>
                  <a:pt x="0" y="11303001"/>
                </a:lnTo>
                <a:lnTo>
                  <a:pt x="52599" y="10998818"/>
                </a:lnTo>
                <a:cubicBezTo>
                  <a:pt x="627375" y="8097529"/>
                  <a:pt x="3115968" y="5884761"/>
                  <a:pt x="6147815" y="5731076"/>
                </a:cubicBezTo>
                <a:close/>
                <a:moveTo>
                  <a:pt x="6443473" y="0"/>
                </a:moveTo>
                <a:lnTo>
                  <a:pt x="12435371" y="0"/>
                </a:lnTo>
                <a:lnTo>
                  <a:pt x="12435371" y="9704627"/>
                </a:lnTo>
                <a:lnTo>
                  <a:pt x="12429977" y="9691313"/>
                </a:lnTo>
                <a:cubicBezTo>
                  <a:pt x="11468623" y="7453126"/>
                  <a:pt x="9297251" y="5857565"/>
                  <a:pt x="6739131" y="5727892"/>
                </a:cubicBezTo>
                <a:lnTo>
                  <a:pt x="6443473" y="572041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/>
              <a:t>Insérer image ici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79A2B51-DAFB-6977-5D42-C162E4062AB5}"/>
              </a:ext>
            </a:extLst>
          </p:cNvPr>
          <p:cNvGrpSpPr/>
          <p:nvPr userDrawn="1"/>
        </p:nvGrpSpPr>
        <p:grpSpPr>
          <a:xfrm>
            <a:off x="10154033" y="6030625"/>
            <a:ext cx="1666786" cy="429172"/>
            <a:chOff x="16741197" y="12092322"/>
            <a:chExt cx="2748460" cy="707737"/>
          </a:xfrm>
        </p:grpSpPr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DF62AE27-C4E5-8E56-12FE-564C3209DD1C}"/>
                </a:ext>
              </a:extLst>
            </p:cNvPr>
            <p:cNvSpPr/>
            <p:nvPr/>
          </p:nvSpPr>
          <p:spPr>
            <a:xfrm>
              <a:off x="16741197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5246D132-17B6-E817-3CBA-3F7E7CB050CB}"/>
                </a:ext>
              </a:extLst>
            </p:cNvPr>
            <p:cNvSpPr/>
            <p:nvPr/>
          </p:nvSpPr>
          <p:spPr>
            <a:xfrm>
              <a:off x="17978314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6113452A-EE1A-5BCC-F0F1-111B2D8E7297}"/>
                </a:ext>
              </a:extLst>
            </p:cNvPr>
            <p:cNvSpPr/>
            <p:nvPr/>
          </p:nvSpPr>
          <p:spPr>
            <a:xfrm>
              <a:off x="17068610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621B71E3-E134-11D1-F565-65E79041B827}"/>
                </a:ext>
              </a:extLst>
            </p:cNvPr>
            <p:cNvSpPr/>
            <p:nvPr/>
          </p:nvSpPr>
          <p:spPr>
            <a:xfrm>
              <a:off x="17362090" y="12156567"/>
              <a:ext cx="280136" cy="290434"/>
            </a:xfrm>
            <a:custGeom>
              <a:avLst/>
              <a:gdLst>
                <a:gd name="connsiteX0" fmla="*/ 280136 w 280136"/>
                <a:gd name="connsiteY0" fmla="*/ 151842 h 290434"/>
                <a:gd name="connsiteX1" fmla="*/ 140116 w 280136"/>
                <a:gd name="connsiteY1" fmla="*/ 0 h 290434"/>
                <a:gd name="connsiteX2" fmla="*/ 0 w 280136"/>
                <a:gd name="connsiteY2" fmla="*/ 145742 h 290434"/>
                <a:gd name="connsiteX3" fmla="*/ 148790 w 280136"/>
                <a:gd name="connsiteY3" fmla="*/ 290434 h 290434"/>
                <a:gd name="connsiteX4" fmla="*/ 269365 w 280136"/>
                <a:gd name="connsiteY4" fmla="*/ 234006 h 290434"/>
                <a:gd name="connsiteX5" fmla="*/ 215511 w 280136"/>
                <a:gd name="connsiteY5" fmla="*/ 189302 h 290434"/>
                <a:gd name="connsiteX6" fmla="*/ 153937 w 280136"/>
                <a:gd name="connsiteY6" fmla="*/ 217516 h 290434"/>
                <a:gd name="connsiteX7" fmla="*/ 93887 w 280136"/>
                <a:gd name="connsiteY7" fmla="*/ 171859 h 290434"/>
                <a:gd name="connsiteX8" fmla="*/ 279660 w 280136"/>
                <a:gd name="connsiteY8" fmla="*/ 171859 h 290434"/>
                <a:gd name="connsiteX9" fmla="*/ 280136 w 280136"/>
                <a:gd name="connsiteY9" fmla="*/ 151842 h 290434"/>
                <a:gd name="connsiteX10" fmla="*/ 92362 w 280136"/>
                <a:gd name="connsiteY10" fmla="*/ 122103 h 290434"/>
                <a:gd name="connsiteX11" fmla="*/ 140592 w 280136"/>
                <a:gd name="connsiteY11" fmla="*/ 71870 h 290434"/>
                <a:gd name="connsiteX12" fmla="*/ 188823 w 280136"/>
                <a:gd name="connsiteY12" fmla="*/ 122103 h 290434"/>
                <a:gd name="connsiteX13" fmla="*/ 92362 w 280136"/>
                <a:gd name="connsiteY13" fmla="*/ 122103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136" h="290434">
                  <a:moveTo>
                    <a:pt x="280136" y="151842"/>
                  </a:moveTo>
                  <a:cubicBezTo>
                    <a:pt x="280136" y="70249"/>
                    <a:pt x="236005" y="0"/>
                    <a:pt x="140116" y="0"/>
                  </a:cubicBezTo>
                  <a:cubicBezTo>
                    <a:pt x="58048" y="0"/>
                    <a:pt x="0" y="64626"/>
                    <a:pt x="0" y="145742"/>
                  </a:cubicBezTo>
                  <a:cubicBezTo>
                    <a:pt x="0" y="231909"/>
                    <a:pt x="61575" y="290434"/>
                    <a:pt x="148790" y="290434"/>
                  </a:cubicBezTo>
                  <a:cubicBezTo>
                    <a:pt x="204169" y="290434"/>
                    <a:pt x="242677" y="267844"/>
                    <a:pt x="269365" y="234006"/>
                  </a:cubicBezTo>
                  <a:lnTo>
                    <a:pt x="215511" y="189302"/>
                  </a:lnTo>
                  <a:cubicBezTo>
                    <a:pt x="195495" y="208842"/>
                    <a:pt x="177003" y="217516"/>
                    <a:pt x="153937" y="217516"/>
                  </a:cubicBezTo>
                  <a:cubicBezTo>
                    <a:pt x="123626" y="217516"/>
                    <a:pt x="101608" y="202170"/>
                    <a:pt x="93887" y="171859"/>
                  </a:cubicBezTo>
                  <a:lnTo>
                    <a:pt x="279660" y="171859"/>
                  </a:lnTo>
                  <a:cubicBezTo>
                    <a:pt x="280136" y="165186"/>
                    <a:pt x="280136" y="158037"/>
                    <a:pt x="280136" y="151842"/>
                  </a:cubicBezTo>
                  <a:moveTo>
                    <a:pt x="92362" y="122103"/>
                  </a:moveTo>
                  <a:cubicBezTo>
                    <a:pt x="97509" y="91791"/>
                    <a:pt x="114952" y="71870"/>
                    <a:pt x="140592" y="71870"/>
                  </a:cubicBezTo>
                  <a:cubicBezTo>
                    <a:pt x="166233" y="71870"/>
                    <a:pt x="185201" y="91315"/>
                    <a:pt x="188823" y="122103"/>
                  </a:cubicBezTo>
                  <a:lnTo>
                    <a:pt x="92362" y="1221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11F26310-FC88-C178-DFDB-6E5278084244}"/>
                </a:ext>
              </a:extLst>
            </p:cNvPr>
            <p:cNvSpPr/>
            <p:nvPr/>
          </p:nvSpPr>
          <p:spPr>
            <a:xfrm>
              <a:off x="17663196" y="12156376"/>
              <a:ext cx="304727" cy="365926"/>
            </a:xfrm>
            <a:custGeom>
              <a:avLst/>
              <a:gdLst>
                <a:gd name="connsiteX0" fmla="*/ 181674 w 304727"/>
                <a:gd name="connsiteY0" fmla="*/ 95 h 365926"/>
                <a:gd name="connsiteX1" fmla="*/ 97509 w 304727"/>
                <a:gd name="connsiteY1" fmla="*/ 43179 h 365926"/>
                <a:gd name="connsiteX2" fmla="*/ 97509 w 304727"/>
                <a:gd name="connsiteY2" fmla="*/ 6196 h 365926"/>
                <a:gd name="connsiteX3" fmla="*/ 0 w 304727"/>
                <a:gd name="connsiteY3" fmla="*/ 6196 h 365926"/>
                <a:gd name="connsiteX4" fmla="*/ 0 w 304727"/>
                <a:gd name="connsiteY4" fmla="*/ 365926 h 365926"/>
                <a:gd name="connsiteX5" fmla="*/ 97509 w 304727"/>
                <a:gd name="connsiteY5" fmla="*/ 365926 h 365926"/>
                <a:gd name="connsiteX6" fmla="*/ 97509 w 304727"/>
                <a:gd name="connsiteY6" fmla="*/ 249924 h 365926"/>
                <a:gd name="connsiteX7" fmla="*/ 182150 w 304727"/>
                <a:gd name="connsiteY7" fmla="*/ 289958 h 365926"/>
                <a:gd name="connsiteX8" fmla="*/ 304728 w 304727"/>
                <a:gd name="connsiteY8" fmla="*/ 144216 h 365926"/>
                <a:gd name="connsiteX9" fmla="*/ 181579 w 304727"/>
                <a:gd name="connsiteY9" fmla="*/ 0 h 365926"/>
                <a:gd name="connsiteX10" fmla="*/ 151840 w 304727"/>
                <a:gd name="connsiteY10" fmla="*/ 208365 h 365926"/>
                <a:gd name="connsiteX11" fmla="*/ 95412 w 304727"/>
                <a:gd name="connsiteY11" fmla="*/ 144693 h 365926"/>
                <a:gd name="connsiteX12" fmla="*/ 151840 w 304727"/>
                <a:gd name="connsiteY12" fmla="*/ 81592 h 365926"/>
                <a:gd name="connsiteX13" fmla="*/ 208839 w 304727"/>
                <a:gd name="connsiteY13" fmla="*/ 144693 h 365926"/>
                <a:gd name="connsiteX14" fmla="*/ 151840 w 304727"/>
                <a:gd name="connsiteY14" fmla="*/ 208365 h 36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727" h="365926">
                  <a:moveTo>
                    <a:pt x="181674" y="95"/>
                  </a:moveTo>
                  <a:cubicBezTo>
                    <a:pt x="140116" y="95"/>
                    <a:pt x="116477" y="20112"/>
                    <a:pt x="97509" y="43179"/>
                  </a:cubicBezTo>
                  <a:lnTo>
                    <a:pt x="97509" y="6196"/>
                  </a:lnTo>
                  <a:lnTo>
                    <a:pt x="0" y="6196"/>
                  </a:lnTo>
                  <a:lnTo>
                    <a:pt x="0" y="365926"/>
                  </a:lnTo>
                  <a:lnTo>
                    <a:pt x="97509" y="365926"/>
                  </a:lnTo>
                  <a:lnTo>
                    <a:pt x="97509" y="249924"/>
                  </a:lnTo>
                  <a:cubicBezTo>
                    <a:pt x="115429" y="270990"/>
                    <a:pt x="140116" y="289958"/>
                    <a:pt x="182150" y="289958"/>
                  </a:cubicBezTo>
                  <a:cubicBezTo>
                    <a:pt x="247824" y="289958"/>
                    <a:pt x="304728" y="234578"/>
                    <a:pt x="304728" y="144216"/>
                  </a:cubicBezTo>
                  <a:cubicBezTo>
                    <a:pt x="304728" y="53855"/>
                    <a:pt x="247729" y="0"/>
                    <a:pt x="181579" y="0"/>
                  </a:cubicBezTo>
                  <a:moveTo>
                    <a:pt x="151840" y="208365"/>
                  </a:moveTo>
                  <a:cubicBezTo>
                    <a:pt x="120576" y="208365"/>
                    <a:pt x="95412" y="181677"/>
                    <a:pt x="95412" y="144693"/>
                  </a:cubicBezTo>
                  <a:cubicBezTo>
                    <a:pt x="95412" y="107710"/>
                    <a:pt x="120576" y="81592"/>
                    <a:pt x="151840" y="81592"/>
                  </a:cubicBezTo>
                  <a:cubicBezTo>
                    <a:pt x="183104" y="81592"/>
                    <a:pt x="208839" y="108281"/>
                    <a:pt x="208839" y="144693"/>
                  </a:cubicBezTo>
                  <a:cubicBezTo>
                    <a:pt x="208839" y="181105"/>
                    <a:pt x="183676" y="208365"/>
                    <a:pt x="151840" y="20836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0F30B67F-E02E-2DBC-B12E-50D9A311569A}"/>
                </a:ext>
              </a:extLst>
            </p:cNvPr>
            <p:cNvSpPr/>
            <p:nvPr/>
          </p:nvSpPr>
          <p:spPr>
            <a:xfrm>
              <a:off x="18307729" y="12162667"/>
              <a:ext cx="97509" cy="277566"/>
            </a:xfrm>
            <a:custGeom>
              <a:avLst/>
              <a:gdLst>
                <a:gd name="connsiteX0" fmla="*/ 0 w 97509"/>
                <a:gd name="connsiteY0" fmla="*/ 0 h 277566"/>
                <a:gd name="connsiteX1" fmla="*/ 97509 w 97509"/>
                <a:gd name="connsiteY1" fmla="*/ 0 h 277566"/>
                <a:gd name="connsiteX2" fmla="*/ 97509 w 97509"/>
                <a:gd name="connsiteY2" fmla="*/ 277567 h 277566"/>
                <a:gd name="connsiteX3" fmla="*/ 0 w 97509"/>
                <a:gd name="connsiteY3" fmla="*/ 277567 h 27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09" h="277566">
                  <a:moveTo>
                    <a:pt x="0" y="0"/>
                  </a:moveTo>
                  <a:lnTo>
                    <a:pt x="97509" y="0"/>
                  </a:lnTo>
                  <a:lnTo>
                    <a:pt x="97509" y="277567"/>
                  </a:lnTo>
                  <a:lnTo>
                    <a:pt x="0" y="27756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306A694F-B02E-64C3-8F27-E646D5B52AC7}"/>
                </a:ext>
              </a:extLst>
            </p:cNvPr>
            <p:cNvSpPr/>
            <p:nvPr/>
          </p:nvSpPr>
          <p:spPr>
            <a:xfrm>
              <a:off x="18439075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A72388B8-31C8-1719-58C0-B37232D14598}"/>
                </a:ext>
              </a:extLst>
            </p:cNvPr>
            <p:cNvSpPr/>
            <p:nvPr/>
          </p:nvSpPr>
          <p:spPr>
            <a:xfrm>
              <a:off x="18730268" y="12092322"/>
              <a:ext cx="194923" cy="347911"/>
            </a:xfrm>
            <a:custGeom>
              <a:avLst/>
              <a:gdLst>
                <a:gd name="connsiteX0" fmla="*/ 32789 w 194923"/>
                <a:gd name="connsiteY0" fmla="*/ 347911 h 347911"/>
                <a:gd name="connsiteX1" fmla="*/ 32789 w 194923"/>
                <a:gd name="connsiteY1" fmla="*/ 148887 h 347911"/>
                <a:gd name="connsiteX2" fmla="*/ 0 w 194923"/>
                <a:gd name="connsiteY2" fmla="*/ 148887 h 347911"/>
                <a:gd name="connsiteX3" fmla="*/ 0 w 194923"/>
                <a:gd name="connsiteY3" fmla="*/ 70345 h 347911"/>
                <a:gd name="connsiteX4" fmla="*/ 32789 w 194923"/>
                <a:gd name="connsiteY4" fmla="*/ 70345 h 347911"/>
                <a:gd name="connsiteX5" fmla="*/ 32789 w 194923"/>
                <a:gd name="connsiteY5" fmla="*/ 0 h 347911"/>
                <a:gd name="connsiteX6" fmla="*/ 130298 w 194923"/>
                <a:gd name="connsiteY6" fmla="*/ 0 h 347911"/>
                <a:gd name="connsiteX7" fmla="*/ 130298 w 194923"/>
                <a:gd name="connsiteY7" fmla="*/ 70345 h 347911"/>
                <a:gd name="connsiteX8" fmla="*/ 194923 w 194923"/>
                <a:gd name="connsiteY8" fmla="*/ 70345 h 347911"/>
                <a:gd name="connsiteX9" fmla="*/ 194923 w 194923"/>
                <a:gd name="connsiteY9" fmla="*/ 148887 h 347911"/>
                <a:gd name="connsiteX10" fmla="*/ 130298 w 194923"/>
                <a:gd name="connsiteY10" fmla="*/ 148887 h 347911"/>
                <a:gd name="connsiteX11" fmla="*/ 130298 w 194923"/>
                <a:gd name="connsiteY11" fmla="*/ 347911 h 347911"/>
                <a:gd name="connsiteX12" fmla="*/ 32789 w 194923"/>
                <a:gd name="connsiteY12" fmla="*/ 347911 h 3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23" h="347911">
                  <a:moveTo>
                    <a:pt x="32789" y="347911"/>
                  </a:moveTo>
                  <a:lnTo>
                    <a:pt x="32789" y="148887"/>
                  </a:lnTo>
                  <a:lnTo>
                    <a:pt x="0" y="148887"/>
                  </a:lnTo>
                  <a:lnTo>
                    <a:pt x="0" y="70345"/>
                  </a:lnTo>
                  <a:lnTo>
                    <a:pt x="32789" y="70345"/>
                  </a:lnTo>
                  <a:lnTo>
                    <a:pt x="32789" y="0"/>
                  </a:lnTo>
                  <a:lnTo>
                    <a:pt x="130298" y="0"/>
                  </a:lnTo>
                  <a:lnTo>
                    <a:pt x="130298" y="70345"/>
                  </a:lnTo>
                  <a:lnTo>
                    <a:pt x="194923" y="70345"/>
                  </a:lnTo>
                  <a:lnTo>
                    <a:pt x="194923" y="148887"/>
                  </a:lnTo>
                  <a:lnTo>
                    <a:pt x="130298" y="148887"/>
                  </a:lnTo>
                  <a:lnTo>
                    <a:pt x="130298" y="347911"/>
                  </a:lnTo>
                  <a:lnTo>
                    <a:pt x="32789" y="34791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E4FB240D-A230-1F48-F795-78496D2758EC}"/>
                </a:ext>
              </a:extLst>
            </p:cNvPr>
            <p:cNvSpPr/>
            <p:nvPr/>
          </p:nvSpPr>
          <p:spPr>
            <a:xfrm>
              <a:off x="18903173" y="12327758"/>
              <a:ext cx="119146" cy="119147"/>
            </a:xfrm>
            <a:custGeom>
              <a:avLst/>
              <a:gdLst>
                <a:gd name="connsiteX0" fmla="*/ 119146 w 119146"/>
                <a:gd name="connsiteY0" fmla="*/ 59574 h 119147"/>
                <a:gd name="connsiteX1" fmla="*/ 59573 w 119146"/>
                <a:gd name="connsiteY1" fmla="*/ 119148 h 119147"/>
                <a:gd name="connsiteX2" fmla="*/ 0 w 119146"/>
                <a:gd name="connsiteY2" fmla="*/ 59574 h 119147"/>
                <a:gd name="connsiteX3" fmla="*/ 59573 w 119146"/>
                <a:gd name="connsiteY3" fmla="*/ 0 h 119147"/>
                <a:gd name="connsiteX4" fmla="*/ 119146 w 119146"/>
                <a:gd name="connsiteY4" fmla="*/ 59574 h 1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6" h="119147">
                  <a:moveTo>
                    <a:pt x="119146" y="59574"/>
                  </a:moveTo>
                  <a:cubicBezTo>
                    <a:pt x="119146" y="92459"/>
                    <a:pt x="92457" y="119148"/>
                    <a:pt x="59573" y="119148"/>
                  </a:cubicBezTo>
                  <a:cubicBezTo>
                    <a:pt x="26689" y="119148"/>
                    <a:pt x="0" y="92459"/>
                    <a:pt x="0" y="59574"/>
                  </a:cubicBezTo>
                  <a:cubicBezTo>
                    <a:pt x="0" y="26689"/>
                    <a:pt x="26689" y="0"/>
                    <a:pt x="59573" y="0"/>
                  </a:cubicBezTo>
                  <a:cubicBezTo>
                    <a:pt x="92457" y="0"/>
                    <a:pt x="119146" y="26689"/>
                    <a:pt x="119146" y="59574"/>
                  </a:cubicBezTo>
                </a:path>
              </a:pathLst>
            </a:custGeom>
            <a:solidFill>
              <a:srgbClr val="00A2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199CF841-1BC6-1985-28C3-4CD352927369}"/>
                </a:ext>
              </a:extLst>
            </p:cNvPr>
            <p:cNvSpPr/>
            <p:nvPr/>
          </p:nvSpPr>
          <p:spPr>
            <a:xfrm>
              <a:off x="17661767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6" y="62529"/>
                    <a:pt x="29358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8" y="114858"/>
                    <a:pt x="33266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72E57516-86BF-20C6-2E67-68EAEEBFBCA4}"/>
                </a:ext>
              </a:extLst>
            </p:cNvPr>
            <p:cNvSpPr/>
            <p:nvPr/>
          </p:nvSpPr>
          <p:spPr>
            <a:xfrm>
              <a:off x="17783391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4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400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5" y="108949"/>
                    <a:pt x="62433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4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363AD4D2-C4EE-F18C-3B96-FF2F7A6D3D74}"/>
                </a:ext>
              </a:extLst>
            </p:cNvPr>
            <p:cNvSpPr/>
            <p:nvPr/>
          </p:nvSpPr>
          <p:spPr>
            <a:xfrm>
              <a:off x="17888811" y="12640878"/>
              <a:ext cx="112187" cy="159181"/>
            </a:xfrm>
            <a:custGeom>
              <a:avLst/>
              <a:gdLst>
                <a:gd name="connsiteX0" fmla="*/ 25068 w 112187"/>
                <a:gd name="connsiteY0" fmla="*/ 95 h 159181"/>
                <a:gd name="connsiteX1" fmla="*/ 57381 w 112187"/>
                <a:gd name="connsiteY1" fmla="*/ 79400 h 159181"/>
                <a:gd name="connsiteX2" fmla="*/ 87310 w 112187"/>
                <a:gd name="connsiteY2" fmla="*/ 95 h 159181"/>
                <a:gd name="connsiteX3" fmla="*/ 112188 w 112187"/>
                <a:gd name="connsiteY3" fmla="*/ 95 h 159181"/>
                <a:gd name="connsiteX4" fmla="*/ 46991 w 112187"/>
                <a:gd name="connsiteY4" fmla="*/ 159181 h 159181"/>
                <a:gd name="connsiteX5" fmla="*/ 22114 w 112187"/>
                <a:gd name="connsiteY5" fmla="*/ 159181 h 159181"/>
                <a:gd name="connsiteX6" fmla="*/ 45371 w 112187"/>
                <a:gd name="connsiteY6" fmla="*/ 105326 h 159181"/>
                <a:gd name="connsiteX7" fmla="*/ 0 w 112187"/>
                <a:gd name="connsiteY7" fmla="*/ 0 h 159181"/>
                <a:gd name="connsiteX8" fmla="*/ 25068 w 112187"/>
                <a:gd name="connsiteY8" fmla="*/ 0 h 15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87" h="159181">
                  <a:moveTo>
                    <a:pt x="25068" y="95"/>
                  </a:moveTo>
                  <a:lnTo>
                    <a:pt x="57381" y="79400"/>
                  </a:lnTo>
                  <a:lnTo>
                    <a:pt x="87310" y="95"/>
                  </a:lnTo>
                  <a:lnTo>
                    <a:pt x="112188" y="95"/>
                  </a:lnTo>
                  <a:lnTo>
                    <a:pt x="46991" y="159181"/>
                  </a:lnTo>
                  <a:lnTo>
                    <a:pt x="22114" y="159181"/>
                  </a:lnTo>
                  <a:lnTo>
                    <a:pt x="45371" y="105326"/>
                  </a:lnTo>
                  <a:lnTo>
                    <a:pt x="0" y="0"/>
                  </a:lnTo>
                  <a:lnTo>
                    <a:pt x="25068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9466EB46-72FD-BF43-FADB-F823D2D8F8FD}"/>
                </a:ext>
              </a:extLst>
            </p:cNvPr>
            <p:cNvSpPr/>
            <p:nvPr/>
          </p:nvSpPr>
          <p:spPr>
            <a:xfrm>
              <a:off x="17999379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A75C7FCA-60AF-2F04-7993-F4BC2953E8CE}"/>
                </a:ext>
              </a:extLst>
            </p:cNvPr>
            <p:cNvSpPr/>
            <p:nvPr/>
          </p:nvSpPr>
          <p:spPr>
            <a:xfrm>
              <a:off x="18125674" y="12639163"/>
              <a:ext cx="101703" cy="109615"/>
            </a:xfrm>
            <a:custGeom>
              <a:avLst/>
              <a:gdLst>
                <a:gd name="connsiteX0" fmla="*/ 90360 w 101703"/>
                <a:gd name="connsiteY0" fmla="*/ 12105 h 109615"/>
                <a:gd name="connsiteX1" fmla="*/ 101703 w 101703"/>
                <a:gd name="connsiteY1" fmla="*/ 46706 h 109615"/>
                <a:gd name="connsiteX2" fmla="*/ 101703 w 101703"/>
                <a:gd name="connsiteY2" fmla="*/ 109520 h 109615"/>
                <a:gd name="connsiteX3" fmla="*/ 79399 w 101703"/>
                <a:gd name="connsiteY3" fmla="*/ 109520 h 109615"/>
                <a:gd name="connsiteX4" fmla="*/ 79399 w 101703"/>
                <a:gd name="connsiteY4" fmla="*/ 49089 h 109615"/>
                <a:gd name="connsiteX5" fmla="*/ 71964 w 101703"/>
                <a:gd name="connsiteY5" fmla="*/ 26689 h 109615"/>
                <a:gd name="connsiteX6" fmla="*/ 51662 w 101703"/>
                <a:gd name="connsiteY6" fmla="*/ 18778 h 109615"/>
                <a:gd name="connsiteX7" fmla="*/ 30311 w 101703"/>
                <a:gd name="connsiteY7" fmla="*/ 27261 h 109615"/>
                <a:gd name="connsiteX8" fmla="*/ 22304 w 101703"/>
                <a:gd name="connsiteY8" fmla="*/ 52234 h 109615"/>
                <a:gd name="connsiteX9" fmla="*/ 22304 w 101703"/>
                <a:gd name="connsiteY9" fmla="*/ 109616 h 109615"/>
                <a:gd name="connsiteX10" fmla="*/ 0 w 101703"/>
                <a:gd name="connsiteY10" fmla="*/ 109616 h 109615"/>
                <a:gd name="connsiteX11" fmla="*/ 0 w 101703"/>
                <a:gd name="connsiteY11" fmla="*/ 1811 h 109615"/>
                <a:gd name="connsiteX12" fmla="*/ 22304 w 101703"/>
                <a:gd name="connsiteY12" fmla="*/ 1811 h 109615"/>
                <a:gd name="connsiteX13" fmla="*/ 22304 w 101703"/>
                <a:gd name="connsiteY13" fmla="*/ 25450 h 109615"/>
                <a:gd name="connsiteX14" fmla="*/ 36792 w 101703"/>
                <a:gd name="connsiteY14" fmla="*/ 6672 h 109615"/>
                <a:gd name="connsiteX15" fmla="*/ 60240 w 101703"/>
                <a:gd name="connsiteY15" fmla="*/ 0 h 109615"/>
                <a:gd name="connsiteX16" fmla="*/ 90360 w 101703"/>
                <a:gd name="connsiteY16" fmla="*/ 12105 h 10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09615">
                  <a:moveTo>
                    <a:pt x="90360" y="12105"/>
                  </a:moveTo>
                  <a:cubicBezTo>
                    <a:pt x="97890" y="20207"/>
                    <a:pt x="101703" y="31741"/>
                    <a:pt x="101703" y="46706"/>
                  </a:cubicBezTo>
                  <a:lnTo>
                    <a:pt x="101703" y="109520"/>
                  </a:lnTo>
                  <a:lnTo>
                    <a:pt x="79399" y="109520"/>
                  </a:lnTo>
                  <a:lnTo>
                    <a:pt x="79399" y="49089"/>
                  </a:lnTo>
                  <a:cubicBezTo>
                    <a:pt x="79399" y="39462"/>
                    <a:pt x="76921" y="31932"/>
                    <a:pt x="71964" y="26689"/>
                  </a:cubicBezTo>
                  <a:cubicBezTo>
                    <a:pt x="67008" y="21447"/>
                    <a:pt x="60240" y="18778"/>
                    <a:pt x="51662" y="18778"/>
                  </a:cubicBezTo>
                  <a:cubicBezTo>
                    <a:pt x="43083" y="18778"/>
                    <a:pt x="35649" y="21637"/>
                    <a:pt x="30311" y="27261"/>
                  </a:cubicBezTo>
                  <a:cubicBezTo>
                    <a:pt x="24973" y="32885"/>
                    <a:pt x="22304" y="41273"/>
                    <a:pt x="22304" y="52234"/>
                  </a:cubicBezTo>
                  <a:lnTo>
                    <a:pt x="22304" y="109616"/>
                  </a:lnTo>
                  <a:lnTo>
                    <a:pt x="0" y="109616"/>
                  </a:lnTo>
                  <a:lnTo>
                    <a:pt x="0" y="1811"/>
                  </a:lnTo>
                  <a:lnTo>
                    <a:pt x="22304" y="1811"/>
                  </a:lnTo>
                  <a:lnTo>
                    <a:pt x="22304" y="25450"/>
                  </a:lnTo>
                  <a:cubicBezTo>
                    <a:pt x="25164" y="17348"/>
                    <a:pt x="30025" y="11057"/>
                    <a:pt x="36792" y="6672"/>
                  </a:cubicBezTo>
                  <a:cubicBezTo>
                    <a:pt x="43560" y="2192"/>
                    <a:pt x="51376" y="0"/>
                    <a:pt x="60240" y="0"/>
                  </a:cubicBezTo>
                  <a:cubicBezTo>
                    <a:pt x="72727" y="0"/>
                    <a:pt x="82830" y="4003"/>
                    <a:pt x="90360" y="121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09C5D15E-7BD5-01E2-55A3-64CBB86197C1}"/>
                </a:ext>
              </a:extLst>
            </p:cNvPr>
            <p:cNvSpPr/>
            <p:nvPr/>
          </p:nvSpPr>
          <p:spPr>
            <a:xfrm>
              <a:off x="18242913" y="12603895"/>
              <a:ext cx="110853" cy="146122"/>
            </a:xfrm>
            <a:custGeom>
              <a:avLst/>
              <a:gdLst>
                <a:gd name="connsiteX0" fmla="*/ 73871 w 110853"/>
                <a:gd name="connsiteY0" fmla="*/ 42893 h 146122"/>
                <a:gd name="connsiteX1" fmla="*/ 88359 w 110853"/>
                <a:gd name="connsiteY1" fmla="*/ 62052 h 146122"/>
                <a:gd name="connsiteX2" fmla="*/ 88359 w 110853"/>
                <a:gd name="connsiteY2" fmla="*/ 0 h 146122"/>
                <a:gd name="connsiteX3" fmla="*/ 110853 w 110853"/>
                <a:gd name="connsiteY3" fmla="*/ 0 h 146122"/>
                <a:gd name="connsiteX4" fmla="*/ 110853 w 110853"/>
                <a:gd name="connsiteY4" fmla="*/ 144788 h 146122"/>
                <a:gd name="connsiteX5" fmla="*/ 88359 w 110853"/>
                <a:gd name="connsiteY5" fmla="*/ 144788 h 146122"/>
                <a:gd name="connsiteX6" fmla="*/ 88359 w 110853"/>
                <a:gd name="connsiteY6" fmla="*/ 119720 h 146122"/>
                <a:gd name="connsiteX7" fmla="*/ 73871 w 110853"/>
                <a:gd name="connsiteY7" fmla="*/ 138879 h 146122"/>
                <a:gd name="connsiteX8" fmla="*/ 48802 w 110853"/>
                <a:gd name="connsiteY8" fmla="*/ 146123 h 146122"/>
                <a:gd name="connsiteX9" fmla="*/ 23639 w 110853"/>
                <a:gd name="connsiteY9" fmla="*/ 139451 h 146122"/>
                <a:gd name="connsiteX10" fmla="*/ 6291 w 110853"/>
                <a:gd name="connsiteY10" fmla="*/ 120291 h 146122"/>
                <a:gd name="connsiteX11" fmla="*/ 0 w 110853"/>
                <a:gd name="connsiteY11" fmla="*/ 90743 h 146122"/>
                <a:gd name="connsiteX12" fmla="*/ 6291 w 110853"/>
                <a:gd name="connsiteY12" fmla="*/ 61385 h 146122"/>
                <a:gd name="connsiteX13" fmla="*/ 23639 w 110853"/>
                <a:gd name="connsiteY13" fmla="*/ 42226 h 146122"/>
                <a:gd name="connsiteX14" fmla="*/ 48802 w 110853"/>
                <a:gd name="connsiteY14" fmla="*/ 35554 h 146122"/>
                <a:gd name="connsiteX15" fmla="*/ 73871 w 110853"/>
                <a:gd name="connsiteY15" fmla="*/ 42798 h 146122"/>
                <a:gd name="connsiteX16" fmla="*/ 31931 w 110853"/>
                <a:gd name="connsiteY16" fmla="*/ 64721 h 146122"/>
                <a:gd name="connsiteX17" fmla="*/ 23067 w 110853"/>
                <a:gd name="connsiteY17" fmla="*/ 90838 h 146122"/>
                <a:gd name="connsiteX18" fmla="*/ 31931 w 110853"/>
                <a:gd name="connsiteY18" fmla="*/ 116956 h 146122"/>
                <a:gd name="connsiteX19" fmla="*/ 55760 w 110853"/>
                <a:gd name="connsiteY19" fmla="*/ 126487 h 146122"/>
                <a:gd name="connsiteX20" fmla="*/ 72631 w 110853"/>
                <a:gd name="connsiteY20" fmla="*/ 122103 h 146122"/>
                <a:gd name="connsiteX21" fmla="*/ 84355 w 110853"/>
                <a:gd name="connsiteY21" fmla="*/ 109711 h 146122"/>
                <a:gd name="connsiteX22" fmla="*/ 88645 w 110853"/>
                <a:gd name="connsiteY22" fmla="*/ 90934 h 146122"/>
                <a:gd name="connsiteX23" fmla="*/ 84355 w 110853"/>
                <a:gd name="connsiteY23" fmla="*/ 72251 h 146122"/>
                <a:gd name="connsiteX24" fmla="*/ 72631 w 110853"/>
                <a:gd name="connsiteY24" fmla="*/ 59765 h 146122"/>
                <a:gd name="connsiteX25" fmla="*/ 55760 w 110853"/>
                <a:gd name="connsiteY25" fmla="*/ 55380 h 146122"/>
                <a:gd name="connsiteX26" fmla="*/ 31931 w 110853"/>
                <a:gd name="connsiteY26" fmla="*/ 64912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853" h="146122">
                  <a:moveTo>
                    <a:pt x="73871" y="42893"/>
                  </a:moveTo>
                  <a:cubicBezTo>
                    <a:pt x="80829" y="47754"/>
                    <a:pt x="85594" y="54141"/>
                    <a:pt x="88359" y="62052"/>
                  </a:cubicBezTo>
                  <a:lnTo>
                    <a:pt x="88359" y="0"/>
                  </a:lnTo>
                  <a:lnTo>
                    <a:pt x="110853" y="0"/>
                  </a:lnTo>
                  <a:lnTo>
                    <a:pt x="110853" y="144788"/>
                  </a:lnTo>
                  <a:lnTo>
                    <a:pt x="88359" y="144788"/>
                  </a:lnTo>
                  <a:lnTo>
                    <a:pt x="88359" y="119720"/>
                  </a:lnTo>
                  <a:cubicBezTo>
                    <a:pt x="85594" y="127631"/>
                    <a:pt x="80829" y="134113"/>
                    <a:pt x="73871" y="138879"/>
                  </a:cubicBezTo>
                  <a:cubicBezTo>
                    <a:pt x="66912" y="143740"/>
                    <a:pt x="58620" y="146123"/>
                    <a:pt x="48802" y="146123"/>
                  </a:cubicBezTo>
                  <a:cubicBezTo>
                    <a:pt x="38985" y="146123"/>
                    <a:pt x="30978" y="143930"/>
                    <a:pt x="23639" y="139451"/>
                  </a:cubicBezTo>
                  <a:cubicBezTo>
                    <a:pt x="16299" y="135066"/>
                    <a:pt x="10485" y="128584"/>
                    <a:pt x="6291" y="120291"/>
                  </a:cubicBezTo>
                  <a:cubicBezTo>
                    <a:pt x="2097" y="111903"/>
                    <a:pt x="0" y="102086"/>
                    <a:pt x="0" y="90743"/>
                  </a:cubicBezTo>
                  <a:cubicBezTo>
                    <a:pt x="0" y="79400"/>
                    <a:pt x="2097" y="69773"/>
                    <a:pt x="6291" y="61385"/>
                  </a:cubicBezTo>
                  <a:cubicBezTo>
                    <a:pt x="10485" y="52997"/>
                    <a:pt x="16204" y="46611"/>
                    <a:pt x="23639" y="42226"/>
                  </a:cubicBezTo>
                  <a:cubicBezTo>
                    <a:pt x="30978" y="37746"/>
                    <a:pt x="39366" y="35554"/>
                    <a:pt x="48802" y="35554"/>
                  </a:cubicBezTo>
                  <a:cubicBezTo>
                    <a:pt x="58239" y="35554"/>
                    <a:pt x="66912" y="37937"/>
                    <a:pt x="73871" y="42798"/>
                  </a:cubicBezTo>
                  <a:close/>
                  <a:moveTo>
                    <a:pt x="31931" y="64721"/>
                  </a:moveTo>
                  <a:cubicBezTo>
                    <a:pt x="26021" y="71012"/>
                    <a:pt x="23067" y="79781"/>
                    <a:pt x="23067" y="90838"/>
                  </a:cubicBezTo>
                  <a:cubicBezTo>
                    <a:pt x="23067" y="101895"/>
                    <a:pt x="26021" y="110665"/>
                    <a:pt x="31931" y="116956"/>
                  </a:cubicBezTo>
                  <a:cubicBezTo>
                    <a:pt x="37841" y="123246"/>
                    <a:pt x="45752" y="126487"/>
                    <a:pt x="55760" y="126487"/>
                  </a:cubicBezTo>
                  <a:cubicBezTo>
                    <a:pt x="62051" y="126487"/>
                    <a:pt x="67675" y="125057"/>
                    <a:pt x="72631" y="122103"/>
                  </a:cubicBezTo>
                  <a:cubicBezTo>
                    <a:pt x="77588" y="119148"/>
                    <a:pt x="81496" y="115049"/>
                    <a:pt x="84355" y="109711"/>
                  </a:cubicBezTo>
                  <a:cubicBezTo>
                    <a:pt x="87215" y="104373"/>
                    <a:pt x="88645" y="98082"/>
                    <a:pt x="88645" y="90934"/>
                  </a:cubicBezTo>
                  <a:cubicBezTo>
                    <a:pt x="88645" y="83785"/>
                    <a:pt x="87215" y="77684"/>
                    <a:pt x="84355" y="72251"/>
                  </a:cubicBezTo>
                  <a:cubicBezTo>
                    <a:pt x="81496" y="66818"/>
                    <a:pt x="77588" y="62624"/>
                    <a:pt x="72631" y="59765"/>
                  </a:cubicBezTo>
                  <a:cubicBezTo>
                    <a:pt x="67675" y="56810"/>
                    <a:pt x="62051" y="55380"/>
                    <a:pt x="55760" y="55380"/>
                  </a:cubicBezTo>
                  <a:cubicBezTo>
                    <a:pt x="45847" y="55380"/>
                    <a:pt x="37936" y="58525"/>
                    <a:pt x="31931" y="649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CDBE68C2-A323-8BA2-CB2F-CA540371E1D5}"/>
                </a:ext>
              </a:extLst>
            </p:cNvPr>
            <p:cNvSpPr/>
            <p:nvPr/>
          </p:nvSpPr>
          <p:spPr>
            <a:xfrm>
              <a:off x="18406858" y="12614284"/>
              <a:ext cx="64148" cy="134494"/>
            </a:xfrm>
            <a:custGeom>
              <a:avLst/>
              <a:gdLst>
                <a:gd name="connsiteX0" fmla="*/ 64148 w 64148"/>
                <a:gd name="connsiteY0" fmla="*/ 115144 h 134494"/>
                <a:gd name="connsiteX1" fmla="*/ 64148 w 64148"/>
                <a:gd name="connsiteY1" fmla="*/ 134494 h 134494"/>
                <a:gd name="connsiteX2" fmla="*/ 50423 w 64148"/>
                <a:gd name="connsiteY2" fmla="*/ 134494 h 134494"/>
                <a:gd name="connsiteX3" fmla="*/ 24306 w 64148"/>
                <a:gd name="connsiteY3" fmla="*/ 126201 h 134494"/>
                <a:gd name="connsiteX4" fmla="*/ 15441 w 64148"/>
                <a:gd name="connsiteY4" fmla="*/ 98559 h 134494"/>
                <a:gd name="connsiteX5" fmla="*/ 15441 w 64148"/>
                <a:gd name="connsiteY5" fmla="*/ 45753 h 134494"/>
                <a:gd name="connsiteX6" fmla="*/ 0 w 64148"/>
                <a:gd name="connsiteY6" fmla="*/ 45753 h 134494"/>
                <a:gd name="connsiteX7" fmla="*/ 0 w 64148"/>
                <a:gd name="connsiteY7" fmla="*/ 26784 h 134494"/>
                <a:gd name="connsiteX8" fmla="*/ 15441 w 64148"/>
                <a:gd name="connsiteY8" fmla="*/ 26784 h 134494"/>
                <a:gd name="connsiteX9" fmla="*/ 15441 w 64148"/>
                <a:gd name="connsiteY9" fmla="*/ 0 h 134494"/>
                <a:gd name="connsiteX10" fmla="*/ 37936 w 64148"/>
                <a:gd name="connsiteY10" fmla="*/ 0 h 134494"/>
                <a:gd name="connsiteX11" fmla="*/ 37936 w 64148"/>
                <a:gd name="connsiteY11" fmla="*/ 26784 h 134494"/>
                <a:gd name="connsiteX12" fmla="*/ 63958 w 64148"/>
                <a:gd name="connsiteY12" fmla="*/ 26784 h 134494"/>
                <a:gd name="connsiteX13" fmla="*/ 63958 w 64148"/>
                <a:gd name="connsiteY13" fmla="*/ 45753 h 134494"/>
                <a:gd name="connsiteX14" fmla="*/ 37936 w 64148"/>
                <a:gd name="connsiteY14" fmla="*/ 45753 h 134494"/>
                <a:gd name="connsiteX15" fmla="*/ 37936 w 64148"/>
                <a:gd name="connsiteY15" fmla="*/ 98940 h 134494"/>
                <a:gd name="connsiteX16" fmla="*/ 41367 w 64148"/>
                <a:gd name="connsiteY16" fmla="*/ 111618 h 134494"/>
                <a:gd name="connsiteX17" fmla="*/ 53377 w 64148"/>
                <a:gd name="connsiteY17" fmla="*/ 115144 h 134494"/>
                <a:gd name="connsiteX18" fmla="*/ 64148 w 64148"/>
                <a:gd name="connsiteY18" fmla="*/ 115144 h 13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148" h="134494">
                  <a:moveTo>
                    <a:pt x="64148" y="115144"/>
                  </a:moveTo>
                  <a:lnTo>
                    <a:pt x="64148" y="134494"/>
                  </a:lnTo>
                  <a:lnTo>
                    <a:pt x="50423" y="134494"/>
                  </a:lnTo>
                  <a:cubicBezTo>
                    <a:pt x="38985" y="134494"/>
                    <a:pt x="30215" y="131730"/>
                    <a:pt x="24306" y="126201"/>
                  </a:cubicBezTo>
                  <a:cubicBezTo>
                    <a:pt x="18396" y="120673"/>
                    <a:pt x="15441" y="111427"/>
                    <a:pt x="15441" y="98559"/>
                  </a:cubicBezTo>
                  <a:lnTo>
                    <a:pt x="15441" y="45753"/>
                  </a:lnTo>
                  <a:lnTo>
                    <a:pt x="0" y="45753"/>
                  </a:lnTo>
                  <a:lnTo>
                    <a:pt x="0" y="26784"/>
                  </a:lnTo>
                  <a:lnTo>
                    <a:pt x="15441" y="26784"/>
                  </a:lnTo>
                  <a:lnTo>
                    <a:pt x="15441" y="0"/>
                  </a:lnTo>
                  <a:lnTo>
                    <a:pt x="37936" y="0"/>
                  </a:lnTo>
                  <a:lnTo>
                    <a:pt x="37936" y="26784"/>
                  </a:lnTo>
                  <a:lnTo>
                    <a:pt x="63958" y="26784"/>
                  </a:lnTo>
                  <a:lnTo>
                    <a:pt x="63958" y="45753"/>
                  </a:lnTo>
                  <a:lnTo>
                    <a:pt x="37936" y="45753"/>
                  </a:lnTo>
                  <a:lnTo>
                    <a:pt x="37936" y="98940"/>
                  </a:lnTo>
                  <a:cubicBezTo>
                    <a:pt x="37936" y="105041"/>
                    <a:pt x="39080" y="109330"/>
                    <a:pt x="41367" y="111618"/>
                  </a:cubicBezTo>
                  <a:cubicBezTo>
                    <a:pt x="43655" y="114001"/>
                    <a:pt x="47658" y="115144"/>
                    <a:pt x="53377" y="115144"/>
                  </a:cubicBezTo>
                  <a:lnTo>
                    <a:pt x="64148" y="115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F68F656C-582F-2E70-B6DA-4C99D142080E}"/>
                </a:ext>
              </a:extLst>
            </p:cNvPr>
            <p:cNvSpPr/>
            <p:nvPr/>
          </p:nvSpPr>
          <p:spPr>
            <a:xfrm>
              <a:off x="18487306" y="12603990"/>
              <a:ext cx="101703" cy="144788"/>
            </a:xfrm>
            <a:custGeom>
              <a:avLst/>
              <a:gdLst>
                <a:gd name="connsiteX0" fmla="*/ 90360 w 101703"/>
                <a:gd name="connsiteY0" fmla="*/ 47278 h 144788"/>
                <a:gd name="connsiteX1" fmla="*/ 101703 w 101703"/>
                <a:gd name="connsiteY1" fmla="*/ 81878 h 144788"/>
                <a:gd name="connsiteX2" fmla="*/ 101703 w 101703"/>
                <a:gd name="connsiteY2" fmla="*/ 144693 h 144788"/>
                <a:gd name="connsiteX3" fmla="*/ 79399 w 101703"/>
                <a:gd name="connsiteY3" fmla="*/ 144693 h 144788"/>
                <a:gd name="connsiteX4" fmla="*/ 79399 w 101703"/>
                <a:gd name="connsiteY4" fmla="*/ 84261 h 144788"/>
                <a:gd name="connsiteX5" fmla="*/ 71964 w 101703"/>
                <a:gd name="connsiteY5" fmla="*/ 61861 h 144788"/>
                <a:gd name="connsiteX6" fmla="*/ 51662 w 101703"/>
                <a:gd name="connsiteY6" fmla="*/ 53950 h 144788"/>
                <a:gd name="connsiteX7" fmla="*/ 30311 w 101703"/>
                <a:gd name="connsiteY7" fmla="*/ 62433 h 144788"/>
                <a:gd name="connsiteX8" fmla="*/ 22304 w 101703"/>
                <a:gd name="connsiteY8" fmla="*/ 87407 h 144788"/>
                <a:gd name="connsiteX9" fmla="*/ 22304 w 101703"/>
                <a:gd name="connsiteY9" fmla="*/ 144788 h 144788"/>
                <a:gd name="connsiteX10" fmla="*/ 0 w 101703"/>
                <a:gd name="connsiteY10" fmla="*/ 144788 h 144788"/>
                <a:gd name="connsiteX11" fmla="*/ 0 w 101703"/>
                <a:gd name="connsiteY11" fmla="*/ 0 h 144788"/>
                <a:gd name="connsiteX12" fmla="*/ 22304 w 101703"/>
                <a:gd name="connsiteY12" fmla="*/ 0 h 144788"/>
                <a:gd name="connsiteX13" fmla="*/ 22304 w 101703"/>
                <a:gd name="connsiteY13" fmla="*/ 60622 h 144788"/>
                <a:gd name="connsiteX14" fmla="*/ 36792 w 101703"/>
                <a:gd name="connsiteY14" fmla="*/ 41845 h 144788"/>
                <a:gd name="connsiteX15" fmla="*/ 60240 w 101703"/>
                <a:gd name="connsiteY15" fmla="*/ 35172 h 144788"/>
                <a:gd name="connsiteX16" fmla="*/ 90360 w 101703"/>
                <a:gd name="connsiteY16" fmla="*/ 47278 h 14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44788">
                  <a:moveTo>
                    <a:pt x="90360" y="47278"/>
                  </a:moveTo>
                  <a:cubicBezTo>
                    <a:pt x="97890" y="55380"/>
                    <a:pt x="101703" y="66913"/>
                    <a:pt x="101703" y="81878"/>
                  </a:cubicBezTo>
                  <a:lnTo>
                    <a:pt x="101703" y="144693"/>
                  </a:lnTo>
                  <a:lnTo>
                    <a:pt x="79399" y="144693"/>
                  </a:lnTo>
                  <a:lnTo>
                    <a:pt x="79399" y="84261"/>
                  </a:lnTo>
                  <a:cubicBezTo>
                    <a:pt x="79399" y="74634"/>
                    <a:pt x="76921" y="67104"/>
                    <a:pt x="71964" y="61861"/>
                  </a:cubicBezTo>
                  <a:cubicBezTo>
                    <a:pt x="67008" y="56619"/>
                    <a:pt x="60240" y="53950"/>
                    <a:pt x="51662" y="53950"/>
                  </a:cubicBezTo>
                  <a:cubicBezTo>
                    <a:pt x="43083" y="53950"/>
                    <a:pt x="35648" y="56810"/>
                    <a:pt x="30311" y="62433"/>
                  </a:cubicBezTo>
                  <a:cubicBezTo>
                    <a:pt x="24973" y="68057"/>
                    <a:pt x="22304" y="76445"/>
                    <a:pt x="22304" y="87407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0622"/>
                  </a:lnTo>
                  <a:cubicBezTo>
                    <a:pt x="25164" y="52520"/>
                    <a:pt x="30025" y="46229"/>
                    <a:pt x="36792" y="41845"/>
                  </a:cubicBezTo>
                  <a:cubicBezTo>
                    <a:pt x="43560" y="37365"/>
                    <a:pt x="51376" y="35172"/>
                    <a:pt x="60240" y="35172"/>
                  </a:cubicBezTo>
                  <a:cubicBezTo>
                    <a:pt x="72727" y="35172"/>
                    <a:pt x="82830" y="39176"/>
                    <a:pt x="90360" y="4727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6EFB4602-FBDA-1689-C6B9-A3CB403A8F1E}"/>
                </a:ext>
              </a:extLst>
            </p:cNvPr>
            <p:cNvSpPr/>
            <p:nvPr/>
          </p:nvSpPr>
          <p:spPr>
            <a:xfrm>
              <a:off x="18604546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3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399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4" y="108949"/>
                    <a:pt x="62432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3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6493DCA1-5965-5F7F-5016-EF14C2353DA7}"/>
                </a:ext>
              </a:extLst>
            </p:cNvPr>
            <p:cNvSpPr/>
            <p:nvPr/>
          </p:nvSpPr>
          <p:spPr>
            <a:xfrm>
              <a:off x="18762771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44C2F830-718A-B903-13D5-4B4A189B4CCE}"/>
                </a:ext>
              </a:extLst>
            </p:cNvPr>
            <p:cNvSpPr/>
            <p:nvPr/>
          </p:nvSpPr>
          <p:spPr>
            <a:xfrm>
              <a:off x="18889162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5" y="62529"/>
                    <a:pt x="29357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7" y="114858"/>
                    <a:pt x="33265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7CA62A53-8A1D-DBFA-F48B-05D79B54223B}"/>
                </a:ext>
              </a:extLst>
            </p:cNvPr>
            <p:cNvSpPr/>
            <p:nvPr/>
          </p:nvSpPr>
          <p:spPr>
            <a:xfrm>
              <a:off x="19001159" y="12640974"/>
              <a:ext cx="109137" cy="107804"/>
            </a:xfrm>
            <a:custGeom>
              <a:avLst/>
              <a:gdLst>
                <a:gd name="connsiteX0" fmla="*/ 54807 w 109137"/>
                <a:gd name="connsiteY0" fmla="*/ 84738 h 107804"/>
                <a:gd name="connsiteX1" fmla="*/ 85308 w 109137"/>
                <a:gd name="connsiteY1" fmla="*/ 0 h 107804"/>
                <a:gd name="connsiteX2" fmla="*/ 109138 w 109137"/>
                <a:gd name="connsiteY2" fmla="*/ 0 h 107804"/>
                <a:gd name="connsiteX3" fmla="*/ 68056 w 109137"/>
                <a:gd name="connsiteY3" fmla="*/ 107805 h 107804"/>
                <a:gd name="connsiteX4" fmla="*/ 41082 w 109137"/>
                <a:gd name="connsiteY4" fmla="*/ 107805 h 107804"/>
                <a:gd name="connsiteX5" fmla="*/ 0 w 109137"/>
                <a:gd name="connsiteY5" fmla="*/ 0 h 107804"/>
                <a:gd name="connsiteX6" fmla="*/ 23829 w 109137"/>
                <a:gd name="connsiteY6" fmla="*/ 0 h 107804"/>
                <a:gd name="connsiteX7" fmla="*/ 54712 w 109137"/>
                <a:gd name="connsiteY7" fmla="*/ 84738 h 10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137" h="107804">
                  <a:moveTo>
                    <a:pt x="54807" y="84738"/>
                  </a:moveTo>
                  <a:lnTo>
                    <a:pt x="85308" y="0"/>
                  </a:lnTo>
                  <a:lnTo>
                    <a:pt x="109138" y="0"/>
                  </a:lnTo>
                  <a:lnTo>
                    <a:pt x="68056" y="107805"/>
                  </a:lnTo>
                  <a:lnTo>
                    <a:pt x="41082" y="107805"/>
                  </a:lnTo>
                  <a:lnTo>
                    <a:pt x="0" y="0"/>
                  </a:lnTo>
                  <a:lnTo>
                    <a:pt x="23829" y="0"/>
                  </a:lnTo>
                  <a:lnTo>
                    <a:pt x="54712" y="847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77E0A0A9-CC08-A8FD-BEC6-E6E850120196}"/>
                </a:ext>
              </a:extLst>
            </p:cNvPr>
            <p:cNvSpPr/>
            <p:nvPr/>
          </p:nvSpPr>
          <p:spPr>
            <a:xfrm>
              <a:off x="19118970" y="12596555"/>
              <a:ext cx="28785" cy="152223"/>
            </a:xfrm>
            <a:custGeom>
              <a:avLst/>
              <a:gdLst>
                <a:gd name="connsiteX0" fmla="*/ 3908 w 28785"/>
                <a:gd name="connsiteY0" fmla="*/ 3717 h 152223"/>
                <a:gd name="connsiteX1" fmla="*/ 14298 w 28785"/>
                <a:gd name="connsiteY1" fmla="*/ 0 h 152223"/>
                <a:gd name="connsiteX2" fmla="*/ 24782 w 28785"/>
                <a:gd name="connsiteY2" fmla="*/ 3717 h 152223"/>
                <a:gd name="connsiteX3" fmla="*/ 28786 w 28785"/>
                <a:gd name="connsiteY3" fmla="*/ 13154 h 152223"/>
                <a:gd name="connsiteX4" fmla="*/ 24782 w 28785"/>
                <a:gd name="connsiteY4" fmla="*/ 22304 h 152223"/>
                <a:gd name="connsiteX5" fmla="*/ 14298 w 28785"/>
                <a:gd name="connsiteY5" fmla="*/ 25831 h 152223"/>
                <a:gd name="connsiteX6" fmla="*/ 3908 w 28785"/>
                <a:gd name="connsiteY6" fmla="*/ 22304 h 152223"/>
                <a:gd name="connsiteX7" fmla="*/ 0 w 28785"/>
                <a:gd name="connsiteY7" fmla="*/ 13154 h 152223"/>
                <a:gd name="connsiteX8" fmla="*/ 3908 w 28785"/>
                <a:gd name="connsiteY8" fmla="*/ 3717 h 152223"/>
                <a:gd name="connsiteX9" fmla="*/ 25450 w 28785"/>
                <a:gd name="connsiteY9" fmla="*/ 44418 h 152223"/>
                <a:gd name="connsiteX10" fmla="*/ 25450 w 28785"/>
                <a:gd name="connsiteY10" fmla="*/ 152223 h 152223"/>
                <a:gd name="connsiteX11" fmla="*/ 3146 w 28785"/>
                <a:gd name="connsiteY11" fmla="*/ 152223 h 152223"/>
                <a:gd name="connsiteX12" fmla="*/ 3146 w 28785"/>
                <a:gd name="connsiteY12" fmla="*/ 44418 h 152223"/>
                <a:gd name="connsiteX13" fmla="*/ 25450 w 28785"/>
                <a:gd name="connsiteY13" fmla="*/ 44418 h 15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785" h="152223">
                  <a:moveTo>
                    <a:pt x="3908" y="3717"/>
                  </a:moveTo>
                  <a:cubicBezTo>
                    <a:pt x="6481" y="1239"/>
                    <a:pt x="10008" y="0"/>
                    <a:pt x="14298" y="0"/>
                  </a:cubicBezTo>
                  <a:cubicBezTo>
                    <a:pt x="18587" y="0"/>
                    <a:pt x="22114" y="1239"/>
                    <a:pt x="24782" y="3717"/>
                  </a:cubicBezTo>
                  <a:cubicBezTo>
                    <a:pt x="27451" y="6196"/>
                    <a:pt x="28786" y="9341"/>
                    <a:pt x="28786" y="13154"/>
                  </a:cubicBezTo>
                  <a:cubicBezTo>
                    <a:pt x="28786" y="16967"/>
                    <a:pt x="27451" y="20017"/>
                    <a:pt x="24782" y="22304"/>
                  </a:cubicBezTo>
                  <a:cubicBezTo>
                    <a:pt x="22114" y="24687"/>
                    <a:pt x="18587" y="25831"/>
                    <a:pt x="14298" y="25831"/>
                  </a:cubicBezTo>
                  <a:cubicBezTo>
                    <a:pt x="10008" y="25831"/>
                    <a:pt x="6577" y="24687"/>
                    <a:pt x="3908" y="22304"/>
                  </a:cubicBezTo>
                  <a:cubicBezTo>
                    <a:pt x="1335" y="19921"/>
                    <a:pt x="0" y="16871"/>
                    <a:pt x="0" y="13154"/>
                  </a:cubicBezTo>
                  <a:cubicBezTo>
                    <a:pt x="0" y="9436"/>
                    <a:pt x="1335" y="6291"/>
                    <a:pt x="3908" y="3717"/>
                  </a:cubicBezTo>
                  <a:close/>
                  <a:moveTo>
                    <a:pt x="25450" y="44418"/>
                  </a:moveTo>
                  <a:lnTo>
                    <a:pt x="25450" y="152223"/>
                  </a:lnTo>
                  <a:lnTo>
                    <a:pt x="3146" y="152223"/>
                  </a:lnTo>
                  <a:lnTo>
                    <a:pt x="3146" y="44418"/>
                  </a:lnTo>
                  <a:lnTo>
                    <a:pt x="25450" y="4441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ED3E0908-B5F9-B789-7054-FE50FAB60F41}"/>
                </a:ext>
              </a:extLst>
            </p:cNvPr>
            <p:cNvSpPr/>
            <p:nvPr/>
          </p:nvSpPr>
          <p:spPr>
            <a:xfrm>
              <a:off x="19161005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4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4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3DF836B3-56E9-1818-B46E-3BE4DEFBA17A}"/>
                </a:ext>
              </a:extLst>
            </p:cNvPr>
            <p:cNvSpPr/>
            <p:nvPr/>
          </p:nvSpPr>
          <p:spPr>
            <a:xfrm>
              <a:off x="19284727" y="12640974"/>
              <a:ext cx="101893" cy="109425"/>
            </a:xfrm>
            <a:custGeom>
              <a:avLst/>
              <a:gdLst>
                <a:gd name="connsiteX0" fmla="*/ 101894 w 101893"/>
                <a:gd name="connsiteY0" fmla="*/ 0 h 109425"/>
                <a:gd name="connsiteX1" fmla="*/ 101894 w 101893"/>
                <a:gd name="connsiteY1" fmla="*/ 107805 h 109425"/>
                <a:gd name="connsiteX2" fmla="*/ 79399 w 101893"/>
                <a:gd name="connsiteY2" fmla="*/ 107805 h 109425"/>
                <a:gd name="connsiteX3" fmla="*/ 79399 w 101893"/>
                <a:gd name="connsiteY3" fmla="*/ 84356 h 109425"/>
                <a:gd name="connsiteX4" fmla="*/ 65101 w 101893"/>
                <a:gd name="connsiteY4" fmla="*/ 102848 h 109425"/>
                <a:gd name="connsiteX5" fmla="*/ 41463 w 101893"/>
                <a:gd name="connsiteY5" fmla="*/ 109425 h 109425"/>
                <a:gd name="connsiteX6" fmla="*/ 11343 w 101893"/>
                <a:gd name="connsiteY6" fmla="*/ 97320 h 109425"/>
                <a:gd name="connsiteX7" fmla="*/ 0 w 101893"/>
                <a:gd name="connsiteY7" fmla="*/ 62719 h 109425"/>
                <a:gd name="connsiteX8" fmla="*/ 0 w 101893"/>
                <a:gd name="connsiteY8" fmla="*/ 95 h 109425"/>
                <a:gd name="connsiteX9" fmla="*/ 22304 w 101893"/>
                <a:gd name="connsiteY9" fmla="*/ 95 h 109425"/>
                <a:gd name="connsiteX10" fmla="*/ 22304 w 101893"/>
                <a:gd name="connsiteY10" fmla="*/ 60336 h 109425"/>
                <a:gd name="connsiteX11" fmla="*/ 29739 w 101893"/>
                <a:gd name="connsiteY11" fmla="*/ 82927 h 109425"/>
                <a:gd name="connsiteX12" fmla="*/ 50041 w 101893"/>
                <a:gd name="connsiteY12" fmla="*/ 90838 h 109425"/>
                <a:gd name="connsiteX13" fmla="*/ 71392 w 101893"/>
                <a:gd name="connsiteY13" fmla="*/ 82260 h 109425"/>
                <a:gd name="connsiteX14" fmla="*/ 79399 w 101893"/>
                <a:gd name="connsiteY14" fmla="*/ 57191 h 109425"/>
                <a:gd name="connsiteX15" fmla="*/ 79399 w 101893"/>
                <a:gd name="connsiteY15" fmla="*/ 0 h 109425"/>
                <a:gd name="connsiteX16" fmla="*/ 101894 w 101893"/>
                <a:gd name="connsiteY16" fmla="*/ 0 h 10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893" h="109425">
                  <a:moveTo>
                    <a:pt x="101894" y="0"/>
                  </a:moveTo>
                  <a:lnTo>
                    <a:pt x="101894" y="107805"/>
                  </a:lnTo>
                  <a:lnTo>
                    <a:pt x="79399" y="107805"/>
                  </a:lnTo>
                  <a:lnTo>
                    <a:pt x="79399" y="84356"/>
                  </a:lnTo>
                  <a:cubicBezTo>
                    <a:pt x="76635" y="92268"/>
                    <a:pt x="71869" y="98464"/>
                    <a:pt x="65101" y="102848"/>
                  </a:cubicBezTo>
                  <a:cubicBezTo>
                    <a:pt x="58334" y="107233"/>
                    <a:pt x="50422" y="109425"/>
                    <a:pt x="41463" y="109425"/>
                  </a:cubicBezTo>
                  <a:cubicBezTo>
                    <a:pt x="28976" y="109425"/>
                    <a:pt x="18873" y="105422"/>
                    <a:pt x="11343" y="97320"/>
                  </a:cubicBezTo>
                  <a:cubicBezTo>
                    <a:pt x="3813" y="89218"/>
                    <a:pt x="0" y="77684"/>
                    <a:pt x="0" y="62719"/>
                  </a:cubicBezTo>
                  <a:lnTo>
                    <a:pt x="0" y="95"/>
                  </a:lnTo>
                  <a:lnTo>
                    <a:pt x="22304" y="95"/>
                  </a:lnTo>
                  <a:lnTo>
                    <a:pt x="22304" y="60336"/>
                  </a:lnTo>
                  <a:cubicBezTo>
                    <a:pt x="22304" y="70154"/>
                    <a:pt x="24782" y="77684"/>
                    <a:pt x="29739" y="82927"/>
                  </a:cubicBezTo>
                  <a:cubicBezTo>
                    <a:pt x="34695" y="88169"/>
                    <a:pt x="41463" y="90838"/>
                    <a:pt x="50041" y="90838"/>
                  </a:cubicBezTo>
                  <a:cubicBezTo>
                    <a:pt x="58620" y="90838"/>
                    <a:pt x="66055" y="87978"/>
                    <a:pt x="71392" y="82260"/>
                  </a:cubicBezTo>
                  <a:cubicBezTo>
                    <a:pt x="76730" y="76540"/>
                    <a:pt x="79399" y="68152"/>
                    <a:pt x="79399" y="57191"/>
                  </a:cubicBezTo>
                  <a:lnTo>
                    <a:pt x="79399" y="0"/>
                  </a:lnTo>
                  <a:lnTo>
                    <a:pt x="101894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DC50DC44-56D6-4685-F870-6FDA6FEBFFF7}"/>
                </a:ext>
              </a:extLst>
            </p:cNvPr>
            <p:cNvSpPr/>
            <p:nvPr/>
          </p:nvSpPr>
          <p:spPr>
            <a:xfrm>
              <a:off x="19404063" y="12639735"/>
              <a:ext cx="85594" cy="110378"/>
            </a:xfrm>
            <a:custGeom>
              <a:avLst/>
              <a:gdLst>
                <a:gd name="connsiteX0" fmla="*/ 70534 w 85594"/>
                <a:gd name="connsiteY0" fmla="*/ 9532 h 110378"/>
                <a:gd name="connsiteX1" fmla="*/ 84546 w 85594"/>
                <a:gd name="connsiteY1" fmla="*/ 35458 h 110378"/>
                <a:gd name="connsiteX2" fmla="*/ 63386 w 85594"/>
                <a:gd name="connsiteY2" fmla="*/ 35458 h 110378"/>
                <a:gd name="connsiteX3" fmla="*/ 55856 w 85594"/>
                <a:gd name="connsiteY3" fmla="*/ 21256 h 110378"/>
                <a:gd name="connsiteX4" fmla="*/ 39556 w 85594"/>
                <a:gd name="connsiteY4" fmla="*/ 15918 h 110378"/>
                <a:gd name="connsiteX5" fmla="*/ 26498 w 85594"/>
                <a:gd name="connsiteY5" fmla="*/ 19921 h 110378"/>
                <a:gd name="connsiteX6" fmla="*/ 21923 w 85594"/>
                <a:gd name="connsiteY6" fmla="*/ 30788 h 110378"/>
                <a:gd name="connsiteX7" fmla="*/ 25259 w 85594"/>
                <a:gd name="connsiteY7" fmla="*/ 38985 h 110378"/>
                <a:gd name="connsiteX8" fmla="*/ 33551 w 85594"/>
                <a:gd name="connsiteY8" fmla="*/ 43846 h 110378"/>
                <a:gd name="connsiteX9" fmla="*/ 47754 w 85594"/>
                <a:gd name="connsiteY9" fmla="*/ 47754 h 110378"/>
                <a:gd name="connsiteX10" fmla="*/ 67389 w 85594"/>
                <a:gd name="connsiteY10" fmla="*/ 53378 h 110378"/>
                <a:gd name="connsiteX11" fmla="*/ 80257 w 85594"/>
                <a:gd name="connsiteY11" fmla="*/ 62719 h 110378"/>
                <a:gd name="connsiteX12" fmla="*/ 85595 w 85594"/>
                <a:gd name="connsiteY12" fmla="*/ 80067 h 110378"/>
                <a:gd name="connsiteX13" fmla="*/ 75300 w 85594"/>
                <a:gd name="connsiteY13" fmla="*/ 101990 h 110378"/>
                <a:gd name="connsiteX14" fmla="*/ 47563 w 85594"/>
                <a:gd name="connsiteY14" fmla="*/ 110378 h 110378"/>
                <a:gd name="connsiteX15" fmla="*/ 14965 w 85594"/>
                <a:gd name="connsiteY15" fmla="*/ 100942 h 110378"/>
                <a:gd name="connsiteX16" fmla="*/ 0 w 85594"/>
                <a:gd name="connsiteY16" fmla="*/ 74729 h 110378"/>
                <a:gd name="connsiteX17" fmla="*/ 21732 w 85594"/>
                <a:gd name="connsiteY17" fmla="*/ 74729 h 110378"/>
                <a:gd name="connsiteX18" fmla="*/ 29548 w 85594"/>
                <a:gd name="connsiteY18" fmla="*/ 89027 h 110378"/>
                <a:gd name="connsiteX19" fmla="*/ 47563 w 85594"/>
                <a:gd name="connsiteY19" fmla="*/ 94460 h 110378"/>
                <a:gd name="connsiteX20" fmla="*/ 60145 w 85594"/>
                <a:gd name="connsiteY20" fmla="*/ 90266 h 110378"/>
                <a:gd name="connsiteX21" fmla="*/ 64720 w 85594"/>
                <a:gd name="connsiteY21" fmla="*/ 79591 h 110378"/>
                <a:gd name="connsiteX22" fmla="*/ 61194 w 85594"/>
                <a:gd name="connsiteY22" fmla="*/ 70631 h 110378"/>
                <a:gd name="connsiteX23" fmla="*/ 52424 w 85594"/>
                <a:gd name="connsiteY23" fmla="*/ 65484 h 110378"/>
                <a:gd name="connsiteX24" fmla="*/ 37936 w 85594"/>
                <a:gd name="connsiteY24" fmla="*/ 61671 h 110378"/>
                <a:gd name="connsiteX25" fmla="*/ 18873 w 85594"/>
                <a:gd name="connsiteY25" fmla="*/ 56238 h 110378"/>
                <a:gd name="connsiteX26" fmla="*/ 6386 w 85594"/>
                <a:gd name="connsiteY26" fmla="*/ 47373 h 110378"/>
                <a:gd name="connsiteX27" fmla="*/ 1239 w 85594"/>
                <a:gd name="connsiteY27" fmla="*/ 30692 h 110378"/>
                <a:gd name="connsiteX28" fmla="*/ 11533 w 85594"/>
                <a:gd name="connsiteY28" fmla="*/ 8483 h 110378"/>
                <a:gd name="connsiteX29" fmla="*/ 40033 w 85594"/>
                <a:gd name="connsiteY29" fmla="*/ 0 h 110378"/>
                <a:gd name="connsiteX30" fmla="*/ 70439 w 85594"/>
                <a:gd name="connsiteY30" fmla="*/ 9722 h 1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5594" h="110378">
                  <a:moveTo>
                    <a:pt x="70534" y="9532"/>
                  </a:moveTo>
                  <a:cubicBezTo>
                    <a:pt x="78160" y="16013"/>
                    <a:pt x="82830" y="24592"/>
                    <a:pt x="84546" y="35458"/>
                  </a:cubicBezTo>
                  <a:lnTo>
                    <a:pt x="63386" y="35458"/>
                  </a:lnTo>
                  <a:cubicBezTo>
                    <a:pt x="62433" y="29549"/>
                    <a:pt x="59954" y="24878"/>
                    <a:pt x="55856" y="21256"/>
                  </a:cubicBezTo>
                  <a:cubicBezTo>
                    <a:pt x="51757" y="17634"/>
                    <a:pt x="46324" y="15918"/>
                    <a:pt x="39556" y="15918"/>
                  </a:cubicBezTo>
                  <a:cubicBezTo>
                    <a:pt x="33933" y="15918"/>
                    <a:pt x="29644" y="17253"/>
                    <a:pt x="26498" y="19921"/>
                  </a:cubicBezTo>
                  <a:cubicBezTo>
                    <a:pt x="23448" y="22590"/>
                    <a:pt x="21923" y="26212"/>
                    <a:pt x="21923" y="30788"/>
                  </a:cubicBezTo>
                  <a:cubicBezTo>
                    <a:pt x="21923" y="34219"/>
                    <a:pt x="23067" y="36888"/>
                    <a:pt x="25259" y="38985"/>
                  </a:cubicBezTo>
                  <a:cubicBezTo>
                    <a:pt x="27451" y="41082"/>
                    <a:pt x="30216" y="42702"/>
                    <a:pt x="33551" y="43846"/>
                  </a:cubicBezTo>
                  <a:cubicBezTo>
                    <a:pt x="36888" y="44990"/>
                    <a:pt x="41558" y="46324"/>
                    <a:pt x="47754" y="47754"/>
                  </a:cubicBezTo>
                  <a:cubicBezTo>
                    <a:pt x="55856" y="49565"/>
                    <a:pt x="62433" y="51472"/>
                    <a:pt x="67389" y="53378"/>
                  </a:cubicBezTo>
                  <a:cubicBezTo>
                    <a:pt x="72441" y="55380"/>
                    <a:pt x="76730" y="58430"/>
                    <a:pt x="80257" y="62719"/>
                  </a:cubicBezTo>
                  <a:cubicBezTo>
                    <a:pt x="83879" y="67009"/>
                    <a:pt x="85595" y="72728"/>
                    <a:pt x="85595" y="80067"/>
                  </a:cubicBezTo>
                  <a:cubicBezTo>
                    <a:pt x="85595" y="89027"/>
                    <a:pt x="82163" y="96367"/>
                    <a:pt x="75300" y="101990"/>
                  </a:cubicBezTo>
                  <a:cubicBezTo>
                    <a:pt x="68437" y="107614"/>
                    <a:pt x="59192" y="110378"/>
                    <a:pt x="47563" y="110378"/>
                  </a:cubicBezTo>
                  <a:cubicBezTo>
                    <a:pt x="34124" y="110378"/>
                    <a:pt x="23257" y="107233"/>
                    <a:pt x="14965" y="100942"/>
                  </a:cubicBezTo>
                  <a:cubicBezTo>
                    <a:pt x="6672" y="94651"/>
                    <a:pt x="1716" y="85977"/>
                    <a:pt x="0" y="74729"/>
                  </a:cubicBezTo>
                  <a:lnTo>
                    <a:pt x="21732" y="74729"/>
                  </a:lnTo>
                  <a:cubicBezTo>
                    <a:pt x="22400" y="80639"/>
                    <a:pt x="24973" y="85405"/>
                    <a:pt x="29548" y="89027"/>
                  </a:cubicBezTo>
                  <a:cubicBezTo>
                    <a:pt x="34124" y="92649"/>
                    <a:pt x="40128" y="94460"/>
                    <a:pt x="47563" y="94460"/>
                  </a:cubicBezTo>
                  <a:cubicBezTo>
                    <a:pt x="52901" y="94460"/>
                    <a:pt x="57095" y="93031"/>
                    <a:pt x="60145" y="90266"/>
                  </a:cubicBezTo>
                  <a:cubicBezTo>
                    <a:pt x="63195" y="87502"/>
                    <a:pt x="64720" y="83880"/>
                    <a:pt x="64720" y="79591"/>
                  </a:cubicBezTo>
                  <a:cubicBezTo>
                    <a:pt x="64720" y="75778"/>
                    <a:pt x="63576" y="72823"/>
                    <a:pt x="61194" y="70631"/>
                  </a:cubicBezTo>
                  <a:cubicBezTo>
                    <a:pt x="58811" y="68438"/>
                    <a:pt x="55951" y="66723"/>
                    <a:pt x="52424" y="65484"/>
                  </a:cubicBezTo>
                  <a:cubicBezTo>
                    <a:pt x="48898" y="64244"/>
                    <a:pt x="44036" y="63005"/>
                    <a:pt x="37936" y="61671"/>
                  </a:cubicBezTo>
                  <a:cubicBezTo>
                    <a:pt x="30120" y="59860"/>
                    <a:pt x="23734" y="58049"/>
                    <a:pt x="18873" y="56238"/>
                  </a:cubicBezTo>
                  <a:cubicBezTo>
                    <a:pt x="14012" y="54427"/>
                    <a:pt x="9818" y="51472"/>
                    <a:pt x="6386" y="47373"/>
                  </a:cubicBezTo>
                  <a:cubicBezTo>
                    <a:pt x="2955" y="43275"/>
                    <a:pt x="1239" y="37650"/>
                    <a:pt x="1239" y="30692"/>
                  </a:cubicBezTo>
                  <a:cubicBezTo>
                    <a:pt x="1239" y="21542"/>
                    <a:pt x="4670" y="14107"/>
                    <a:pt x="11533" y="8483"/>
                  </a:cubicBezTo>
                  <a:cubicBezTo>
                    <a:pt x="18396" y="2859"/>
                    <a:pt x="27833" y="0"/>
                    <a:pt x="40033" y="0"/>
                  </a:cubicBezTo>
                  <a:cubicBezTo>
                    <a:pt x="52234" y="0"/>
                    <a:pt x="62814" y="3241"/>
                    <a:pt x="70439" y="97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DA0E62E5-2E2A-F413-FFC2-C17A8F1CEE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8" y="3170668"/>
            <a:ext cx="5932532" cy="1155194"/>
          </a:xfrm>
        </p:spPr>
        <p:txBody>
          <a:bodyPr>
            <a:normAutofit/>
          </a:bodyPr>
          <a:lstStyle>
            <a:lvl1pPr marL="7701" indent="0">
              <a:spcBef>
                <a:spcPts val="167"/>
              </a:spcBef>
              <a:buNone/>
              <a:defRPr sz="2426">
                <a:solidFill>
                  <a:schemeClr val="bg1"/>
                </a:solidFill>
                <a:latin typeface="+mn-lt"/>
              </a:defRPr>
            </a:lvl1pPr>
          </a:lstStyle>
          <a:p>
            <a:pPr marL="12700">
              <a:spcBef>
                <a:spcPts val="275"/>
              </a:spcBef>
            </a:pPr>
            <a:r>
              <a:rPr lang="fr-FR" sz="2426" b="0" spc="-85">
                <a:latin typeface="Poppins Light"/>
                <a:cs typeface="Poppins Light"/>
              </a:rPr>
              <a:t>Présentation du </a:t>
            </a:r>
            <a:r>
              <a:rPr lang="fr-FR" sz="2426" b="0" spc="-85" err="1">
                <a:latin typeface="Poppins Light"/>
                <a:cs typeface="Poppins Light"/>
              </a:rPr>
              <a:t>template</a:t>
            </a:r>
            <a:endParaRPr lang="fr-FR" sz="2426">
              <a:latin typeface="Poppins Light"/>
              <a:cs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476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83283FAA-FE9E-2C10-3747-B2BB8669B32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5D968E3-A0F4-D259-3B73-4A4EEE4513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9871" y="1765952"/>
            <a:ext cx="10049521" cy="465640"/>
          </a:xfrm>
          <a:solidFill>
            <a:schemeClr val="bg1"/>
          </a:solidFill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3290377"/>
            <a:ext cx="4956129" cy="2957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029229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546948" y="6381852"/>
            <a:ext cx="4873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74EF4EBF-C4CC-4B4E-9A1A-A7BF41CB8228}" type="slidenum">
              <a:rPr lang="fr-FR" sz="1100" smtClean="0">
                <a:solidFill>
                  <a:srgbClr val="888888"/>
                </a:solidFill>
              </a:rPr>
              <a:pPr algn="ctr"/>
              <a:t>‹N°›</a:t>
            </a:fld>
            <a:endParaRPr lang="fr-FR" sz="11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re 67">
            <a:extLst>
              <a:ext uri="{FF2B5EF4-FFF2-40B4-BE49-F238E27FC236}">
                <a16:creationId xmlns:a16="http://schemas.microsoft.com/office/drawing/2014/main" id="{868879DD-0001-64BE-A7FD-AE58529F5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38" y="2032652"/>
            <a:ext cx="6133717" cy="1524870"/>
          </a:xfrm>
        </p:spPr>
        <p:txBody>
          <a:bodyPr/>
          <a:lstStyle/>
          <a:p>
            <a:br>
              <a:rPr lang="fr-FR"/>
            </a:br>
            <a:br>
              <a:rPr lang="fr-FR"/>
            </a:br>
            <a:r>
              <a:rPr lang="fr-FR"/>
              <a:t>CERT</a:t>
            </a:r>
            <a:br>
              <a:rPr lang="fr-FR"/>
            </a:br>
            <a:r>
              <a:rPr lang="fr-FR"/>
              <a:t>Bulletin de veille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7F5B0374-0B44-7C75-340D-196AA20A1C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1" r="13191"/>
          <a:stretch/>
        </p:blipFill>
        <p:spPr/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E12BEA-E743-2363-EC0C-F6672899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64A3-A799-4C3E-99FF-3EFEEADC7E7D}" type="datetime4">
              <a:rPr lang="fr-FR" smtClean="0"/>
              <a:t>24 juillet 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07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E6B315-7221-5348-B421-3DAD317F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54492"/>
            <a:fld id="{362060BF-C460-4FB3-AB63-4430F31C2F52}" type="slidenum">
              <a:rPr lang="fr-FR" kern="0">
                <a:solidFill>
                  <a:prstClr val="white"/>
                </a:solidFill>
                <a:latin typeface="Poppins"/>
              </a:rPr>
              <a:pPr defTabSz="554492"/>
              <a:t>2</a:t>
            </a:fld>
            <a:endParaRPr lang="fr-FR" kern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2" name="Titre 13">
            <a:extLst>
              <a:ext uri="{FF2B5EF4-FFF2-40B4-BE49-F238E27FC236}">
                <a16:creationId xmlns:a16="http://schemas.microsoft.com/office/drawing/2014/main" id="{42E89E30-5C31-1E45-E060-ED4F847D8B5C}"/>
              </a:ext>
            </a:extLst>
          </p:cNvPr>
          <p:cNvSpPr txBox="1">
            <a:spLocks/>
          </p:cNvSpPr>
          <p:nvPr/>
        </p:nvSpPr>
        <p:spPr>
          <a:xfrm>
            <a:off x="660604" y="481594"/>
            <a:ext cx="9931280" cy="702628"/>
          </a:xfr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3600" dirty="0">
                <a:latin typeface="Poppins" panose="00000500000000000000" pitchFamily="2" charset="0"/>
                <a:cs typeface="Poppins" panose="00000500000000000000" pitchFamily="2" charset="0"/>
              </a:rPr>
              <a:t>&lt;CVE ID + nom du produit&gt;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280C3A4-128B-E2E6-AEA5-56BC57B6D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747658"/>
              </p:ext>
            </p:extLst>
          </p:nvPr>
        </p:nvGraphicFramePr>
        <p:xfrm>
          <a:off x="660604" y="1429512"/>
          <a:ext cx="10035971" cy="5041898"/>
        </p:xfrm>
        <a:graphic>
          <a:graphicData uri="http://schemas.openxmlformats.org/drawingml/2006/table">
            <a:tbl>
              <a:tblPr firstRow="1" firstCol="1" bandRow="1"/>
              <a:tblGrid>
                <a:gridCol w="2052601">
                  <a:extLst>
                    <a:ext uri="{9D8B030D-6E8A-4147-A177-3AD203B41FA5}">
                      <a16:colId xmlns:a16="http://schemas.microsoft.com/office/drawing/2014/main" val="927873072"/>
                    </a:ext>
                  </a:extLst>
                </a:gridCol>
                <a:gridCol w="1670469">
                  <a:extLst>
                    <a:ext uri="{9D8B030D-6E8A-4147-A177-3AD203B41FA5}">
                      <a16:colId xmlns:a16="http://schemas.microsoft.com/office/drawing/2014/main" val="3798862243"/>
                    </a:ext>
                  </a:extLst>
                </a:gridCol>
                <a:gridCol w="1323519">
                  <a:extLst>
                    <a:ext uri="{9D8B030D-6E8A-4147-A177-3AD203B41FA5}">
                      <a16:colId xmlns:a16="http://schemas.microsoft.com/office/drawing/2014/main" val="1952017162"/>
                    </a:ext>
                  </a:extLst>
                </a:gridCol>
                <a:gridCol w="558122">
                  <a:extLst>
                    <a:ext uri="{9D8B030D-6E8A-4147-A177-3AD203B41FA5}">
                      <a16:colId xmlns:a16="http://schemas.microsoft.com/office/drawing/2014/main" val="1479959244"/>
                    </a:ext>
                  </a:extLst>
                </a:gridCol>
                <a:gridCol w="915823">
                  <a:extLst>
                    <a:ext uri="{9D8B030D-6E8A-4147-A177-3AD203B41FA5}">
                      <a16:colId xmlns:a16="http://schemas.microsoft.com/office/drawing/2014/main" val="6347863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101642189"/>
                    </a:ext>
                  </a:extLst>
                </a:gridCol>
                <a:gridCol w="493121">
                  <a:extLst>
                    <a:ext uri="{9D8B030D-6E8A-4147-A177-3AD203B41FA5}">
                      <a16:colId xmlns:a16="http://schemas.microsoft.com/office/drawing/2014/main" val="3361388266"/>
                    </a:ext>
                  </a:extLst>
                </a:gridCol>
                <a:gridCol w="907496">
                  <a:extLst>
                    <a:ext uri="{9D8B030D-6E8A-4147-A177-3AD203B41FA5}">
                      <a16:colId xmlns:a16="http://schemas.microsoft.com/office/drawing/2014/main" val="4071691130"/>
                    </a:ext>
                  </a:extLst>
                </a:gridCol>
                <a:gridCol w="1670469">
                  <a:extLst>
                    <a:ext uri="{9D8B030D-6E8A-4147-A177-3AD203B41FA5}">
                      <a16:colId xmlns:a16="http://schemas.microsoft.com/office/drawing/2014/main" val="14321996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CVSS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  <a:latin typeface="Poppins"/>
                        </a:rPr>
                        <a:t>CVSS:3.1/AV:N/AC:L/PR:N/UI:R/S:U/C:H/I:H/A:H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05780394"/>
                  </a:ext>
                </a:extLst>
              </a:tr>
              <a:tr h="182880">
                <a:tc rowSpan="5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Métriques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Exploitabilité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Impact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Sévérité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6161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Vecteur d’attaque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100">
                          <a:solidFill>
                            <a:srgbClr val="000000"/>
                          </a:solidFill>
                          <a:latin typeface="Poppins"/>
                        </a:rPr>
                        <a:t>NETWORK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Périmètre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  <a:latin typeface="Poppins"/>
                        </a:rPr>
                        <a:t>UNCHANGED</a:t>
                      </a:r>
                      <a:endParaRPr lang="fr-FR" sz="1100" dirty="0"/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  <a:latin typeface="Poppins"/>
                        </a:rPr>
                        <a:t>8.8
HIGH</a:t>
                      </a:r>
                      <a:endParaRPr lang="fr-FR" sz="1100" dirty="0" err="1">
                        <a:effectLst/>
                        <a:latin typeface="Poppins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3D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147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Complexité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100">
                          <a:solidFill>
                            <a:srgbClr val="000000"/>
                          </a:solidFill>
                          <a:latin typeface="Poppins"/>
                        </a:rPr>
                        <a:t>LOW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Confidentialité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  <a:latin typeface="Poppins"/>
                        </a:rPr>
                        <a:t>HIGH</a:t>
                      </a:r>
                      <a:endParaRPr lang="fr-FR" sz="1100" dirty="0">
                        <a:latin typeface="Poppins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068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Privilèges nécessaires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100">
                          <a:solidFill>
                            <a:srgbClr val="000000"/>
                          </a:solidFill>
                          <a:latin typeface="Poppins"/>
                        </a:rPr>
                        <a:t>NONE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Intégrité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  <a:latin typeface="Poppins"/>
                        </a:rPr>
                        <a:t>HIGH</a:t>
                      </a:r>
                      <a:endParaRPr lang="fr-FR" sz="1100" dirty="0">
                        <a:latin typeface="Poppins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36029"/>
                  </a:ext>
                </a:extLst>
              </a:tr>
              <a:tr h="26409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Interaction utilisateur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100">
                          <a:solidFill>
                            <a:srgbClr val="000000"/>
                          </a:solidFill>
                          <a:latin typeface="Poppins"/>
                        </a:rPr>
                        <a:t>REQUIRED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Disponibilité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  <a:latin typeface="Poppins"/>
                        </a:rPr>
                        <a:t>HIGH</a:t>
                      </a:r>
                      <a:endParaRPr lang="fr-FR" sz="1100" dirty="0"/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46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Composant(s) concerné(s)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3839291"/>
                  </a:ext>
                </a:extLst>
              </a:tr>
              <a:tr h="786827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Vulnérabilité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sz="1100">
                          <a:solidFill>
                            <a:srgbClr val="000000"/>
                          </a:solidFill>
                          <a:latin typeface="Poppins"/>
                        </a:rPr>
                        <a:t>A use-after-free vulnerability exists in the way Foxit Reader 12.1.2.15332 handles destroying annotations. A specially-crafted Javascript code inside a malicious PDF document can trigger reuse of a previously freed object which can lead to memory corruption and result in arbitrary code execution. A specially-crafted Javascript code inside a malicious PDF document can cause memory corruption and lead to remote code execution. Exploitation is also possible if a user visits a specially-crafted, malicious site if the browser plugin extension is enabled.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203660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Recommandation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Coût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Coût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Difficulté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Priorité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797983"/>
                  </a:ext>
                </a:extLst>
              </a:tr>
              <a:tr h="180784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★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★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★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  <a:latin typeface="Poppins"/>
                        </a:rPr>
                        <a:t>HIGH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3D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3036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Références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sz="1100">
                          <a:solidFill>
                            <a:srgbClr val="000000"/>
                          </a:solidFill>
                          <a:latin typeface="Poppins"/>
                        </a:rPr>
                        <a:t>https://talosintelligence.com/vulnerability_reports/TALOS-2023-1796</a:t>
                      </a:r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414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9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EMPLATE africa.impact Fev2020">
  <a:themeElements>
    <a:clrScheme name="Personnalisé 8">
      <a:dk1>
        <a:srgbClr val="051922"/>
      </a:dk1>
      <a:lt1>
        <a:srgbClr val="FEFEFE"/>
      </a:lt1>
      <a:dk2>
        <a:srgbClr val="009DDF"/>
      </a:dk2>
      <a:lt2>
        <a:srgbClr val="F18618"/>
      </a:lt2>
      <a:accent1>
        <a:srgbClr val="6C75B7"/>
      </a:accent1>
      <a:accent2>
        <a:srgbClr val="855FA5"/>
      </a:accent2>
      <a:accent3>
        <a:srgbClr val="9E4694"/>
      </a:accent3>
      <a:accent4>
        <a:srgbClr val="AB2774"/>
      </a:accent4>
      <a:accent5>
        <a:srgbClr val="46BBC3"/>
      </a:accent5>
      <a:accent6>
        <a:srgbClr val="68BD9F"/>
      </a:accent6>
      <a:hlink>
        <a:srgbClr val="56BF7B"/>
      </a:hlink>
      <a:folHlink>
        <a:srgbClr val="56BF7B"/>
      </a:folHlink>
    </a:clrScheme>
    <a:fontScheme name="onepoi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frica.impact Fev2020" id="{8CF23E03-7859-4436-A670-9D904B1EC6C8}" vid="{AFD9E48A-49C8-424D-B4BC-3692A127042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aire xmlns="af713767-214a-4bd6-bb22-5e12be2a507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70D1163D24424DB271A08C838A3DCE" ma:contentTypeVersion="6" ma:contentTypeDescription="Crée un document." ma:contentTypeScope="" ma:versionID="6fc36533abfe8ebdffcd79fe17114ecf">
  <xsd:schema xmlns:xsd="http://www.w3.org/2001/XMLSchema" xmlns:xs="http://www.w3.org/2001/XMLSchema" xmlns:p="http://schemas.microsoft.com/office/2006/metadata/properties" xmlns:ns2="af713767-214a-4bd6-bb22-5e12be2a507c" xmlns:ns3="f6692619-c2ea-4dd0-8af0-bd44e944a60c" targetNamespace="http://schemas.microsoft.com/office/2006/metadata/properties" ma:root="true" ma:fieldsID="f972798a823536c29535643d632f2e4b" ns2:_="" ns3:_="">
    <xsd:import namespace="af713767-214a-4bd6-bb22-5e12be2a507c"/>
    <xsd:import namespace="f6692619-c2ea-4dd0-8af0-bd44e944a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ommentair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13767-214a-4bd6-bb22-5e12be2a5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ommentaire" ma:index="12" nillable="true" ma:displayName="Commentaire" ma:format="Dropdown" ma:internalName="Commentaire">
      <xsd:simpleType>
        <xsd:restriction base="dms:Text">
          <xsd:maxLength value="255"/>
        </xsd:restriction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92619-c2ea-4dd0-8af0-bd44e944a6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9A624-7CDA-4A4F-8F76-A0E317190BE3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6692619-c2ea-4dd0-8af0-bd44e944a60c"/>
    <ds:schemaRef ds:uri="af713767-214a-4bd6-bb22-5e12be2a507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1E7C57D-5330-4042-B69D-BB722E8C8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18CC5C-6579-40DF-89CE-1724698491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713767-214a-4bd6-bb22-5e12be2a507c"/>
    <ds:schemaRef ds:uri="f6692619-c2ea-4dd0-8af0-bd44e944a6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8b88f3d-222b-4ce5-b9d1-46b0ff9466a0}" enabled="0" method="" siteId="{e8b88f3d-222b-4ce5-b9d1-46b0ff9466a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50</Words>
  <Application>Microsoft Office PowerPoint</Application>
  <PresentationFormat>Grand écran</PresentationFormat>
  <Paragraphs>27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Poppins</vt:lpstr>
      <vt:lpstr>Poppins Light</vt:lpstr>
      <vt:lpstr>1_TEMPLATE africa.impact Fev2020</vt:lpstr>
      <vt:lpstr>  CERT Bulletin de veille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Hélène LE HERICY</dc:creator>
  <cp:lastModifiedBy>Raphael URIOL</cp:lastModifiedBy>
  <cp:revision>4</cp:revision>
  <dcterms:created xsi:type="dcterms:W3CDTF">2020-07-21T09:11:35Z</dcterms:created>
  <dcterms:modified xsi:type="dcterms:W3CDTF">2023-07-24T12:19:47Z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0x0101005B70D1163D24424DB271A08C838A3DCE</vt:lpwstr>
  </property>
</Properties>
</file>