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FE799A-117C-45FD-A84F-FBBACACEA1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CA8E6D-C785-42D1-B94C-EC0B522CD4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2/18/23 12:00:09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751B609A-B1BA-4181-A207-7A53118429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88" y="0"/>
            <a:ext cx="814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C001657F-EC1D-420D-B605-BF71E83783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88" y="0"/>
            <a:ext cx="814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06F6F1CC-11FF-4CC8-85D2-BEA821E90A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46" y="0"/>
            <a:ext cx="8069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flix" id="13" name="slide13">
            <a:extLst>
              <a:ext uri="{FF2B5EF4-FFF2-40B4-BE49-F238E27FC236}">
                <a16:creationId xmlns:a16="http://schemas.microsoft.com/office/drawing/2014/main" id="{D2C3E4DF-D1F2-470B-999E-0EA71E86E4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" id="2" name="slide2">
            <a:extLst>
              <a:ext uri="{FF2B5EF4-FFF2-40B4-BE49-F238E27FC236}">
                <a16:creationId xmlns:a16="http://schemas.microsoft.com/office/drawing/2014/main" id="{7412FB4B-674A-4748-B131-CD9E49406A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3" y="0"/>
            <a:ext cx="8603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y" id="3" name="slide3">
            <a:extLst>
              <a:ext uri="{FF2B5EF4-FFF2-40B4-BE49-F238E27FC236}">
                <a16:creationId xmlns:a16="http://schemas.microsoft.com/office/drawing/2014/main" id="{4B0F2966-ED99-437F-A906-A549760BA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0"/>
            <a:ext cx="9444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9C6B30B7-2D38-4204-BFC2-168BFCA2B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7570004D-4EB1-43EC-816B-4E91D9DBD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6" y="0"/>
            <a:ext cx="9227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20622D7C-730E-4BDF-BE08-5547E74B67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57" y="0"/>
            <a:ext cx="8524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 " id="7" name="slide7">
            <a:extLst>
              <a:ext uri="{FF2B5EF4-FFF2-40B4-BE49-F238E27FC236}">
                <a16:creationId xmlns:a16="http://schemas.microsoft.com/office/drawing/2014/main" id="{47C4F54D-8621-4C3B-A05D-AF8A28FE8A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46" y="0"/>
            <a:ext cx="8069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4CDE790A-B245-416C-BD3E-11E5549C7C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88" y="0"/>
            <a:ext cx="814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603ACDD4-C962-4D3E-85DA-E21F5009DC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88" y="0"/>
            <a:ext cx="814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2023-02-18T17:00:10Z</dcterms:created>
  <dcterms:modified xsi:type="dcterms:W3CDTF">2023-02-18T17:00:10Z</dcterms:modified>
</cp:coreProperties>
</file>