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8" r:id="rId7"/>
    <p:sldId id="401" r:id="rId8"/>
    <p:sldId id="409" r:id="rId9"/>
    <p:sldId id="410" r:id="rId10"/>
    <p:sldId id="402" r:id="rId11"/>
    <p:sldId id="403" r:id="rId12"/>
    <p:sldId id="412" r:id="rId13"/>
    <p:sldId id="405" r:id="rId14"/>
    <p:sldId id="4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AEF19-5690-4D94-B5CE-65631DF5FCD4}" v="24" dt="2025-01-26T14:53:32.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9" d="100"/>
          <a:sy n="89" d="100"/>
        </p:scale>
        <p:origin x="69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llakra23@gmail.com" userId="f455968045089e43" providerId="LiveId" clId="{7DBD5109-2386-4E90-9E7F-627AC578EB6C}"/>
    <pc:docChg chg="modSld sldOrd">
      <pc:chgData name="anshullakra23@gmail.com" userId="f455968045089e43" providerId="LiveId" clId="{7DBD5109-2386-4E90-9E7F-627AC578EB6C}" dt="2024-02-09T05:00:09.373" v="4"/>
      <pc:docMkLst>
        <pc:docMk/>
      </pc:docMkLst>
      <pc:sldChg chg="ord">
        <pc:chgData name="anshullakra23@gmail.com" userId="f455968045089e43" providerId="LiveId" clId="{7DBD5109-2386-4E90-9E7F-627AC578EB6C}" dt="2024-02-09T05:00:09.373" v="4"/>
        <pc:sldMkLst>
          <pc:docMk/>
          <pc:sldMk cId="880465665" sldId="405"/>
        </pc:sldMkLst>
      </pc:sldChg>
      <pc:sldChg chg="modSp mod">
        <pc:chgData name="anshullakra23@gmail.com" userId="f455968045089e43" providerId="LiveId" clId="{7DBD5109-2386-4E90-9E7F-627AC578EB6C}" dt="2024-02-09T05:00:03.305" v="0" actId="113"/>
        <pc:sldMkLst>
          <pc:docMk/>
          <pc:sldMk cId="1952428375" sldId="406"/>
        </pc:sldMkLst>
      </pc:sldChg>
    </pc:docChg>
  </pc:docChgLst>
  <pc:docChgLst>
    <pc:chgData name="SHUBHAM" userId="a3275bac-105b-4ef8-9adb-a1448b864e12" providerId="ADAL" clId="{3704EAC5-12B1-44BC-89D6-975DD2D4289F}"/>
    <pc:docChg chg="undo custSel modSld">
      <pc:chgData name="SHUBHAM" userId="a3275bac-105b-4ef8-9adb-a1448b864e12" providerId="ADAL" clId="{3704EAC5-12B1-44BC-89D6-975DD2D4289F}" dt="2024-08-18T04:06:45.352" v="691" actId="2711"/>
      <pc:docMkLst>
        <pc:docMk/>
      </pc:docMkLst>
      <pc:sldChg chg="addSp modSp mod">
        <pc:chgData name="SHUBHAM" userId="a3275bac-105b-4ef8-9adb-a1448b864e12" providerId="ADAL" clId="{3704EAC5-12B1-44BC-89D6-975DD2D4289F}" dt="2024-08-17T15:11:42.305" v="68"/>
        <pc:sldMkLst>
          <pc:docMk/>
          <pc:sldMk cId="456502190" sldId="277"/>
        </pc:sldMkLst>
      </pc:sldChg>
      <pc:sldChg chg="modSp mod">
        <pc:chgData name="SHUBHAM" userId="a3275bac-105b-4ef8-9adb-a1448b864e12" providerId="ADAL" clId="{3704EAC5-12B1-44BC-89D6-975DD2D4289F}" dt="2024-08-17T15:51:10.933" v="70" actId="6549"/>
        <pc:sldMkLst>
          <pc:docMk/>
          <pc:sldMk cId="2605982579" sldId="399"/>
        </pc:sldMkLst>
      </pc:sldChg>
      <pc:sldChg chg="modSp mod">
        <pc:chgData name="SHUBHAM" userId="a3275bac-105b-4ef8-9adb-a1448b864e12" providerId="ADAL" clId="{3704EAC5-12B1-44BC-89D6-975DD2D4289F}" dt="2024-08-18T03:46:28.985" v="538" actId="113"/>
        <pc:sldMkLst>
          <pc:docMk/>
          <pc:sldMk cId="3401012766" sldId="400"/>
        </pc:sldMkLst>
      </pc:sldChg>
      <pc:sldChg chg="modSp mod">
        <pc:chgData name="SHUBHAM" userId="a3275bac-105b-4ef8-9adb-a1448b864e12" providerId="ADAL" clId="{3704EAC5-12B1-44BC-89D6-975DD2D4289F}" dt="2024-08-18T04:04:56.795" v="689" actId="2711"/>
        <pc:sldMkLst>
          <pc:docMk/>
          <pc:sldMk cId="4093034545" sldId="401"/>
        </pc:sldMkLst>
      </pc:sldChg>
      <pc:sldChg chg="addSp delSp modSp mod">
        <pc:chgData name="SHUBHAM" userId="a3275bac-105b-4ef8-9adb-a1448b864e12" providerId="ADAL" clId="{3704EAC5-12B1-44BC-89D6-975DD2D4289F}" dt="2024-08-18T04:01:50.160" v="676" actId="2711"/>
        <pc:sldMkLst>
          <pc:docMk/>
          <pc:sldMk cId="474965306" sldId="402"/>
        </pc:sldMkLst>
      </pc:sldChg>
      <pc:sldChg chg="modSp mod">
        <pc:chgData name="SHUBHAM" userId="a3275bac-105b-4ef8-9adb-a1448b864e12" providerId="ADAL" clId="{3704EAC5-12B1-44BC-89D6-975DD2D4289F}" dt="2024-08-18T04:04:46.737" v="688" actId="2711"/>
        <pc:sldMkLst>
          <pc:docMk/>
          <pc:sldMk cId="2285240125" sldId="403"/>
        </pc:sldMkLst>
      </pc:sldChg>
      <pc:sldChg chg="modSp mod">
        <pc:chgData name="SHUBHAM" userId="a3275bac-105b-4ef8-9adb-a1448b864e12" providerId="ADAL" clId="{3704EAC5-12B1-44BC-89D6-975DD2D4289F}" dt="2024-08-18T04:03:31.322" v="685" actId="2711"/>
        <pc:sldMkLst>
          <pc:docMk/>
          <pc:sldMk cId="880465665" sldId="405"/>
        </pc:sldMkLst>
      </pc:sldChg>
      <pc:sldChg chg="modSp mod">
        <pc:chgData name="SHUBHAM" userId="a3275bac-105b-4ef8-9adb-a1448b864e12" providerId="ADAL" clId="{3704EAC5-12B1-44BC-89D6-975DD2D4289F}" dt="2024-08-18T04:03:42.138" v="687" actId="2711"/>
        <pc:sldMkLst>
          <pc:docMk/>
          <pc:sldMk cId="1952428375" sldId="406"/>
        </pc:sldMkLst>
      </pc:sldChg>
      <pc:sldChg chg="modSp mod">
        <pc:chgData name="SHUBHAM" userId="a3275bac-105b-4ef8-9adb-a1448b864e12" providerId="ADAL" clId="{3704EAC5-12B1-44BC-89D6-975DD2D4289F}" dt="2024-08-18T03:46:21.858" v="537" actId="1076"/>
        <pc:sldMkLst>
          <pc:docMk/>
          <pc:sldMk cId="1015389081" sldId="408"/>
        </pc:sldMkLst>
      </pc:sldChg>
      <pc:sldChg chg="addSp delSp modSp mod">
        <pc:chgData name="SHUBHAM" userId="a3275bac-105b-4ef8-9adb-a1448b864e12" providerId="ADAL" clId="{3704EAC5-12B1-44BC-89D6-975DD2D4289F}" dt="2024-08-18T04:06:36.151" v="690" actId="2711"/>
        <pc:sldMkLst>
          <pc:docMk/>
          <pc:sldMk cId="1472145789" sldId="409"/>
        </pc:sldMkLst>
      </pc:sldChg>
      <pc:sldChg chg="modSp mod">
        <pc:chgData name="SHUBHAM" userId="a3275bac-105b-4ef8-9adb-a1448b864e12" providerId="ADAL" clId="{3704EAC5-12B1-44BC-89D6-975DD2D4289F}" dt="2024-08-18T04:06:45.352" v="691" actId="2711"/>
        <pc:sldMkLst>
          <pc:docMk/>
          <pc:sldMk cId="1910100947" sldId="410"/>
        </pc:sldMkLst>
      </pc:sldChg>
      <pc:sldChg chg="modSp mod">
        <pc:chgData name="SHUBHAM" userId="a3275bac-105b-4ef8-9adb-a1448b864e12" providerId="ADAL" clId="{3704EAC5-12B1-44BC-89D6-975DD2D4289F}" dt="2024-08-17T16:15:18.244" v="388" actId="20577"/>
        <pc:sldMkLst>
          <pc:docMk/>
          <pc:sldMk cId="3008271269" sldId="411"/>
        </pc:sldMkLst>
      </pc:sldChg>
      <pc:sldChg chg="modSp mod">
        <pc:chgData name="SHUBHAM" userId="a3275bac-105b-4ef8-9adb-a1448b864e12" providerId="ADAL" clId="{3704EAC5-12B1-44BC-89D6-975DD2D4289F}" dt="2024-08-18T04:02:29.261" v="683" actId="255"/>
        <pc:sldMkLst>
          <pc:docMk/>
          <pc:sldMk cId="4095913608" sldId="412"/>
        </pc:sldMkLst>
      </pc:sldChg>
    </pc:docChg>
  </pc:docChgLst>
  <pc:docChgLst>
    <pc:chgData name="SHUBHAM" userId="a3275bac-105b-4ef8-9adb-a1448b864e12" providerId="ADAL" clId="{2C6AEF19-5690-4D94-B5CE-65631DF5FCD4}"/>
    <pc:docChg chg="undo custSel delSld modSld">
      <pc:chgData name="SHUBHAM" userId="a3275bac-105b-4ef8-9adb-a1448b864e12" providerId="ADAL" clId="{2C6AEF19-5690-4D94-B5CE-65631DF5FCD4}" dt="2025-01-26T14:53:48.696" v="395" actId="20577"/>
      <pc:docMkLst>
        <pc:docMk/>
      </pc:docMkLst>
      <pc:sldChg chg="addSp modSp mod">
        <pc:chgData name="SHUBHAM" userId="a3275bac-105b-4ef8-9adb-a1448b864e12" providerId="ADAL" clId="{2C6AEF19-5690-4D94-B5CE-65631DF5FCD4}" dt="2025-01-22T11:51:20.104" v="122"/>
        <pc:sldMkLst>
          <pc:docMk/>
          <pc:sldMk cId="456502190" sldId="277"/>
        </pc:sldMkLst>
        <pc:spChg chg="mod">
          <ac:chgData name="SHUBHAM" userId="a3275bac-105b-4ef8-9adb-a1448b864e12" providerId="ADAL" clId="{2C6AEF19-5690-4D94-B5CE-65631DF5FCD4}" dt="2025-01-22T11:50:54.290" v="121" actId="20577"/>
          <ac:spMkLst>
            <pc:docMk/>
            <pc:sldMk cId="456502190" sldId="277"/>
            <ac:spMk id="5" creationId="{00000000-0000-0000-0000-000000000000}"/>
          </ac:spMkLst>
        </pc:spChg>
        <pc:spChg chg="mod">
          <ac:chgData name="SHUBHAM" userId="a3275bac-105b-4ef8-9adb-a1448b864e12" providerId="ADAL" clId="{2C6AEF19-5690-4D94-B5CE-65631DF5FCD4}" dt="2025-01-22T11:51:20.104" v="122"/>
          <ac:spMkLst>
            <pc:docMk/>
            <pc:sldMk cId="456502190" sldId="277"/>
            <ac:spMk id="6" creationId="{00000000-0000-0000-0000-000000000000}"/>
          </ac:spMkLst>
        </pc:spChg>
        <pc:spChg chg="mod">
          <ac:chgData name="SHUBHAM" userId="a3275bac-105b-4ef8-9adb-a1448b864e12" providerId="ADAL" clId="{2C6AEF19-5690-4D94-B5CE-65631DF5FCD4}" dt="2025-01-22T11:48:56.093" v="68" actId="1076"/>
          <ac:spMkLst>
            <pc:docMk/>
            <pc:sldMk cId="456502190" sldId="277"/>
            <ac:spMk id="26" creationId="{00000000-0000-0000-0000-000000000000}"/>
          </ac:spMkLst>
        </pc:spChg>
      </pc:sldChg>
      <pc:sldChg chg="modSp mod">
        <pc:chgData name="SHUBHAM" userId="a3275bac-105b-4ef8-9adb-a1448b864e12" providerId="ADAL" clId="{2C6AEF19-5690-4D94-B5CE-65631DF5FCD4}" dt="2025-01-22T11:52:10.350" v="124" actId="27636"/>
        <pc:sldMkLst>
          <pc:docMk/>
          <pc:sldMk cId="3401012766" sldId="400"/>
        </pc:sldMkLst>
        <pc:spChg chg="mod">
          <ac:chgData name="SHUBHAM" userId="a3275bac-105b-4ef8-9adb-a1448b864e12" providerId="ADAL" clId="{2C6AEF19-5690-4D94-B5CE-65631DF5FCD4}" dt="2025-01-22T11:52:10.350" v="124" actId="27636"/>
          <ac:spMkLst>
            <pc:docMk/>
            <pc:sldMk cId="3401012766" sldId="400"/>
            <ac:spMk id="3" creationId="{00000000-0000-0000-0000-000000000000}"/>
          </ac:spMkLst>
        </pc:spChg>
      </pc:sldChg>
      <pc:sldChg chg="modSp mod">
        <pc:chgData name="SHUBHAM" userId="a3275bac-105b-4ef8-9adb-a1448b864e12" providerId="ADAL" clId="{2C6AEF19-5690-4D94-B5CE-65631DF5FCD4}" dt="2025-01-26T14:43:46.578" v="202" actId="13926"/>
        <pc:sldMkLst>
          <pc:docMk/>
          <pc:sldMk cId="4093034545" sldId="401"/>
        </pc:sldMkLst>
        <pc:spChg chg="mod">
          <ac:chgData name="SHUBHAM" userId="a3275bac-105b-4ef8-9adb-a1448b864e12" providerId="ADAL" clId="{2C6AEF19-5690-4D94-B5CE-65631DF5FCD4}" dt="2025-01-26T14:43:46.578" v="202" actId="13926"/>
          <ac:spMkLst>
            <pc:docMk/>
            <pc:sldMk cId="4093034545" sldId="401"/>
            <ac:spMk id="2" creationId="{00000000-0000-0000-0000-000000000000}"/>
          </ac:spMkLst>
        </pc:spChg>
        <pc:spChg chg="mod">
          <ac:chgData name="SHUBHAM" userId="a3275bac-105b-4ef8-9adb-a1448b864e12" providerId="ADAL" clId="{2C6AEF19-5690-4D94-B5CE-65631DF5FCD4}" dt="2025-01-26T14:43:37.949" v="201" actId="20577"/>
          <ac:spMkLst>
            <pc:docMk/>
            <pc:sldMk cId="4093034545" sldId="401"/>
            <ac:spMk id="3" creationId="{00000000-0000-0000-0000-000000000000}"/>
          </ac:spMkLst>
        </pc:spChg>
      </pc:sldChg>
      <pc:sldChg chg="addSp delSp modSp mod">
        <pc:chgData name="SHUBHAM" userId="a3275bac-105b-4ef8-9adb-a1448b864e12" providerId="ADAL" clId="{2C6AEF19-5690-4D94-B5CE-65631DF5FCD4}" dt="2025-01-26T14:49:04.518" v="333" actId="1076"/>
        <pc:sldMkLst>
          <pc:docMk/>
          <pc:sldMk cId="474965306" sldId="402"/>
        </pc:sldMkLst>
        <pc:spChg chg="mod">
          <ac:chgData name="SHUBHAM" userId="a3275bac-105b-4ef8-9adb-a1448b864e12" providerId="ADAL" clId="{2C6AEF19-5690-4D94-B5CE-65631DF5FCD4}" dt="2025-01-26T14:49:04.518" v="333" actId="1076"/>
          <ac:spMkLst>
            <pc:docMk/>
            <pc:sldMk cId="474965306" sldId="402"/>
            <ac:spMk id="2" creationId="{00000000-0000-0000-0000-000000000000}"/>
          </ac:spMkLst>
        </pc:spChg>
        <pc:spChg chg="add">
          <ac:chgData name="SHUBHAM" userId="a3275bac-105b-4ef8-9adb-a1448b864e12" providerId="ADAL" clId="{2C6AEF19-5690-4D94-B5CE-65631DF5FCD4}" dt="2025-01-26T14:47:41.745" v="298"/>
          <ac:spMkLst>
            <pc:docMk/>
            <pc:sldMk cId="474965306" sldId="402"/>
            <ac:spMk id="3" creationId="{14567CD2-A1C9-39F3-D8F2-84B91A922B50}"/>
          </ac:spMkLst>
        </pc:spChg>
        <pc:spChg chg="add">
          <ac:chgData name="SHUBHAM" userId="a3275bac-105b-4ef8-9adb-a1448b864e12" providerId="ADAL" clId="{2C6AEF19-5690-4D94-B5CE-65631DF5FCD4}" dt="2025-01-26T14:47:53.692" v="302"/>
          <ac:spMkLst>
            <pc:docMk/>
            <pc:sldMk cId="474965306" sldId="402"/>
            <ac:spMk id="5" creationId="{6EDB4D9D-DF3D-FA44-7C92-8590B649BA6E}"/>
          </ac:spMkLst>
        </pc:spChg>
        <pc:spChg chg="add del mod">
          <ac:chgData name="SHUBHAM" userId="a3275bac-105b-4ef8-9adb-a1448b864e12" providerId="ADAL" clId="{2C6AEF19-5690-4D94-B5CE-65631DF5FCD4}" dt="2025-01-26T14:49:00.257" v="332" actId="1076"/>
          <ac:spMkLst>
            <pc:docMk/>
            <pc:sldMk cId="474965306" sldId="402"/>
            <ac:spMk id="6" creationId="{FA85B3E2-2D86-E59F-C729-AF585C7DB362}"/>
          </ac:spMkLst>
        </pc:spChg>
        <pc:spChg chg="add del">
          <ac:chgData name="SHUBHAM" userId="a3275bac-105b-4ef8-9adb-a1448b864e12" providerId="ADAL" clId="{2C6AEF19-5690-4D94-B5CE-65631DF5FCD4}" dt="2025-01-26T14:48:06.868" v="316" actId="478"/>
          <ac:spMkLst>
            <pc:docMk/>
            <pc:sldMk cId="474965306" sldId="402"/>
            <ac:spMk id="7" creationId="{CA89D54B-B339-DF98-E88E-6A83131A438A}"/>
          </ac:spMkLst>
        </pc:spChg>
      </pc:sldChg>
      <pc:sldChg chg="modSp mod">
        <pc:chgData name="SHUBHAM" userId="a3275bac-105b-4ef8-9adb-a1448b864e12" providerId="ADAL" clId="{2C6AEF19-5690-4D94-B5CE-65631DF5FCD4}" dt="2025-01-26T14:52:10.229" v="383" actId="20577"/>
        <pc:sldMkLst>
          <pc:docMk/>
          <pc:sldMk cId="2285240125" sldId="403"/>
        </pc:sldMkLst>
        <pc:spChg chg="mod">
          <ac:chgData name="SHUBHAM" userId="a3275bac-105b-4ef8-9adb-a1448b864e12" providerId="ADAL" clId="{2C6AEF19-5690-4D94-B5CE-65631DF5FCD4}" dt="2025-01-26T14:52:10.229" v="383" actId="20577"/>
          <ac:spMkLst>
            <pc:docMk/>
            <pc:sldMk cId="2285240125" sldId="403"/>
            <ac:spMk id="3" creationId="{00000000-0000-0000-0000-000000000000}"/>
          </ac:spMkLst>
        </pc:spChg>
      </pc:sldChg>
      <pc:sldChg chg="modSp mod">
        <pc:chgData name="SHUBHAM" userId="a3275bac-105b-4ef8-9adb-a1448b864e12" providerId="ADAL" clId="{2C6AEF19-5690-4D94-B5CE-65631DF5FCD4}" dt="2025-01-26T14:52:49.822" v="385"/>
        <pc:sldMkLst>
          <pc:docMk/>
          <pc:sldMk cId="880465665" sldId="405"/>
        </pc:sldMkLst>
        <pc:spChg chg="mod">
          <ac:chgData name="SHUBHAM" userId="a3275bac-105b-4ef8-9adb-a1448b864e12" providerId="ADAL" clId="{2C6AEF19-5690-4D94-B5CE-65631DF5FCD4}" dt="2025-01-26T14:52:49.822" v="385"/>
          <ac:spMkLst>
            <pc:docMk/>
            <pc:sldMk cId="880465665" sldId="405"/>
            <ac:spMk id="3" creationId="{00000000-0000-0000-0000-000000000000}"/>
          </ac:spMkLst>
        </pc:spChg>
      </pc:sldChg>
      <pc:sldChg chg="addSp modSp mod">
        <pc:chgData name="SHUBHAM" userId="a3275bac-105b-4ef8-9adb-a1448b864e12" providerId="ADAL" clId="{2C6AEF19-5690-4D94-B5CE-65631DF5FCD4}" dt="2025-01-26T14:53:48.696" v="395" actId="20577"/>
        <pc:sldMkLst>
          <pc:docMk/>
          <pc:sldMk cId="1952428375" sldId="406"/>
        </pc:sldMkLst>
        <pc:spChg chg="mod">
          <ac:chgData name="SHUBHAM" userId="a3275bac-105b-4ef8-9adb-a1448b864e12" providerId="ADAL" clId="{2C6AEF19-5690-4D94-B5CE-65631DF5FCD4}" dt="2025-01-26T14:53:48.696" v="395" actId="20577"/>
          <ac:spMkLst>
            <pc:docMk/>
            <pc:sldMk cId="1952428375" sldId="406"/>
            <ac:spMk id="3" creationId="{00000000-0000-0000-0000-000000000000}"/>
          </ac:spMkLst>
        </pc:spChg>
        <pc:spChg chg="add">
          <ac:chgData name="SHUBHAM" userId="a3275bac-105b-4ef8-9adb-a1448b864e12" providerId="ADAL" clId="{2C6AEF19-5690-4D94-B5CE-65631DF5FCD4}" dt="2025-01-26T14:53:29.568" v="386"/>
          <ac:spMkLst>
            <pc:docMk/>
            <pc:sldMk cId="1952428375" sldId="406"/>
            <ac:spMk id="5" creationId="{847EEFC5-BA89-3A3F-E351-4FB4371B3AA2}"/>
          </ac:spMkLst>
        </pc:spChg>
      </pc:sldChg>
      <pc:sldChg chg="modSp mod">
        <pc:chgData name="SHUBHAM" userId="a3275bac-105b-4ef8-9adb-a1448b864e12" providerId="ADAL" clId="{2C6AEF19-5690-4D94-B5CE-65631DF5FCD4}" dt="2025-01-22T11:55:24.220" v="198" actId="20577"/>
        <pc:sldMkLst>
          <pc:docMk/>
          <pc:sldMk cId="1015389081" sldId="408"/>
        </pc:sldMkLst>
        <pc:spChg chg="mod">
          <ac:chgData name="SHUBHAM" userId="a3275bac-105b-4ef8-9adb-a1448b864e12" providerId="ADAL" clId="{2C6AEF19-5690-4D94-B5CE-65631DF5FCD4}" dt="2025-01-22T11:55:24.220" v="198" actId="20577"/>
          <ac:spMkLst>
            <pc:docMk/>
            <pc:sldMk cId="1015389081" sldId="408"/>
            <ac:spMk id="3" creationId="{74F82225-7D5B-B857-7B1C-E082A05264CC}"/>
          </ac:spMkLst>
        </pc:spChg>
      </pc:sldChg>
      <pc:sldChg chg="addSp delSp modSp mod">
        <pc:chgData name="SHUBHAM" userId="a3275bac-105b-4ef8-9adb-a1448b864e12" providerId="ADAL" clId="{2C6AEF19-5690-4D94-B5CE-65631DF5FCD4}" dt="2025-01-26T14:46:46.948" v="287" actId="1076"/>
        <pc:sldMkLst>
          <pc:docMk/>
          <pc:sldMk cId="1472145789" sldId="409"/>
        </pc:sldMkLst>
        <pc:spChg chg="mod">
          <ac:chgData name="SHUBHAM" userId="a3275bac-105b-4ef8-9adb-a1448b864e12" providerId="ADAL" clId="{2C6AEF19-5690-4D94-B5CE-65631DF5FCD4}" dt="2025-01-26T14:46:43.643" v="286" actId="1076"/>
          <ac:spMkLst>
            <pc:docMk/>
            <pc:sldMk cId="1472145789" sldId="409"/>
            <ac:spMk id="2" creationId="{BB30A9C8-89DF-7AC3-B4D4-FAD52D2CB77D}"/>
          </ac:spMkLst>
        </pc:spChg>
        <pc:spChg chg="add del mod">
          <ac:chgData name="SHUBHAM" userId="a3275bac-105b-4ef8-9adb-a1448b864e12" providerId="ADAL" clId="{2C6AEF19-5690-4D94-B5CE-65631DF5FCD4}" dt="2025-01-26T14:44:53.580" v="239" actId="47"/>
          <ac:spMkLst>
            <pc:docMk/>
            <pc:sldMk cId="1472145789" sldId="409"/>
            <ac:spMk id="3" creationId="{4737A4D3-1333-EED0-A3C9-09D63862A4F9}"/>
          </ac:spMkLst>
        </pc:spChg>
        <pc:spChg chg="del mod">
          <ac:chgData name="SHUBHAM" userId="a3275bac-105b-4ef8-9adb-a1448b864e12" providerId="ADAL" clId="{2C6AEF19-5690-4D94-B5CE-65631DF5FCD4}" dt="2025-01-26T14:44:21.050" v="233" actId="478"/>
          <ac:spMkLst>
            <pc:docMk/>
            <pc:sldMk cId="1472145789" sldId="409"/>
            <ac:spMk id="5" creationId="{930428E6-9DAE-769C-F303-4907041BFA3F}"/>
          </ac:spMkLst>
        </pc:spChg>
        <pc:spChg chg="add del mod">
          <ac:chgData name="SHUBHAM" userId="a3275bac-105b-4ef8-9adb-a1448b864e12" providerId="ADAL" clId="{2C6AEF19-5690-4D94-B5CE-65631DF5FCD4}" dt="2025-01-26T14:45:00.515" v="242"/>
          <ac:spMkLst>
            <pc:docMk/>
            <pc:sldMk cId="1472145789" sldId="409"/>
            <ac:spMk id="6" creationId="{BEE1AB0A-E012-788A-4FD8-D098509EEAF5}"/>
          </ac:spMkLst>
        </pc:spChg>
        <pc:spChg chg="add mod">
          <ac:chgData name="SHUBHAM" userId="a3275bac-105b-4ef8-9adb-a1448b864e12" providerId="ADAL" clId="{2C6AEF19-5690-4D94-B5CE-65631DF5FCD4}" dt="2025-01-26T14:46:46.948" v="287" actId="1076"/>
          <ac:spMkLst>
            <pc:docMk/>
            <pc:sldMk cId="1472145789" sldId="409"/>
            <ac:spMk id="7" creationId="{AC15E38F-5DF5-FD78-A5BB-484E7A67A033}"/>
          </ac:spMkLst>
        </pc:spChg>
        <pc:spChg chg="add">
          <ac:chgData name="SHUBHAM" userId="a3275bac-105b-4ef8-9adb-a1448b864e12" providerId="ADAL" clId="{2C6AEF19-5690-4D94-B5CE-65631DF5FCD4}" dt="2025-01-26T14:45:34.336" v="247"/>
          <ac:spMkLst>
            <pc:docMk/>
            <pc:sldMk cId="1472145789" sldId="409"/>
            <ac:spMk id="8" creationId="{FED732AE-89B3-6EA9-7CFD-49555E1F4051}"/>
          </ac:spMkLst>
        </pc:spChg>
        <pc:spChg chg="add">
          <ac:chgData name="SHUBHAM" userId="a3275bac-105b-4ef8-9adb-a1448b864e12" providerId="ADAL" clId="{2C6AEF19-5690-4D94-B5CE-65631DF5FCD4}" dt="2025-01-26T14:45:39.852" v="252"/>
          <ac:spMkLst>
            <pc:docMk/>
            <pc:sldMk cId="1472145789" sldId="409"/>
            <ac:spMk id="9" creationId="{9FE813E5-F307-97DF-1FE4-7E4577F3C258}"/>
          </ac:spMkLst>
        </pc:spChg>
        <pc:spChg chg="add">
          <ac:chgData name="SHUBHAM" userId="a3275bac-105b-4ef8-9adb-a1448b864e12" providerId="ADAL" clId="{2C6AEF19-5690-4D94-B5CE-65631DF5FCD4}" dt="2025-01-26T14:45:50.109" v="265"/>
          <ac:spMkLst>
            <pc:docMk/>
            <pc:sldMk cId="1472145789" sldId="409"/>
            <ac:spMk id="10" creationId="{38072D0F-98B8-BCB6-D7CF-4D86EC21A3B2}"/>
          </ac:spMkLst>
        </pc:spChg>
      </pc:sldChg>
      <pc:sldChg chg="modSp mod">
        <pc:chgData name="SHUBHAM" userId="a3275bac-105b-4ef8-9adb-a1448b864e12" providerId="ADAL" clId="{2C6AEF19-5690-4D94-B5CE-65631DF5FCD4}" dt="2025-01-26T14:47:21.921" v="297" actId="14100"/>
        <pc:sldMkLst>
          <pc:docMk/>
          <pc:sldMk cId="1910100947" sldId="410"/>
        </pc:sldMkLst>
        <pc:spChg chg="mod">
          <ac:chgData name="SHUBHAM" userId="a3275bac-105b-4ef8-9adb-a1448b864e12" providerId="ADAL" clId="{2C6AEF19-5690-4D94-B5CE-65631DF5FCD4}" dt="2025-01-26T14:47:21.921" v="297" actId="14100"/>
          <ac:spMkLst>
            <pc:docMk/>
            <pc:sldMk cId="1910100947" sldId="410"/>
            <ac:spMk id="3" creationId="{B9E12E4F-2C2E-E05F-2AA9-5D1587B90EBA}"/>
          </ac:spMkLst>
        </pc:spChg>
      </pc:sldChg>
      <pc:sldChg chg="del">
        <pc:chgData name="SHUBHAM" userId="a3275bac-105b-4ef8-9adb-a1448b864e12" providerId="ADAL" clId="{2C6AEF19-5690-4D94-B5CE-65631DF5FCD4}" dt="2025-01-26T14:48:32.338" v="322" actId="2696"/>
        <pc:sldMkLst>
          <pc:docMk/>
          <pc:sldMk cId="3008271269" sldId="411"/>
        </pc:sldMkLst>
      </pc:sldChg>
      <pc:sldChg chg="modSp mod">
        <pc:chgData name="SHUBHAM" userId="a3275bac-105b-4ef8-9adb-a1448b864e12" providerId="ADAL" clId="{2C6AEF19-5690-4D94-B5CE-65631DF5FCD4}" dt="2025-01-26T14:52:22.346" v="384" actId="20577"/>
        <pc:sldMkLst>
          <pc:docMk/>
          <pc:sldMk cId="4095913608" sldId="412"/>
        </pc:sldMkLst>
        <pc:spChg chg="mod">
          <ac:chgData name="SHUBHAM" userId="a3275bac-105b-4ef8-9adb-a1448b864e12" providerId="ADAL" clId="{2C6AEF19-5690-4D94-B5CE-65631DF5FCD4}" dt="2025-01-26T14:52:22.346" v="384" actId="20577"/>
          <ac:spMkLst>
            <pc:docMk/>
            <pc:sldMk cId="4095913608" sldId="412"/>
            <ac:spMk id="3" creationId="{A45E0D6E-DBFC-5DE0-5A49-2EDBBF29A33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79076" y="141574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Learning(CSE)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923850" y="503666"/>
            <a:ext cx="887477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000" b="1" dirty="0">
                <a:latin typeface="+mn-lt"/>
              </a:rPr>
              <a:t>CROSS-CULTURAL SENTIMENT ANALYSIS</a:t>
            </a:r>
            <a:endParaRPr lang="en-US" sz="4000" b="1" dirty="0">
              <a:latin typeface="+mn-lt"/>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707980" y="4606926"/>
            <a:ext cx="4617974" cy="2246769"/>
          </a:xfrm>
          <a:prstGeom prst="rect">
            <a:avLst/>
          </a:prstGeom>
          <a:noFill/>
        </p:spPr>
        <p:txBody>
          <a:bodyPr wrap="square" rtlCol="0">
            <a:spAutoFit/>
          </a:bodyPr>
          <a:lstStyle/>
          <a:p>
            <a:r>
              <a:rPr lang="en-US" sz="2000" b="1" dirty="0"/>
              <a:t>Submitted by: </a:t>
            </a:r>
          </a:p>
          <a:p>
            <a:r>
              <a:rPr lang="en-US" sz="2000" dirty="0"/>
              <a:t>Ankur Lakra              (21BCS6577)</a:t>
            </a:r>
          </a:p>
          <a:p>
            <a:r>
              <a:rPr lang="en-US" sz="2000" dirty="0"/>
              <a:t>Shubham  Dahiya    (21BCS6626)</a:t>
            </a:r>
          </a:p>
          <a:p>
            <a:endParaRPr lang="en-US" sz="2000" dirty="0"/>
          </a:p>
          <a:p>
            <a:r>
              <a:rPr lang="en-US" sz="2000" dirty="0"/>
              <a:t> </a:t>
            </a:r>
          </a:p>
          <a:p>
            <a:r>
              <a:rPr lang="en-US" sz="2000" dirty="0"/>
              <a:t> </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b="0" i="0" dirty="0">
                <a:solidFill>
                  <a:srgbClr val="333333"/>
                </a:solidFill>
                <a:effectLst/>
                <a:latin typeface="Roboto" panose="020F0502020204030204" pitchFamily="2" charset="0"/>
              </a:rPr>
              <a:t> </a:t>
            </a:r>
            <a:r>
              <a:rPr lang="en-IN" b="0" i="0" dirty="0">
                <a:solidFill>
                  <a:srgbClr val="333333"/>
                </a:solidFill>
                <a:effectLst/>
                <a:latin typeface="Roboto" panose="02000000000000000000" pitchFamily="2" charset="0"/>
              </a:rPr>
              <a:t> </a:t>
            </a:r>
            <a:r>
              <a:rPr lang="en-IN" sz="1800" b="0" i="0" dirty="0">
                <a:solidFill>
                  <a:srgbClr val="FF0000"/>
                </a:solidFill>
                <a:effectLst/>
                <a:latin typeface="Roboto" panose="02000000000000000000" pitchFamily="2" charset="0"/>
              </a:rPr>
              <a:t>Vijay Bhardwaj (E12849)</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E0D6E-DBFC-5DE0-5A49-2EDBBF29A336}"/>
              </a:ext>
            </a:extLst>
          </p:cNvPr>
          <p:cNvSpPr>
            <a:spLocks noGrp="1"/>
          </p:cNvSpPr>
          <p:nvPr>
            <p:ph idx="1"/>
          </p:nvPr>
        </p:nvSpPr>
        <p:spPr>
          <a:xfrm>
            <a:off x="838200" y="320842"/>
            <a:ext cx="10515600" cy="5856121"/>
          </a:xfrm>
        </p:spPr>
        <p:txBody>
          <a:bodyPr>
            <a:normAutofit/>
          </a:bodyPr>
          <a:lstStyle/>
          <a:p>
            <a:pPr marL="0" indent="0">
              <a:buNone/>
            </a:pPr>
            <a:endParaRPr lang="en-US" b="1" dirty="0"/>
          </a:p>
          <a:p>
            <a:r>
              <a:rPr lang="en-US" sz="2800" b="1" dirty="0"/>
              <a:t>Analysis:</a:t>
            </a:r>
            <a:br>
              <a:rPr lang="en-US" sz="2800" dirty="0"/>
            </a:br>
            <a:r>
              <a:rPr lang="en-US" sz="2800" dirty="0"/>
              <a:t>Fine-tuning pre-trained NLP models, adapting sentiment lexicons, and evaluating cultural sensitivity using diverse test datasets and metrics.</a:t>
            </a:r>
          </a:p>
          <a:p>
            <a:endParaRPr lang="en-US" sz="4400" dirty="0"/>
          </a:p>
          <a:p>
            <a:r>
              <a:rPr lang="en-US" b="1" dirty="0"/>
              <a:t>Challenges:</a:t>
            </a:r>
            <a:br>
              <a:rPr lang="en-US" dirty="0"/>
            </a:br>
            <a:r>
              <a:rPr lang="en-US" dirty="0"/>
              <a:t>Addressing translation losses, dataset biases, sarcasm detection, and varying cultural sentiment expressions across different languages and regions.</a:t>
            </a:r>
          </a:p>
          <a:p>
            <a:pPr marL="0" indent="0" algn="just">
              <a:buNone/>
            </a:pPr>
            <a:endParaRPr lang="en-US" sz="2600" dirty="0"/>
          </a:p>
        </p:txBody>
      </p:sp>
      <p:sp>
        <p:nvSpPr>
          <p:cNvPr id="4" name="Slide Number Placeholder 3">
            <a:extLst>
              <a:ext uri="{FF2B5EF4-FFF2-40B4-BE49-F238E27FC236}">
                <a16:creationId xmlns:a16="http://schemas.microsoft.com/office/drawing/2014/main" id="{F99546E7-EFC4-5FA2-A062-690A0BCECD79}"/>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9591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Conclusion</a:t>
            </a:r>
          </a:p>
        </p:txBody>
      </p:sp>
      <p:sp>
        <p:nvSpPr>
          <p:cNvPr id="3" name="Content Placeholder 2"/>
          <p:cNvSpPr>
            <a:spLocks noGrp="1"/>
          </p:cNvSpPr>
          <p:nvPr>
            <p:ph idx="1"/>
          </p:nvPr>
        </p:nvSpPr>
        <p:spPr/>
        <p:txBody>
          <a:bodyPr/>
          <a:lstStyle/>
          <a:p>
            <a:pPr algn="just"/>
            <a:r>
              <a:rPr lang="en-US" dirty="0"/>
              <a:t>Cross-Cultural Sentiment Analysis bridges the gap between linguistic diversity and sentiment interpretation by addressing cultural nuances in text. Through multilingual data collection, advanced NLP models, and culturally adaptive techniques, the project enhances the accuracy of sentiment detection across diverse contexts. It tackles challenges such as translation losses, dataset biases, and context-sensitive expressions like sarcasm and idioms, ensuring fair and meaningful insights.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88046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Future Scope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Real-Time Sentiment Analysis:</a:t>
            </a:r>
            <a:r>
              <a:rPr lang="en-US" dirty="0"/>
              <a:t> Implementing real-time, cross-cultural sentiment monitoring for social media and customer feedback.</a:t>
            </a:r>
          </a:p>
          <a:p>
            <a:pPr>
              <a:buFont typeface="Arial" panose="020B0604020202020204" pitchFamily="34" charset="0"/>
              <a:buChar char="•"/>
            </a:pPr>
            <a:r>
              <a:rPr lang="en-US" b="1" dirty="0"/>
              <a:t>Enhanced Sarcasm Detection:</a:t>
            </a:r>
            <a:r>
              <a:rPr lang="en-US" dirty="0"/>
              <a:t> Improving the detection of sarcasm, humor, and idiomatic expressions across languages.</a:t>
            </a:r>
          </a:p>
          <a:p>
            <a:pPr>
              <a:buFont typeface="Arial" panose="020B0604020202020204" pitchFamily="34" charset="0"/>
              <a:buChar char="•"/>
            </a:pPr>
            <a:r>
              <a:rPr lang="en-US" b="1" dirty="0"/>
              <a:t>Cultural Bias Mitigation:</a:t>
            </a:r>
            <a:r>
              <a:rPr lang="en-US" dirty="0"/>
              <a:t> Creating unbiased models by incorporating more diverse and representative datasets.</a:t>
            </a:r>
          </a:p>
          <a:p>
            <a:pPr>
              <a:buFont typeface="Arial" panose="020B0604020202020204" pitchFamily="34" charset="0"/>
              <a:buChar char="•"/>
            </a:pPr>
            <a:r>
              <a:rPr lang="en-US" b="1" dirty="0"/>
              <a:t>Industry-Specific Adaptations:</a:t>
            </a:r>
            <a:r>
              <a:rPr lang="en-US" dirty="0"/>
              <a:t> Customizing sentiment analysis for domains like healthcare, marketing, and politics.</a:t>
            </a:r>
          </a:p>
          <a:p>
            <a:pPr>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Define cross-cultural sentiment analysis and its importance in understanding global opinions and trends.</a:t>
            </a:r>
          </a:p>
          <a:p>
            <a:pPr>
              <a:buFont typeface="Arial" panose="020B0604020202020204" pitchFamily="34" charset="0"/>
              <a:buChar char="•"/>
            </a:pPr>
            <a:r>
              <a:rPr lang="en-US" dirty="0"/>
              <a:t>Highlight the challenges posed by linguistic and cultural diversity in sentiment analysis.</a:t>
            </a:r>
          </a:p>
          <a:p>
            <a:pPr>
              <a:buFont typeface="Arial" panose="020B0604020202020204" pitchFamily="34" charset="0"/>
              <a:buChar char="•"/>
            </a:pPr>
            <a:r>
              <a:rPr lang="en-US" dirty="0"/>
              <a:t>Mention real-world applications, such as marketing, political research, and customer service.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82225-7D5B-B857-7B1C-E082A05264CC}"/>
              </a:ext>
            </a:extLst>
          </p:cNvPr>
          <p:cNvSpPr>
            <a:spLocks noGrp="1"/>
          </p:cNvSpPr>
          <p:nvPr>
            <p:ph idx="1"/>
          </p:nvPr>
        </p:nvSpPr>
        <p:spPr>
          <a:xfrm>
            <a:off x="939800" y="441325"/>
            <a:ext cx="10515600" cy="6584950"/>
          </a:xfrm>
        </p:spPr>
        <p:txBody>
          <a:bodyPr/>
          <a:lstStyle/>
          <a:p>
            <a:pPr marL="0" indent="0">
              <a:buNone/>
            </a:pPr>
            <a:r>
              <a:rPr lang="en-US" sz="4400" b="1" i="0" dirty="0">
                <a:solidFill>
                  <a:srgbClr val="0D0D0D"/>
                </a:solidFill>
                <a:effectLst/>
                <a:latin typeface="Söhne"/>
              </a:rPr>
              <a:t>Key components of the project include:</a:t>
            </a:r>
          </a:p>
          <a:p>
            <a:pPr marL="0" indent="0">
              <a:buNone/>
            </a:pPr>
            <a:endParaRPr lang="en-US" sz="4400" b="1" i="0" dirty="0">
              <a:solidFill>
                <a:srgbClr val="0D0D0D"/>
              </a:solidFill>
              <a:effectLst/>
              <a:latin typeface="Söhne"/>
            </a:endParaRPr>
          </a:p>
          <a:p>
            <a:r>
              <a:rPr lang="en-IN" dirty="0"/>
              <a:t>Dataset Preparation</a:t>
            </a:r>
            <a:endParaRPr lang="en-US" i="0" dirty="0">
              <a:solidFill>
                <a:srgbClr val="0D0D0D"/>
              </a:solidFill>
              <a:effectLst/>
              <a:latin typeface="Söhne"/>
            </a:endParaRPr>
          </a:p>
          <a:p>
            <a:r>
              <a:rPr lang="en-US" i="0" dirty="0">
                <a:solidFill>
                  <a:srgbClr val="0D0D0D"/>
                </a:solidFill>
                <a:effectLst/>
                <a:latin typeface="Söhne"/>
              </a:rPr>
              <a:t>Data Analysis and Visualization</a:t>
            </a:r>
            <a:endParaRPr lang="en-US" dirty="0">
              <a:solidFill>
                <a:srgbClr val="0D0D0D"/>
              </a:solidFill>
              <a:latin typeface="Söhne"/>
            </a:endParaRPr>
          </a:p>
          <a:p>
            <a:r>
              <a:rPr lang="en-US" i="0" dirty="0">
                <a:solidFill>
                  <a:srgbClr val="0D0D0D"/>
                </a:solidFill>
                <a:effectLst/>
                <a:latin typeface="Söhne"/>
              </a:rPr>
              <a:t>Adaptive Sampling Strategies</a:t>
            </a:r>
          </a:p>
          <a:p>
            <a:r>
              <a:rPr lang="en-IN" dirty="0"/>
              <a:t>Cultural Sentiment Lexicons</a:t>
            </a:r>
            <a:endParaRPr lang="en-US" dirty="0"/>
          </a:p>
          <a:p>
            <a:r>
              <a:rPr lang="en-IN" dirty="0"/>
              <a:t>Machine Learning Models</a:t>
            </a:r>
            <a:endParaRPr lang="en-US" dirty="0"/>
          </a:p>
          <a:p>
            <a:r>
              <a:rPr lang="en-IN" dirty="0"/>
              <a:t>Cross-Cultural Data Analysis</a:t>
            </a:r>
            <a:endParaRPr lang="en-US" dirty="0"/>
          </a:p>
          <a:p>
            <a:r>
              <a:rPr lang="en-IN" dirty="0"/>
              <a:t>Bias and Fairness Assessment</a:t>
            </a:r>
            <a:endParaRPr lang="en-US" dirty="0"/>
          </a:p>
          <a:p>
            <a:endParaRPr lang="en-US" dirty="0">
              <a:solidFill>
                <a:srgbClr val="0D0D0D"/>
              </a:solidFill>
              <a:latin typeface="Söhne"/>
            </a:endParaRPr>
          </a:p>
        </p:txBody>
      </p:sp>
      <p:sp>
        <p:nvSpPr>
          <p:cNvPr id="4" name="Slide Number Placeholder 3">
            <a:extLst>
              <a:ext uri="{FF2B5EF4-FFF2-40B4-BE49-F238E27FC236}">
                <a16:creationId xmlns:a16="http://schemas.microsoft.com/office/drawing/2014/main" id="{72803FD7-94CA-4DAB-A9ED-66116CAAABCB}"/>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101538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Problem Formulation</a:t>
            </a:r>
          </a:p>
        </p:txBody>
      </p:sp>
      <p:sp>
        <p:nvSpPr>
          <p:cNvPr id="3" name="Content Placeholder 2"/>
          <p:cNvSpPr>
            <a:spLocks noGrp="1"/>
          </p:cNvSpPr>
          <p:nvPr>
            <p:ph idx="1"/>
          </p:nvPr>
        </p:nvSpPr>
        <p:spPr/>
        <p:txBody>
          <a:bodyPr>
            <a:normAutofit/>
          </a:bodyPr>
          <a:lstStyle/>
          <a:p>
            <a:pPr algn="just"/>
            <a:r>
              <a:rPr lang="en-US" dirty="0"/>
              <a:t>Sentiment analysis is widely used to extract opinions and emotions from textual data such as reviews, social media posts, and customer feedback. However, most existing sentiment analysis models lack the ability to effectively account for cultural differences.</a:t>
            </a:r>
          </a:p>
          <a:p>
            <a:pPr algn="just"/>
            <a:r>
              <a:rPr lang="en-US" dirty="0"/>
              <a:t> Emotions, idiomatic expressions, humor, sarcasm, and sentiment polarity can vary significantly across languages and cultures, leading to misinterpretation of sentiments in cross-cultural contexts. This limitation can result in biased, inaccurate, or irrelevant insights when analyzing global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A9C8-89DF-7AC3-B4D4-FAD52D2CB77D}"/>
              </a:ext>
            </a:extLst>
          </p:cNvPr>
          <p:cNvSpPr>
            <a:spLocks noGrp="1"/>
          </p:cNvSpPr>
          <p:nvPr>
            <p:ph type="title"/>
          </p:nvPr>
        </p:nvSpPr>
        <p:spPr>
          <a:xfrm>
            <a:off x="944781" y="184666"/>
            <a:ext cx="10515600" cy="1325563"/>
          </a:xfrm>
        </p:spPr>
        <p:txBody>
          <a:bodyPr/>
          <a:lstStyle/>
          <a:p>
            <a:r>
              <a:rPr lang="en-US" b="1" i="0" dirty="0">
                <a:solidFill>
                  <a:srgbClr val="0D0D0D"/>
                </a:solidFill>
                <a:effectLst/>
                <a:latin typeface="Söhne"/>
              </a:rPr>
              <a:t>Key aspects of the problem formulation</a:t>
            </a:r>
            <a:endParaRPr lang="en-US" b="1" dirty="0"/>
          </a:p>
        </p:txBody>
      </p:sp>
      <p:sp>
        <p:nvSpPr>
          <p:cNvPr id="4" name="Slide Number Placeholder 3">
            <a:extLst>
              <a:ext uri="{FF2B5EF4-FFF2-40B4-BE49-F238E27FC236}">
                <a16:creationId xmlns:a16="http://schemas.microsoft.com/office/drawing/2014/main" id="{2A9D6292-E4FA-1720-659A-1CEF7229CB1C}"/>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3" name="Rectangle 1">
            <a:extLst>
              <a:ext uri="{FF2B5EF4-FFF2-40B4-BE49-F238E27FC236}">
                <a16:creationId xmlns:a16="http://schemas.microsoft.com/office/drawing/2014/main" id="{4737A4D3-1333-EED0-A3C9-09D63862A4F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C15E38F-5DF5-FD78-A5BB-484E7A67A033}"/>
              </a:ext>
            </a:extLst>
          </p:cNvPr>
          <p:cNvSpPr txBox="1"/>
          <p:nvPr/>
        </p:nvSpPr>
        <p:spPr>
          <a:xfrm>
            <a:off x="944781" y="2147978"/>
            <a:ext cx="10131536" cy="3323987"/>
          </a:xfrm>
          <a:prstGeom prst="rect">
            <a:avLst/>
          </a:prstGeom>
          <a:noFill/>
        </p:spPr>
        <p:txBody>
          <a:bodyPr wrap="square" rtlCol="0">
            <a:spAutoFit/>
          </a:bodyPr>
          <a:lstStyle/>
          <a:p>
            <a:pPr marL="342900" indent="-342900">
              <a:buFont typeface="Arial" panose="020B0604020202020204" pitchFamily="34" charset="0"/>
              <a:buChar char="•"/>
            </a:pPr>
            <a:r>
              <a:rPr lang="en-IN" sz="2400" b="1" dirty="0"/>
              <a:t>Cultural Differences in Sentiment Expression:</a:t>
            </a:r>
            <a:r>
              <a:rPr lang="en-IN" sz="2400" dirty="0"/>
              <a:t> Variations in emotional expression, idiomatic usage, and linguistic style across cultures.</a:t>
            </a:r>
          </a:p>
          <a:p>
            <a:r>
              <a:rPr lang="en-IN" sz="2400" dirty="0"/>
              <a:t> </a:t>
            </a:r>
          </a:p>
          <a:p>
            <a:pPr marL="342900" indent="-342900">
              <a:buFont typeface="Arial" panose="020B0604020202020204" pitchFamily="34" charset="0"/>
              <a:buChar char="•"/>
            </a:pPr>
            <a:r>
              <a:rPr lang="en-US" sz="2400" b="1" dirty="0"/>
              <a:t>Translation Losses:</a:t>
            </a:r>
            <a:r>
              <a:rPr lang="en-US" sz="2400" dirty="0"/>
              <a:t> Cultural and contextual nuances often get lost during language translation, leading to sentiment misinterpretation.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Multilingual Complexity:</a:t>
            </a:r>
            <a:r>
              <a:rPr lang="en-US" sz="2400" dirty="0"/>
              <a:t> Difficulty in processing and analyzing sentiment across multiple languages simultaneously.</a:t>
            </a:r>
            <a:endParaRPr lang="en-IN" dirty="0"/>
          </a:p>
          <a:p>
            <a:endParaRPr lang="en-IN" dirty="0"/>
          </a:p>
        </p:txBody>
      </p:sp>
    </p:spTree>
    <p:extLst>
      <p:ext uri="{BB962C8B-B14F-4D97-AF65-F5344CB8AC3E}">
        <p14:creationId xmlns:p14="http://schemas.microsoft.com/office/powerpoint/2010/main" val="147214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12E4F-2C2E-E05F-2AA9-5D1587B90EBA}"/>
              </a:ext>
            </a:extLst>
          </p:cNvPr>
          <p:cNvSpPr>
            <a:spLocks noGrp="1"/>
          </p:cNvSpPr>
          <p:nvPr>
            <p:ph idx="1"/>
          </p:nvPr>
        </p:nvSpPr>
        <p:spPr>
          <a:xfrm>
            <a:off x="838200" y="1058398"/>
            <a:ext cx="11130023" cy="3573988"/>
          </a:xfrm>
        </p:spPr>
        <p:txBody>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US" b="1" dirty="0"/>
              <a:t>Bias in Datasets:</a:t>
            </a:r>
            <a:r>
              <a:rPr lang="en-US" dirty="0"/>
              <a:t> Existing sentiment datasets are often skewed toward specific cultures or languages, reducing cross-cultural applicability.</a:t>
            </a:r>
          </a:p>
          <a:p>
            <a:pPr eaLnBrk="0" fontAlgn="base" hangingPunct="0">
              <a:lnSpc>
                <a:spcPct val="100000"/>
              </a:lnSpc>
              <a:spcBef>
                <a:spcPct val="0"/>
              </a:spcBef>
              <a:spcAft>
                <a:spcPct val="0"/>
              </a:spcAft>
            </a:pPr>
            <a:endParaRPr lang="en-US" dirty="0"/>
          </a:p>
          <a:p>
            <a:pPr eaLnBrk="0" fontAlgn="base" hangingPunct="0">
              <a:lnSpc>
                <a:spcPct val="100000"/>
              </a:lnSpc>
              <a:spcBef>
                <a:spcPct val="0"/>
              </a:spcBef>
              <a:spcAft>
                <a:spcPct val="0"/>
              </a:spcAft>
            </a:pPr>
            <a:endParaRPr lang="en-US" dirty="0"/>
          </a:p>
          <a:p>
            <a:pPr eaLnBrk="0" fontAlgn="base" hangingPunct="0">
              <a:lnSpc>
                <a:spcPct val="100000"/>
              </a:lnSpc>
              <a:spcBef>
                <a:spcPct val="0"/>
              </a:spcBef>
              <a:spcAft>
                <a:spcPct val="0"/>
              </a:spcAft>
            </a:pPr>
            <a:r>
              <a:rPr lang="en-US" b="1" dirty="0"/>
              <a:t>Sarcasm and Humor:</a:t>
            </a:r>
            <a:r>
              <a:rPr lang="en-US" dirty="0"/>
              <a:t> Sentiments expressed using sarcasm or cultural humor may not be accurately captured by generic models.</a:t>
            </a:r>
          </a:p>
        </p:txBody>
      </p:sp>
      <p:sp>
        <p:nvSpPr>
          <p:cNvPr id="4" name="Slide Number Placeholder 3">
            <a:extLst>
              <a:ext uri="{FF2B5EF4-FFF2-40B4-BE49-F238E27FC236}">
                <a16:creationId xmlns:a16="http://schemas.microsoft.com/office/drawing/2014/main" id="{F94E7EFC-205E-724E-E9B4-2525D699EFA9}"/>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910100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76"/>
            <a:ext cx="10515600" cy="1325563"/>
          </a:xfrm>
        </p:spPr>
        <p:txBody>
          <a:bodyPr/>
          <a:lstStyle/>
          <a:p>
            <a:r>
              <a:rPr lang="en-US" b="1" dirty="0">
                <a:latin typeface="+mn-lt"/>
              </a:rPr>
              <a:t>Objectives of the 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6" name="Rectangle 2">
            <a:extLst>
              <a:ext uri="{FF2B5EF4-FFF2-40B4-BE49-F238E27FC236}">
                <a16:creationId xmlns:a16="http://schemas.microsoft.com/office/drawing/2014/main" id="{FA85B3E2-2D86-E59F-C729-AF585C7DB362}"/>
              </a:ext>
            </a:extLst>
          </p:cNvPr>
          <p:cNvSpPr>
            <a:spLocks noChangeArrowheads="1"/>
          </p:cNvSpPr>
          <p:nvPr/>
        </p:nvSpPr>
        <p:spPr bwMode="auto">
          <a:xfrm rot="10800000" flipV="1">
            <a:off x="838200" y="1610651"/>
            <a:ext cx="1059944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Develop a multilingual sentiment analysis model capable of understanding cultural variations.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Incorporate cultural idioms, phrases, and contextual understanding to enhance sentiment detection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Address translation challenges by retaining cultural context during text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IN" sz="2800" dirty="0"/>
              <a:t>Create culturally diverse datasets to reduce bias and improve model generalizability.</a:t>
            </a:r>
            <a:endParaRPr lang="en-US"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Evaluate the model’s performance using cross-cultural test datasets and metrics.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800" dirty="0"/>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latin typeface="+mn-lt"/>
              </a:rPr>
              <a:t>Methodology used</a:t>
            </a:r>
          </a:p>
        </p:txBody>
      </p:sp>
      <p:sp>
        <p:nvSpPr>
          <p:cNvPr id="3" name="Content Placeholder 2"/>
          <p:cNvSpPr>
            <a:spLocks noGrp="1"/>
          </p:cNvSpPr>
          <p:nvPr>
            <p:ph idx="1"/>
          </p:nvPr>
        </p:nvSpPr>
        <p:spPr>
          <a:xfrm>
            <a:off x="838200" y="1515074"/>
            <a:ext cx="10515600" cy="4351338"/>
          </a:xfrm>
        </p:spPr>
        <p:txBody>
          <a:bodyPr>
            <a:noAutofit/>
          </a:bodyPr>
          <a:lstStyle/>
          <a:p>
            <a:r>
              <a:rPr lang="en-US" sz="2600" b="1" dirty="0"/>
              <a:t> Methodology Overview :</a:t>
            </a:r>
          </a:p>
          <a:p>
            <a:pPr marL="0" indent="0">
              <a:buNone/>
            </a:pPr>
            <a:r>
              <a:rPr lang="en-US" sz="2600" dirty="0"/>
              <a:t>Developing multilingual models to analyze cultural nuances in sentiments using data preprocessing, adaptation, and evaluation techniques.</a:t>
            </a:r>
          </a:p>
          <a:p>
            <a:r>
              <a:rPr lang="en-US" sz="2600" b="1" dirty="0"/>
              <a:t> Data Collection:</a:t>
            </a:r>
            <a:endParaRPr lang="en-US" sz="2600" dirty="0"/>
          </a:p>
          <a:p>
            <a:pPr marL="0" indent="0">
              <a:buNone/>
            </a:pPr>
            <a:r>
              <a:rPr lang="en-US" sz="2600" dirty="0"/>
              <a:t>Gathering multilingual and cross-cultural datasets from social media, reviews, and public forums to ensure diversity and representation.</a:t>
            </a:r>
          </a:p>
          <a:p>
            <a:r>
              <a:rPr lang="en-US" sz="2600" b="1" dirty="0"/>
              <a:t>Tools:</a:t>
            </a:r>
          </a:p>
          <a:p>
            <a:pPr marL="0" indent="0">
              <a:buNone/>
            </a:pPr>
            <a:r>
              <a:rPr lang="en-US" sz="2600" dirty="0"/>
              <a:t>Leveraging Python libraries (NLTK, </a:t>
            </a:r>
            <a:r>
              <a:rPr lang="en-US" sz="2600" dirty="0" err="1"/>
              <a:t>spaCy</a:t>
            </a:r>
            <a:r>
              <a:rPr lang="en-US" sz="2600" dirty="0"/>
              <a:t>), transformer models (</a:t>
            </a:r>
            <a:r>
              <a:rPr lang="en-US" sz="2600" dirty="0" err="1"/>
              <a:t>mBERT</a:t>
            </a:r>
            <a:r>
              <a:rPr lang="en-US" sz="2600" dirty="0"/>
              <a:t>, XLM-R), and translation tools like Google Translate and </a:t>
            </a:r>
            <a:r>
              <a:rPr lang="en-US" sz="2600" dirty="0" err="1"/>
              <a:t>DeepL</a:t>
            </a:r>
            <a:r>
              <a:rPr lang="en-US" sz="2600"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6966</TotalTime>
  <Words>684</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Calibri</vt:lpstr>
      <vt:lpstr>Calibri Light</vt:lpstr>
      <vt:lpstr>Casper</vt:lpstr>
      <vt:lpstr>Roboto</vt:lpstr>
      <vt:lpstr>Söhne</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Key aspects of the problem formulation</vt:lpstr>
      <vt:lpstr>PowerPoint Presentation</vt:lpstr>
      <vt:lpstr>Objectives of the Work</vt:lpstr>
      <vt:lpstr>Methodology used</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SHUBHAM</cp:lastModifiedBy>
  <cp:revision>493</cp:revision>
  <dcterms:created xsi:type="dcterms:W3CDTF">2019-01-09T10:33:58Z</dcterms:created>
  <dcterms:modified xsi:type="dcterms:W3CDTF">2025-01-26T14:53:51Z</dcterms:modified>
</cp:coreProperties>
</file>