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73" r:id="rId5"/>
    <p:sldId id="274" r:id="rId6"/>
    <p:sldId id="272" r:id="rId7"/>
    <p:sldId id="269" r:id="rId8"/>
    <p:sldId id="270" r:id="rId9"/>
    <p:sldId id="271" r:id="rId10"/>
    <p:sldId id="268" r:id="rId11"/>
    <p:sldId id="259" r:id="rId12"/>
    <p:sldId id="260" r:id="rId13"/>
    <p:sldId id="261" r:id="rId14"/>
    <p:sldId id="262" r:id="rId15"/>
    <p:sldId id="263" r:id="rId16"/>
    <p:sldId id="265" r:id="rId17"/>
    <p:sldId id="264" r:id="rId18"/>
    <p:sldId id="266" r:id="rId19"/>
    <p:sldId id="267"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p:scale>
          <a:sx n="50" d="100"/>
          <a:sy n="50" d="100"/>
        </p:scale>
        <p:origin x="1650"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0EF74B0-85D8-4B29-8F54-52936087C39A}"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52E7D7-C0C9-45FA-8145-DDB9434E534F}" type="slidenum">
              <a:rPr kumimoji="1" lang="ja-JP" altLang="en-US" smtClean="0"/>
              <a:t>‹#›</a:t>
            </a:fld>
            <a:endParaRPr kumimoji="1" lang="ja-JP" alt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42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111484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381079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201471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63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39262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43423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126166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50998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338212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0EF74B0-85D8-4B29-8F54-52936087C39A}" type="datetimeFigureOut">
              <a:rPr kumimoji="1" lang="ja-JP" altLang="en-US" smtClean="0"/>
              <a:t>2021/1/29</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195616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D0EF74B0-85D8-4B29-8F54-52936087C39A}" type="datetimeFigureOut">
              <a:rPr kumimoji="1" lang="ja-JP" altLang="en-US" smtClean="0"/>
              <a:t>2021/1/29</a:t>
            </a:fld>
            <a:endParaRPr kumimoji="1"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0352E7D7-C0C9-45FA-8145-DDB9434E534F}" type="slidenum">
              <a:rPr kumimoji="1" lang="ja-JP" altLang="en-US" smtClean="0"/>
              <a:t>‹#›</a:t>
            </a:fld>
            <a:endParaRPr kumimoji="1" lang="ja-JP" altLang="en-US"/>
          </a:p>
        </p:txBody>
      </p:sp>
    </p:spTree>
    <p:extLst>
      <p:ext uri="{BB962C8B-B14F-4D97-AF65-F5344CB8AC3E}">
        <p14:creationId xmlns:p14="http://schemas.microsoft.com/office/powerpoint/2010/main" val="668945934"/>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kumimoji="1"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083730" y="4454554"/>
            <a:ext cx="2365695" cy="707886"/>
          </a:xfrm>
          <a:prstGeom prst="rect">
            <a:avLst/>
          </a:prstGeom>
          <a:noFill/>
        </p:spPr>
        <p:txBody>
          <a:bodyPr wrap="square" rtlCol="0">
            <a:spAutoFit/>
          </a:bodyPr>
          <a:lstStyle/>
          <a:p>
            <a:r>
              <a:rPr lang="ja-JP" altLang="en-US" sz="4000" dirty="0" smtClean="0">
                <a:latin typeface="+mn-ea"/>
              </a:rPr>
              <a:t>おま</a:t>
            </a:r>
            <a:r>
              <a:rPr lang="ja-JP" altLang="en-US" sz="4000" dirty="0">
                <a:latin typeface="+mn-ea"/>
              </a:rPr>
              <a:t>け</a:t>
            </a:r>
            <a:endParaRPr kumimoji="1" lang="ja-JP" altLang="en-US" sz="4000" dirty="0">
              <a:latin typeface="+mn-ea"/>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942" y="1111541"/>
            <a:ext cx="6096000" cy="2286000"/>
          </a:xfrm>
          <a:prstGeom prst="rect">
            <a:avLst/>
          </a:prstGeom>
        </p:spPr>
      </p:pic>
    </p:spTree>
    <p:extLst>
      <p:ext uri="{BB962C8B-B14F-4D97-AF65-F5344CB8AC3E}">
        <p14:creationId xmlns:p14="http://schemas.microsoft.com/office/powerpoint/2010/main" val="1564447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454555" y="2843868"/>
            <a:ext cx="3506597" cy="707886"/>
          </a:xfrm>
          <a:prstGeom prst="rect">
            <a:avLst/>
          </a:prstGeom>
          <a:noFill/>
        </p:spPr>
        <p:txBody>
          <a:bodyPr wrap="square" rtlCol="0">
            <a:spAutoFit/>
          </a:bodyPr>
          <a:lstStyle/>
          <a:p>
            <a:r>
              <a:rPr lang="ja-JP" altLang="en-US" sz="4000" dirty="0" smtClean="0">
                <a:latin typeface="+mn-ea"/>
              </a:rPr>
              <a:t>各パラメータ</a:t>
            </a:r>
            <a:endParaRPr kumimoji="1" lang="ja-JP" altLang="en-US" sz="4000" dirty="0">
              <a:latin typeface="+mn-ea"/>
            </a:endParaRPr>
          </a:p>
        </p:txBody>
      </p:sp>
    </p:spTree>
    <p:extLst>
      <p:ext uri="{BB962C8B-B14F-4D97-AF65-F5344CB8AC3E}">
        <p14:creationId xmlns:p14="http://schemas.microsoft.com/office/powerpoint/2010/main" val="248267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512" y="2711493"/>
            <a:ext cx="1586075" cy="1539427"/>
          </a:xfrm>
          <a:prstGeom prst="rect">
            <a:avLst/>
          </a:prstGeom>
        </p:spPr>
      </p:pic>
      <p:sp>
        <p:nvSpPr>
          <p:cNvPr id="5" name="テキスト ボックス 4"/>
          <p:cNvSpPr txBox="1"/>
          <p:nvPr/>
        </p:nvSpPr>
        <p:spPr>
          <a:xfrm>
            <a:off x="771788" y="805344"/>
            <a:ext cx="2944536" cy="584775"/>
          </a:xfrm>
          <a:prstGeom prst="rect">
            <a:avLst/>
          </a:prstGeom>
          <a:noFill/>
        </p:spPr>
        <p:txBody>
          <a:bodyPr wrap="square" rtlCol="0">
            <a:spAutoFit/>
          </a:bodyPr>
          <a:lstStyle/>
          <a:p>
            <a:r>
              <a:rPr lang="ja-JP" altLang="en-US" sz="3200" dirty="0" smtClean="0">
                <a:latin typeface="+mn-ea"/>
              </a:rPr>
              <a:t>マグネッコ</a:t>
            </a:r>
            <a:endParaRPr kumimoji="1" lang="ja-JP" altLang="en-US" sz="3200" dirty="0">
              <a:latin typeface="+mn-ea"/>
            </a:endParaRPr>
          </a:p>
        </p:txBody>
      </p:sp>
      <p:sp>
        <p:nvSpPr>
          <p:cNvPr id="6" name="テキスト ボックス 5"/>
          <p:cNvSpPr txBox="1"/>
          <p:nvPr/>
        </p:nvSpPr>
        <p:spPr>
          <a:xfrm>
            <a:off x="3961003" y="1829315"/>
            <a:ext cx="7372524" cy="3970318"/>
          </a:xfrm>
          <a:prstGeom prst="rect">
            <a:avLst/>
          </a:prstGeom>
          <a:noFill/>
        </p:spPr>
        <p:txBody>
          <a:bodyPr wrap="square" rtlCol="0">
            <a:spAutoFit/>
          </a:bodyPr>
          <a:lstStyle/>
          <a:p>
            <a:r>
              <a:rPr lang="ja-JP" altLang="en-US" sz="2800" dirty="0" smtClean="0">
                <a:latin typeface="+mn-ea"/>
              </a:rPr>
              <a:t>移動スピード　・・・　</a:t>
            </a:r>
            <a:r>
              <a:rPr lang="en-US" altLang="ja-JP" sz="2800" dirty="0" smtClean="0">
                <a:latin typeface="+mn-ea"/>
              </a:rPr>
              <a:t>6</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a:p>
            <a:endParaRPr lang="en-US" altLang="ja-JP" sz="2800" dirty="0">
              <a:latin typeface="+mn-ea"/>
            </a:endParaRPr>
          </a:p>
          <a:p>
            <a:r>
              <a:rPr lang="ja-JP" altLang="en-US" sz="2800" dirty="0" smtClean="0">
                <a:latin typeface="+mn-ea"/>
              </a:rPr>
              <a:t>射出スピード　・・・　</a:t>
            </a:r>
            <a:r>
              <a:rPr lang="en-US" altLang="ja-JP" sz="2800" dirty="0" smtClean="0">
                <a:latin typeface="+mn-ea"/>
              </a:rPr>
              <a:t>6</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a:p>
            <a:endParaRPr lang="en-US" altLang="ja-JP" sz="2800" dirty="0">
              <a:latin typeface="+mn-ea"/>
            </a:endParaRPr>
          </a:p>
          <a:p>
            <a:r>
              <a:rPr lang="ja-JP" altLang="en-US" sz="2800" dirty="0" smtClean="0">
                <a:latin typeface="+mn-ea"/>
              </a:rPr>
              <a:t>設置スピード　・・・　</a:t>
            </a:r>
            <a:r>
              <a:rPr lang="en-US" altLang="ja-JP" sz="2800" dirty="0" smtClean="0">
                <a:latin typeface="+mn-ea"/>
              </a:rPr>
              <a:t>1.5</a:t>
            </a:r>
            <a:r>
              <a:rPr lang="ja-JP" altLang="en-US" sz="2800" dirty="0" smtClean="0">
                <a:latin typeface="+mn-ea"/>
              </a:rPr>
              <a:t>秒</a:t>
            </a:r>
            <a:endParaRPr lang="en-US" altLang="ja-JP" sz="2800" dirty="0" smtClean="0">
              <a:latin typeface="+mn-ea"/>
            </a:endParaRPr>
          </a:p>
          <a:p>
            <a:endParaRPr kumimoji="1" lang="en-US" altLang="ja-JP" sz="2800" dirty="0">
              <a:latin typeface="+mn-ea"/>
            </a:endParaRPr>
          </a:p>
          <a:p>
            <a:r>
              <a:rPr lang="ja-JP" altLang="en-US" sz="2800" dirty="0" smtClean="0">
                <a:latin typeface="+mn-ea"/>
              </a:rPr>
              <a:t>スタン時間　　・・・　</a:t>
            </a:r>
            <a:r>
              <a:rPr lang="en-US" altLang="ja-JP" sz="2800" dirty="0" smtClean="0">
                <a:latin typeface="+mn-ea"/>
              </a:rPr>
              <a:t>1</a:t>
            </a:r>
            <a:r>
              <a:rPr lang="ja-JP" altLang="en-US" sz="2800" dirty="0" smtClean="0">
                <a:latin typeface="+mn-ea"/>
              </a:rPr>
              <a:t>秒</a:t>
            </a:r>
            <a:endParaRPr lang="en-US" altLang="ja-JP" sz="2800" dirty="0" smtClean="0">
              <a:latin typeface="+mn-ea"/>
            </a:endParaRPr>
          </a:p>
          <a:p>
            <a:endParaRPr kumimoji="1" lang="en-US" altLang="ja-JP" sz="2800" dirty="0">
              <a:latin typeface="+mn-ea"/>
            </a:endParaRPr>
          </a:p>
          <a:p>
            <a:r>
              <a:rPr lang="ja-JP" altLang="en-US" sz="2800" dirty="0" smtClean="0">
                <a:latin typeface="+mn-ea"/>
              </a:rPr>
              <a:t>被弾時無敵　　・・・　</a:t>
            </a:r>
            <a:r>
              <a:rPr lang="en-US" altLang="ja-JP" sz="2800" dirty="0" smtClean="0">
                <a:latin typeface="+mn-ea"/>
              </a:rPr>
              <a:t>2</a:t>
            </a:r>
            <a:r>
              <a:rPr lang="ja-JP" altLang="en-US" sz="2800" dirty="0" smtClean="0">
                <a:latin typeface="+mn-ea"/>
              </a:rPr>
              <a:t>秒</a:t>
            </a:r>
            <a:endParaRPr lang="en-US" altLang="ja-JP" sz="2800" dirty="0" smtClean="0">
              <a:latin typeface="+mn-ea"/>
            </a:endParaRPr>
          </a:p>
        </p:txBody>
      </p:sp>
    </p:spTree>
    <p:extLst>
      <p:ext uri="{BB962C8B-B14F-4D97-AF65-F5344CB8AC3E}">
        <p14:creationId xmlns:p14="http://schemas.microsoft.com/office/powerpoint/2010/main" val="3781515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24125" y="964734"/>
            <a:ext cx="1996579" cy="584775"/>
          </a:xfrm>
          <a:prstGeom prst="rect">
            <a:avLst/>
          </a:prstGeom>
          <a:noFill/>
        </p:spPr>
        <p:txBody>
          <a:bodyPr wrap="square" rtlCol="0">
            <a:spAutoFit/>
          </a:bodyPr>
          <a:lstStyle/>
          <a:p>
            <a:r>
              <a:rPr lang="ja-JP" altLang="en-US" sz="3200" dirty="0">
                <a:latin typeface="+mn-ea"/>
              </a:rPr>
              <a:t>ローズ</a:t>
            </a:r>
            <a:endParaRPr kumimoji="1" lang="ja-JP" altLang="en-US" sz="3200" dirty="0">
              <a:latin typeface="+mn-ea"/>
            </a:endParaRPr>
          </a:p>
        </p:txBody>
      </p:sp>
      <p:sp>
        <p:nvSpPr>
          <p:cNvPr id="6" name="テキスト ボックス 5"/>
          <p:cNvSpPr txBox="1"/>
          <p:nvPr/>
        </p:nvSpPr>
        <p:spPr>
          <a:xfrm>
            <a:off x="3994559" y="3168585"/>
            <a:ext cx="7372524" cy="523220"/>
          </a:xfrm>
          <a:prstGeom prst="rect">
            <a:avLst/>
          </a:prstGeom>
          <a:noFill/>
        </p:spPr>
        <p:txBody>
          <a:bodyPr wrap="square" rtlCol="0">
            <a:spAutoFit/>
          </a:bodyPr>
          <a:lstStyle/>
          <a:p>
            <a:r>
              <a:rPr lang="ja-JP" altLang="en-US" sz="2800" dirty="0" smtClean="0">
                <a:latin typeface="+mn-ea"/>
              </a:rPr>
              <a:t>移動スピード　・・・　</a:t>
            </a:r>
            <a:r>
              <a:rPr lang="en-US" altLang="ja-JP" sz="2800" dirty="0" smtClean="0">
                <a:latin typeface="+mn-ea"/>
              </a:rPr>
              <a:t>2</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79" y="2541411"/>
            <a:ext cx="1528042" cy="1993099"/>
          </a:xfrm>
          <a:prstGeom prst="rect">
            <a:avLst/>
          </a:prstGeom>
        </p:spPr>
      </p:pic>
    </p:spTree>
    <p:extLst>
      <p:ext uri="{BB962C8B-B14F-4D97-AF65-F5344CB8AC3E}">
        <p14:creationId xmlns:p14="http://schemas.microsoft.com/office/powerpoint/2010/main" val="3297414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84853" y="973123"/>
            <a:ext cx="1459684" cy="584775"/>
          </a:xfrm>
          <a:prstGeom prst="rect">
            <a:avLst/>
          </a:prstGeom>
          <a:noFill/>
        </p:spPr>
        <p:txBody>
          <a:bodyPr wrap="square" rtlCol="0">
            <a:spAutoFit/>
          </a:bodyPr>
          <a:lstStyle/>
          <a:p>
            <a:r>
              <a:rPr kumimoji="1" lang="en-US" altLang="ja-JP" sz="3200" dirty="0" smtClean="0">
                <a:latin typeface="+mn-ea"/>
              </a:rPr>
              <a:t>UFO</a:t>
            </a:r>
            <a:endParaRPr kumimoji="1" lang="ja-JP" altLang="en-US" sz="3200" dirty="0">
              <a:latin typeface="+mn-ea"/>
            </a:endParaRPr>
          </a:p>
        </p:txBody>
      </p:sp>
      <p:sp>
        <p:nvSpPr>
          <p:cNvPr id="6" name="テキスト ボックス 5"/>
          <p:cNvSpPr txBox="1"/>
          <p:nvPr/>
        </p:nvSpPr>
        <p:spPr>
          <a:xfrm>
            <a:off x="3902280" y="2695002"/>
            <a:ext cx="7372524" cy="1384995"/>
          </a:xfrm>
          <a:prstGeom prst="rect">
            <a:avLst/>
          </a:prstGeom>
          <a:noFill/>
        </p:spPr>
        <p:txBody>
          <a:bodyPr wrap="square" rtlCol="0">
            <a:spAutoFit/>
          </a:bodyPr>
          <a:lstStyle/>
          <a:p>
            <a:r>
              <a:rPr lang="ja-JP" altLang="en-US" sz="2800" dirty="0" smtClean="0">
                <a:latin typeface="+mn-ea"/>
              </a:rPr>
              <a:t>移動スピード　・・・　</a:t>
            </a:r>
            <a:r>
              <a:rPr lang="en-US" altLang="ja-JP" sz="2800" dirty="0" smtClean="0">
                <a:latin typeface="+mn-ea"/>
              </a:rPr>
              <a:t>1.5</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a:p>
            <a:endParaRPr lang="en-US" altLang="ja-JP" sz="2800" dirty="0">
              <a:latin typeface="+mn-ea"/>
            </a:endParaRPr>
          </a:p>
          <a:p>
            <a:r>
              <a:rPr lang="ja-JP" altLang="en-US" sz="2800" dirty="0" smtClean="0">
                <a:latin typeface="+mn-ea"/>
              </a:rPr>
              <a:t>耐久力　　　　・・・　</a:t>
            </a:r>
            <a:r>
              <a:rPr lang="en-US" altLang="ja-JP" sz="2800" dirty="0" smtClean="0">
                <a:latin typeface="+mn-ea"/>
              </a:rPr>
              <a:t>3</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078" y="2940889"/>
            <a:ext cx="1196064" cy="1139108"/>
          </a:xfrm>
          <a:prstGeom prst="rect">
            <a:avLst/>
          </a:prstGeom>
        </p:spPr>
      </p:pic>
    </p:spTree>
    <p:extLst>
      <p:ext uri="{BB962C8B-B14F-4D97-AF65-F5344CB8AC3E}">
        <p14:creationId xmlns:p14="http://schemas.microsoft.com/office/powerpoint/2010/main" val="1783812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24125" y="1031846"/>
            <a:ext cx="1971411" cy="584775"/>
          </a:xfrm>
          <a:prstGeom prst="rect">
            <a:avLst/>
          </a:prstGeom>
          <a:noFill/>
        </p:spPr>
        <p:txBody>
          <a:bodyPr wrap="square" rtlCol="0">
            <a:spAutoFit/>
          </a:bodyPr>
          <a:lstStyle/>
          <a:p>
            <a:r>
              <a:rPr lang="ja-JP" altLang="en-US" sz="3200" dirty="0">
                <a:latin typeface="+mn-ea"/>
              </a:rPr>
              <a:t>エネミ</a:t>
            </a:r>
            <a:r>
              <a:rPr lang="ja-JP" altLang="en-US" sz="3200" dirty="0" smtClean="0">
                <a:latin typeface="+mn-ea"/>
              </a:rPr>
              <a:t>ー</a:t>
            </a:r>
            <a:endParaRPr kumimoji="1" lang="ja-JP" altLang="en-US" sz="3200" dirty="0">
              <a:latin typeface="+mn-ea"/>
            </a:endParaRPr>
          </a:p>
        </p:txBody>
      </p:sp>
      <p:sp>
        <p:nvSpPr>
          <p:cNvPr id="6" name="テキスト ボックス 5"/>
          <p:cNvSpPr txBox="1"/>
          <p:nvPr/>
        </p:nvSpPr>
        <p:spPr>
          <a:xfrm>
            <a:off x="3902280" y="2695002"/>
            <a:ext cx="7372524" cy="1384995"/>
          </a:xfrm>
          <a:prstGeom prst="rect">
            <a:avLst/>
          </a:prstGeom>
          <a:noFill/>
        </p:spPr>
        <p:txBody>
          <a:bodyPr wrap="square" rtlCol="0">
            <a:spAutoFit/>
          </a:bodyPr>
          <a:lstStyle/>
          <a:p>
            <a:r>
              <a:rPr lang="ja-JP" altLang="en-US" sz="2800" dirty="0" smtClean="0">
                <a:latin typeface="+mn-ea"/>
              </a:rPr>
              <a:t>移動スピード　・・・　</a:t>
            </a:r>
            <a:r>
              <a:rPr lang="en-US" altLang="ja-JP" sz="2800" dirty="0">
                <a:latin typeface="+mn-ea"/>
              </a:rPr>
              <a:t>2</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a:p>
            <a:endParaRPr lang="en-US" altLang="ja-JP" sz="2800" dirty="0">
              <a:latin typeface="+mn-ea"/>
            </a:endParaRPr>
          </a:p>
          <a:p>
            <a:r>
              <a:rPr lang="ja-JP" altLang="en-US" sz="2800" dirty="0" smtClean="0">
                <a:latin typeface="+mn-ea"/>
              </a:rPr>
              <a:t>耐久力　　　　・・・　</a:t>
            </a:r>
            <a:r>
              <a:rPr lang="en-US" altLang="ja-JP" sz="2800" dirty="0">
                <a:latin typeface="+mn-ea"/>
              </a:rPr>
              <a:t>1</a:t>
            </a:r>
            <a:endParaRPr lang="en-US" altLang="ja-JP" sz="2800" dirty="0" smtClean="0">
              <a:latin typeface="+mn-ea"/>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44" y="2810756"/>
            <a:ext cx="1153486" cy="1153486"/>
          </a:xfrm>
          <a:prstGeom prst="rect">
            <a:avLst/>
          </a:prstGeom>
        </p:spPr>
      </p:pic>
    </p:spTree>
    <p:extLst>
      <p:ext uri="{BB962C8B-B14F-4D97-AF65-F5344CB8AC3E}">
        <p14:creationId xmlns:p14="http://schemas.microsoft.com/office/powerpoint/2010/main" val="4219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24125" y="1031846"/>
            <a:ext cx="2483141" cy="584775"/>
          </a:xfrm>
          <a:prstGeom prst="rect">
            <a:avLst/>
          </a:prstGeom>
          <a:noFill/>
        </p:spPr>
        <p:txBody>
          <a:bodyPr wrap="square" rtlCol="0">
            <a:spAutoFit/>
          </a:bodyPr>
          <a:lstStyle/>
          <a:p>
            <a:r>
              <a:rPr lang="ja-JP" altLang="en-US" sz="3200" dirty="0">
                <a:latin typeface="+mn-ea"/>
              </a:rPr>
              <a:t>赤</a:t>
            </a:r>
            <a:r>
              <a:rPr lang="ja-JP" altLang="en-US" sz="3200" dirty="0" smtClean="0">
                <a:latin typeface="+mn-ea"/>
              </a:rPr>
              <a:t>エネミー</a:t>
            </a:r>
            <a:endParaRPr kumimoji="1" lang="ja-JP" altLang="en-US" sz="3200" dirty="0">
              <a:latin typeface="+mn-ea"/>
            </a:endParaRPr>
          </a:p>
        </p:txBody>
      </p:sp>
      <p:sp>
        <p:nvSpPr>
          <p:cNvPr id="6" name="テキスト ボックス 5"/>
          <p:cNvSpPr txBox="1"/>
          <p:nvPr/>
        </p:nvSpPr>
        <p:spPr>
          <a:xfrm>
            <a:off x="3902280" y="2695002"/>
            <a:ext cx="7372524" cy="1384995"/>
          </a:xfrm>
          <a:prstGeom prst="rect">
            <a:avLst/>
          </a:prstGeom>
          <a:noFill/>
        </p:spPr>
        <p:txBody>
          <a:bodyPr wrap="square" rtlCol="0">
            <a:spAutoFit/>
          </a:bodyPr>
          <a:lstStyle/>
          <a:p>
            <a:r>
              <a:rPr lang="ja-JP" altLang="en-US" sz="2800" dirty="0" smtClean="0">
                <a:latin typeface="+mn-ea"/>
              </a:rPr>
              <a:t>移動スピード　・・・　</a:t>
            </a:r>
            <a:r>
              <a:rPr lang="en-US" altLang="ja-JP" sz="2800" dirty="0" smtClean="0">
                <a:latin typeface="+mn-ea"/>
              </a:rPr>
              <a:t>6</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a:p>
            <a:endParaRPr lang="en-US" altLang="ja-JP" sz="2800" dirty="0">
              <a:latin typeface="+mn-ea"/>
            </a:endParaRPr>
          </a:p>
          <a:p>
            <a:r>
              <a:rPr lang="ja-JP" altLang="en-US" sz="2800" dirty="0" smtClean="0">
                <a:latin typeface="+mn-ea"/>
              </a:rPr>
              <a:t>耐久力　　　　・・・　</a:t>
            </a:r>
            <a:r>
              <a:rPr lang="en-US" altLang="ja-JP" sz="2800" dirty="0">
                <a:latin typeface="+mn-ea"/>
              </a:rPr>
              <a:t>1</a:t>
            </a:r>
            <a:endParaRPr lang="en-US" altLang="ja-JP" sz="2800" dirty="0" smtClean="0">
              <a:latin typeface="+mn-ea"/>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88" y="2827091"/>
            <a:ext cx="1154375" cy="1154375"/>
          </a:xfrm>
          <a:prstGeom prst="rect">
            <a:avLst/>
          </a:prstGeom>
        </p:spPr>
      </p:pic>
    </p:spTree>
    <p:extLst>
      <p:ext uri="{BB962C8B-B14F-4D97-AF65-F5344CB8AC3E}">
        <p14:creationId xmlns:p14="http://schemas.microsoft.com/office/powerpoint/2010/main" val="494235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757494" y="1325461"/>
            <a:ext cx="1432420" cy="584775"/>
          </a:xfrm>
          <a:prstGeom prst="rect">
            <a:avLst/>
          </a:prstGeom>
          <a:noFill/>
        </p:spPr>
        <p:txBody>
          <a:bodyPr wrap="square" rtlCol="0">
            <a:spAutoFit/>
          </a:bodyPr>
          <a:lstStyle/>
          <a:p>
            <a:r>
              <a:rPr lang="ja-JP" altLang="en-US" sz="3200" dirty="0">
                <a:latin typeface="+mn-ea"/>
              </a:rPr>
              <a:t>隕石</a:t>
            </a:r>
            <a:endParaRPr kumimoji="1" lang="ja-JP" altLang="en-US" sz="3200" dirty="0">
              <a:latin typeface="+mn-ea"/>
            </a:endParaRPr>
          </a:p>
        </p:txBody>
      </p:sp>
      <p:sp>
        <p:nvSpPr>
          <p:cNvPr id="6" name="テキスト ボックス 5"/>
          <p:cNvSpPr txBox="1"/>
          <p:nvPr/>
        </p:nvSpPr>
        <p:spPr>
          <a:xfrm>
            <a:off x="4061671" y="2830917"/>
            <a:ext cx="7372524" cy="1384995"/>
          </a:xfrm>
          <a:prstGeom prst="rect">
            <a:avLst/>
          </a:prstGeom>
          <a:noFill/>
        </p:spPr>
        <p:txBody>
          <a:bodyPr wrap="square" rtlCol="0">
            <a:spAutoFit/>
          </a:bodyPr>
          <a:lstStyle/>
          <a:p>
            <a:r>
              <a:rPr lang="ja-JP" altLang="en-US" sz="2800" dirty="0" smtClean="0">
                <a:latin typeface="+mn-ea"/>
              </a:rPr>
              <a:t>移動スピード　・・・　</a:t>
            </a:r>
            <a:r>
              <a:rPr lang="en-US" altLang="ja-JP" sz="2800" dirty="0">
                <a:latin typeface="+mn-ea"/>
              </a:rPr>
              <a:t>2</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a:p>
            <a:endParaRPr lang="en-US" altLang="ja-JP" sz="2800" dirty="0">
              <a:latin typeface="+mn-ea"/>
            </a:endParaRPr>
          </a:p>
          <a:p>
            <a:r>
              <a:rPr lang="ja-JP" altLang="en-US" sz="2800" dirty="0" smtClean="0">
                <a:latin typeface="+mn-ea"/>
              </a:rPr>
              <a:t>耐久力　　　　・・・　</a:t>
            </a:r>
            <a:r>
              <a:rPr lang="en-US" altLang="ja-JP" sz="2800" dirty="0" smtClean="0">
                <a:latin typeface="+mn-ea"/>
              </a:rPr>
              <a:t>1</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494" y="2980228"/>
            <a:ext cx="1086374" cy="1086374"/>
          </a:xfrm>
          <a:prstGeom prst="rect">
            <a:avLst/>
          </a:prstGeom>
        </p:spPr>
      </p:pic>
    </p:spTree>
    <p:extLst>
      <p:ext uri="{BB962C8B-B14F-4D97-AF65-F5344CB8AC3E}">
        <p14:creationId xmlns:p14="http://schemas.microsoft.com/office/powerpoint/2010/main" val="3457597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224793" y="1023457"/>
            <a:ext cx="2483141" cy="584775"/>
          </a:xfrm>
          <a:prstGeom prst="rect">
            <a:avLst/>
          </a:prstGeom>
          <a:noFill/>
        </p:spPr>
        <p:txBody>
          <a:bodyPr wrap="square" rtlCol="0">
            <a:spAutoFit/>
          </a:bodyPr>
          <a:lstStyle/>
          <a:p>
            <a:r>
              <a:rPr lang="ja-JP" altLang="en-US" sz="3200" dirty="0">
                <a:latin typeface="+mn-ea"/>
              </a:rPr>
              <a:t>ブロック</a:t>
            </a:r>
            <a:endParaRPr kumimoji="1" lang="ja-JP" altLang="en-US" sz="3200" dirty="0">
              <a:latin typeface="+mn-ea"/>
            </a:endParaRPr>
          </a:p>
        </p:txBody>
      </p:sp>
      <p:sp>
        <p:nvSpPr>
          <p:cNvPr id="6" name="テキスト ボックス 5"/>
          <p:cNvSpPr txBox="1"/>
          <p:nvPr/>
        </p:nvSpPr>
        <p:spPr>
          <a:xfrm>
            <a:off x="4011337" y="3131230"/>
            <a:ext cx="7372524" cy="523220"/>
          </a:xfrm>
          <a:prstGeom prst="rect">
            <a:avLst/>
          </a:prstGeom>
          <a:noFill/>
        </p:spPr>
        <p:txBody>
          <a:bodyPr wrap="square" rtlCol="0">
            <a:spAutoFit/>
          </a:bodyPr>
          <a:lstStyle/>
          <a:p>
            <a:r>
              <a:rPr lang="ja-JP" altLang="en-US" sz="2800" dirty="0" smtClean="0">
                <a:latin typeface="+mn-ea"/>
              </a:rPr>
              <a:t>移動スピード　・・・　</a:t>
            </a:r>
            <a:r>
              <a:rPr lang="en-US" altLang="ja-JP" sz="2800" dirty="0">
                <a:latin typeface="+mn-ea"/>
              </a:rPr>
              <a:t>2</a:t>
            </a:r>
            <a:r>
              <a:rPr lang="ja-JP" altLang="en-US" sz="2800" dirty="0" smtClean="0">
                <a:latin typeface="+mn-ea"/>
              </a:rPr>
              <a:t>グリッド</a:t>
            </a:r>
            <a:r>
              <a:rPr lang="en-US" altLang="ja-JP" sz="2800" dirty="0" smtClean="0">
                <a:latin typeface="+mn-ea"/>
              </a:rPr>
              <a:t>/</a:t>
            </a:r>
            <a:r>
              <a:rPr lang="ja-JP" altLang="en-US" sz="2800" dirty="0" smtClean="0">
                <a:latin typeface="+mn-ea"/>
              </a:rPr>
              <a:t>秒</a:t>
            </a:r>
            <a:endParaRPr lang="en-US" altLang="ja-JP" sz="2800" dirty="0" smtClean="0">
              <a:latin typeface="+mn-ea"/>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40" y="3051905"/>
            <a:ext cx="1028092" cy="1028092"/>
          </a:xfrm>
          <a:prstGeom prst="rect">
            <a:avLst/>
          </a:prstGeom>
        </p:spPr>
      </p:pic>
    </p:spTree>
    <p:extLst>
      <p:ext uri="{BB962C8B-B14F-4D97-AF65-F5344CB8AC3E}">
        <p14:creationId xmlns:p14="http://schemas.microsoft.com/office/powerpoint/2010/main" val="249005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85894" y="973123"/>
            <a:ext cx="5738069" cy="584775"/>
          </a:xfrm>
          <a:prstGeom prst="rect">
            <a:avLst/>
          </a:prstGeom>
          <a:noFill/>
        </p:spPr>
        <p:txBody>
          <a:bodyPr wrap="square" rtlCol="0">
            <a:spAutoFit/>
          </a:bodyPr>
          <a:lstStyle/>
          <a:p>
            <a:r>
              <a:rPr lang="ja-JP" altLang="en-US" sz="3200" dirty="0" smtClean="0">
                <a:latin typeface="+mn-ea"/>
              </a:rPr>
              <a:t>設置スピードアップアイテム</a:t>
            </a:r>
            <a:endParaRPr kumimoji="1" lang="ja-JP" altLang="en-US" sz="3200" dirty="0">
              <a:latin typeface="+mn-ea"/>
            </a:endParaRPr>
          </a:p>
        </p:txBody>
      </p:sp>
      <p:sp>
        <p:nvSpPr>
          <p:cNvPr id="6" name="テキスト ボックス 5"/>
          <p:cNvSpPr txBox="1"/>
          <p:nvPr/>
        </p:nvSpPr>
        <p:spPr>
          <a:xfrm>
            <a:off x="4296563" y="3096123"/>
            <a:ext cx="7372524" cy="523220"/>
          </a:xfrm>
          <a:prstGeom prst="rect">
            <a:avLst/>
          </a:prstGeom>
          <a:noFill/>
        </p:spPr>
        <p:txBody>
          <a:bodyPr wrap="square" rtlCol="0">
            <a:spAutoFit/>
          </a:bodyPr>
          <a:lstStyle/>
          <a:p>
            <a:r>
              <a:rPr lang="ja-JP" altLang="en-US" sz="2800" dirty="0" smtClean="0">
                <a:latin typeface="+mn-ea"/>
              </a:rPr>
              <a:t>設置スピードを</a:t>
            </a:r>
            <a:r>
              <a:rPr lang="en-US" altLang="ja-JP" sz="2800" dirty="0" smtClean="0">
                <a:latin typeface="+mn-ea"/>
              </a:rPr>
              <a:t>1.5</a:t>
            </a:r>
            <a:r>
              <a:rPr lang="ja-JP" altLang="en-US" sz="2800" dirty="0" smtClean="0">
                <a:latin typeface="+mn-ea"/>
              </a:rPr>
              <a:t>秒 → </a:t>
            </a:r>
            <a:r>
              <a:rPr lang="en-US" altLang="ja-JP" sz="2800" dirty="0" smtClean="0">
                <a:latin typeface="+mn-ea"/>
              </a:rPr>
              <a:t>1.0</a:t>
            </a:r>
            <a:r>
              <a:rPr lang="ja-JP" altLang="en-US" sz="2800" dirty="0" smtClean="0">
                <a:latin typeface="+mn-ea"/>
              </a:rPr>
              <a:t>秒に短縮する</a:t>
            </a:r>
            <a:endParaRPr lang="en-US" altLang="ja-JP" sz="2800" dirty="0" smtClean="0">
              <a:latin typeface="+mn-ea"/>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382" y="2792711"/>
            <a:ext cx="1130044" cy="1130044"/>
          </a:xfrm>
          <a:prstGeom prst="rect">
            <a:avLst/>
          </a:prstGeom>
        </p:spPr>
      </p:pic>
    </p:spTree>
    <p:extLst>
      <p:ext uri="{BB962C8B-B14F-4D97-AF65-F5344CB8AC3E}">
        <p14:creationId xmlns:p14="http://schemas.microsoft.com/office/powerpoint/2010/main" val="1122146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37564" y="1082180"/>
            <a:ext cx="5385732" cy="584775"/>
          </a:xfrm>
          <a:prstGeom prst="rect">
            <a:avLst/>
          </a:prstGeom>
          <a:noFill/>
        </p:spPr>
        <p:txBody>
          <a:bodyPr wrap="square" rtlCol="0">
            <a:spAutoFit/>
          </a:bodyPr>
          <a:lstStyle/>
          <a:p>
            <a:r>
              <a:rPr lang="ja-JP" altLang="en-US" sz="3200" dirty="0" smtClean="0">
                <a:latin typeface="+mn-ea"/>
              </a:rPr>
              <a:t>スピードアップアイテム</a:t>
            </a:r>
            <a:endParaRPr kumimoji="1" lang="ja-JP" altLang="en-US" sz="3200" dirty="0">
              <a:latin typeface="+mn-ea"/>
            </a:endParaRPr>
          </a:p>
        </p:txBody>
      </p:sp>
      <p:sp>
        <p:nvSpPr>
          <p:cNvPr id="6" name="テキスト ボックス 5"/>
          <p:cNvSpPr txBox="1"/>
          <p:nvPr/>
        </p:nvSpPr>
        <p:spPr>
          <a:xfrm>
            <a:off x="4430787" y="2858143"/>
            <a:ext cx="7372524" cy="954107"/>
          </a:xfrm>
          <a:prstGeom prst="rect">
            <a:avLst/>
          </a:prstGeom>
          <a:noFill/>
        </p:spPr>
        <p:txBody>
          <a:bodyPr wrap="square" rtlCol="0">
            <a:spAutoFit/>
          </a:bodyPr>
          <a:lstStyle/>
          <a:p>
            <a:r>
              <a:rPr lang="ja-JP" altLang="en-US" sz="2800" dirty="0" smtClean="0">
                <a:latin typeface="+mn-ea"/>
              </a:rPr>
              <a:t>マグネッコの移動スピードを</a:t>
            </a:r>
            <a:endParaRPr lang="en-US" altLang="ja-JP" sz="2800" dirty="0" smtClean="0">
              <a:latin typeface="+mn-ea"/>
            </a:endParaRPr>
          </a:p>
          <a:p>
            <a:r>
              <a:rPr lang="en-US" altLang="ja-JP" sz="2800" dirty="0" smtClean="0">
                <a:latin typeface="+mn-ea"/>
              </a:rPr>
              <a:t>6</a:t>
            </a:r>
            <a:r>
              <a:rPr lang="ja-JP" altLang="en-US" sz="2800" dirty="0" smtClean="0">
                <a:latin typeface="+mn-ea"/>
              </a:rPr>
              <a:t>グリッド</a:t>
            </a:r>
            <a:r>
              <a:rPr lang="en-US" altLang="ja-JP" sz="2800" dirty="0" smtClean="0">
                <a:latin typeface="+mn-ea"/>
              </a:rPr>
              <a:t>/</a:t>
            </a:r>
            <a:r>
              <a:rPr lang="ja-JP" altLang="en-US" sz="2800" dirty="0" smtClean="0">
                <a:latin typeface="+mn-ea"/>
              </a:rPr>
              <a:t>秒 → </a:t>
            </a:r>
            <a:r>
              <a:rPr lang="en-US" altLang="ja-JP" sz="2800" dirty="0" smtClean="0">
                <a:latin typeface="+mn-ea"/>
              </a:rPr>
              <a:t>7</a:t>
            </a:r>
            <a:r>
              <a:rPr lang="ja-JP" altLang="en-US" sz="2800" dirty="0" smtClean="0">
                <a:latin typeface="+mn-ea"/>
              </a:rPr>
              <a:t>グリッド</a:t>
            </a:r>
            <a:r>
              <a:rPr lang="en-US" altLang="ja-JP" sz="2800" dirty="0" smtClean="0">
                <a:latin typeface="+mn-ea"/>
              </a:rPr>
              <a:t>/</a:t>
            </a:r>
            <a:r>
              <a:rPr lang="ja-JP" altLang="en-US" sz="2800" dirty="0" smtClean="0">
                <a:latin typeface="+mn-ea"/>
              </a:rPr>
              <a:t>秒に上昇させる</a:t>
            </a:r>
            <a:endParaRPr lang="en-US" altLang="ja-JP" sz="2800" dirty="0" smtClean="0">
              <a:latin typeface="+mn-ea"/>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43" y="2737609"/>
            <a:ext cx="1195173" cy="1195173"/>
          </a:xfrm>
          <a:prstGeom prst="rect">
            <a:avLst/>
          </a:prstGeom>
        </p:spPr>
      </p:pic>
    </p:spTree>
    <p:extLst>
      <p:ext uri="{BB962C8B-B14F-4D97-AF65-F5344CB8AC3E}">
        <p14:creationId xmlns:p14="http://schemas.microsoft.com/office/powerpoint/2010/main" val="2588067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27171" y="679507"/>
            <a:ext cx="11864829" cy="5509200"/>
          </a:xfrm>
          <a:prstGeom prst="rect">
            <a:avLst/>
          </a:prstGeom>
          <a:noFill/>
        </p:spPr>
        <p:txBody>
          <a:bodyPr wrap="square" rtlCol="0">
            <a:spAutoFit/>
          </a:bodyPr>
          <a:lstStyle/>
          <a:p>
            <a:r>
              <a:rPr kumimoji="1" lang="ja-JP" altLang="en-US" sz="3200" dirty="0" smtClean="0"/>
              <a:t>このおまけはゲーム内では記載していないパラメータや</a:t>
            </a:r>
            <a:endParaRPr kumimoji="1" lang="en-US" altLang="ja-JP" sz="3200" dirty="0" smtClean="0"/>
          </a:p>
          <a:p>
            <a:r>
              <a:rPr kumimoji="1" lang="ja-JP" altLang="en-US" sz="3200" dirty="0" smtClean="0"/>
              <a:t>ちょっとした</a:t>
            </a:r>
            <a:r>
              <a:rPr lang="ja-JP" altLang="en-US" sz="3200" dirty="0"/>
              <a:t>攻略</a:t>
            </a:r>
            <a:r>
              <a:rPr kumimoji="1" lang="ja-JP" altLang="en-US" sz="3200" dirty="0" smtClean="0"/>
              <a:t>に関してまとめたものになります</a:t>
            </a:r>
            <a:endParaRPr kumimoji="1" lang="en-US" altLang="ja-JP" sz="3200" dirty="0" smtClean="0"/>
          </a:p>
          <a:p>
            <a:endParaRPr kumimoji="1" lang="en-US" altLang="ja-JP" sz="3200" dirty="0" smtClean="0"/>
          </a:p>
          <a:p>
            <a:endParaRPr kumimoji="1" lang="en-US" altLang="ja-JP" sz="3200" dirty="0" smtClean="0"/>
          </a:p>
          <a:p>
            <a:r>
              <a:rPr kumimoji="1" lang="ja-JP" altLang="en-US" sz="3200" dirty="0" smtClean="0"/>
              <a:t>どうしてもクリアできなかったステージや</a:t>
            </a:r>
            <a:endParaRPr kumimoji="1" lang="en-US" altLang="ja-JP" sz="3200" dirty="0" smtClean="0"/>
          </a:p>
          <a:p>
            <a:r>
              <a:rPr kumimoji="1" lang="ja-JP" altLang="en-US" sz="3200" dirty="0" smtClean="0"/>
              <a:t>攻略に時間がかかったステージがあった場合こちらに目を</a:t>
            </a:r>
            <a:endParaRPr kumimoji="1" lang="en-US" altLang="ja-JP" sz="3200" dirty="0" smtClean="0"/>
          </a:p>
          <a:p>
            <a:r>
              <a:rPr lang="ja-JP" altLang="en-US" sz="3200" dirty="0" smtClean="0"/>
              <a:t>通してもらうとスムーズにクリアできるかもしれません</a:t>
            </a:r>
            <a:endParaRPr lang="en-US" altLang="ja-JP" sz="3200" dirty="0" smtClean="0"/>
          </a:p>
          <a:p>
            <a:endParaRPr kumimoji="1" lang="en-US" altLang="ja-JP" sz="3200" dirty="0" smtClean="0"/>
          </a:p>
          <a:p>
            <a:endParaRPr kumimoji="1" lang="en-US" altLang="ja-JP" sz="3200" dirty="0"/>
          </a:p>
          <a:p>
            <a:r>
              <a:rPr lang="ja-JP" altLang="en-US" sz="3200" dirty="0"/>
              <a:t>出</a:t>
            </a:r>
            <a:r>
              <a:rPr lang="ja-JP" altLang="en-US" sz="3200" dirty="0" smtClean="0"/>
              <a:t>てくるギミックに関するネタバレも含まれるので</a:t>
            </a:r>
            <a:endParaRPr lang="en-US" altLang="ja-JP" sz="3200" dirty="0" smtClean="0"/>
          </a:p>
          <a:p>
            <a:r>
              <a:rPr kumimoji="1" lang="ja-JP" altLang="en-US" sz="3200" dirty="0"/>
              <a:t>一</a:t>
            </a:r>
            <a:r>
              <a:rPr kumimoji="1" lang="ja-JP" altLang="en-US" sz="3200" dirty="0" smtClean="0"/>
              <a:t>通りゲームをプレイされた後に閲覧して頂けると幸いです</a:t>
            </a:r>
            <a:endParaRPr kumimoji="1" lang="en-US" altLang="ja-JP" sz="3200" dirty="0" smtClean="0"/>
          </a:p>
        </p:txBody>
      </p:sp>
    </p:spTree>
    <p:extLst>
      <p:ext uri="{BB962C8B-B14F-4D97-AF65-F5344CB8AC3E}">
        <p14:creationId xmlns:p14="http://schemas.microsoft.com/office/powerpoint/2010/main" val="132475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54260" y="2927758"/>
            <a:ext cx="5872294" cy="707886"/>
          </a:xfrm>
          <a:prstGeom prst="rect">
            <a:avLst/>
          </a:prstGeom>
          <a:noFill/>
        </p:spPr>
        <p:txBody>
          <a:bodyPr wrap="square" rtlCol="0">
            <a:spAutoFit/>
          </a:bodyPr>
          <a:lstStyle/>
          <a:p>
            <a:r>
              <a:rPr lang="ja-JP" altLang="en-US" sz="4000" dirty="0" smtClean="0">
                <a:latin typeface="+mn-ea"/>
              </a:rPr>
              <a:t>難ステージ攻略の手引き</a:t>
            </a:r>
            <a:endParaRPr kumimoji="1" lang="ja-JP" altLang="en-US" sz="4000" dirty="0">
              <a:latin typeface="+mn-ea"/>
            </a:endParaRPr>
          </a:p>
        </p:txBody>
      </p:sp>
    </p:spTree>
    <p:extLst>
      <p:ext uri="{BB962C8B-B14F-4D97-AF65-F5344CB8AC3E}">
        <p14:creationId xmlns:p14="http://schemas.microsoft.com/office/powerpoint/2010/main" val="659361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70" y="367785"/>
            <a:ext cx="8126984" cy="4571428"/>
          </a:xfrm>
          <a:prstGeom prst="rect">
            <a:avLst/>
          </a:prstGeom>
        </p:spPr>
      </p:pic>
      <p:sp>
        <p:nvSpPr>
          <p:cNvPr id="5" name="テキスト ボックス 4"/>
          <p:cNvSpPr txBox="1"/>
          <p:nvPr/>
        </p:nvSpPr>
        <p:spPr>
          <a:xfrm>
            <a:off x="327170" y="313604"/>
            <a:ext cx="5872294" cy="707886"/>
          </a:xfrm>
          <a:prstGeom prst="rect">
            <a:avLst/>
          </a:prstGeom>
          <a:noFill/>
        </p:spPr>
        <p:txBody>
          <a:bodyPr wrap="square" rtlCol="0">
            <a:spAutoFit/>
          </a:bodyPr>
          <a:lstStyle/>
          <a:p>
            <a:r>
              <a:rPr lang="ja-JP" altLang="en-US" sz="4000" dirty="0" smtClean="0">
                <a:solidFill>
                  <a:schemeClr val="bg1"/>
                </a:solidFill>
                <a:latin typeface="+mn-ea"/>
              </a:rPr>
              <a:t>〇ステージ</a:t>
            </a:r>
            <a:r>
              <a:rPr lang="en-US" altLang="ja-JP" sz="4000" dirty="0" smtClean="0">
                <a:solidFill>
                  <a:schemeClr val="bg1"/>
                </a:solidFill>
                <a:latin typeface="+mn-ea"/>
              </a:rPr>
              <a:t>7</a:t>
            </a:r>
            <a:endParaRPr kumimoji="1" lang="ja-JP" altLang="en-US" sz="4000" dirty="0">
              <a:solidFill>
                <a:schemeClr val="bg1"/>
              </a:solidFill>
              <a:latin typeface="+mn-ea"/>
            </a:endParaRPr>
          </a:p>
        </p:txBody>
      </p:sp>
      <p:sp>
        <p:nvSpPr>
          <p:cNvPr id="6" name="テキスト ボックス 5"/>
          <p:cNvSpPr txBox="1"/>
          <p:nvPr/>
        </p:nvSpPr>
        <p:spPr>
          <a:xfrm>
            <a:off x="849684" y="5128592"/>
            <a:ext cx="11864829" cy="1200329"/>
          </a:xfrm>
          <a:prstGeom prst="rect">
            <a:avLst/>
          </a:prstGeom>
          <a:noFill/>
        </p:spPr>
        <p:txBody>
          <a:bodyPr wrap="square" rtlCol="0">
            <a:spAutoFit/>
          </a:bodyPr>
          <a:lstStyle/>
          <a:p>
            <a:r>
              <a:rPr lang="ja-JP" altLang="en-US" sz="2400" dirty="0" smtClean="0"/>
              <a:t>少し待ちながら隕石で周りの妨害ブロックを破壊し中央を突破するルートが</a:t>
            </a:r>
            <a:endParaRPr lang="en-US" altLang="ja-JP" sz="2400" dirty="0" smtClean="0"/>
          </a:p>
          <a:p>
            <a:r>
              <a:rPr lang="ja-JP" altLang="en-US" sz="2400" dirty="0" smtClean="0"/>
              <a:t>圧倒的に楽です</a:t>
            </a:r>
            <a:endParaRPr lang="en-US" altLang="ja-JP" sz="2400" dirty="0" smtClean="0"/>
          </a:p>
          <a:p>
            <a:r>
              <a:rPr lang="ja-JP" altLang="en-US" sz="2400" dirty="0" smtClean="0"/>
              <a:t>迂回ルートもクリアは可能ですが難易度が少し上がります。</a:t>
            </a:r>
            <a:endParaRPr lang="en-US" altLang="ja-JP" sz="2400" dirty="0"/>
          </a:p>
        </p:txBody>
      </p:sp>
      <p:grpSp>
        <p:nvGrpSpPr>
          <p:cNvPr id="15" name="グループ化 14"/>
          <p:cNvGrpSpPr/>
          <p:nvPr/>
        </p:nvGrpSpPr>
        <p:grpSpPr>
          <a:xfrm>
            <a:off x="3867375" y="2135394"/>
            <a:ext cx="1549100" cy="1059625"/>
            <a:chOff x="3867375" y="2135394"/>
            <a:chExt cx="1549100" cy="1059625"/>
          </a:xfrm>
        </p:grpSpPr>
        <p:sp>
          <p:nvSpPr>
            <p:cNvPr id="7" name="楕円 6"/>
            <p:cNvSpPr/>
            <p:nvPr/>
          </p:nvSpPr>
          <p:spPr>
            <a:xfrm>
              <a:off x="3867375" y="2545644"/>
              <a:ext cx="820740" cy="64937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a:stCxn id="7" idx="6"/>
            </p:cNvCxnSpPr>
            <p:nvPr/>
          </p:nvCxnSpPr>
          <p:spPr>
            <a:xfrm flipV="1">
              <a:off x="4688115" y="2135394"/>
              <a:ext cx="728360" cy="73493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5330414" y="1703377"/>
            <a:ext cx="2377440" cy="369332"/>
          </a:xfrm>
          <a:prstGeom prst="rect">
            <a:avLst/>
          </a:prstGeom>
          <a:noFill/>
          <a:ln>
            <a:noFill/>
          </a:ln>
        </p:spPr>
        <p:txBody>
          <a:bodyPr wrap="square" rtlCol="0">
            <a:spAutoFit/>
          </a:bodyPr>
          <a:lstStyle/>
          <a:p>
            <a:r>
              <a:rPr lang="ja-JP" altLang="en-US" dirty="0" smtClean="0">
                <a:solidFill>
                  <a:srgbClr val="FFFF00"/>
                </a:solidFill>
              </a:rPr>
              <a:t>未起動ブロック</a:t>
            </a:r>
            <a:endParaRPr kumimoji="1" lang="ja-JP" altLang="en-US" dirty="0">
              <a:solidFill>
                <a:srgbClr val="FFFF00"/>
              </a:solidFill>
            </a:endParaRPr>
          </a:p>
        </p:txBody>
      </p:sp>
    </p:spTree>
    <p:extLst>
      <p:ext uri="{BB962C8B-B14F-4D97-AF65-F5344CB8AC3E}">
        <p14:creationId xmlns:p14="http://schemas.microsoft.com/office/powerpoint/2010/main" val="1474200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70" y="405053"/>
            <a:ext cx="8126984" cy="4571428"/>
          </a:xfrm>
          <a:prstGeom prst="rect">
            <a:avLst/>
          </a:prstGeom>
        </p:spPr>
      </p:pic>
      <p:sp>
        <p:nvSpPr>
          <p:cNvPr id="5" name="テキスト ボックス 4"/>
          <p:cNvSpPr txBox="1"/>
          <p:nvPr/>
        </p:nvSpPr>
        <p:spPr>
          <a:xfrm>
            <a:off x="327170" y="313604"/>
            <a:ext cx="5872294" cy="707886"/>
          </a:xfrm>
          <a:prstGeom prst="rect">
            <a:avLst/>
          </a:prstGeom>
          <a:noFill/>
        </p:spPr>
        <p:txBody>
          <a:bodyPr wrap="square" rtlCol="0">
            <a:spAutoFit/>
          </a:bodyPr>
          <a:lstStyle/>
          <a:p>
            <a:r>
              <a:rPr lang="ja-JP" altLang="en-US" sz="4000" dirty="0" smtClean="0">
                <a:solidFill>
                  <a:schemeClr val="bg1"/>
                </a:solidFill>
                <a:latin typeface="+mn-ea"/>
              </a:rPr>
              <a:t>〇ステージ</a:t>
            </a:r>
            <a:r>
              <a:rPr lang="en-US" altLang="ja-JP" sz="4000" dirty="0" smtClean="0">
                <a:solidFill>
                  <a:schemeClr val="bg1"/>
                </a:solidFill>
                <a:latin typeface="+mn-ea"/>
              </a:rPr>
              <a:t>8</a:t>
            </a:r>
            <a:endParaRPr kumimoji="1" lang="ja-JP" altLang="en-US" sz="4000" dirty="0">
              <a:solidFill>
                <a:schemeClr val="bg1"/>
              </a:solidFill>
              <a:latin typeface="+mn-ea"/>
            </a:endParaRPr>
          </a:p>
        </p:txBody>
      </p:sp>
      <p:sp>
        <p:nvSpPr>
          <p:cNvPr id="6" name="右矢印 5"/>
          <p:cNvSpPr/>
          <p:nvPr/>
        </p:nvSpPr>
        <p:spPr>
          <a:xfrm>
            <a:off x="1093470" y="2414996"/>
            <a:ext cx="367152" cy="275771"/>
          </a:xfrm>
          <a:prstGeom prst="righ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4032522" y="990057"/>
            <a:ext cx="367152" cy="275771"/>
          </a:xfrm>
          <a:prstGeom prst="righ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rot="5400000">
            <a:off x="2579372" y="990058"/>
            <a:ext cx="367152" cy="275771"/>
          </a:xfrm>
          <a:prstGeom prst="righ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3441548" y="1081088"/>
            <a:ext cx="1520977" cy="1000027"/>
            <a:chOff x="3867375" y="2194992"/>
            <a:chExt cx="1520977" cy="1000027"/>
          </a:xfrm>
        </p:grpSpPr>
        <p:sp>
          <p:nvSpPr>
            <p:cNvPr id="10" name="楕円 9"/>
            <p:cNvSpPr/>
            <p:nvPr/>
          </p:nvSpPr>
          <p:spPr>
            <a:xfrm>
              <a:off x="3867375" y="2545644"/>
              <a:ext cx="820740" cy="64937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a:stCxn id="10" idx="6"/>
            </p:cNvCxnSpPr>
            <p:nvPr/>
          </p:nvCxnSpPr>
          <p:spPr>
            <a:xfrm flipV="1">
              <a:off x="4688115" y="2194992"/>
              <a:ext cx="700237" cy="67534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4949369" y="759700"/>
            <a:ext cx="2377440" cy="369332"/>
          </a:xfrm>
          <a:prstGeom prst="rect">
            <a:avLst/>
          </a:prstGeom>
          <a:noFill/>
          <a:ln>
            <a:noFill/>
          </a:ln>
        </p:spPr>
        <p:txBody>
          <a:bodyPr wrap="square" rtlCol="0">
            <a:spAutoFit/>
          </a:bodyPr>
          <a:lstStyle/>
          <a:p>
            <a:r>
              <a:rPr lang="ja-JP" altLang="en-US" dirty="0" smtClean="0">
                <a:solidFill>
                  <a:srgbClr val="FFFF00"/>
                </a:solidFill>
              </a:rPr>
              <a:t>未起動ブロック</a:t>
            </a:r>
            <a:endParaRPr kumimoji="1" lang="ja-JP" altLang="en-US" dirty="0">
              <a:solidFill>
                <a:srgbClr val="FFFF00"/>
              </a:solidFill>
            </a:endParaRPr>
          </a:p>
        </p:txBody>
      </p:sp>
      <p:grpSp>
        <p:nvGrpSpPr>
          <p:cNvPr id="14" name="グループ化 13"/>
          <p:cNvGrpSpPr/>
          <p:nvPr/>
        </p:nvGrpSpPr>
        <p:grpSpPr>
          <a:xfrm>
            <a:off x="5254723" y="1431740"/>
            <a:ext cx="820740" cy="1283346"/>
            <a:chOff x="3867375" y="2545644"/>
            <a:chExt cx="820740" cy="1283346"/>
          </a:xfrm>
        </p:grpSpPr>
        <p:sp>
          <p:nvSpPr>
            <p:cNvPr id="15" name="楕円 14"/>
            <p:cNvSpPr/>
            <p:nvPr/>
          </p:nvSpPr>
          <p:spPr>
            <a:xfrm>
              <a:off x="3867375" y="2545644"/>
              <a:ext cx="820740" cy="64937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a:stCxn id="15" idx="6"/>
            </p:cNvCxnSpPr>
            <p:nvPr/>
          </p:nvCxnSpPr>
          <p:spPr>
            <a:xfrm flipH="1">
              <a:off x="4470527" y="2870332"/>
              <a:ext cx="217588" cy="95865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8" name="テキスト ボックス 17"/>
          <p:cNvSpPr txBox="1"/>
          <p:nvPr/>
        </p:nvSpPr>
        <p:spPr>
          <a:xfrm>
            <a:off x="4949368" y="2715086"/>
            <a:ext cx="3199269" cy="369332"/>
          </a:xfrm>
          <a:prstGeom prst="rect">
            <a:avLst/>
          </a:prstGeom>
          <a:noFill/>
          <a:ln>
            <a:noFill/>
          </a:ln>
        </p:spPr>
        <p:txBody>
          <a:bodyPr wrap="square" rtlCol="0">
            <a:spAutoFit/>
          </a:bodyPr>
          <a:lstStyle/>
          <a:p>
            <a:r>
              <a:rPr lang="ja-JP" altLang="en-US" dirty="0" smtClean="0">
                <a:solidFill>
                  <a:srgbClr val="FFFF00"/>
                </a:solidFill>
              </a:rPr>
              <a:t>設置スピードアップアイテム</a:t>
            </a:r>
            <a:endParaRPr kumimoji="1" lang="ja-JP" altLang="en-US" dirty="0">
              <a:solidFill>
                <a:srgbClr val="FFFF00"/>
              </a:solidFill>
            </a:endParaRPr>
          </a:p>
        </p:txBody>
      </p:sp>
      <p:grpSp>
        <p:nvGrpSpPr>
          <p:cNvPr id="19" name="グループ化 18"/>
          <p:cNvGrpSpPr/>
          <p:nvPr/>
        </p:nvGrpSpPr>
        <p:grpSpPr>
          <a:xfrm>
            <a:off x="5753100" y="3917765"/>
            <a:ext cx="1470126" cy="649375"/>
            <a:chOff x="3217989" y="2545644"/>
            <a:chExt cx="1470126" cy="649375"/>
          </a:xfrm>
        </p:grpSpPr>
        <p:sp>
          <p:nvSpPr>
            <p:cNvPr id="20" name="楕円 19"/>
            <p:cNvSpPr/>
            <p:nvPr/>
          </p:nvSpPr>
          <p:spPr>
            <a:xfrm>
              <a:off x="3867375" y="2545644"/>
              <a:ext cx="820740" cy="64937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a:stCxn id="20" idx="2"/>
            </p:cNvCxnSpPr>
            <p:nvPr/>
          </p:nvCxnSpPr>
          <p:spPr>
            <a:xfrm flipH="1" flipV="1">
              <a:off x="3217989" y="2670955"/>
              <a:ext cx="649386" cy="199377"/>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24" name="テキスト ボックス 23"/>
          <p:cNvSpPr txBox="1"/>
          <p:nvPr/>
        </p:nvSpPr>
        <p:spPr>
          <a:xfrm>
            <a:off x="3063599" y="3819894"/>
            <a:ext cx="3199269" cy="369332"/>
          </a:xfrm>
          <a:prstGeom prst="rect">
            <a:avLst/>
          </a:prstGeom>
          <a:noFill/>
          <a:ln>
            <a:noFill/>
          </a:ln>
        </p:spPr>
        <p:txBody>
          <a:bodyPr wrap="square" rtlCol="0">
            <a:spAutoFit/>
          </a:bodyPr>
          <a:lstStyle/>
          <a:p>
            <a:r>
              <a:rPr lang="ja-JP" altLang="en-US" dirty="0" smtClean="0">
                <a:solidFill>
                  <a:srgbClr val="FFFF00"/>
                </a:solidFill>
              </a:rPr>
              <a:t>スピードアップアイテム</a:t>
            </a:r>
            <a:endParaRPr kumimoji="1" lang="ja-JP" altLang="en-US" dirty="0">
              <a:solidFill>
                <a:srgbClr val="FFFF00"/>
              </a:solidFill>
            </a:endParaRPr>
          </a:p>
        </p:txBody>
      </p:sp>
      <p:sp>
        <p:nvSpPr>
          <p:cNvPr id="25" name="テキスト ボックス 24"/>
          <p:cNvSpPr txBox="1"/>
          <p:nvPr/>
        </p:nvSpPr>
        <p:spPr>
          <a:xfrm>
            <a:off x="849684" y="5128592"/>
            <a:ext cx="11864829" cy="1200329"/>
          </a:xfrm>
          <a:prstGeom prst="rect">
            <a:avLst/>
          </a:prstGeom>
          <a:noFill/>
        </p:spPr>
        <p:txBody>
          <a:bodyPr wrap="square" rtlCol="0">
            <a:spAutoFit/>
          </a:bodyPr>
          <a:lstStyle/>
          <a:p>
            <a:r>
              <a:rPr lang="ja-JP" altLang="en-US" sz="2400" dirty="0" smtClean="0"/>
              <a:t>赤い矢印で示したラインに隕石が飛ぶようになっています</a:t>
            </a:r>
            <a:endParaRPr lang="en-US" altLang="ja-JP" sz="2400" dirty="0" smtClean="0"/>
          </a:p>
          <a:p>
            <a:r>
              <a:rPr lang="ja-JP" altLang="en-US" sz="2400" dirty="0"/>
              <a:t>道</a:t>
            </a:r>
            <a:r>
              <a:rPr lang="ja-JP" altLang="en-US" sz="2400" dirty="0" smtClean="0"/>
              <a:t>を太めに作りながらアイテムを全部取得していけば楽になるはずです</a:t>
            </a:r>
            <a:endParaRPr lang="en-US" altLang="ja-JP" sz="2400" dirty="0" smtClean="0"/>
          </a:p>
          <a:p>
            <a:r>
              <a:rPr lang="ja-JP" altLang="en-US" sz="2400" dirty="0" smtClean="0"/>
              <a:t>未起動ブロックは黄色く塗っている地点に置くと楽になりやすいです</a:t>
            </a:r>
            <a:endParaRPr lang="en-US" altLang="ja-JP" sz="2400" dirty="0" smtClean="0"/>
          </a:p>
        </p:txBody>
      </p:sp>
      <p:sp>
        <p:nvSpPr>
          <p:cNvPr id="26" name="正方形/長方形 25"/>
          <p:cNvSpPr/>
          <p:nvPr/>
        </p:nvSpPr>
        <p:spPr>
          <a:xfrm>
            <a:off x="2575188" y="3166110"/>
            <a:ext cx="388992" cy="751655"/>
          </a:xfrm>
          <a:prstGeom prst="rect">
            <a:avLst/>
          </a:prstGeom>
          <a:solidFill>
            <a:srgbClr val="FFFF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6705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530055" y="2894202"/>
            <a:ext cx="4420997" cy="707886"/>
          </a:xfrm>
          <a:prstGeom prst="rect">
            <a:avLst/>
          </a:prstGeom>
          <a:noFill/>
        </p:spPr>
        <p:txBody>
          <a:bodyPr wrap="square" rtlCol="0">
            <a:spAutoFit/>
          </a:bodyPr>
          <a:lstStyle/>
          <a:p>
            <a:r>
              <a:rPr lang="ja-JP" altLang="en-US" sz="4000" dirty="0" smtClean="0">
                <a:latin typeface="+mn-ea"/>
              </a:rPr>
              <a:t>テクニック集</a:t>
            </a:r>
            <a:endParaRPr kumimoji="1" lang="ja-JP" altLang="en-US" sz="4000" dirty="0">
              <a:latin typeface="+mn-ea"/>
            </a:endParaRPr>
          </a:p>
        </p:txBody>
      </p:sp>
    </p:spTree>
    <p:extLst>
      <p:ext uri="{BB962C8B-B14F-4D97-AF65-F5344CB8AC3E}">
        <p14:creationId xmlns:p14="http://schemas.microsoft.com/office/powerpoint/2010/main" val="2577648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9391" y="385891"/>
            <a:ext cx="11864829" cy="6001643"/>
          </a:xfrm>
          <a:prstGeom prst="rect">
            <a:avLst/>
          </a:prstGeom>
          <a:noFill/>
        </p:spPr>
        <p:txBody>
          <a:bodyPr wrap="square" rtlCol="0">
            <a:spAutoFit/>
          </a:bodyPr>
          <a:lstStyle/>
          <a:p>
            <a:r>
              <a:rPr kumimoji="1" lang="ja-JP" altLang="en-US" sz="3200" dirty="0" smtClean="0"/>
              <a:t>　〇２つでも倒せる</a:t>
            </a:r>
            <a:r>
              <a:rPr kumimoji="1" lang="en-US" altLang="ja-JP" sz="3200" dirty="0" smtClean="0"/>
              <a:t>UFO</a:t>
            </a:r>
          </a:p>
          <a:p>
            <a:endParaRPr lang="en-US" altLang="ja-JP" sz="3200" dirty="0"/>
          </a:p>
          <a:p>
            <a:r>
              <a:rPr lang="ja-JP" altLang="en-US" sz="3200" dirty="0"/>
              <a:t>　</a:t>
            </a:r>
            <a:r>
              <a:rPr lang="en-US" altLang="ja-JP" sz="3200" dirty="0" smtClean="0"/>
              <a:t>UFO</a:t>
            </a:r>
            <a:r>
              <a:rPr lang="ja-JP" altLang="en-US" sz="3200" dirty="0" smtClean="0"/>
              <a:t>は耐久力が多くゲームオーバーに絡むため大変厄介です。</a:t>
            </a:r>
            <a:endParaRPr lang="en-US" altLang="ja-JP" sz="3200" dirty="0" smtClean="0"/>
          </a:p>
          <a:p>
            <a:r>
              <a:rPr kumimoji="1" lang="ja-JP" altLang="en-US" sz="3200" dirty="0"/>
              <a:t>　</a:t>
            </a:r>
            <a:r>
              <a:rPr kumimoji="1" lang="ja-JP" altLang="en-US" sz="3200" dirty="0" smtClean="0"/>
              <a:t>倒そうにもブロックを３つ要求してきます・・・が</a:t>
            </a:r>
            <a:endParaRPr kumimoji="1" lang="en-US" altLang="ja-JP" sz="3200" dirty="0" smtClean="0"/>
          </a:p>
          <a:p>
            <a:endParaRPr kumimoji="1" lang="en-US" altLang="ja-JP" sz="3200" dirty="0" smtClean="0"/>
          </a:p>
          <a:p>
            <a:r>
              <a:rPr lang="ja-JP" altLang="en-US" sz="3200" dirty="0"/>
              <a:t>　</a:t>
            </a:r>
            <a:r>
              <a:rPr lang="ja-JP" altLang="en-US" sz="3200" dirty="0" smtClean="0"/>
              <a:t>マグネッコが接触した際もエネミーの耐久が減る仕様に</a:t>
            </a:r>
            <a:endParaRPr lang="en-US" altLang="ja-JP" sz="3200" dirty="0" smtClean="0"/>
          </a:p>
          <a:p>
            <a:r>
              <a:rPr lang="ja-JP" altLang="en-US" sz="3200" dirty="0"/>
              <a:t>　</a:t>
            </a:r>
            <a:r>
              <a:rPr lang="ja-JP" altLang="en-US" sz="3200" dirty="0" smtClean="0"/>
              <a:t>なっているため</a:t>
            </a:r>
            <a:endParaRPr lang="en-US" altLang="ja-JP" sz="3200" dirty="0" smtClean="0"/>
          </a:p>
          <a:p>
            <a:r>
              <a:rPr lang="ja-JP" altLang="en-US" sz="3200" dirty="0"/>
              <a:t>　</a:t>
            </a:r>
            <a:r>
              <a:rPr lang="ja-JP" altLang="en-US" sz="3200" dirty="0" smtClean="0"/>
              <a:t>「２つブロックを連射→体当たり」</a:t>
            </a:r>
            <a:endParaRPr lang="en-US" altLang="ja-JP" sz="3200" dirty="0" smtClean="0"/>
          </a:p>
          <a:p>
            <a:r>
              <a:rPr lang="ja-JP" altLang="en-US" sz="3200" dirty="0"/>
              <a:t>　</a:t>
            </a:r>
            <a:r>
              <a:rPr lang="ja-JP" altLang="en-US" sz="3200" dirty="0" smtClean="0"/>
              <a:t>という流れでも倒すことができます。</a:t>
            </a:r>
            <a:endParaRPr lang="en-US" altLang="ja-JP" sz="3200" dirty="0" smtClean="0"/>
          </a:p>
          <a:p>
            <a:endParaRPr lang="en-US" altLang="ja-JP" sz="3200" dirty="0"/>
          </a:p>
          <a:p>
            <a:r>
              <a:rPr lang="ja-JP" altLang="en-US" sz="3200" dirty="0" smtClean="0"/>
              <a:t>　ただし当然スタンしてしまうのでその間に隕石にルートを</a:t>
            </a:r>
            <a:endParaRPr lang="en-US" altLang="ja-JP" sz="3200" dirty="0" smtClean="0"/>
          </a:p>
          <a:p>
            <a:r>
              <a:rPr lang="ja-JP" altLang="en-US" sz="3200" dirty="0"/>
              <a:t>　</a:t>
            </a:r>
            <a:r>
              <a:rPr lang="ja-JP" altLang="en-US" sz="3200" dirty="0" smtClean="0"/>
              <a:t>破壊されるリスクはありますが・・・</a:t>
            </a:r>
            <a:endParaRPr lang="en-US" altLang="ja-JP" sz="3200" dirty="0" smtClean="0"/>
          </a:p>
        </p:txBody>
      </p:sp>
    </p:spTree>
    <p:extLst>
      <p:ext uri="{BB962C8B-B14F-4D97-AF65-F5344CB8AC3E}">
        <p14:creationId xmlns:p14="http://schemas.microsoft.com/office/powerpoint/2010/main" val="2062467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25835" y="453003"/>
            <a:ext cx="11864829" cy="5016758"/>
          </a:xfrm>
          <a:prstGeom prst="rect">
            <a:avLst/>
          </a:prstGeom>
          <a:noFill/>
        </p:spPr>
        <p:txBody>
          <a:bodyPr wrap="square" rtlCol="0">
            <a:spAutoFit/>
          </a:bodyPr>
          <a:lstStyle/>
          <a:p>
            <a:r>
              <a:rPr lang="ja-JP" altLang="en-US" sz="3200" dirty="0" smtClean="0"/>
              <a:t>　〇</a:t>
            </a:r>
            <a:r>
              <a:rPr lang="en-US" altLang="ja-JP" sz="3200" dirty="0" smtClean="0"/>
              <a:t>UFO</a:t>
            </a:r>
            <a:r>
              <a:rPr lang="ja-JP" altLang="en-US" sz="3200" dirty="0" smtClean="0"/>
              <a:t>の出現場所</a:t>
            </a:r>
            <a:endParaRPr lang="en-US" altLang="ja-JP" sz="3200" dirty="0" smtClean="0"/>
          </a:p>
          <a:p>
            <a:endParaRPr lang="en-US" altLang="ja-JP" sz="3200" dirty="0"/>
          </a:p>
          <a:p>
            <a:r>
              <a:rPr lang="ja-JP" altLang="en-US" sz="3200" dirty="0" smtClean="0"/>
              <a:t>　基本的にゴール地点に近い場所からスポーンするように</a:t>
            </a:r>
            <a:endParaRPr lang="en-US" altLang="ja-JP" sz="3200" dirty="0" smtClean="0"/>
          </a:p>
          <a:p>
            <a:r>
              <a:rPr lang="ja-JP" altLang="en-US" sz="3200" dirty="0"/>
              <a:t>　</a:t>
            </a:r>
            <a:r>
              <a:rPr lang="ja-JP" altLang="en-US" sz="3200" dirty="0" smtClean="0"/>
              <a:t>設定されています。</a:t>
            </a:r>
            <a:endParaRPr lang="en-US" altLang="ja-JP" sz="3200" dirty="0" smtClean="0"/>
          </a:p>
          <a:p>
            <a:endParaRPr lang="en-US" altLang="ja-JP" sz="3200" dirty="0" smtClean="0"/>
          </a:p>
          <a:p>
            <a:r>
              <a:rPr lang="ja-JP" altLang="en-US" sz="3200" dirty="0"/>
              <a:t>　</a:t>
            </a:r>
            <a:r>
              <a:rPr lang="ja-JP" altLang="en-US" sz="3200" dirty="0" smtClean="0"/>
              <a:t>そのためルートを作るたびに少しずつ誘導していくような</a:t>
            </a:r>
            <a:endParaRPr lang="en-US" altLang="ja-JP" sz="3200" dirty="0" smtClean="0"/>
          </a:p>
          <a:p>
            <a:r>
              <a:rPr lang="ja-JP" altLang="en-US" sz="3200" dirty="0"/>
              <a:t>　</a:t>
            </a:r>
            <a:r>
              <a:rPr lang="ja-JP" altLang="en-US" sz="3200" dirty="0" smtClean="0"/>
              <a:t>プレイスタイルの場合、苦戦する可能性が高いです</a:t>
            </a:r>
            <a:endParaRPr lang="en-US" altLang="ja-JP" sz="3200" dirty="0" smtClean="0"/>
          </a:p>
          <a:p>
            <a:endParaRPr lang="en-US" altLang="ja-JP" sz="3200" dirty="0"/>
          </a:p>
          <a:p>
            <a:r>
              <a:rPr lang="ja-JP" altLang="en-US" sz="3200" dirty="0" smtClean="0"/>
              <a:t>　どうしてもきつい場合は一度誘導する頻度をさげ、一気に</a:t>
            </a:r>
            <a:endParaRPr lang="en-US" altLang="ja-JP" sz="3200" dirty="0" smtClean="0"/>
          </a:p>
          <a:p>
            <a:r>
              <a:rPr lang="ja-JP" altLang="en-US" sz="3200" dirty="0"/>
              <a:t>　</a:t>
            </a:r>
            <a:r>
              <a:rPr lang="ja-JP" altLang="en-US" sz="3200" dirty="0" smtClean="0"/>
              <a:t>ルートを駆け抜けさせるようにプレイしてみて下さい</a:t>
            </a:r>
            <a:endParaRPr lang="en-US" altLang="ja-JP" sz="3200" dirty="0" smtClean="0"/>
          </a:p>
        </p:txBody>
      </p:sp>
    </p:spTree>
    <p:extLst>
      <p:ext uri="{BB962C8B-B14F-4D97-AF65-F5344CB8AC3E}">
        <p14:creationId xmlns:p14="http://schemas.microsoft.com/office/powerpoint/2010/main" val="289572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9391" y="545282"/>
            <a:ext cx="11864829" cy="5016758"/>
          </a:xfrm>
          <a:prstGeom prst="rect">
            <a:avLst/>
          </a:prstGeom>
          <a:noFill/>
        </p:spPr>
        <p:txBody>
          <a:bodyPr wrap="square" rtlCol="0">
            <a:spAutoFit/>
          </a:bodyPr>
          <a:lstStyle/>
          <a:p>
            <a:r>
              <a:rPr lang="ja-JP" altLang="en-US" sz="3200" dirty="0" smtClean="0"/>
              <a:t>　〇道は太めに</a:t>
            </a:r>
            <a:endParaRPr lang="en-US" altLang="ja-JP" sz="3200" dirty="0" smtClean="0"/>
          </a:p>
          <a:p>
            <a:endParaRPr lang="en-US" altLang="ja-JP" sz="3200" dirty="0"/>
          </a:p>
          <a:p>
            <a:r>
              <a:rPr lang="ja-JP" altLang="en-US" sz="3200" dirty="0" smtClean="0"/>
              <a:t>　隕石が当たった時磁石ブロックからの繋がりがなくなった</a:t>
            </a:r>
            <a:endParaRPr lang="en-US" altLang="ja-JP" sz="3200" dirty="0" smtClean="0"/>
          </a:p>
          <a:p>
            <a:r>
              <a:rPr lang="ja-JP" altLang="en-US" sz="3200" dirty="0"/>
              <a:t>　</a:t>
            </a:r>
            <a:r>
              <a:rPr lang="ja-JP" altLang="en-US" sz="3200" dirty="0" smtClean="0"/>
              <a:t>ルートは壊れるようになっています。</a:t>
            </a:r>
            <a:endParaRPr lang="en-US" altLang="ja-JP" sz="3200" dirty="0" smtClean="0"/>
          </a:p>
          <a:p>
            <a:endParaRPr lang="en-US" altLang="ja-JP" sz="3200" dirty="0"/>
          </a:p>
          <a:p>
            <a:r>
              <a:rPr lang="ja-JP" altLang="en-US" sz="3200" dirty="0" smtClean="0"/>
              <a:t>　</a:t>
            </a:r>
            <a:r>
              <a:rPr lang="ja-JP" altLang="en-US" sz="3200" dirty="0"/>
              <a:t>ルート</a:t>
            </a:r>
            <a:r>
              <a:rPr lang="ja-JP" altLang="en-US" sz="3200" dirty="0" smtClean="0"/>
              <a:t>が隕石によって壊されるときは他の場所に注意が</a:t>
            </a:r>
            <a:endParaRPr lang="en-US" altLang="ja-JP" sz="3200" dirty="0" smtClean="0"/>
          </a:p>
          <a:p>
            <a:r>
              <a:rPr lang="ja-JP" altLang="en-US" sz="3200" dirty="0"/>
              <a:t>　</a:t>
            </a:r>
            <a:r>
              <a:rPr lang="ja-JP" altLang="en-US" sz="3200" dirty="0" smtClean="0"/>
              <a:t>向いており、不意をうたれた時がほとんどです</a:t>
            </a:r>
            <a:endParaRPr lang="en-US" altLang="ja-JP" sz="3200" dirty="0" smtClean="0"/>
          </a:p>
          <a:p>
            <a:endParaRPr lang="en-US" altLang="ja-JP" sz="3200" dirty="0"/>
          </a:p>
          <a:p>
            <a:r>
              <a:rPr lang="ja-JP" altLang="en-US" sz="3200" dirty="0" smtClean="0"/>
              <a:t>　なので普段からルートを太めに組んでおくことで不意を</a:t>
            </a:r>
            <a:endParaRPr lang="en-US" altLang="ja-JP" sz="3200" dirty="0" smtClean="0"/>
          </a:p>
          <a:p>
            <a:r>
              <a:rPr lang="ja-JP" altLang="en-US" sz="3200" dirty="0"/>
              <a:t>　</a:t>
            </a:r>
            <a:r>
              <a:rPr lang="ja-JP" altLang="en-US" sz="3200" dirty="0" smtClean="0"/>
              <a:t>うたれた際の保険をかけることができます</a:t>
            </a:r>
            <a:endParaRPr lang="en-US" altLang="ja-JP" sz="3200" dirty="0" smtClean="0"/>
          </a:p>
        </p:txBody>
      </p:sp>
    </p:spTree>
    <p:extLst>
      <p:ext uri="{BB962C8B-B14F-4D97-AF65-F5344CB8AC3E}">
        <p14:creationId xmlns:p14="http://schemas.microsoft.com/office/powerpoint/2010/main" val="744802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TM03457444[[fn=基礎]]</Template>
  <TotalTime>157</TotalTime>
  <Words>220</Words>
  <Application>Microsoft Office PowerPoint</Application>
  <PresentationFormat>ワイド画面</PresentationFormat>
  <Paragraphs>94</Paragraphs>
  <Slides>19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ＭＳ ゴシック</vt:lpstr>
      <vt:lpstr>Corbel</vt:lpstr>
      <vt:lpstr>基礎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shinnosuke ogata</dc:creator>
  <cp:lastModifiedBy>shinnosuke ogata</cp:lastModifiedBy>
  <cp:revision>16</cp:revision>
  <dcterms:created xsi:type="dcterms:W3CDTF">2021-01-29T05:49:34Z</dcterms:created>
  <dcterms:modified xsi:type="dcterms:W3CDTF">2021-01-29T08:27:12Z</dcterms:modified>
</cp:coreProperties>
</file>