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5" r:id="rId4"/>
    <p:sldId id="266" r:id="rId5"/>
    <p:sldId id="263" r:id="rId6"/>
    <p:sldId id="264" r:id="rId7"/>
    <p:sldId id="257" r:id="rId8"/>
    <p:sldId id="259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7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9E542-8F9A-4E5D-8842-4A45CD438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91C63-ED11-4184-90D9-8C4B705B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9FB5-4CE9-4B04-9539-18E704C1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09592-9067-4741-B4FF-B927B9F3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30DE-BEFF-40D9-B5EB-24F95365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2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4C57-50E1-4A8B-B40F-A1C53A36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63DA7-B260-4DA6-AE2E-01C1A46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BBF8-91C6-4E70-8170-339A4F41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F3582-F8A7-4F34-B8A3-8543A0CF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69C10-AC9B-45F4-A1D1-EDC5E845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0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4A6F6A-2F82-4A64-8E29-7A3552026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48EE6-B1D3-4F2E-963A-1344F01BC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5C8F7-8AC5-4EE6-81DA-0EC8DD66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4D1F9-E7FA-4D1C-996B-159307C6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03D77-1550-4579-A49F-CA668B5E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59BE-0F62-49DF-8D7A-AA0BD8AA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0A12D-E763-449C-BC7C-B7D3C916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8362B-0A5F-4B46-ACC9-F242ADA6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F6727-EB45-4997-9F75-C72FB9F3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4BAFF-F6B2-40E5-9B49-A1214A8E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FC5EC-E6B9-43DD-8A51-9D28F0C7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7E166-527C-48E1-934B-792DB113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DF899-B004-4AA2-853C-2B6B2400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7934B-54DB-4663-8C5B-79EA749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46B3D-D8CF-40AC-9BC5-91F6B13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5E6CE-955B-4A64-A040-BB8217E5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BB2D-D429-45CE-996B-AF3EBB1D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D9F40-C292-44A8-BAA7-F6EDD7C5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5B64-91E6-46B2-9414-C25A0DE7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767C8-49BA-4F35-AACE-E7A34842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24C45-DA0C-4CE8-8A5D-C05C2849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55E1-5AD9-4CBD-B841-F88CD05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337D2-925E-4885-98E4-2D7CDC7C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4089B9-10C3-4351-B780-E70CB371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AF4D4C-E062-432C-8C6A-C21FF96F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E2AA-944E-44AB-82A9-7453A0079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AB2B9-AF34-46F7-8E37-9D2B132B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CDF8BB-FC72-496D-A1F5-4527F5E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33859-8B86-4DE6-ACB8-1BD0DA0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9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BC49D-6F1E-422E-AD90-4B525351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6C588F-B728-453E-8F58-A12B6298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D6B679-E9CC-41CB-9037-2F00048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43867D-B465-4024-8C58-F858FE43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A2C54-DCED-46C6-8D4B-3A59AC8A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AA20E-6BCB-4DD9-8F7C-71D213D8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CE9FB-1F11-4537-873C-924BAA2E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0E0CD-A2CD-4CE0-B20D-5F427D97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23DCA-B081-4E2F-935F-49DE3A56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F40A1-9330-4F6D-84DB-D83D43AE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10EE6-6EA8-47EF-B5F7-4B5AD02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A80F8-2D59-436B-BE54-7704A36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E96CF-E86A-4B5A-86C7-8134670D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B5FB-1777-48E7-A2D6-07BAA6A5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0CD252-6557-4A78-9F72-7BBD27143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E048C-56A2-4C9F-BC7B-EA4A4C21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8663E-89E5-478B-952C-1D52522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212D4-2A34-467F-ADFC-640B2A8D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43D59-7A24-46A9-9C5E-303AE689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E3E57-8617-46F7-9DA1-808AE6F4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44772-639F-4E2F-99FC-3EF886E6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87F55-A6F2-4623-A242-F65449B86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F018-4284-4809-9E54-87117170F567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0C7C2-2840-44B9-9411-C72467919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63CA9-A80D-45C5-BFB7-D858D3B81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FF4-1CF5-442F-9701-4680869B9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8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53.png"/><Relationship Id="rId21" Type="http://schemas.openxmlformats.org/officeDocument/2006/relationships/image" Target="../media/image5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52.png"/><Relationship Id="rId16" Type="http://schemas.openxmlformats.org/officeDocument/2006/relationships/image" Target="../media/image41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image" Target="../media/image55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9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7.png"/><Relationship Id="rId24" Type="http://schemas.openxmlformats.org/officeDocument/2006/relationships/image" Target="../media/image17.png"/><Relationship Id="rId5" Type="http://schemas.openxmlformats.org/officeDocument/2006/relationships/image" Target="../media/image13.jpg"/><Relationship Id="rId15" Type="http://schemas.openxmlformats.org/officeDocument/2006/relationships/image" Target="../media/image101.png"/><Relationship Id="rId23" Type="http://schemas.openxmlformats.org/officeDocument/2006/relationships/image" Target="../media/image16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12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jpg"/><Relationship Id="rId2" Type="http://schemas.openxmlformats.org/officeDocument/2006/relationships/image" Target="../media/image11.pn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5" Type="http://schemas.openxmlformats.org/officeDocument/2006/relationships/image" Target="../media/image32.jpg"/><Relationship Id="rId10" Type="http://schemas.openxmlformats.org/officeDocument/2006/relationships/image" Target="../media/image27.jpg"/><Relationship Id="rId4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pn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50.jpg"/><Relationship Id="rId7" Type="http://schemas.openxmlformats.org/officeDocument/2006/relationships/image" Target="../media/image61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" Type="http://schemas.openxmlformats.org/officeDocument/2006/relationships/image" Target="../media/image49.jp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8.png"/><Relationship Id="rId5" Type="http://schemas.openxmlformats.org/officeDocument/2006/relationships/image" Target="../media/image44.png"/><Relationship Id="rId15" Type="http://schemas.openxmlformats.org/officeDocument/2006/relationships/image" Target="../media/image140.png"/><Relationship Id="rId10" Type="http://schemas.openxmlformats.org/officeDocument/2006/relationships/image" Target="../media/image200.png"/><Relationship Id="rId19" Type="http://schemas.openxmlformats.org/officeDocument/2006/relationships/image" Target="../media/image180.png"/><Relationship Id="rId4" Type="http://schemas.openxmlformats.org/officeDocument/2006/relationships/image" Target="../media/image30.png"/><Relationship Id="rId9" Type="http://schemas.openxmlformats.org/officeDocument/2006/relationships/image" Target="../media/image190.png"/><Relationship Id="rId1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0FFB-8CA1-4C7B-AEC6-7CABF2AB5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F7DEE-B17B-451E-9C2C-C02128F37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石宇鹏</a:t>
            </a:r>
            <a:r>
              <a:rPr lang="en-US" altLang="zh-CN"/>
              <a:t>1170300930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FFA3-7975-43EE-8DB2-126493BD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89034-E618-46F1-A406-381F17C3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75A7AE-7597-4AF0-BCDE-AE3433CCDA73}"/>
              </a:ext>
            </a:extLst>
          </p:cNvPr>
          <p:cNvSpPr/>
          <p:nvPr/>
        </p:nvSpPr>
        <p:spPr>
          <a:xfrm>
            <a:off x="1071391" y="3099401"/>
            <a:ext cx="199053" cy="1644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55385A-8C38-41EA-9EAB-93E4B25ED311}"/>
              </a:ext>
            </a:extLst>
          </p:cNvPr>
          <p:cNvSpPr/>
          <p:nvPr/>
        </p:nvSpPr>
        <p:spPr>
          <a:xfrm>
            <a:off x="1573359" y="2512923"/>
            <a:ext cx="242596" cy="281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DD8CE-EC49-40E0-AABA-66A1730B9599}"/>
              </a:ext>
            </a:extLst>
          </p:cNvPr>
          <p:cNvSpPr/>
          <p:nvPr/>
        </p:nvSpPr>
        <p:spPr>
          <a:xfrm>
            <a:off x="2464289" y="2512921"/>
            <a:ext cx="242596" cy="281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7662C-C0EB-4F99-A609-1CFFC7B74E6B}"/>
              </a:ext>
            </a:extLst>
          </p:cNvPr>
          <p:cNvSpPr/>
          <p:nvPr/>
        </p:nvSpPr>
        <p:spPr>
          <a:xfrm>
            <a:off x="3277659" y="2530521"/>
            <a:ext cx="242596" cy="281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D7FD83-406A-4F9D-B4F0-D73CDE62214E}"/>
              </a:ext>
            </a:extLst>
          </p:cNvPr>
          <p:cNvSpPr txBox="1"/>
          <p:nvPr/>
        </p:nvSpPr>
        <p:spPr>
          <a:xfrm>
            <a:off x="956756" y="49614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BC5D62-D569-4916-A041-F0BE0C5AFA9E}"/>
              </a:ext>
            </a:extLst>
          </p:cNvPr>
          <p:cNvSpPr/>
          <p:nvPr/>
        </p:nvSpPr>
        <p:spPr>
          <a:xfrm>
            <a:off x="1419581" y="565259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1024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E8719B-5DED-45DD-B7F7-B8693D9A221B}"/>
              </a:ext>
            </a:extLst>
          </p:cNvPr>
          <p:cNvSpPr/>
          <p:nvPr/>
        </p:nvSpPr>
        <p:spPr>
          <a:xfrm>
            <a:off x="2310511" y="565259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2048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D41249-4341-4B85-A5B4-771EEF3881FB}"/>
              </a:ext>
            </a:extLst>
          </p:cNvPr>
          <p:cNvSpPr/>
          <p:nvPr/>
        </p:nvSpPr>
        <p:spPr>
          <a:xfrm>
            <a:off x="3911029" y="3788981"/>
            <a:ext cx="180000" cy="1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746021-D8CE-4AD0-B916-33AFC9AE9D5B}"/>
              </a:ext>
            </a:extLst>
          </p:cNvPr>
          <p:cNvSpPr/>
          <p:nvPr/>
        </p:nvSpPr>
        <p:spPr>
          <a:xfrm>
            <a:off x="3121109" y="567019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1024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49BF27-4781-4AAD-B012-6B05112F74D0}"/>
              </a:ext>
            </a:extLst>
          </p:cNvPr>
          <p:cNvSpPr/>
          <p:nvPr/>
        </p:nvSpPr>
        <p:spPr>
          <a:xfrm>
            <a:off x="3847782" y="424016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9A2CC1-C073-4913-8623-F6BE652478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36" y="2592371"/>
            <a:ext cx="4873669" cy="281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054F9F-F6BB-4EAC-87A3-0AFB9DB7999B}"/>
              </a:ext>
            </a:extLst>
          </p:cNvPr>
          <p:cNvSpPr/>
          <p:nvPr/>
        </p:nvSpPr>
        <p:spPr>
          <a:xfrm>
            <a:off x="5178640" y="5716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深蓝色代表训练集准确率（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张）红色代表测试集准确率（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2310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15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A011-3947-4C48-BF7C-7A840142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判别器设置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6CAD0-6659-4B19-9AE2-018CC80C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D03153-0E10-4674-9167-B7EC04104D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69276" y="47709"/>
            <a:ext cx="1066165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C71155-463E-4E9C-9489-5912CEFF7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36877" y="47709"/>
            <a:ext cx="10668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E758CF-0E99-4EE0-8F29-F288E0BBD6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1221" y="47709"/>
            <a:ext cx="1046480" cy="1079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8074E9-B989-4395-9DCC-9F8E3936C96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05246" y="47709"/>
            <a:ext cx="1086485" cy="1079500"/>
          </a:xfrm>
          <a:prstGeom prst="rect">
            <a:avLst/>
          </a:prstGeom>
        </p:spPr>
      </p:pic>
      <p:sp>
        <p:nvSpPr>
          <p:cNvPr id="40" name="立方体 39">
            <a:extLst>
              <a:ext uri="{FF2B5EF4-FFF2-40B4-BE49-F238E27FC236}">
                <a16:creationId xmlns:a16="http://schemas.microsoft.com/office/drawing/2014/main" id="{9C81E690-FF5A-4E39-8307-D39FC3D51F0F}"/>
              </a:ext>
            </a:extLst>
          </p:cNvPr>
          <p:cNvSpPr/>
          <p:nvPr/>
        </p:nvSpPr>
        <p:spPr>
          <a:xfrm>
            <a:off x="8741919" y="2614564"/>
            <a:ext cx="211436" cy="1926454"/>
          </a:xfrm>
          <a:prstGeom prst="cube">
            <a:avLst>
              <a:gd name="adj" fmla="val 354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84A30425-7AF9-4CCA-9F44-2EDEA3CB0AC3}"/>
              </a:ext>
            </a:extLst>
          </p:cNvPr>
          <p:cNvSpPr/>
          <p:nvPr/>
        </p:nvSpPr>
        <p:spPr>
          <a:xfrm>
            <a:off x="9609603" y="2614564"/>
            <a:ext cx="211436" cy="1926454"/>
          </a:xfrm>
          <a:prstGeom prst="cube">
            <a:avLst>
              <a:gd name="adj" fmla="val 354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0AA38246-2A1F-456E-A0F5-C108FCA3CBAD}"/>
              </a:ext>
            </a:extLst>
          </p:cNvPr>
          <p:cNvSpPr/>
          <p:nvPr/>
        </p:nvSpPr>
        <p:spPr>
          <a:xfrm>
            <a:off x="919788" y="2614564"/>
            <a:ext cx="808682" cy="2324233"/>
          </a:xfrm>
          <a:prstGeom prst="cube">
            <a:avLst>
              <a:gd name="adj" fmla="val 927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D22D6E3B-FE0A-4CE1-B993-D3781B229ABE}"/>
              </a:ext>
            </a:extLst>
          </p:cNvPr>
          <p:cNvSpPr/>
          <p:nvPr/>
        </p:nvSpPr>
        <p:spPr>
          <a:xfrm>
            <a:off x="2592295" y="2614564"/>
            <a:ext cx="924643" cy="2324233"/>
          </a:xfrm>
          <a:prstGeom prst="cube">
            <a:avLst>
              <a:gd name="adj" fmla="val 795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3738704B-6CC0-48BB-ADD6-BB1AF2F2B508}"/>
              </a:ext>
            </a:extLst>
          </p:cNvPr>
          <p:cNvSpPr/>
          <p:nvPr/>
        </p:nvSpPr>
        <p:spPr>
          <a:xfrm>
            <a:off x="4264802" y="3008141"/>
            <a:ext cx="641488" cy="1399591"/>
          </a:xfrm>
          <a:prstGeom prst="cube">
            <a:avLst>
              <a:gd name="adj" fmla="val 803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B4DE6BA9-5A67-42C6-B8EF-D19A401C06DB}"/>
              </a:ext>
            </a:extLst>
          </p:cNvPr>
          <p:cNvSpPr/>
          <p:nvPr/>
        </p:nvSpPr>
        <p:spPr>
          <a:xfrm>
            <a:off x="5918113" y="3008141"/>
            <a:ext cx="799657" cy="1386368"/>
          </a:xfrm>
          <a:prstGeom prst="cube">
            <a:avLst>
              <a:gd name="adj" fmla="val 51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9C9CE447-4C01-461E-8406-627049A5D7AC}"/>
              </a:ext>
            </a:extLst>
          </p:cNvPr>
          <p:cNvSpPr/>
          <p:nvPr/>
        </p:nvSpPr>
        <p:spPr>
          <a:xfrm>
            <a:off x="7354987" y="3336777"/>
            <a:ext cx="920605" cy="700451"/>
          </a:xfrm>
          <a:prstGeom prst="cube">
            <a:avLst>
              <a:gd name="adj" fmla="val 307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A9004A7B-4ACC-4CCB-8733-5E5E36F8D11D}"/>
              </a:ext>
            </a:extLst>
          </p:cNvPr>
          <p:cNvSpPr/>
          <p:nvPr/>
        </p:nvSpPr>
        <p:spPr>
          <a:xfrm>
            <a:off x="10409780" y="3447409"/>
            <a:ext cx="211436" cy="253916"/>
          </a:xfrm>
          <a:prstGeom prst="cube">
            <a:avLst>
              <a:gd name="adj" fmla="val 354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5C5FC2-4F6F-4C8B-98D2-8309F6051672}"/>
                  </a:ext>
                </a:extLst>
              </p:cNvPr>
              <p:cNvSpPr txBox="1"/>
              <p:nvPr/>
            </p:nvSpPr>
            <p:spPr>
              <a:xfrm>
                <a:off x="755928" y="2406815"/>
                <a:ext cx="166904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128×128×1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  <a:p>
                <a:endParaRPr lang="zh-CN" altLang="en-US" sz="105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5C5FC2-4F6F-4C8B-98D2-8309F605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28" y="2406815"/>
                <a:ext cx="1669047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B8D9DB8-2FF4-4926-8BB4-9832534A786A}"/>
                  </a:ext>
                </a:extLst>
              </p:cNvPr>
              <p:cNvSpPr txBox="1"/>
              <p:nvPr/>
            </p:nvSpPr>
            <p:spPr>
              <a:xfrm>
                <a:off x="2432098" y="2311824"/>
                <a:ext cx="1797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128×128×32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B8D9DB8-2FF4-4926-8BB4-9832534A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98" y="2311824"/>
                <a:ext cx="1797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4998998-45C4-4434-9B80-8F6CEB1FDA5B}"/>
                  </a:ext>
                </a:extLst>
              </p:cNvPr>
              <p:cNvSpPr txBox="1"/>
              <p:nvPr/>
            </p:nvSpPr>
            <p:spPr>
              <a:xfrm>
                <a:off x="5676693" y="2681156"/>
                <a:ext cx="1540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64×64×64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4998998-45C4-4434-9B80-8F6CEB1F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3" y="2681156"/>
                <a:ext cx="1540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6C16A1-064E-499D-A046-AC37E1F1ACBD}"/>
                  </a:ext>
                </a:extLst>
              </p:cNvPr>
              <p:cNvSpPr txBox="1"/>
              <p:nvPr/>
            </p:nvSpPr>
            <p:spPr>
              <a:xfrm>
                <a:off x="7201113" y="2970807"/>
                <a:ext cx="1540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32×32×64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6C16A1-064E-499D-A046-AC37E1F1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13" y="2970807"/>
                <a:ext cx="1540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C1E631-DEC4-42A5-A1FC-5F6D86AFE689}"/>
                  </a:ext>
                </a:extLst>
              </p:cNvPr>
              <p:cNvSpPr txBox="1"/>
              <p:nvPr/>
            </p:nvSpPr>
            <p:spPr>
              <a:xfrm>
                <a:off x="590501" y="493879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𝑙𝑎𝑛𝑑𝑚𝑎𝑟𝑘𝑠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2C1E631-DEC4-42A5-A1FC-5F6D86AFE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1" y="4938797"/>
                <a:ext cx="914400" cy="369332"/>
              </a:xfrm>
              <a:prstGeom prst="rect">
                <a:avLst/>
              </a:prstGeom>
              <a:blipFill>
                <a:blip r:embed="rId11"/>
                <a:stretch>
                  <a:fillRect r="-4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箭头: 右 52">
            <a:extLst>
              <a:ext uri="{FF2B5EF4-FFF2-40B4-BE49-F238E27FC236}">
                <a16:creationId xmlns:a16="http://schemas.microsoft.com/office/drawing/2014/main" id="{111A1E60-A404-4BD5-9587-18BBF502EA82}"/>
              </a:ext>
            </a:extLst>
          </p:cNvPr>
          <p:cNvSpPr/>
          <p:nvPr/>
        </p:nvSpPr>
        <p:spPr>
          <a:xfrm>
            <a:off x="1486240" y="3535321"/>
            <a:ext cx="727788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8E78944-2C44-45A7-A01E-FB7A41320BBA}"/>
                  </a:ext>
                </a:extLst>
              </p:cNvPr>
              <p:cNvSpPr txBox="1"/>
              <p:nvPr/>
            </p:nvSpPr>
            <p:spPr>
              <a:xfrm>
                <a:off x="1224792" y="3165989"/>
                <a:ext cx="1275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8E78944-2C44-45A7-A01E-FB7A41320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92" y="3165989"/>
                <a:ext cx="1275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头: 右 54">
            <a:extLst>
              <a:ext uri="{FF2B5EF4-FFF2-40B4-BE49-F238E27FC236}">
                <a16:creationId xmlns:a16="http://schemas.microsoft.com/office/drawing/2014/main" id="{AB060D31-E63F-436C-A752-9B513D66CCDB}"/>
              </a:ext>
            </a:extLst>
          </p:cNvPr>
          <p:cNvSpPr/>
          <p:nvPr/>
        </p:nvSpPr>
        <p:spPr>
          <a:xfrm>
            <a:off x="3302467" y="3539045"/>
            <a:ext cx="727788" cy="3452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10C1BFA-0A57-449A-84AC-918E69BD230A}"/>
                  </a:ext>
                </a:extLst>
              </p:cNvPr>
              <p:cNvSpPr/>
              <p:nvPr/>
            </p:nvSpPr>
            <p:spPr>
              <a:xfrm>
                <a:off x="3330742" y="3249394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10C1BFA-0A57-449A-84AC-918E69BD2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42" y="3249394"/>
                <a:ext cx="7377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396E48-1BC5-4838-9B38-38F6B523C2EC}"/>
                  </a:ext>
                </a:extLst>
              </p:cNvPr>
              <p:cNvSpPr/>
              <p:nvPr/>
            </p:nvSpPr>
            <p:spPr>
              <a:xfrm>
                <a:off x="4039294" y="2614564"/>
                <a:ext cx="155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×32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D396E48-1BC5-4838-9B38-38F6B523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294" y="2614564"/>
                <a:ext cx="15520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右 57">
            <a:extLst>
              <a:ext uri="{FF2B5EF4-FFF2-40B4-BE49-F238E27FC236}">
                <a16:creationId xmlns:a16="http://schemas.microsoft.com/office/drawing/2014/main" id="{C3D7711B-29A0-46D3-B8B5-5CA73853C83A}"/>
              </a:ext>
            </a:extLst>
          </p:cNvPr>
          <p:cNvSpPr/>
          <p:nvPr/>
        </p:nvSpPr>
        <p:spPr>
          <a:xfrm>
            <a:off x="4865196" y="3514746"/>
            <a:ext cx="727788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7E80916-C0B4-4D68-ADE0-7C5D55584BC0}"/>
                  </a:ext>
                </a:extLst>
              </p:cNvPr>
              <p:cNvSpPr txBox="1"/>
              <p:nvPr/>
            </p:nvSpPr>
            <p:spPr>
              <a:xfrm>
                <a:off x="4542867" y="3249394"/>
                <a:ext cx="1275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7E80916-C0B4-4D68-ADE0-7C5D55584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867" y="3249394"/>
                <a:ext cx="1275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右 59">
            <a:extLst>
              <a:ext uri="{FF2B5EF4-FFF2-40B4-BE49-F238E27FC236}">
                <a16:creationId xmlns:a16="http://schemas.microsoft.com/office/drawing/2014/main" id="{92098DD5-F02C-40D7-AC2A-E541794336E0}"/>
              </a:ext>
            </a:extLst>
          </p:cNvPr>
          <p:cNvSpPr/>
          <p:nvPr/>
        </p:nvSpPr>
        <p:spPr>
          <a:xfrm>
            <a:off x="6598924" y="3535321"/>
            <a:ext cx="727788" cy="3452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890983E-6C75-40A0-AC49-5756D1D6FC9E}"/>
                  </a:ext>
                </a:extLst>
              </p:cNvPr>
              <p:cNvSpPr/>
              <p:nvPr/>
            </p:nvSpPr>
            <p:spPr>
              <a:xfrm>
                <a:off x="6627199" y="3245670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890983E-6C75-40A0-AC49-5756D1D6F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99" y="3245670"/>
                <a:ext cx="7377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7002A81E-107C-46DD-9ED8-0727DFD2C51B}"/>
              </a:ext>
            </a:extLst>
          </p:cNvPr>
          <p:cNvSpPr txBox="1"/>
          <p:nvPr/>
        </p:nvSpPr>
        <p:spPr>
          <a:xfrm>
            <a:off x="9493438" y="456946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D74AFE1B-B211-4BBA-A8B9-D832DA88FDB6}"/>
              </a:ext>
            </a:extLst>
          </p:cNvPr>
          <p:cNvSpPr/>
          <p:nvPr/>
        </p:nvSpPr>
        <p:spPr>
          <a:xfrm>
            <a:off x="5899411" y="4938797"/>
            <a:ext cx="727788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C2AFE0FD-AFFB-484E-9E9D-54F7A4B90A56}"/>
              </a:ext>
            </a:extLst>
          </p:cNvPr>
          <p:cNvSpPr/>
          <p:nvPr/>
        </p:nvSpPr>
        <p:spPr>
          <a:xfrm>
            <a:off x="5899525" y="5436109"/>
            <a:ext cx="727788" cy="3452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322270E-1D8B-4482-82A4-37BEE7E82659}"/>
                  </a:ext>
                </a:extLst>
              </p:cNvPr>
              <p:cNvSpPr txBox="1"/>
              <p:nvPr/>
            </p:nvSpPr>
            <p:spPr>
              <a:xfrm>
                <a:off x="6708112" y="4914698"/>
                <a:ext cx="77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𝐶𝑜𝑛𝑣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322270E-1D8B-4482-82A4-37BEE7E8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112" y="4914698"/>
                <a:ext cx="7732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B5B4B2-F388-41C8-91B8-34A3E695DCDE}"/>
                  </a:ext>
                </a:extLst>
              </p:cNvPr>
              <p:cNvSpPr/>
              <p:nvPr/>
            </p:nvSpPr>
            <p:spPr>
              <a:xfrm>
                <a:off x="6704704" y="5412010"/>
                <a:ext cx="1223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𝑃𝑜𝑜𝑙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B5B4B2-F388-41C8-91B8-34A3E695D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04" y="5412010"/>
                <a:ext cx="12232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FF087CD-9F00-41AF-A89A-F2BCE8FD09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6877" y="1237989"/>
            <a:ext cx="1067039" cy="1073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425C36-C07D-443F-A2BB-A8361513E2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81221" y="1212162"/>
            <a:ext cx="1072342" cy="1099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1EFB28-BB1D-49A4-9D98-977026828E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17276" y="1212162"/>
            <a:ext cx="1072342" cy="1092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0165C3-FFAC-4F4F-A093-E8FA554789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14695" y="1248617"/>
            <a:ext cx="1076060" cy="1042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5BBDC5-BA9B-4023-8134-E40E6F678EBE}"/>
              </a:ext>
            </a:extLst>
          </p:cNvPr>
          <p:cNvSpPr txBox="1"/>
          <p:nvPr/>
        </p:nvSpPr>
        <p:spPr>
          <a:xfrm>
            <a:off x="6373405" y="481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夸张动漫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08E516-C915-4C81-92C2-989CA43124D3}"/>
              </a:ext>
            </a:extLst>
          </p:cNvPr>
          <p:cNvSpPr txBox="1"/>
          <p:nvPr/>
        </p:nvSpPr>
        <p:spPr>
          <a:xfrm>
            <a:off x="6405032" y="1573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真实人脸</a:t>
            </a:r>
          </a:p>
        </p:txBody>
      </p:sp>
    </p:spTree>
    <p:extLst>
      <p:ext uri="{BB962C8B-B14F-4D97-AF65-F5344CB8AC3E}">
        <p14:creationId xmlns:p14="http://schemas.microsoft.com/office/powerpoint/2010/main" val="308555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4A467-00F2-492F-BB81-7C747806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21D9F8-D5C3-4BFB-B292-F3D20F9267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74" y="1815736"/>
            <a:ext cx="8544343" cy="2889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049F73-80F2-4864-9BA5-CB63F49D7804}"/>
              </a:ext>
            </a:extLst>
          </p:cNvPr>
          <p:cNvSpPr/>
          <p:nvPr/>
        </p:nvSpPr>
        <p:spPr>
          <a:xfrm>
            <a:off x="979503" y="49084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能达到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99.8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，测试集达到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89.0%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，但是在测试集上表现没有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方案好，所以我们想采用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设计分类器。</a:t>
            </a:r>
          </a:p>
        </p:txBody>
      </p:sp>
    </p:spTree>
    <p:extLst>
      <p:ext uri="{BB962C8B-B14F-4D97-AF65-F5344CB8AC3E}">
        <p14:creationId xmlns:p14="http://schemas.microsoft.com/office/powerpoint/2010/main" val="159359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920C-ACEB-4F6D-AA7E-C2173884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最原始网络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3ADA1-A666-4F01-8A41-78C7DF2F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5610D-5170-4B17-83EC-51F0000C4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673" y="1825625"/>
            <a:ext cx="8146002" cy="35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716F-816E-4082-B6F8-5B98ACB8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原始实验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3E8936-7C24-49A1-B3F9-8D3DF5BE91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05600" cy="39136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8D65AC-22B6-410C-A7FF-C385BD8AE79F}"/>
              </a:ext>
            </a:extLst>
          </p:cNvPr>
          <p:cNvSpPr txBox="1"/>
          <p:nvPr/>
        </p:nvSpPr>
        <p:spPr>
          <a:xfrm>
            <a:off x="5531582" y="850820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PatchGan</a:t>
            </a:r>
            <a:endParaRPr lang="en-US" altLang="zh-CN" dirty="0"/>
          </a:p>
          <a:p>
            <a:r>
              <a:rPr lang="en-US" altLang="zh-CN" dirty="0"/>
              <a:t>vanilla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A3695C-E86D-488E-A911-3AC191AC49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9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285E41-A3EC-48CD-98E3-8141B8A30D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39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E68304-2BF7-4885-9B6A-B34774D775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54627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C64A47-87DD-4E1E-A8FB-0DE93635C3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890" y="154627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E8993F-7C8D-434E-A144-CC886E918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07" y="3091165"/>
            <a:ext cx="4475891" cy="31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570C2-0E2E-4D2D-B462-97FD6D42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RCF </a:t>
            </a:r>
            <a:r>
              <a:rPr lang="zh-CN" altLang="en-US" dirty="0"/>
              <a:t>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35E869-1565-4996-A8E3-424141BC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46" y="1690688"/>
            <a:ext cx="4590861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232C8C-636B-47D5-B655-C9BE2AEE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97" y="1690688"/>
            <a:ext cx="4575113" cy="1895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9B6472-2C47-46DC-B8AD-D7CE797C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897" y="3429000"/>
            <a:ext cx="4590861" cy="25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EA7D97-7E68-4648-9251-FF377F4A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" y="2188543"/>
            <a:ext cx="639777" cy="639777"/>
          </a:xfrm>
          <a:prstGeom prst="rect">
            <a:avLst/>
          </a:prstGeom>
        </p:spPr>
      </p:pic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9FC9E8B3-2410-4A30-BB9D-C3AFC16D8CD5}"/>
              </a:ext>
            </a:extLst>
          </p:cNvPr>
          <p:cNvSpPr/>
          <p:nvPr/>
        </p:nvSpPr>
        <p:spPr>
          <a:xfrm rot="5400000">
            <a:off x="2137633" y="3337146"/>
            <a:ext cx="467864" cy="182933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操作 7">
            <a:extLst>
              <a:ext uri="{FF2B5EF4-FFF2-40B4-BE49-F238E27FC236}">
                <a16:creationId xmlns:a16="http://schemas.microsoft.com/office/drawing/2014/main" id="{C55E1C27-958E-4AB3-8130-25588B96DE0D}"/>
              </a:ext>
            </a:extLst>
          </p:cNvPr>
          <p:cNvSpPr/>
          <p:nvPr/>
        </p:nvSpPr>
        <p:spPr>
          <a:xfrm rot="16200000" flipH="1">
            <a:off x="1952925" y="3337145"/>
            <a:ext cx="467864" cy="182936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42F5FF-D55C-42F8-9DD4-49F710A74E02}"/>
                  </a:ext>
                </a:extLst>
              </p:cNvPr>
              <p:cNvSpPr txBox="1"/>
              <p:nvPr/>
            </p:nvSpPr>
            <p:spPr>
              <a:xfrm>
                <a:off x="1808044" y="3649981"/>
                <a:ext cx="500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𝑅𝐶𝐹𝐴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42F5FF-D55C-42F8-9DD4-49F710A7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44" y="3649981"/>
                <a:ext cx="500095" cy="369332"/>
              </a:xfrm>
              <a:prstGeom prst="rect">
                <a:avLst/>
              </a:prstGeom>
              <a:blipFill>
                <a:blip r:embed="rId3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7CC9824-3FCE-421F-8086-A2BB7C53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574" y="3105334"/>
            <a:ext cx="639777" cy="639777"/>
          </a:xfrm>
          <a:prstGeom prst="rect">
            <a:avLst/>
          </a:prstGeom>
        </p:spPr>
      </p:pic>
      <p:sp>
        <p:nvSpPr>
          <p:cNvPr id="13" name="流程图: 手动操作 12">
            <a:extLst>
              <a:ext uri="{FF2B5EF4-FFF2-40B4-BE49-F238E27FC236}">
                <a16:creationId xmlns:a16="http://schemas.microsoft.com/office/drawing/2014/main" id="{1D8CA4FF-53BD-40DC-9CE3-A93F0B264D00}"/>
              </a:ext>
            </a:extLst>
          </p:cNvPr>
          <p:cNvSpPr/>
          <p:nvPr/>
        </p:nvSpPr>
        <p:spPr>
          <a:xfrm rot="5400000">
            <a:off x="2132223" y="1720807"/>
            <a:ext cx="467862" cy="182933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A47BA8AF-D58D-4816-8C41-B91084472B29}"/>
              </a:ext>
            </a:extLst>
          </p:cNvPr>
          <p:cNvSpPr/>
          <p:nvPr/>
        </p:nvSpPr>
        <p:spPr>
          <a:xfrm rot="16200000" flipH="1">
            <a:off x="1942171" y="1720809"/>
            <a:ext cx="467864" cy="182936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C907DF-C81A-4B2B-8249-158886D6115D}"/>
              </a:ext>
            </a:extLst>
          </p:cNvPr>
          <p:cNvSpPr/>
          <p:nvPr/>
        </p:nvSpPr>
        <p:spPr>
          <a:xfrm>
            <a:off x="3080574" y="1430251"/>
            <a:ext cx="91831" cy="758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C068E9-4667-47ED-BA3A-4EF4D9D6A23A}"/>
              </a:ext>
            </a:extLst>
          </p:cNvPr>
          <p:cNvSpPr/>
          <p:nvPr/>
        </p:nvSpPr>
        <p:spPr>
          <a:xfrm>
            <a:off x="4453195" y="2328739"/>
            <a:ext cx="597193" cy="540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6B4E61-857C-44A3-9614-591236D3E833}"/>
              </a:ext>
            </a:extLst>
          </p:cNvPr>
          <p:cNvSpPr txBox="1"/>
          <p:nvPr/>
        </p:nvSpPr>
        <p:spPr>
          <a:xfrm>
            <a:off x="3993793" y="2612488"/>
            <a:ext cx="53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warp</a:t>
            </a:r>
            <a:endParaRPr lang="zh-CN" altLang="en-US" sz="1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205C4F9-76E4-417B-AD1C-0A123674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5" y="4858066"/>
            <a:ext cx="639777" cy="639777"/>
          </a:xfrm>
          <a:prstGeom prst="rect">
            <a:avLst/>
          </a:prstGeom>
        </p:spPr>
      </p:pic>
      <p:sp>
        <p:nvSpPr>
          <p:cNvPr id="29" name="流程图: 手动操作 28">
            <a:extLst>
              <a:ext uri="{FF2B5EF4-FFF2-40B4-BE49-F238E27FC236}">
                <a16:creationId xmlns:a16="http://schemas.microsoft.com/office/drawing/2014/main" id="{38D89C94-9E9F-4A29-86D3-0CD6B241D8B7}"/>
              </a:ext>
            </a:extLst>
          </p:cNvPr>
          <p:cNvSpPr/>
          <p:nvPr/>
        </p:nvSpPr>
        <p:spPr>
          <a:xfrm rot="5400000">
            <a:off x="3056686" y="5074918"/>
            <a:ext cx="467864" cy="182933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操作 29">
            <a:extLst>
              <a:ext uri="{FF2B5EF4-FFF2-40B4-BE49-F238E27FC236}">
                <a16:creationId xmlns:a16="http://schemas.microsoft.com/office/drawing/2014/main" id="{DD5543BF-6DD0-4499-AB08-9EFEC4C81D1C}"/>
              </a:ext>
            </a:extLst>
          </p:cNvPr>
          <p:cNvSpPr/>
          <p:nvPr/>
        </p:nvSpPr>
        <p:spPr>
          <a:xfrm rot="16200000" flipH="1">
            <a:off x="2870610" y="5074917"/>
            <a:ext cx="467864" cy="182936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65B5326-9FF3-4817-9AF9-003E347D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904" y="4853839"/>
            <a:ext cx="643776" cy="639777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F94AC9E0-C7B7-49E7-993C-93C84CFEF395}"/>
              </a:ext>
            </a:extLst>
          </p:cNvPr>
          <p:cNvSpPr/>
          <p:nvPr/>
        </p:nvSpPr>
        <p:spPr>
          <a:xfrm>
            <a:off x="7510532" y="3649981"/>
            <a:ext cx="359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1C0358F0-C6FD-4D05-A25E-19C0DE35D7DA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>
            <a:off x="3172405" y="1809397"/>
            <a:ext cx="547946" cy="1615826"/>
          </a:xfrm>
          <a:prstGeom prst="curvedConnector3">
            <a:avLst>
              <a:gd name="adj1" fmla="val 141719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B444781-F1AA-4426-B41A-D18BEEE2B157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V="1">
            <a:off x="736532" y="1812277"/>
            <a:ext cx="1348103" cy="696155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FBF73AE-1008-4F86-9261-0BFFDA5967D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36532" y="2508432"/>
            <a:ext cx="1358857" cy="920181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096410-B643-48A7-97E2-9A35B6CF4607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2457621" y="1809397"/>
            <a:ext cx="622953" cy="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B74ABD-66A5-45BE-BD85-F149B4078331}"/>
              </a:ext>
            </a:extLst>
          </p:cNvPr>
          <p:cNvCxnSpPr>
            <a:cxnSpLocks/>
            <a:stCxn id="7" idx="0"/>
            <a:endCxn id="12" idx="1"/>
          </p:cNvCxnSpPr>
          <p:nvPr/>
        </p:nvCxnSpPr>
        <p:spPr>
          <a:xfrm flipV="1">
            <a:off x="2463032" y="3425223"/>
            <a:ext cx="617542" cy="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49F8769-E3F6-4FC9-8297-B37F885FCB68}"/>
              </a:ext>
            </a:extLst>
          </p:cNvPr>
          <p:cNvSpPr/>
          <p:nvPr/>
        </p:nvSpPr>
        <p:spPr>
          <a:xfrm>
            <a:off x="4032301" y="2508431"/>
            <a:ext cx="373998" cy="149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32D581-E4AC-4032-8674-8976FCCD637C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V="1">
            <a:off x="2305832" y="5166385"/>
            <a:ext cx="707242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6857859-7C42-423D-887C-839F849BAEBA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>
            <a:off x="3382085" y="5166385"/>
            <a:ext cx="1047819" cy="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28DB25C-6BBC-418D-A350-678142D88C60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>
            <a:off x="5050388" y="2599048"/>
            <a:ext cx="2460144" cy="1321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99573B-EE6E-41B3-80B4-19F9D15922C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5073680" y="3920290"/>
            <a:ext cx="2436852" cy="1253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109E4A2-03D8-4DA9-8C27-23FC7B29ADB6}"/>
                  </a:ext>
                </a:extLst>
              </p:cNvPr>
              <p:cNvSpPr/>
              <p:nvPr/>
            </p:nvSpPr>
            <p:spPr>
              <a:xfrm>
                <a:off x="8154308" y="3649981"/>
                <a:ext cx="597193" cy="528907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𝑔𝑎𝑛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109E4A2-03D8-4DA9-8C27-23FC7B29A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08" y="3649981"/>
                <a:ext cx="597193" cy="528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5550EB7-9766-43FC-BBC0-9E2365635EE8}"/>
              </a:ext>
            </a:extLst>
          </p:cNvPr>
          <p:cNvCxnSpPr>
            <a:stCxn id="34" idx="3"/>
            <a:endCxn id="76" idx="1"/>
          </p:cNvCxnSpPr>
          <p:nvPr/>
        </p:nvCxnSpPr>
        <p:spPr>
          <a:xfrm flipV="1">
            <a:off x="7869534" y="3914435"/>
            <a:ext cx="284774" cy="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94C5536-3FA3-49DD-8D7B-A59072490656}"/>
                  </a:ext>
                </a:extLst>
              </p:cNvPr>
              <p:cNvSpPr/>
              <p:nvPr/>
            </p:nvSpPr>
            <p:spPr>
              <a:xfrm>
                <a:off x="2556117" y="840998"/>
                <a:ext cx="597193" cy="528907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94C5536-3FA3-49DD-8D7B-A5907249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17" y="840998"/>
                <a:ext cx="597193" cy="528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DA19D06-7143-4F0C-8BDC-5341905B6B9C}"/>
                  </a:ext>
                </a:extLst>
              </p:cNvPr>
              <p:cNvSpPr/>
              <p:nvPr/>
            </p:nvSpPr>
            <p:spPr>
              <a:xfrm>
                <a:off x="3221715" y="840997"/>
                <a:ext cx="597193" cy="528907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900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zh-CN" altLang="en-US" sz="900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DA19D06-7143-4F0C-8BDC-5341905B6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15" y="840997"/>
                <a:ext cx="597193" cy="5289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40677E95-D185-4954-9191-39C0F9CCFF90}"/>
              </a:ext>
            </a:extLst>
          </p:cNvPr>
          <p:cNvSpPr/>
          <p:nvPr/>
        </p:nvSpPr>
        <p:spPr>
          <a:xfrm>
            <a:off x="4507756" y="326788"/>
            <a:ext cx="91831" cy="758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34AD9F5-3AB8-412A-8836-927F590E07A7}"/>
              </a:ext>
            </a:extLst>
          </p:cNvPr>
          <p:cNvCxnSpPr>
            <a:stCxn id="13" idx="0"/>
            <a:endCxn id="50" idx="1"/>
          </p:cNvCxnSpPr>
          <p:nvPr/>
        </p:nvCxnSpPr>
        <p:spPr>
          <a:xfrm flipV="1">
            <a:off x="2457621" y="705934"/>
            <a:ext cx="2050135" cy="1106340"/>
          </a:xfrm>
          <a:prstGeom prst="bentConnector3">
            <a:avLst>
              <a:gd name="adj1" fmla="val 1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C9A8C5A-E437-4835-8F34-138228E53030}"/>
              </a:ext>
            </a:extLst>
          </p:cNvPr>
          <p:cNvSpPr/>
          <p:nvPr/>
        </p:nvSpPr>
        <p:spPr>
          <a:xfrm>
            <a:off x="5478823" y="1062371"/>
            <a:ext cx="597193" cy="540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7013994-DF63-4C82-AB72-B86DA13D0137}"/>
              </a:ext>
            </a:extLst>
          </p:cNvPr>
          <p:cNvCxnSpPr>
            <a:cxnSpLocks/>
            <a:stCxn id="50" idx="3"/>
            <a:endCxn id="18" idx="0"/>
          </p:cNvCxnSpPr>
          <p:nvPr/>
        </p:nvCxnSpPr>
        <p:spPr>
          <a:xfrm>
            <a:off x="4599587" y="705934"/>
            <a:ext cx="152205" cy="1622805"/>
          </a:xfrm>
          <a:prstGeom prst="curvedConnector2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5E552BAF-8C33-4C14-AC2B-9D77594C83EF}"/>
              </a:ext>
            </a:extLst>
          </p:cNvPr>
          <p:cNvSpPr/>
          <p:nvPr/>
        </p:nvSpPr>
        <p:spPr>
          <a:xfrm>
            <a:off x="4997980" y="1255944"/>
            <a:ext cx="373998" cy="149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12EFEEA-D07A-47B6-B12A-FF4503807C49}"/>
              </a:ext>
            </a:extLst>
          </p:cNvPr>
          <p:cNvSpPr txBox="1"/>
          <p:nvPr/>
        </p:nvSpPr>
        <p:spPr>
          <a:xfrm>
            <a:off x="4931419" y="973753"/>
            <a:ext cx="53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warp</a:t>
            </a:r>
            <a:endParaRPr lang="zh-CN" altLang="en-US" sz="1000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4F4B1DC4-3678-4C27-90A0-A4A5D642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81" y="1062371"/>
            <a:ext cx="639777" cy="639777"/>
          </a:xfrm>
          <a:prstGeom prst="rect">
            <a:avLst/>
          </a:prstGeom>
        </p:spPr>
      </p:pic>
      <p:sp>
        <p:nvSpPr>
          <p:cNvPr id="57" name="箭头: 右 56">
            <a:extLst>
              <a:ext uri="{FF2B5EF4-FFF2-40B4-BE49-F238E27FC236}">
                <a16:creationId xmlns:a16="http://schemas.microsoft.com/office/drawing/2014/main" id="{BD9B887C-A513-43AF-A1CF-450CF9002BB2}"/>
              </a:ext>
            </a:extLst>
          </p:cNvPr>
          <p:cNvSpPr/>
          <p:nvPr/>
        </p:nvSpPr>
        <p:spPr>
          <a:xfrm rot="16200000">
            <a:off x="6261471" y="996580"/>
            <a:ext cx="386566" cy="28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3A0C7D-06CF-4B95-A73F-EBCB79638C9C}"/>
                  </a:ext>
                </a:extLst>
              </p:cNvPr>
              <p:cNvSpPr/>
              <p:nvPr/>
            </p:nvSpPr>
            <p:spPr>
              <a:xfrm>
                <a:off x="6156157" y="177026"/>
                <a:ext cx="597193" cy="528907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90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3A0C7D-06CF-4B95-A73F-EBCB79638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57" y="177026"/>
                <a:ext cx="597193" cy="5289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44E67E-181E-488B-8B79-9C5CDCD8A98A}"/>
                  </a:ext>
                </a:extLst>
              </p:cNvPr>
              <p:cNvSpPr/>
              <p:nvPr/>
            </p:nvSpPr>
            <p:spPr>
              <a:xfrm>
                <a:off x="0" y="1790234"/>
                <a:ext cx="444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44E67E-181E-488B-8B79-9C5CDCD8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0234"/>
                <a:ext cx="4442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B8AB76-48BF-45CC-B77B-EC00BEE7DF84}"/>
                  </a:ext>
                </a:extLst>
              </p:cNvPr>
              <p:cNvSpPr/>
              <p:nvPr/>
            </p:nvSpPr>
            <p:spPr>
              <a:xfrm>
                <a:off x="1720673" y="2010195"/>
                <a:ext cx="1132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𝐹𝑙𝑜𝑤𝑁𝑒𝑡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B8AB76-48BF-45CC-B77B-EC00BEE7D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73" y="2010195"/>
                <a:ext cx="11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8C63374-C02C-4102-BE55-5C0F1118B27B}"/>
                  </a:ext>
                </a:extLst>
              </p:cNvPr>
              <p:cNvSpPr/>
              <p:nvPr/>
            </p:nvSpPr>
            <p:spPr>
              <a:xfrm>
                <a:off x="2789994" y="1377209"/>
                <a:ext cx="409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8C63374-C02C-4102-BE55-5C0F1118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94" y="1377209"/>
                <a:ext cx="409215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2225-1FB2-4C4E-BD38-564168AF9B8E}"/>
                  </a:ext>
                </a:extLst>
              </p:cNvPr>
              <p:cNvSpPr txBox="1"/>
              <p:nvPr/>
            </p:nvSpPr>
            <p:spPr>
              <a:xfrm>
                <a:off x="2927020" y="2774361"/>
                <a:ext cx="621132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2225-1FB2-4C4E-BD38-564168AF9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20" y="2774361"/>
                <a:ext cx="621132" cy="669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14173-5F98-4CE6-ABEF-7064441F89D3}"/>
                  </a:ext>
                </a:extLst>
              </p:cNvPr>
              <p:cNvSpPr/>
              <p:nvPr/>
            </p:nvSpPr>
            <p:spPr>
              <a:xfrm>
                <a:off x="1410583" y="4514401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14173-5F98-4CE6-ABEF-7064441F8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83" y="4514401"/>
                <a:ext cx="4413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EBB47BA-5483-412C-A64D-D66F683DFD97}"/>
                  </a:ext>
                </a:extLst>
              </p:cNvPr>
              <p:cNvSpPr/>
              <p:nvPr/>
            </p:nvSpPr>
            <p:spPr>
              <a:xfrm>
                <a:off x="2801914" y="5399273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𝑅𝐶𝐹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EBB47BA-5483-412C-A64D-D66F683DF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14" y="5399273"/>
                <a:ext cx="8208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C533015-D705-456A-8025-8A177728EAF8}"/>
                  </a:ext>
                </a:extLst>
              </p:cNvPr>
              <p:cNvSpPr/>
              <p:nvPr/>
            </p:nvSpPr>
            <p:spPr>
              <a:xfrm>
                <a:off x="4289496" y="4514401"/>
                <a:ext cx="52001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C533015-D705-456A-8025-8A177728E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96" y="4514401"/>
                <a:ext cx="520014" cy="3702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BE979FC-2E10-40AE-A202-1AC318BC742B}"/>
                  </a:ext>
                </a:extLst>
              </p:cNvPr>
              <p:cNvSpPr txBox="1"/>
              <p:nvPr/>
            </p:nvSpPr>
            <p:spPr>
              <a:xfrm>
                <a:off x="4201650" y="2029644"/>
                <a:ext cx="640881" cy="647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BE979FC-2E10-40AE-A202-1AC318BC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50" y="2029644"/>
                <a:ext cx="640881" cy="6472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210E8B-F15C-4FA0-AF1F-8450540DB35F}"/>
                  </a:ext>
                </a:extLst>
              </p:cNvPr>
              <p:cNvSpPr txBox="1"/>
              <p:nvPr/>
            </p:nvSpPr>
            <p:spPr>
              <a:xfrm>
                <a:off x="4160439" y="75118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210E8B-F15C-4FA0-AF1F-8450540DB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39" y="75118"/>
                <a:ext cx="538929" cy="369332"/>
              </a:xfrm>
              <a:prstGeom prst="rect">
                <a:avLst/>
              </a:prstGeom>
              <a:blipFill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3D2FF2C-1065-4D43-85E3-79F546DA53FA}"/>
                  </a:ext>
                </a:extLst>
              </p:cNvPr>
              <p:cNvSpPr/>
              <p:nvPr/>
            </p:nvSpPr>
            <p:spPr>
              <a:xfrm>
                <a:off x="5193313" y="729972"/>
                <a:ext cx="772584" cy="6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rdt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3D2FF2C-1065-4D43-85E3-79F546DA5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13" y="729972"/>
                <a:ext cx="772584" cy="6647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17E2B1A-C2CC-4B39-92C1-F4A767CC3BAC}"/>
                  </a:ext>
                </a:extLst>
              </p:cNvPr>
              <p:cNvSpPr/>
              <p:nvPr/>
            </p:nvSpPr>
            <p:spPr>
              <a:xfrm>
                <a:off x="6665762" y="742483"/>
                <a:ext cx="5971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17E2B1A-C2CC-4B39-92C1-F4A767CC3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762" y="742483"/>
                <a:ext cx="5971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FB86972F-2855-457C-9712-50A16DD6CD89}"/>
              </a:ext>
            </a:extLst>
          </p:cNvPr>
          <p:cNvSpPr/>
          <p:nvPr/>
        </p:nvSpPr>
        <p:spPr>
          <a:xfrm>
            <a:off x="10055990" y="407065"/>
            <a:ext cx="13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NoPatch</a:t>
            </a:r>
            <a:endParaRPr lang="en-US" altLang="zh-CN" dirty="0"/>
          </a:p>
          <a:p>
            <a:r>
              <a:rPr lang="en-US" altLang="zh-CN" dirty="0"/>
              <a:t>ls </a:t>
            </a:r>
            <a:r>
              <a:rPr lang="en-US" altLang="zh-CN" dirty="0" err="1"/>
              <a:t>gan</a:t>
            </a:r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9E62542C-ED5C-41FB-9C88-B8CC841EBC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95058" y="2170714"/>
            <a:ext cx="1088955" cy="108895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B4D0362-B712-42CF-83FB-7456925CE9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43224" y="2180202"/>
            <a:ext cx="1066892" cy="103641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93C2BF6-1EB4-4968-B847-4DD75A37DF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78086" y="3626224"/>
            <a:ext cx="1005927" cy="102116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8E9CFEC-E217-4012-B804-B7511C273B0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59887" y="3626224"/>
            <a:ext cx="998307" cy="101354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568AFDA-D96B-4D80-A6F0-DBA3B2D5B92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78086" y="4907117"/>
            <a:ext cx="1021168" cy="101354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39AC64E-104B-4888-87F0-EFC26A7B880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959887" y="4927303"/>
            <a:ext cx="99068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>
            <a:extLst>
              <a:ext uri="{FF2B5EF4-FFF2-40B4-BE49-F238E27FC236}">
                <a16:creationId xmlns:a16="http://schemas.microsoft.com/office/drawing/2014/main" id="{6874C9F6-4A42-47CB-B64A-CAC6B80B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91" y="1511927"/>
            <a:ext cx="639777" cy="639777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C9F44955-CBC5-4396-975D-8BCB93B1AB4C}"/>
              </a:ext>
            </a:extLst>
          </p:cNvPr>
          <p:cNvSpPr txBox="1"/>
          <p:nvPr/>
        </p:nvSpPr>
        <p:spPr>
          <a:xfrm>
            <a:off x="1564436" y="2180681"/>
            <a:ext cx="729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real_A</a:t>
            </a:r>
            <a:endParaRPr lang="zh-CN" altLang="en-US" sz="1000" dirty="0"/>
          </a:p>
        </p:txBody>
      </p:sp>
      <p:sp>
        <p:nvSpPr>
          <p:cNvPr id="71" name="流程图: 手动操作 70">
            <a:extLst>
              <a:ext uri="{FF2B5EF4-FFF2-40B4-BE49-F238E27FC236}">
                <a16:creationId xmlns:a16="http://schemas.microsoft.com/office/drawing/2014/main" id="{21B17348-0019-457D-8D6B-4BC49577ADF9}"/>
              </a:ext>
            </a:extLst>
          </p:cNvPr>
          <p:cNvSpPr/>
          <p:nvPr/>
        </p:nvSpPr>
        <p:spPr>
          <a:xfrm rot="5400000">
            <a:off x="2485612" y="2119335"/>
            <a:ext cx="467864" cy="182933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手动操作 71">
            <a:extLst>
              <a:ext uri="{FF2B5EF4-FFF2-40B4-BE49-F238E27FC236}">
                <a16:creationId xmlns:a16="http://schemas.microsoft.com/office/drawing/2014/main" id="{0CA9DB41-B30A-4EDB-8548-3F645FC0F701}"/>
              </a:ext>
            </a:extLst>
          </p:cNvPr>
          <p:cNvSpPr/>
          <p:nvPr/>
        </p:nvSpPr>
        <p:spPr>
          <a:xfrm rot="16200000" flipH="1">
            <a:off x="2300904" y="2119334"/>
            <a:ext cx="467864" cy="182936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C90F0C0-615D-4C3C-A73E-DE6437AAC353}"/>
              </a:ext>
            </a:extLst>
          </p:cNvPr>
          <p:cNvSpPr txBox="1"/>
          <p:nvPr/>
        </p:nvSpPr>
        <p:spPr>
          <a:xfrm>
            <a:off x="2305113" y="2472370"/>
            <a:ext cx="50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RCFA</a:t>
            </a:r>
            <a:endParaRPr lang="zh-CN" altLang="en-US" sz="1000" dirty="0"/>
          </a:p>
        </p:txBody>
      </p:sp>
      <p:sp>
        <p:nvSpPr>
          <p:cNvPr id="74" name="流程图: 手动操作 73">
            <a:extLst>
              <a:ext uri="{FF2B5EF4-FFF2-40B4-BE49-F238E27FC236}">
                <a16:creationId xmlns:a16="http://schemas.microsoft.com/office/drawing/2014/main" id="{E190B810-9DE3-4B47-B692-91E5E6845C07}"/>
              </a:ext>
            </a:extLst>
          </p:cNvPr>
          <p:cNvSpPr/>
          <p:nvPr/>
        </p:nvSpPr>
        <p:spPr>
          <a:xfrm rot="5400000">
            <a:off x="2501499" y="1403778"/>
            <a:ext cx="467862" cy="182933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手动操作 74">
            <a:extLst>
              <a:ext uri="{FF2B5EF4-FFF2-40B4-BE49-F238E27FC236}">
                <a16:creationId xmlns:a16="http://schemas.microsoft.com/office/drawing/2014/main" id="{BB5D73C6-2A61-40EC-8618-7E86CB0D165B}"/>
              </a:ext>
            </a:extLst>
          </p:cNvPr>
          <p:cNvSpPr/>
          <p:nvPr/>
        </p:nvSpPr>
        <p:spPr>
          <a:xfrm rot="16200000" flipH="1">
            <a:off x="2311447" y="1403780"/>
            <a:ext cx="467864" cy="182936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6DBB50-E254-456F-B500-A646F941A837}"/>
              </a:ext>
            </a:extLst>
          </p:cNvPr>
          <p:cNvSpPr txBox="1"/>
          <p:nvPr/>
        </p:nvSpPr>
        <p:spPr>
          <a:xfrm>
            <a:off x="2315112" y="1032927"/>
            <a:ext cx="657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flownet</a:t>
            </a:r>
            <a:endParaRPr lang="zh-CN" altLang="en-US" sz="1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2C584B-5B9B-4BB9-A6E4-C288806BFB3F}"/>
              </a:ext>
            </a:extLst>
          </p:cNvPr>
          <p:cNvSpPr/>
          <p:nvPr/>
        </p:nvSpPr>
        <p:spPr>
          <a:xfrm>
            <a:off x="3061374" y="1107815"/>
            <a:ext cx="45719" cy="774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F499D8-BE11-4872-8E2A-BD9441C913B6}"/>
              </a:ext>
            </a:extLst>
          </p:cNvPr>
          <p:cNvSpPr/>
          <p:nvPr/>
        </p:nvSpPr>
        <p:spPr>
          <a:xfrm>
            <a:off x="2893703" y="873820"/>
            <a:ext cx="485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flow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303444C-A76A-43C1-B31E-1D83EB1152FF}"/>
              </a:ext>
            </a:extLst>
          </p:cNvPr>
          <p:cNvSpPr/>
          <p:nvPr/>
        </p:nvSpPr>
        <p:spPr>
          <a:xfrm>
            <a:off x="5194332" y="3470706"/>
            <a:ext cx="9592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/>
              <a:t>fake_B</a:t>
            </a:r>
            <a:r>
              <a:rPr lang="en-US" altLang="zh-CN" sz="1000" dirty="0"/>
              <a:t> _edge</a:t>
            </a:r>
            <a:endParaRPr lang="zh-CN" altLang="en-US" sz="1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9CFEB3-D1C7-4E50-B9CB-78B80A1AF442}"/>
              </a:ext>
            </a:extLst>
          </p:cNvPr>
          <p:cNvSpPr txBox="1"/>
          <p:nvPr/>
        </p:nvSpPr>
        <p:spPr>
          <a:xfrm>
            <a:off x="3108266" y="1232871"/>
            <a:ext cx="1106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warp each layer</a:t>
            </a:r>
            <a:endParaRPr lang="zh-CN" altLang="en-US" sz="1000" dirty="0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A9AB2465-E27B-4E39-9A62-41B5890B47A4}"/>
              </a:ext>
            </a:extLst>
          </p:cNvPr>
          <p:cNvCxnSpPr>
            <a:stCxn id="69" idx="3"/>
            <a:endCxn id="75" idx="0"/>
          </p:cNvCxnSpPr>
          <p:nvPr/>
        </p:nvCxnSpPr>
        <p:spPr>
          <a:xfrm flipV="1">
            <a:off x="2165068" y="1495248"/>
            <a:ext cx="288843" cy="336568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35A6B6E4-E4A7-4B6C-8BD0-213494DEDFBD}"/>
              </a:ext>
            </a:extLst>
          </p:cNvPr>
          <p:cNvCxnSpPr>
            <a:cxnSpLocks/>
            <a:stCxn id="69" idx="3"/>
            <a:endCxn id="72" idx="0"/>
          </p:cNvCxnSpPr>
          <p:nvPr/>
        </p:nvCxnSpPr>
        <p:spPr>
          <a:xfrm>
            <a:off x="2165068" y="1831816"/>
            <a:ext cx="278300" cy="378986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F27F6E9-B516-4B9F-9033-A0BB888ED16E}"/>
              </a:ext>
            </a:extLst>
          </p:cNvPr>
          <p:cNvCxnSpPr>
            <a:cxnSpLocks/>
            <a:stCxn id="74" idx="0"/>
            <a:endCxn id="77" idx="1"/>
          </p:cNvCxnSpPr>
          <p:nvPr/>
        </p:nvCxnSpPr>
        <p:spPr>
          <a:xfrm flipV="1">
            <a:off x="2826897" y="1495244"/>
            <a:ext cx="234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5AC4B91-58C9-4246-843D-618D247DADF5}"/>
              </a:ext>
            </a:extLst>
          </p:cNvPr>
          <p:cNvCxnSpPr>
            <a:cxnSpLocks/>
            <a:stCxn id="71" idx="0"/>
            <a:endCxn id="103" idx="1"/>
          </p:cNvCxnSpPr>
          <p:nvPr/>
        </p:nvCxnSpPr>
        <p:spPr>
          <a:xfrm flipV="1">
            <a:off x="2811011" y="2200362"/>
            <a:ext cx="1378668" cy="1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箭头: 右 93">
            <a:extLst>
              <a:ext uri="{FF2B5EF4-FFF2-40B4-BE49-F238E27FC236}">
                <a16:creationId xmlns:a16="http://schemas.microsoft.com/office/drawing/2014/main" id="{8FC03AA3-3C00-4D26-889F-CEC08BB7DCE2}"/>
              </a:ext>
            </a:extLst>
          </p:cNvPr>
          <p:cNvSpPr/>
          <p:nvPr/>
        </p:nvSpPr>
        <p:spPr>
          <a:xfrm>
            <a:off x="4879960" y="2012844"/>
            <a:ext cx="373998" cy="149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D31E5E9-E06B-42F2-9EB2-42F269C0F392}"/>
              </a:ext>
            </a:extLst>
          </p:cNvPr>
          <p:cNvSpPr/>
          <p:nvPr/>
        </p:nvSpPr>
        <p:spPr>
          <a:xfrm>
            <a:off x="2408965" y="317370"/>
            <a:ext cx="597193" cy="52890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gridloss</a:t>
            </a:r>
            <a:endParaRPr lang="zh-CN" altLang="en-US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3B30BC4-6BA9-41E3-AACF-391B182215BE}"/>
              </a:ext>
            </a:extLst>
          </p:cNvPr>
          <p:cNvSpPr/>
          <p:nvPr/>
        </p:nvSpPr>
        <p:spPr>
          <a:xfrm>
            <a:off x="3165278" y="325853"/>
            <a:ext cx="597193" cy="52890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res_loss</a:t>
            </a:r>
            <a:endParaRPr lang="zh-CN" altLang="en-US" sz="9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2D524FC-5DFA-4A0C-923B-59796AD6F93B}"/>
              </a:ext>
            </a:extLst>
          </p:cNvPr>
          <p:cNvSpPr/>
          <p:nvPr/>
        </p:nvSpPr>
        <p:spPr>
          <a:xfrm>
            <a:off x="4189679" y="895932"/>
            <a:ext cx="676143" cy="26088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layer3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53825C6-C1E8-49E5-B45A-9EE3369F0B20}"/>
              </a:ext>
            </a:extLst>
          </p:cNvPr>
          <p:cNvSpPr txBox="1"/>
          <p:nvPr/>
        </p:nvSpPr>
        <p:spPr>
          <a:xfrm>
            <a:off x="4318066" y="1252449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layer1</a:t>
            </a:r>
            <a:endParaRPr lang="zh-CN" altLang="en-US" sz="800" dirty="0"/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BB5F1FDD-FA54-43D4-8FF3-A11717C9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45" y="1020709"/>
            <a:ext cx="274315" cy="275175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B12C7A88-BD36-493F-B124-8B9BA57A3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07" y="1853646"/>
            <a:ext cx="282990" cy="28475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FEDD3717-2802-4F76-958F-B69F6533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44" y="1437663"/>
            <a:ext cx="282713" cy="280946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18B5B95A-4ADF-41D3-A00F-B5397B426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357" y="2289564"/>
            <a:ext cx="262747" cy="265202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D1E734A4-B0BF-4393-ACB3-B31338965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357" y="2676920"/>
            <a:ext cx="270841" cy="271685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AA3E886D-8AD8-4657-84BF-5A79D6CC4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5357" y="3090458"/>
            <a:ext cx="271344" cy="271344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FFA73998-AAFC-46B9-88D0-CEECF61E8DD3}"/>
              </a:ext>
            </a:extLst>
          </p:cNvPr>
          <p:cNvSpPr txBox="1"/>
          <p:nvPr/>
        </p:nvSpPr>
        <p:spPr>
          <a:xfrm>
            <a:off x="4323716" y="1668853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layer2</a:t>
            </a:r>
            <a:endParaRPr lang="zh-CN" altLang="en-US" sz="8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D4BA6C0-0777-4128-B959-9C10D6438CCF}"/>
              </a:ext>
            </a:extLst>
          </p:cNvPr>
          <p:cNvSpPr txBox="1"/>
          <p:nvPr/>
        </p:nvSpPr>
        <p:spPr>
          <a:xfrm>
            <a:off x="4323915" y="2106067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layer3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35941AB-C9A8-4BEA-AE5F-BFF78CE21CD5}"/>
              </a:ext>
            </a:extLst>
          </p:cNvPr>
          <p:cNvSpPr txBox="1"/>
          <p:nvPr/>
        </p:nvSpPr>
        <p:spPr>
          <a:xfrm>
            <a:off x="4344275" y="2510717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layer4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650C806-6A12-407D-B39D-B382128199A7}"/>
              </a:ext>
            </a:extLst>
          </p:cNvPr>
          <p:cNvSpPr txBox="1"/>
          <p:nvPr/>
        </p:nvSpPr>
        <p:spPr>
          <a:xfrm>
            <a:off x="4327339" y="2896001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layer5</a:t>
            </a:r>
            <a:endParaRPr lang="zh-CN" altLang="en-US" sz="8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86006F0-B233-4F76-9D21-925B19E814E7}"/>
              </a:ext>
            </a:extLst>
          </p:cNvPr>
          <p:cNvSpPr txBox="1"/>
          <p:nvPr/>
        </p:nvSpPr>
        <p:spPr>
          <a:xfrm>
            <a:off x="4344276" y="331197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fuse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C3FA01E-1E00-421A-9CD0-CF4D86897AA6}"/>
              </a:ext>
            </a:extLst>
          </p:cNvPr>
          <p:cNvSpPr/>
          <p:nvPr/>
        </p:nvSpPr>
        <p:spPr>
          <a:xfrm>
            <a:off x="6708044" y="916919"/>
            <a:ext cx="676143" cy="26088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layer3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C2D09BA-F76A-4053-830F-0B70FA02010D}"/>
              </a:ext>
            </a:extLst>
          </p:cNvPr>
          <p:cNvSpPr txBox="1"/>
          <p:nvPr/>
        </p:nvSpPr>
        <p:spPr>
          <a:xfrm>
            <a:off x="6836431" y="127343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layer1</a:t>
            </a:r>
            <a:endParaRPr lang="zh-CN" altLang="en-US" sz="800" dirty="0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F79E4379-D3F8-4AE3-A25E-5D2E44CE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10" y="1041696"/>
            <a:ext cx="274315" cy="275175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27CF85DE-4C9E-4945-9608-FFD2438ED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72" y="1874633"/>
            <a:ext cx="282990" cy="284759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01356F0D-2BA2-437F-AB85-6129D265D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409" y="1458650"/>
            <a:ext cx="282713" cy="280946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839573CB-6385-4392-A86E-175E229C7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271" y="2351709"/>
            <a:ext cx="178877" cy="180548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17CD5D8D-FDE8-4DE0-86A4-C2D15F3DF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539" y="2777612"/>
            <a:ext cx="112393" cy="112743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7F085418-3617-40C0-8F0F-287FE5F36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722" y="3111445"/>
            <a:ext cx="271344" cy="271344"/>
          </a:xfrm>
          <a:prstGeom prst="rect">
            <a:avLst/>
          </a:prstGeom>
        </p:spPr>
      </p:pic>
      <p:sp>
        <p:nvSpPr>
          <p:cNvPr id="151" name="文本框 150">
            <a:extLst>
              <a:ext uri="{FF2B5EF4-FFF2-40B4-BE49-F238E27FC236}">
                <a16:creationId xmlns:a16="http://schemas.microsoft.com/office/drawing/2014/main" id="{551EE008-A724-488D-A5B1-FCD43843D510}"/>
              </a:ext>
            </a:extLst>
          </p:cNvPr>
          <p:cNvSpPr txBox="1"/>
          <p:nvPr/>
        </p:nvSpPr>
        <p:spPr>
          <a:xfrm>
            <a:off x="6842081" y="1689840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layer2</a:t>
            </a:r>
            <a:endParaRPr lang="zh-CN" altLang="en-US" sz="8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F1988A0-B8D3-4BC7-85E7-F961569551CE}"/>
              </a:ext>
            </a:extLst>
          </p:cNvPr>
          <p:cNvSpPr txBox="1"/>
          <p:nvPr/>
        </p:nvSpPr>
        <p:spPr>
          <a:xfrm>
            <a:off x="6842280" y="2127054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layer3</a:t>
            </a:r>
            <a:endParaRPr lang="zh-CN" altLang="en-US" sz="8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54E9C1B-F125-443E-804B-4BBEAD1D9B0E}"/>
              </a:ext>
            </a:extLst>
          </p:cNvPr>
          <p:cNvSpPr txBox="1"/>
          <p:nvPr/>
        </p:nvSpPr>
        <p:spPr>
          <a:xfrm>
            <a:off x="6519228" y="2843037"/>
            <a:ext cx="108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layer5</a:t>
            </a:r>
          </a:p>
          <a:p>
            <a:pPr algn="ctr"/>
            <a:r>
              <a:rPr lang="en-US" altLang="zh-CN" sz="700" dirty="0" err="1"/>
              <a:t>downsample</a:t>
            </a:r>
            <a:r>
              <a:rPr lang="en-US" altLang="zh-CN" sz="700" dirty="0"/>
              <a:t> 4x</a:t>
            </a:r>
            <a:endParaRPr lang="zh-CN" altLang="en-US" sz="7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10E46E6-6D2E-476B-BF71-510BAE64E25B}"/>
              </a:ext>
            </a:extLst>
          </p:cNvPr>
          <p:cNvSpPr txBox="1"/>
          <p:nvPr/>
        </p:nvSpPr>
        <p:spPr>
          <a:xfrm>
            <a:off x="5947825" y="2307959"/>
            <a:ext cx="652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err="1"/>
              <a:t>AvgPool,c</a:t>
            </a:r>
            <a:r>
              <a:rPr lang="en-US" altLang="zh-CN" sz="500" dirty="0"/>
              <a:t>=2,s=2</a:t>
            </a:r>
            <a:endParaRPr lang="zh-CN" altLang="en-US" sz="5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443FEE4-6DDE-48C4-AA30-2E5DE861D92C}"/>
              </a:ext>
            </a:extLst>
          </p:cNvPr>
          <p:cNvSpPr txBox="1"/>
          <p:nvPr/>
        </p:nvSpPr>
        <p:spPr>
          <a:xfrm>
            <a:off x="5984064" y="2626998"/>
            <a:ext cx="652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err="1"/>
              <a:t>AvgPool,c</a:t>
            </a:r>
            <a:r>
              <a:rPr lang="en-US" altLang="zh-CN" sz="500" dirty="0"/>
              <a:t>=4,s=4</a:t>
            </a:r>
            <a:endParaRPr lang="zh-CN" altLang="en-US" sz="5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074373D-2342-493F-9E09-1B595A94835C}"/>
              </a:ext>
            </a:extLst>
          </p:cNvPr>
          <p:cNvSpPr txBox="1"/>
          <p:nvPr/>
        </p:nvSpPr>
        <p:spPr>
          <a:xfrm>
            <a:off x="6519228" y="2494253"/>
            <a:ext cx="108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layer4</a:t>
            </a:r>
          </a:p>
          <a:p>
            <a:pPr algn="ctr"/>
            <a:r>
              <a:rPr lang="en-US" altLang="zh-CN" sz="700" dirty="0" err="1"/>
              <a:t>downsample</a:t>
            </a:r>
            <a:r>
              <a:rPr lang="en-US" altLang="zh-CN" sz="700" dirty="0"/>
              <a:t> 2x</a:t>
            </a:r>
            <a:endParaRPr lang="zh-CN" altLang="en-US" sz="7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20D16FC-181B-4087-BF72-EEF12565E899}"/>
              </a:ext>
            </a:extLst>
          </p:cNvPr>
          <p:cNvSpPr/>
          <p:nvPr/>
        </p:nvSpPr>
        <p:spPr>
          <a:xfrm>
            <a:off x="5268460" y="893641"/>
            <a:ext cx="676143" cy="26088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layer3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CD54648-7D76-4184-BBAF-787FF42E7B95}"/>
              </a:ext>
            </a:extLst>
          </p:cNvPr>
          <p:cNvSpPr txBox="1"/>
          <p:nvPr/>
        </p:nvSpPr>
        <p:spPr>
          <a:xfrm>
            <a:off x="5396847" y="1250158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layer1</a:t>
            </a:r>
            <a:endParaRPr lang="zh-CN" altLang="en-US" sz="800" dirty="0"/>
          </a:p>
        </p:txBody>
      </p:sp>
      <p:pic>
        <p:nvPicPr>
          <p:cNvPr id="174" name="图片 173">
            <a:extLst>
              <a:ext uri="{FF2B5EF4-FFF2-40B4-BE49-F238E27FC236}">
                <a16:creationId xmlns:a16="http://schemas.microsoft.com/office/drawing/2014/main" id="{65C7CEC7-85D3-4CB9-A53F-8CFB4B35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88" y="1851355"/>
            <a:ext cx="282990" cy="284759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B6F78BA-A9B6-4E59-B488-7752A9EFD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138" y="2287273"/>
            <a:ext cx="262747" cy="26520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885CE12-162D-4498-A5F6-BE62A7B0C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4138" y="2674629"/>
            <a:ext cx="270841" cy="271685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E9D99F9F-8663-4D9D-847B-C18A04729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138" y="3088167"/>
            <a:ext cx="271344" cy="271344"/>
          </a:xfrm>
          <a:prstGeom prst="rect">
            <a:avLst/>
          </a:prstGeom>
        </p:spPr>
      </p:pic>
      <p:sp>
        <p:nvSpPr>
          <p:cNvPr id="179" name="文本框 178">
            <a:extLst>
              <a:ext uri="{FF2B5EF4-FFF2-40B4-BE49-F238E27FC236}">
                <a16:creationId xmlns:a16="http://schemas.microsoft.com/office/drawing/2014/main" id="{A8AA4EC4-5983-4C8D-AA31-925BFB9AE006}"/>
              </a:ext>
            </a:extLst>
          </p:cNvPr>
          <p:cNvSpPr txBox="1"/>
          <p:nvPr/>
        </p:nvSpPr>
        <p:spPr>
          <a:xfrm>
            <a:off x="5402497" y="1666562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layer2</a:t>
            </a:r>
            <a:endParaRPr lang="zh-CN" altLang="en-US" sz="8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1690B-A440-45D0-8945-45ED9D03C450}"/>
              </a:ext>
            </a:extLst>
          </p:cNvPr>
          <p:cNvSpPr txBox="1"/>
          <p:nvPr/>
        </p:nvSpPr>
        <p:spPr>
          <a:xfrm>
            <a:off x="5402696" y="210377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layer3</a:t>
            </a:r>
            <a:endParaRPr lang="zh-CN" altLang="en-US" sz="8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C313BAC-E98B-4C52-AC62-F7AB4A59A299}"/>
              </a:ext>
            </a:extLst>
          </p:cNvPr>
          <p:cNvSpPr txBox="1"/>
          <p:nvPr/>
        </p:nvSpPr>
        <p:spPr>
          <a:xfrm>
            <a:off x="5423056" y="250842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layer4</a:t>
            </a:r>
            <a:endParaRPr lang="zh-CN" altLang="en-US" sz="8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79F10D-9DF9-465D-A334-43820EEFCAD6}"/>
              </a:ext>
            </a:extLst>
          </p:cNvPr>
          <p:cNvSpPr txBox="1"/>
          <p:nvPr/>
        </p:nvSpPr>
        <p:spPr>
          <a:xfrm>
            <a:off x="5406120" y="2893710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layer5</a:t>
            </a:r>
            <a:endParaRPr lang="zh-CN" altLang="en-US" sz="8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C9C34E2-7CFF-4D7F-A0A9-944B4D470878}"/>
              </a:ext>
            </a:extLst>
          </p:cNvPr>
          <p:cNvSpPr txBox="1"/>
          <p:nvPr/>
        </p:nvSpPr>
        <p:spPr>
          <a:xfrm>
            <a:off x="5423057" y="3309685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fuse</a:t>
            </a:r>
          </a:p>
        </p:txBody>
      </p:sp>
      <p:pic>
        <p:nvPicPr>
          <p:cNvPr id="186" name="图片 185">
            <a:extLst>
              <a:ext uri="{FF2B5EF4-FFF2-40B4-BE49-F238E27FC236}">
                <a16:creationId xmlns:a16="http://schemas.microsoft.com/office/drawing/2014/main" id="{40EDDF8C-5F49-4512-938B-BEE9CFBAE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2888" y="1011424"/>
            <a:ext cx="282713" cy="280957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A539BFD2-BAB7-48C7-B778-1A4ED2E80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465" y="1431481"/>
            <a:ext cx="282713" cy="280957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E5195544-3CF7-49D2-84F0-D51D07A3F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0646" y="1851355"/>
            <a:ext cx="282713" cy="280957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ADBE917A-E62B-43A3-9A96-0A280A459E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8020" y="2284741"/>
            <a:ext cx="282713" cy="280957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0B91AE3C-0F1C-4365-87C1-1532B577D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14" y="1434170"/>
            <a:ext cx="280800" cy="280800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6D789B70-054F-4D7A-AFE7-BF04D51BF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71" y="1847110"/>
            <a:ext cx="280800" cy="280800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8F2C94F0-6734-4BF8-9875-A86A0A1937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63" y="2284741"/>
            <a:ext cx="280800" cy="280800"/>
          </a:xfrm>
          <a:prstGeom prst="rect">
            <a:avLst/>
          </a:prstGeom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7A88E0FF-626F-4989-9BDD-CE502FE0E9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58" y="2674786"/>
            <a:ext cx="280800" cy="280800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7E9EA648-6519-426E-B914-B2BC3FC7F0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46" y="1003836"/>
            <a:ext cx="280800" cy="280800"/>
          </a:xfrm>
          <a:prstGeom prst="rect">
            <a:avLst/>
          </a:prstGeom>
        </p:spPr>
      </p:pic>
      <p:pic>
        <p:nvPicPr>
          <p:cNvPr id="206" name="图片 205">
            <a:extLst>
              <a:ext uri="{FF2B5EF4-FFF2-40B4-BE49-F238E27FC236}">
                <a16:creationId xmlns:a16="http://schemas.microsoft.com/office/drawing/2014/main" id="{5152E48B-8700-4091-B520-F8C9AC50D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76" y="3090025"/>
            <a:ext cx="280800" cy="280800"/>
          </a:xfrm>
          <a:prstGeom prst="rect">
            <a:avLst/>
          </a:prstGeom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5DBAEA18-2EE5-48E4-B0C9-3B6C59B3BE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0" y="1040640"/>
            <a:ext cx="280800" cy="280800"/>
          </a:xfrm>
          <a:prstGeom prst="rect">
            <a:avLst/>
          </a:prstGeom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389970BE-6453-44FD-BC43-CAC31FFB2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67" y="1459157"/>
            <a:ext cx="280800" cy="280800"/>
          </a:xfrm>
          <a:prstGeom prst="rect">
            <a:avLst/>
          </a:prstGeom>
        </p:spPr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1533118E-9226-4625-9901-112BBA232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72" y="1873079"/>
            <a:ext cx="280800" cy="280800"/>
          </a:xfrm>
          <a:prstGeom prst="rect">
            <a:avLst/>
          </a:prstGeom>
        </p:spPr>
      </p:pic>
      <p:pic>
        <p:nvPicPr>
          <p:cNvPr id="214" name="图片 213">
            <a:extLst>
              <a:ext uri="{FF2B5EF4-FFF2-40B4-BE49-F238E27FC236}">
                <a16:creationId xmlns:a16="http://schemas.microsoft.com/office/drawing/2014/main" id="{0C51F983-525E-4009-B867-C828B14B3F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32" y="2350119"/>
            <a:ext cx="174528" cy="174528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0AC3D33F-4A69-49CF-B422-118A7D198A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12" y="2777611"/>
            <a:ext cx="110329" cy="11032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5E2847D0-6BFE-4C7F-9E06-0022E5D851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80" y="4196091"/>
            <a:ext cx="639777" cy="639777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3126CD0-8B21-4749-AC26-239FF54AEBCA}"/>
              </a:ext>
            </a:extLst>
          </p:cNvPr>
          <p:cNvSpPr txBox="1"/>
          <p:nvPr/>
        </p:nvSpPr>
        <p:spPr>
          <a:xfrm>
            <a:off x="3188982" y="4897966"/>
            <a:ext cx="743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real_B</a:t>
            </a:r>
            <a:endParaRPr lang="zh-CN" altLang="en-US" sz="1000" dirty="0"/>
          </a:p>
        </p:txBody>
      </p:sp>
      <p:sp>
        <p:nvSpPr>
          <p:cNvPr id="219" name="流程图: 手动操作 218">
            <a:extLst>
              <a:ext uri="{FF2B5EF4-FFF2-40B4-BE49-F238E27FC236}">
                <a16:creationId xmlns:a16="http://schemas.microsoft.com/office/drawing/2014/main" id="{985AFB5D-0BEC-430F-9A24-6ABE9B49A76F}"/>
              </a:ext>
            </a:extLst>
          </p:cNvPr>
          <p:cNvSpPr/>
          <p:nvPr/>
        </p:nvSpPr>
        <p:spPr>
          <a:xfrm rot="5400000">
            <a:off x="4539411" y="4412943"/>
            <a:ext cx="467864" cy="182933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手动操作 219">
            <a:extLst>
              <a:ext uri="{FF2B5EF4-FFF2-40B4-BE49-F238E27FC236}">
                <a16:creationId xmlns:a16="http://schemas.microsoft.com/office/drawing/2014/main" id="{149C2711-F1B0-4E89-BE7D-67C16688FE40}"/>
              </a:ext>
            </a:extLst>
          </p:cNvPr>
          <p:cNvSpPr/>
          <p:nvPr/>
        </p:nvSpPr>
        <p:spPr>
          <a:xfrm rot="16200000" flipH="1">
            <a:off x="4353335" y="4412942"/>
            <a:ext cx="467864" cy="182936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53800F40-73A3-44CD-A8C6-ED64F265AC11}"/>
              </a:ext>
            </a:extLst>
          </p:cNvPr>
          <p:cNvSpPr txBox="1"/>
          <p:nvPr/>
        </p:nvSpPr>
        <p:spPr>
          <a:xfrm>
            <a:off x="4451455" y="4902864"/>
            <a:ext cx="64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RCFB</a:t>
            </a:r>
            <a:endParaRPr lang="zh-CN" altLang="en-US" sz="1000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7E1F15BE-ECC4-4191-B0B1-C415317A19EB}"/>
              </a:ext>
            </a:extLst>
          </p:cNvPr>
          <p:cNvCxnSpPr>
            <a:cxnSpLocks/>
            <a:stCxn id="217" idx="3"/>
            <a:endCxn id="220" idx="0"/>
          </p:cNvCxnSpPr>
          <p:nvPr/>
        </p:nvCxnSpPr>
        <p:spPr>
          <a:xfrm flipV="1">
            <a:off x="3788557" y="4504410"/>
            <a:ext cx="707242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A2B6008-1BD7-4FC7-9EF1-8D10496B8E87}"/>
              </a:ext>
            </a:extLst>
          </p:cNvPr>
          <p:cNvCxnSpPr>
            <a:cxnSpLocks/>
            <a:stCxn id="219" idx="0"/>
          </p:cNvCxnSpPr>
          <p:nvPr/>
        </p:nvCxnSpPr>
        <p:spPr>
          <a:xfrm flipV="1">
            <a:off x="4864810" y="4504395"/>
            <a:ext cx="338231" cy="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FC73A10-E498-4E3B-BDFF-F3037D167820}"/>
              </a:ext>
            </a:extLst>
          </p:cNvPr>
          <p:cNvSpPr/>
          <p:nvPr/>
        </p:nvSpPr>
        <p:spPr>
          <a:xfrm>
            <a:off x="5155755" y="6311306"/>
            <a:ext cx="9592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real _B _edge</a:t>
            </a:r>
            <a:endParaRPr lang="zh-CN" altLang="en-US" sz="1000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E16AFE4-C481-4CF4-9A54-6E3122ECD12A}"/>
              </a:ext>
            </a:extLst>
          </p:cNvPr>
          <p:cNvSpPr/>
          <p:nvPr/>
        </p:nvSpPr>
        <p:spPr>
          <a:xfrm>
            <a:off x="6669467" y="3757519"/>
            <a:ext cx="676143" cy="26088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layer3</a:t>
            </a:r>
            <a:endParaRPr lang="zh-CN" altLang="en-US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E986A0E-19F9-49EC-9DB9-6FC0BC9F6407}"/>
              </a:ext>
            </a:extLst>
          </p:cNvPr>
          <p:cNvSpPr txBox="1"/>
          <p:nvPr/>
        </p:nvSpPr>
        <p:spPr>
          <a:xfrm>
            <a:off x="6797854" y="411403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layer1</a:t>
            </a:r>
            <a:endParaRPr lang="zh-CN" altLang="en-US" sz="800" dirty="0"/>
          </a:p>
        </p:txBody>
      </p:sp>
      <p:pic>
        <p:nvPicPr>
          <p:cNvPr id="227" name="图片 226">
            <a:extLst>
              <a:ext uri="{FF2B5EF4-FFF2-40B4-BE49-F238E27FC236}">
                <a16:creationId xmlns:a16="http://schemas.microsoft.com/office/drawing/2014/main" id="{7C26C987-4C1C-4864-8CEA-B37A6C35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33" y="3882296"/>
            <a:ext cx="274315" cy="275175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E5DA69AC-BC1F-4B45-9921-861BF1C3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895" y="4715233"/>
            <a:ext cx="282990" cy="284759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AE2A486B-4207-415B-9055-F52950164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32" y="4299250"/>
            <a:ext cx="282713" cy="280946"/>
          </a:xfrm>
          <a:prstGeom prst="rect">
            <a:avLst/>
          </a:prstGeom>
        </p:spPr>
      </p:pic>
      <p:pic>
        <p:nvPicPr>
          <p:cNvPr id="230" name="图片 229">
            <a:extLst>
              <a:ext uri="{FF2B5EF4-FFF2-40B4-BE49-F238E27FC236}">
                <a16:creationId xmlns:a16="http://schemas.microsoft.com/office/drawing/2014/main" id="{629A8938-A7AA-454F-B46E-58D5EC423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694" y="5192309"/>
            <a:ext cx="178877" cy="180548"/>
          </a:xfrm>
          <a:prstGeom prst="rect">
            <a:avLst/>
          </a:prstGeom>
        </p:spPr>
      </p:pic>
      <p:pic>
        <p:nvPicPr>
          <p:cNvPr id="231" name="图片 230">
            <a:extLst>
              <a:ext uri="{FF2B5EF4-FFF2-40B4-BE49-F238E27FC236}">
                <a16:creationId xmlns:a16="http://schemas.microsoft.com/office/drawing/2014/main" id="{BDDF6E84-70A7-4810-B290-7FF1B5941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962" y="5618212"/>
            <a:ext cx="112393" cy="112743"/>
          </a:xfrm>
          <a:prstGeom prst="rect">
            <a:avLst/>
          </a:prstGeom>
        </p:spPr>
      </p:pic>
      <p:pic>
        <p:nvPicPr>
          <p:cNvPr id="232" name="图片 231">
            <a:extLst>
              <a:ext uri="{FF2B5EF4-FFF2-40B4-BE49-F238E27FC236}">
                <a16:creationId xmlns:a16="http://schemas.microsoft.com/office/drawing/2014/main" id="{06FCD461-DEA9-4662-BF04-A28224930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145" y="5952045"/>
            <a:ext cx="271344" cy="271344"/>
          </a:xfrm>
          <a:prstGeom prst="rect">
            <a:avLst/>
          </a:prstGeom>
        </p:spPr>
      </p:pic>
      <p:sp>
        <p:nvSpPr>
          <p:cNvPr id="233" name="文本框 232">
            <a:extLst>
              <a:ext uri="{FF2B5EF4-FFF2-40B4-BE49-F238E27FC236}">
                <a16:creationId xmlns:a16="http://schemas.microsoft.com/office/drawing/2014/main" id="{0D88DCD4-4EC8-4F58-8AEE-68A4D00424E5}"/>
              </a:ext>
            </a:extLst>
          </p:cNvPr>
          <p:cNvSpPr txBox="1"/>
          <p:nvPr/>
        </p:nvSpPr>
        <p:spPr>
          <a:xfrm>
            <a:off x="6803504" y="4530440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layer2</a:t>
            </a:r>
            <a:endParaRPr lang="zh-CN" altLang="en-US" sz="8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53CCEA7-8076-4FDD-9C53-887E5DA6B7B9}"/>
              </a:ext>
            </a:extLst>
          </p:cNvPr>
          <p:cNvSpPr txBox="1"/>
          <p:nvPr/>
        </p:nvSpPr>
        <p:spPr>
          <a:xfrm>
            <a:off x="6803703" y="4967654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layer3</a:t>
            </a:r>
            <a:endParaRPr lang="zh-CN" altLang="en-US" sz="8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9FB2938-D27D-4DAB-8970-66A7F6BC3FBF}"/>
              </a:ext>
            </a:extLst>
          </p:cNvPr>
          <p:cNvSpPr txBox="1"/>
          <p:nvPr/>
        </p:nvSpPr>
        <p:spPr>
          <a:xfrm>
            <a:off x="6480651" y="5683637"/>
            <a:ext cx="108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layer5</a:t>
            </a:r>
          </a:p>
          <a:p>
            <a:pPr algn="ctr"/>
            <a:r>
              <a:rPr lang="en-US" altLang="zh-CN" sz="700" dirty="0" err="1"/>
              <a:t>downsample</a:t>
            </a:r>
            <a:r>
              <a:rPr lang="en-US" altLang="zh-CN" sz="700" dirty="0"/>
              <a:t> 4x</a:t>
            </a:r>
            <a:endParaRPr lang="zh-CN" altLang="en-US" sz="7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4294C24-77CE-4BCC-A097-BE0BC353D6C4}"/>
              </a:ext>
            </a:extLst>
          </p:cNvPr>
          <p:cNvSpPr txBox="1"/>
          <p:nvPr/>
        </p:nvSpPr>
        <p:spPr>
          <a:xfrm>
            <a:off x="6828997" y="6172768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fuse</a:t>
            </a: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E65ED3FC-2386-4425-B0F4-104B0B93F4F2}"/>
              </a:ext>
            </a:extLst>
          </p:cNvPr>
          <p:cNvCxnSpPr>
            <a:cxnSpLocks/>
            <a:stCxn id="260" idx="3"/>
            <a:endCxn id="231" idx="1"/>
          </p:cNvCxnSpPr>
          <p:nvPr/>
        </p:nvCxnSpPr>
        <p:spPr>
          <a:xfrm>
            <a:off x="5731381" y="5655786"/>
            <a:ext cx="1237581" cy="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C8901DD0-C02B-4BCC-854A-9BC9E4815F4A}"/>
              </a:ext>
            </a:extLst>
          </p:cNvPr>
          <p:cNvCxnSpPr>
            <a:cxnSpLocks/>
            <a:stCxn id="256" idx="3"/>
            <a:endCxn id="230" idx="1"/>
          </p:cNvCxnSpPr>
          <p:nvPr/>
        </p:nvCxnSpPr>
        <p:spPr>
          <a:xfrm>
            <a:off x="5742156" y="5265820"/>
            <a:ext cx="1189538" cy="1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4037B1A-DACA-4F3D-A98D-D7A17EF18779}"/>
              </a:ext>
            </a:extLst>
          </p:cNvPr>
          <p:cNvSpPr txBox="1"/>
          <p:nvPr/>
        </p:nvSpPr>
        <p:spPr>
          <a:xfrm>
            <a:off x="5909248" y="5148559"/>
            <a:ext cx="652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err="1"/>
              <a:t>AvgPool,c</a:t>
            </a:r>
            <a:r>
              <a:rPr lang="en-US" altLang="zh-CN" sz="500" dirty="0"/>
              <a:t>=2,s=2</a:t>
            </a:r>
            <a:endParaRPr lang="zh-CN" altLang="en-US" sz="5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C076436-4EB6-4182-A2EF-3C2A3BF2D555}"/>
              </a:ext>
            </a:extLst>
          </p:cNvPr>
          <p:cNvSpPr txBox="1"/>
          <p:nvPr/>
        </p:nvSpPr>
        <p:spPr>
          <a:xfrm>
            <a:off x="5945487" y="5467598"/>
            <a:ext cx="652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err="1"/>
              <a:t>AvgPool,c</a:t>
            </a:r>
            <a:r>
              <a:rPr lang="en-US" altLang="zh-CN" sz="500" dirty="0"/>
              <a:t>=4,s=4</a:t>
            </a:r>
            <a:endParaRPr lang="zh-CN" altLang="en-US" sz="5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1EA95FA0-7E4D-44CA-8482-E24723DB7AD6}"/>
              </a:ext>
            </a:extLst>
          </p:cNvPr>
          <p:cNvSpPr txBox="1"/>
          <p:nvPr/>
        </p:nvSpPr>
        <p:spPr>
          <a:xfrm>
            <a:off x="6480651" y="5334853"/>
            <a:ext cx="108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layer4</a:t>
            </a:r>
          </a:p>
          <a:p>
            <a:pPr algn="ctr"/>
            <a:r>
              <a:rPr lang="en-US" altLang="zh-CN" sz="700" dirty="0" err="1"/>
              <a:t>downsample</a:t>
            </a:r>
            <a:r>
              <a:rPr lang="en-US" altLang="zh-CN" sz="700" dirty="0"/>
              <a:t> 2x</a:t>
            </a:r>
            <a:endParaRPr lang="zh-CN" altLang="en-US" sz="700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517BF829-4F14-4124-BC12-52F552B0D8CB}"/>
              </a:ext>
            </a:extLst>
          </p:cNvPr>
          <p:cNvSpPr/>
          <p:nvPr/>
        </p:nvSpPr>
        <p:spPr>
          <a:xfrm>
            <a:off x="5229883" y="3734241"/>
            <a:ext cx="676143" cy="26088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layer3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50B970E-42CE-4368-8ABA-25E5F33EDCB9}"/>
              </a:ext>
            </a:extLst>
          </p:cNvPr>
          <p:cNvSpPr txBox="1"/>
          <p:nvPr/>
        </p:nvSpPr>
        <p:spPr>
          <a:xfrm>
            <a:off x="5358270" y="4090758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layer1</a:t>
            </a:r>
            <a:endParaRPr lang="zh-CN" altLang="en-US" sz="800" dirty="0"/>
          </a:p>
        </p:txBody>
      </p:sp>
      <p:pic>
        <p:nvPicPr>
          <p:cNvPr id="244" name="图片 243">
            <a:extLst>
              <a:ext uri="{FF2B5EF4-FFF2-40B4-BE49-F238E27FC236}">
                <a16:creationId xmlns:a16="http://schemas.microsoft.com/office/drawing/2014/main" id="{5691EE88-C5DF-43DC-B13B-5A1F373A3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11" y="4691955"/>
            <a:ext cx="282990" cy="284759"/>
          </a:xfrm>
          <a:prstGeom prst="rect">
            <a:avLst/>
          </a:prstGeom>
        </p:spPr>
      </p:pic>
      <p:pic>
        <p:nvPicPr>
          <p:cNvPr id="245" name="图片 244">
            <a:extLst>
              <a:ext uri="{FF2B5EF4-FFF2-40B4-BE49-F238E27FC236}">
                <a16:creationId xmlns:a16="http://schemas.microsoft.com/office/drawing/2014/main" id="{FF572B51-3E09-45AD-A202-EE6CC6E34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561" y="5127873"/>
            <a:ext cx="262747" cy="265202"/>
          </a:xfrm>
          <a:prstGeom prst="rect">
            <a:avLst/>
          </a:prstGeom>
        </p:spPr>
      </p:pic>
      <p:pic>
        <p:nvPicPr>
          <p:cNvPr id="246" name="图片 245">
            <a:extLst>
              <a:ext uri="{FF2B5EF4-FFF2-40B4-BE49-F238E27FC236}">
                <a16:creationId xmlns:a16="http://schemas.microsoft.com/office/drawing/2014/main" id="{7BCD0D3A-237E-4550-A73C-DBE78B250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561" y="5515229"/>
            <a:ext cx="270841" cy="271685"/>
          </a:xfrm>
          <a:prstGeom prst="rect">
            <a:avLst/>
          </a:prstGeom>
        </p:spPr>
      </p:pic>
      <p:pic>
        <p:nvPicPr>
          <p:cNvPr id="247" name="图片 246">
            <a:extLst>
              <a:ext uri="{FF2B5EF4-FFF2-40B4-BE49-F238E27FC236}">
                <a16:creationId xmlns:a16="http://schemas.microsoft.com/office/drawing/2014/main" id="{9BCEF097-3C59-44B7-B69C-56F0734C3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561" y="5928767"/>
            <a:ext cx="271344" cy="271344"/>
          </a:xfrm>
          <a:prstGeom prst="rect">
            <a:avLst/>
          </a:prstGeom>
        </p:spPr>
      </p:pic>
      <p:sp>
        <p:nvSpPr>
          <p:cNvPr id="248" name="文本框 247">
            <a:extLst>
              <a:ext uri="{FF2B5EF4-FFF2-40B4-BE49-F238E27FC236}">
                <a16:creationId xmlns:a16="http://schemas.microsoft.com/office/drawing/2014/main" id="{854BA960-84D1-4DCE-ADAB-260F5BED6273}"/>
              </a:ext>
            </a:extLst>
          </p:cNvPr>
          <p:cNvSpPr txBox="1"/>
          <p:nvPr/>
        </p:nvSpPr>
        <p:spPr>
          <a:xfrm>
            <a:off x="5363920" y="4507162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layer2</a:t>
            </a:r>
            <a:endParaRPr lang="zh-CN" altLang="en-US" sz="8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338792-5534-44E4-B6DF-D6E0C3A6BFF5}"/>
              </a:ext>
            </a:extLst>
          </p:cNvPr>
          <p:cNvSpPr txBox="1"/>
          <p:nvPr/>
        </p:nvSpPr>
        <p:spPr>
          <a:xfrm>
            <a:off x="5364119" y="494437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layer3</a:t>
            </a:r>
            <a:endParaRPr lang="zh-CN" altLang="en-US" sz="8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F2EA812-8224-466D-B4F8-49A11FFD3FB2}"/>
              </a:ext>
            </a:extLst>
          </p:cNvPr>
          <p:cNvSpPr txBox="1"/>
          <p:nvPr/>
        </p:nvSpPr>
        <p:spPr>
          <a:xfrm>
            <a:off x="5384479" y="5349026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layer4</a:t>
            </a:r>
            <a:endParaRPr lang="zh-CN" altLang="en-US" sz="8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A3C5144-0C59-493E-8934-9919BB717A79}"/>
              </a:ext>
            </a:extLst>
          </p:cNvPr>
          <p:cNvSpPr txBox="1"/>
          <p:nvPr/>
        </p:nvSpPr>
        <p:spPr>
          <a:xfrm>
            <a:off x="5367543" y="5734310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layer5</a:t>
            </a:r>
            <a:endParaRPr lang="zh-CN" altLang="en-US" sz="8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FF4A0B24-CFD1-4B73-BD71-87EED64684D1}"/>
              </a:ext>
            </a:extLst>
          </p:cNvPr>
          <p:cNvSpPr txBox="1"/>
          <p:nvPr/>
        </p:nvSpPr>
        <p:spPr>
          <a:xfrm>
            <a:off x="5384480" y="6150285"/>
            <a:ext cx="447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fuse</a:t>
            </a:r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1CE2AD49-0B2C-40A9-8012-83206462D5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4311" y="3852024"/>
            <a:ext cx="282713" cy="280957"/>
          </a:xfrm>
          <a:prstGeom prst="rect">
            <a:avLst/>
          </a:prstGeom>
        </p:spPr>
      </p:pic>
      <p:pic>
        <p:nvPicPr>
          <p:cNvPr id="254" name="图片 253">
            <a:extLst>
              <a:ext uri="{FF2B5EF4-FFF2-40B4-BE49-F238E27FC236}">
                <a16:creationId xmlns:a16="http://schemas.microsoft.com/office/drawing/2014/main" id="{B01DBFEE-232F-4014-A8E4-000533DCB8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2888" y="4272081"/>
            <a:ext cx="282713" cy="280957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37543B35-65E1-47B5-AEDD-6E3443968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69" y="4691955"/>
            <a:ext cx="282713" cy="280957"/>
          </a:xfrm>
          <a:prstGeom prst="rect">
            <a:avLst/>
          </a:prstGeom>
        </p:spPr>
      </p:pic>
      <p:pic>
        <p:nvPicPr>
          <p:cNvPr id="256" name="图片 255">
            <a:extLst>
              <a:ext uri="{FF2B5EF4-FFF2-40B4-BE49-F238E27FC236}">
                <a16:creationId xmlns:a16="http://schemas.microsoft.com/office/drawing/2014/main" id="{E7CEFF38-1D9B-427B-AA75-63F087070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443" y="5125341"/>
            <a:ext cx="282713" cy="280957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2875AED3-3F3D-4697-97B8-EFDB076255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7" y="4274770"/>
            <a:ext cx="280800" cy="280800"/>
          </a:xfrm>
          <a:prstGeom prst="rect">
            <a:avLst/>
          </a:prstGeom>
        </p:spPr>
      </p:pic>
      <p:pic>
        <p:nvPicPr>
          <p:cNvPr id="258" name="图片 257">
            <a:extLst>
              <a:ext uri="{FF2B5EF4-FFF2-40B4-BE49-F238E27FC236}">
                <a16:creationId xmlns:a16="http://schemas.microsoft.com/office/drawing/2014/main" id="{4FE4473D-6581-4F3E-97BA-B9E83197DB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94" y="4687710"/>
            <a:ext cx="280800" cy="28080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FD8C9A63-1E33-4E4F-B616-77250AA4C4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86" y="5125341"/>
            <a:ext cx="280800" cy="280800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C514041F-7286-4D9A-BC0E-9BDF77E3D0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1" y="5515386"/>
            <a:ext cx="280800" cy="280800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19E080E7-2D13-4B20-939D-4FC76E6697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69" y="3844436"/>
            <a:ext cx="280800" cy="280800"/>
          </a:xfrm>
          <a:prstGeom prst="rect">
            <a:avLst/>
          </a:prstGeom>
        </p:spPr>
      </p:pic>
      <p:pic>
        <p:nvPicPr>
          <p:cNvPr id="262" name="图片 261">
            <a:extLst>
              <a:ext uri="{FF2B5EF4-FFF2-40B4-BE49-F238E27FC236}">
                <a16:creationId xmlns:a16="http://schemas.microsoft.com/office/drawing/2014/main" id="{29BA541B-A42D-43EF-9825-55C5D8731B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9" y="5930625"/>
            <a:ext cx="280800" cy="280800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795FD9DC-E059-4765-B782-901DD1D3B5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3" y="3881240"/>
            <a:ext cx="280800" cy="28080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A7503FFE-A949-4F02-B0C1-B4D57FFBB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90" y="4299757"/>
            <a:ext cx="280800" cy="28080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8F8453C5-6004-4C1A-85A4-38946769A3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95" y="4713679"/>
            <a:ext cx="280800" cy="280800"/>
          </a:xfrm>
          <a:prstGeom prst="rect">
            <a:avLst/>
          </a:prstGeom>
        </p:spPr>
      </p:pic>
      <p:pic>
        <p:nvPicPr>
          <p:cNvPr id="266" name="图片 265">
            <a:extLst>
              <a:ext uri="{FF2B5EF4-FFF2-40B4-BE49-F238E27FC236}">
                <a16:creationId xmlns:a16="http://schemas.microsoft.com/office/drawing/2014/main" id="{CB2FC4FA-8410-481C-B872-9FF536C7E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55" y="5190719"/>
            <a:ext cx="174528" cy="174528"/>
          </a:xfrm>
          <a:prstGeom prst="rect">
            <a:avLst/>
          </a:prstGeom>
        </p:spPr>
      </p:pic>
      <p:pic>
        <p:nvPicPr>
          <p:cNvPr id="267" name="图片 266">
            <a:extLst>
              <a:ext uri="{FF2B5EF4-FFF2-40B4-BE49-F238E27FC236}">
                <a16:creationId xmlns:a16="http://schemas.microsoft.com/office/drawing/2014/main" id="{42C5FBCB-FC1C-4D0C-9FD4-546D4C5897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35" y="5618211"/>
            <a:ext cx="110329" cy="110329"/>
          </a:xfrm>
          <a:prstGeom prst="rect">
            <a:avLst/>
          </a:prstGeom>
        </p:spPr>
      </p:pic>
      <p:sp>
        <p:nvSpPr>
          <p:cNvPr id="268" name="矩形 267">
            <a:extLst>
              <a:ext uri="{FF2B5EF4-FFF2-40B4-BE49-F238E27FC236}">
                <a16:creationId xmlns:a16="http://schemas.microsoft.com/office/drawing/2014/main" id="{7C223639-DA96-472E-9D52-E93CF22CFCC7}"/>
              </a:ext>
            </a:extLst>
          </p:cNvPr>
          <p:cNvSpPr/>
          <p:nvPr/>
        </p:nvSpPr>
        <p:spPr>
          <a:xfrm>
            <a:off x="6489345" y="6337591"/>
            <a:ext cx="9592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real _B _edge</a:t>
            </a:r>
            <a:endParaRPr lang="zh-CN" altLang="en-US" sz="1000" dirty="0"/>
          </a:p>
        </p:txBody>
      </p: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FE8A0A84-272F-4F9E-993B-04C1CA3B1F9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107093" y="1479092"/>
            <a:ext cx="1082586" cy="1615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94D6893-CB90-4FE4-AB2C-A86418CEC22F}"/>
              </a:ext>
            </a:extLst>
          </p:cNvPr>
          <p:cNvCxnSpPr>
            <a:cxnSpLocks/>
            <a:stCxn id="203" idx="3"/>
            <a:endCxn id="149" idx="1"/>
          </p:cNvCxnSpPr>
          <p:nvPr/>
        </p:nvCxnSpPr>
        <p:spPr>
          <a:xfrm>
            <a:off x="5769958" y="2815186"/>
            <a:ext cx="1237581" cy="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806D3284-0C38-4429-A6A7-0C8E0DBB3D8D}"/>
              </a:ext>
            </a:extLst>
          </p:cNvPr>
          <p:cNvCxnSpPr>
            <a:cxnSpLocks/>
            <a:stCxn id="201" idx="3"/>
            <a:endCxn id="148" idx="1"/>
          </p:cNvCxnSpPr>
          <p:nvPr/>
        </p:nvCxnSpPr>
        <p:spPr>
          <a:xfrm>
            <a:off x="5775963" y="2425141"/>
            <a:ext cx="1194308" cy="1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>
            <a:extLst>
              <a:ext uri="{FF2B5EF4-FFF2-40B4-BE49-F238E27FC236}">
                <a16:creationId xmlns:a16="http://schemas.microsoft.com/office/drawing/2014/main" id="{43DB02ED-6222-4FC0-9456-6DD033D4AE7A}"/>
              </a:ext>
            </a:extLst>
          </p:cNvPr>
          <p:cNvSpPr/>
          <p:nvPr/>
        </p:nvSpPr>
        <p:spPr>
          <a:xfrm>
            <a:off x="8078894" y="1452318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d2</a:t>
            </a:r>
            <a:endParaRPr lang="zh-CN" altLang="en-US" sz="800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225EFB5B-DF50-4FF5-A2A8-70666647805F}"/>
              </a:ext>
            </a:extLst>
          </p:cNvPr>
          <p:cNvSpPr/>
          <p:nvPr/>
        </p:nvSpPr>
        <p:spPr>
          <a:xfrm>
            <a:off x="8078894" y="1879427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d3</a:t>
            </a:r>
            <a:endParaRPr lang="zh-CN" altLang="en-US" sz="800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6C2F5FBF-366A-4398-A800-75F484E57D5F}"/>
              </a:ext>
            </a:extLst>
          </p:cNvPr>
          <p:cNvSpPr/>
          <p:nvPr/>
        </p:nvSpPr>
        <p:spPr>
          <a:xfrm>
            <a:off x="8078894" y="2337016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d4</a:t>
            </a:r>
            <a:endParaRPr lang="zh-CN" altLang="en-US" sz="800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6FC015D2-F19A-4E41-A65C-0BD3013F0A87}"/>
              </a:ext>
            </a:extLst>
          </p:cNvPr>
          <p:cNvSpPr/>
          <p:nvPr/>
        </p:nvSpPr>
        <p:spPr>
          <a:xfrm>
            <a:off x="8078894" y="2711636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d5</a:t>
            </a:r>
            <a:endParaRPr lang="zh-CN" altLang="en-US" sz="800" dirty="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EE8455FC-B24D-4B7C-ADAA-5E9514D7E0CC}"/>
              </a:ext>
            </a:extLst>
          </p:cNvPr>
          <p:cNvSpPr/>
          <p:nvPr/>
        </p:nvSpPr>
        <p:spPr>
          <a:xfrm>
            <a:off x="8078894" y="3112081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d6</a:t>
            </a:r>
            <a:endParaRPr lang="zh-CN" altLang="en-US" sz="800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0C8D7095-360F-4EE0-BDE6-D47F724BE30C}"/>
              </a:ext>
            </a:extLst>
          </p:cNvPr>
          <p:cNvSpPr/>
          <p:nvPr/>
        </p:nvSpPr>
        <p:spPr>
          <a:xfrm>
            <a:off x="8078894" y="1058666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d1</a:t>
            </a:r>
            <a:endParaRPr lang="zh-CN" altLang="en-US" sz="800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109BAA75-8176-44D5-8294-023C40FC515B}"/>
              </a:ext>
            </a:extLst>
          </p:cNvPr>
          <p:cNvSpPr/>
          <p:nvPr/>
        </p:nvSpPr>
        <p:spPr>
          <a:xfrm>
            <a:off x="8088759" y="4269309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d2</a:t>
            </a:r>
            <a:endParaRPr lang="zh-CN" altLang="en-US" sz="800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C0BA1E6-92B7-4DD4-B821-8F652F4708DE}"/>
              </a:ext>
            </a:extLst>
          </p:cNvPr>
          <p:cNvSpPr/>
          <p:nvPr/>
        </p:nvSpPr>
        <p:spPr>
          <a:xfrm>
            <a:off x="8088759" y="4696418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d3</a:t>
            </a:r>
            <a:endParaRPr lang="zh-CN" altLang="en-US" sz="800" dirty="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69EF5E6-F02F-45C8-91A7-C4B0EEAF9846}"/>
              </a:ext>
            </a:extLst>
          </p:cNvPr>
          <p:cNvSpPr/>
          <p:nvPr/>
        </p:nvSpPr>
        <p:spPr>
          <a:xfrm>
            <a:off x="8088759" y="5154007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d4</a:t>
            </a:r>
            <a:endParaRPr lang="zh-CN" altLang="en-US" sz="800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1242AC68-80A5-46F7-83E5-2873C8268FD3}"/>
              </a:ext>
            </a:extLst>
          </p:cNvPr>
          <p:cNvSpPr/>
          <p:nvPr/>
        </p:nvSpPr>
        <p:spPr>
          <a:xfrm>
            <a:off x="8088759" y="5528627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d5</a:t>
            </a:r>
            <a:endParaRPr lang="zh-CN" altLang="en-US" sz="800" dirty="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31853245-0821-43DA-971A-D93440BDF3DE}"/>
              </a:ext>
            </a:extLst>
          </p:cNvPr>
          <p:cNvSpPr/>
          <p:nvPr/>
        </p:nvSpPr>
        <p:spPr>
          <a:xfrm>
            <a:off x="8088759" y="5929072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d6</a:t>
            </a:r>
            <a:endParaRPr lang="zh-CN" altLang="en-US" sz="800" dirty="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7430D8FE-EB00-4FE5-BCAB-FE47E9821D69}"/>
              </a:ext>
            </a:extLst>
          </p:cNvPr>
          <p:cNvSpPr/>
          <p:nvPr/>
        </p:nvSpPr>
        <p:spPr>
          <a:xfrm>
            <a:off x="8088759" y="3875657"/>
            <a:ext cx="303738" cy="27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d1</a:t>
            </a:r>
            <a:endParaRPr lang="zh-CN" altLang="en-US" sz="800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A524C29D-2DC3-49F2-9F72-ACFFB98171B4}"/>
              </a:ext>
            </a:extLst>
          </p:cNvPr>
          <p:cNvSpPr/>
          <p:nvPr/>
        </p:nvSpPr>
        <p:spPr>
          <a:xfrm>
            <a:off x="9077339" y="1047365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ganloss1</a:t>
            </a:r>
            <a:endParaRPr lang="zh-CN" altLang="en-US" sz="500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8FBFED14-3D8D-4C74-AD4C-E05F499030FF}"/>
              </a:ext>
            </a:extLst>
          </p:cNvPr>
          <p:cNvSpPr/>
          <p:nvPr/>
        </p:nvSpPr>
        <p:spPr>
          <a:xfrm>
            <a:off x="9077339" y="1454701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ganloss2</a:t>
            </a:r>
            <a:endParaRPr lang="zh-CN" altLang="en-US" sz="500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C428F765-9FE4-42EA-B63E-3B8CDA86B144}"/>
              </a:ext>
            </a:extLst>
          </p:cNvPr>
          <p:cNvSpPr/>
          <p:nvPr/>
        </p:nvSpPr>
        <p:spPr>
          <a:xfrm>
            <a:off x="9077339" y="1878663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ganloss3</a:t>
            </a:r>
            <a:endParaRPr lang="zh-CN" altLang="en-US" sz="500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22072BB0-85DA-4CC2-A8F1-D1898116ECAC}"/>
              </a:ext>
            </a:extLst>
          </p:cNvPr>
          <p:cNvSpPr/>
          <p:nvPr/>
        </p:nvSpPr>
        <p:spPr>
          <a:xfrm>
            <a:off x="9077339" y="2285999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ganloss4</a:t>
            </a:r>
            <a:endParaRPr lang="zh-CN" altLang="en-US" sz="500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1056658-01E2-4076-8661-85D7CC766B72}"/>
              </a:ext>
            </a:extLst>
          </p:cNvPr>
          <p:cNvSpPr/>
          <p:nvPr/>
        </p:nvSpPr>
        <p:spPr>
          <a:xfrm>
            <a:off x="9077339" y="2711026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ganloss5</a:t>
            </a:r>
            <a:endParaRPr lang="zh-CN" altLang="en-US" sz="500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78C48D4-CE2B-44D2-A343-D62500D7D873}"/>
              </a:ext>
            </a:extLst>
          </p:cNvPr>
          <p:cNvSpPr/>
          <p:nvPr/>
        </p:nvSpPr>
        <p:spPr>
          <a:xfrm>
            <a:off x="9077339" y="3118362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ganloss6</a:t>
            </a:r>
            <a:endParaRPr lang="zh-CN" altLang="en-US" sz="500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01D9C456-D015-4024-88FC-89A271F1C38B}"/>
              </a:ext>
            </a:extLst>
          </p:cNvPr>
          <p:cNvSpPr/>
          <p:nvPr/>
        </p:nvSpPr>
        <p:spPr>
          <a:xfrm>
            <a:off x="9077339" y="3870828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ganloss1</a:t>
            </a:r>
            <a:endParaRPr lang="zh-CN" altLang="en-US" sz="500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6A465F5-7742-4965-BE58-7AEA93569C5C}"/>
              </a:ext>
            </a:extLst>
          </p:cNvPr>
          <p:cNvSpPr/>
          <p:nvPr/>
        </p:nvSpPr>
        <p:spPr>
          <a:xfrm>
            <a:off x="9077339" y="4278164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ganloss2</a:t>
            </a:r>
            <a:endParaRPr lang="zh-CN" altLang="en-US" sz="500" dirty="0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4B2FF83C-6742-4884-B2C9-49D24A3CDA25}"/>
              </a:ext>
            </a:extLst>
          </p:cNvPr>
          <p:cNvSpPr/>
          <p:nvPr/>
        </p:nvSpPr>
        <p:spPr>
          <a:xfrm>
            <a:off x="9077339" y="4702126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ganloss3</a:t>
            </a:r>
            <a:endParaRPr lang="zh-CN" altLang="en-US" sz="500" dirty="0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A39F45A8-5739-4251-B9C8-63E9EA028FBC}"/>
              </a:ext>
            </a:extLst>
          </p:cNvPr>
          <p:cNvSpPr/>
          <p:nvPr/>
        </p:nvSpPr>
        <p:spPr>
          <a:xfrm>
            <a:off x="9077339" y="5109462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ganloss4</a:t>
            </a:r>
            <a:endParaRPr lang="zh-CN" altLang="en-US" sz="500" dirty="0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7D4E9CB7-39DF-4B10-B033-4EDDB0423877}"/>
              </a:ext>
            </a:extLst>
          </p:cNvPr>
          <p:cNvSpPr/>
          <p:nvPr/>
        </p:nvSpPr>
        <p:spPr>
          <a:xfrm>
            <a:off x="9077339" y="5534489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ganloss5</a:t>
            </a:r>
            <a:endParaRPr lang="zh-CN" altLang="en-US" sz="500" dirty="0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5078C82B-BBA1-4C1F-A3DD-0926273404D0}"/>
              </a:ext>
            </a:extLst>
          </p:cNvPr>
          <p:cNvSpPr/>
          <p:nvPr/>
        </p:nvSpPr>
        <p:spPr>
          <a:xfrm>
            <a:off x="9077339" y="5941825"/>
            <a:ext cx="470698" cy="2820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ganloss6</a:t>
            </a:r>
            <a:endParaRPr lang="zh-CN" altLang="en-US" sz="500" dirty="0"/>
          </a:p>
        </p:txBody>
      </p:sp>
      <p:sp>
        <p:nvSpPr>
          <p:cNvPr id="317" name="箭头: 右 316">
            <a:extLst>
              <a:ext uri="{FF2B5EF4-FFF2-40B4-BE49-F238E27FC236}">
                <a16:creationId xmlns:a16="http://schemas.microsoft.com/office/drawing/2014/main" id="{8ECBCF2F-FD2C-4795-9457-4A59901155BE}"/>
              </a:ext>
            </a:extLst>
          </p:cNvPr>
          <p:cNvSpPr/>
          <p:nvPr/>
        </p:nvSpPr>
        <p:spPr>
          <a:xfrm>
            <a:off x="7561613" y="2012844"/>
            <a:ext cx="316366" cy="282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箭头: 右 317">
            <a:extLst>
              <a:ext uri="{FF2B5EF4-FFF2-40B4-BE49-F238E27FC236}">
                <a16:creationId xmlns:a16="http://schemas.microsoft.com/office/drawing/2014/main" id="{4B6FD354-06BF-4615-B6DA-DAE4A0467D1E}"/>
              </a:ext>
            </a:extLst>
          </p:cNvPr>
          <p:cNvSpPr/>
          <p:nvPr/>
        </p:nvSpPr>
        <p:spPr>
          <a:xfrm>
            <a:off x="7567274" y="5107138"/>
            <a:ext cx="316366" cy="282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7E41-1F57-49C7-959E-8B93CDC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en-US" altLang="zh-CN" dirty="0"/>
              <a:t>Landmarks</a:t>
            </a:r>
            <a:r>
              <a:rPr lang="zh-CN" altLang="zh-CN" dirty="0"/>
              <a:t>的</a:t>
            </a:r>
            <a:r>
              <a:rPr lang="en-US" altLang="zh-CN" dirty="0"/>
              <a:t>GAN-</a:t>
            </a:r>
            <a:r>
              <a:rPr lang="en-US" altLang="zh-CN" dirty="0" err="1"/>
              <a:t>FlowNet</a:t>
            </a:r>
            <a:r>
              <a:rPr lang="zh-CN" altLang="zh-CN" dirty="0"/>
              <a:t>实验安排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BAD62-78AD-4794-9459-80FD7A8D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数据集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1031" name="图片 16">
            <a:extLst>
              <a:ext uri="{FF2B5EF4-FFF2-40B4-BE49-F238E27FC236}">
                <a16:creationId xmlns:a16="http://schemas.microsoft.com/office/drawing/2014/main" id="{7924EC86-5E02-42D2-9B55-AB9AB78A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26" y="2022638"/>
            <a:ext cx="8985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图片 15">
            <a:extLst>
              <a:ext uri="{FF2B5EF4-FFF2-40B4-BE49-F238E27FC236}">
                <a16:creationId xmlns:a16="http://schemas.microsoft.com/office/drawing/2014/main" id="{6A4FE755-945D-4622-8B9B-C7461137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51" y="2022638"/>
            <a:ext cx="8604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图片 14">
            <a:extLst>
              <a:ext uri="{FF2B5EF4-FFF2-40B4-BE49-F238E27FC236}">
                <a16:creationId xmlns:a16="http://schemas.microsoft.com/office/drawing/2014/main" id="{6D86A8D9-DAE6-41AF-8B1A-80EC56F8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76" y="2022638"/>
            <a:ext cx="71596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3">
            <a:extLst>
              <a:ext uri="{FF2B5EF4-FFF2-40B4-BE49-F238E27FC236}">
                <a16:creationId xmlns:a16="http://schemas.microsoft.com/office/drawing/2014/main" id="{3E4A12B9-7166-42BF-B42C-C0A76AD6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39" y="2022638"/>
            <a:ext cx="89852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20">
            <a:extLst>
              <a:ext uri="{FF2B5EF4-FFF2-40B4-BE49-F238E27FC236}">
                <a16:creationId xmlns:a16="http://schemas.microsoft.com/office/drawing/2014/main" id="{E9AE2DBC-0870-4873-B418-8E56CD83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13" y="2022637"/>
            <a:ext cx="1798638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8">
            <a:extLst>
              <a:ext uri="{FF2B5EF4-FFF2-40B4-BE49-F238E27FC236}">
                <a16:creationId xmlns:a16="http://schemas.microsoft.com/office/drawing/2014/main" id="{7DD247CF-F298-4962-BAB5-E2567872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51" y="2022636"/>
            <a:ext cx="19208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7">
            <a:extLst>
              <a:ext uri="{FF2B5EF4-FFF2-40B4-BE49-F238E27FC236}">
                <a16:creationId xmlns:a16="http://schemas.microsoft.com/office/drawing/2014/main" id="{25E38C35-58E9-41E6-AA7B-615F30E1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126" y="2022635"/>
            <a:ext cx="12350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771E00BF-ADCF-4B35-A369-A64E1314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39FC641-0FC0-4993-A7D7-6B645D61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131A034-19FE-425D-8BF2-56EE06D7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3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225C8-3123-4399-8A98-211B5C0534C6}"/>
              </a:ext>
            </a:extLst>
          </p:cNvPr>
          <p:cNvSpPr/>
          <p:nvPr/>
        </p:nvSpPr>
        <p:spPr>
          <a:xfrm>
            <a:off x="1451388" y="2503857"/>
            <a:ext cx="2025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WebCaricature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样张</a:t>
            </a:r>
          </a:p>
        </p:txBody>
      </p:sp>
      <p:pic>
        <p:nvPicPr>
          <p:cNvPr id="1040" name="图片 23">
            <a:extLst>
              <a:ext uri="{FF2B5EF4-FFF2-40B4-BE49-F238E27FC236}">
                <a16:creationId xmlns:a16="http://schemas.microsoft.com/office/drawing/2014/main" id="{69CBE41A-F879-4A4E-B233-E6CD60688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26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图片 22">
            <a:extLst>
              <a:ext uri="{FF2B5EF4-FFF2-40B4-BE49-F238E27FC236}">
                <a16:creationId xmlns:a16="http://schemas.microsoft.com/office/drawing/2014/main" id="{AF36A160-446D-4C43-90E3-C9C8AB47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01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图片 21">
            <a:extLst>
              <a:ext uri="{FF2B5EF4-FFF2-40B4-BE49-F238E27FC236}">
                <a16:creationId xmlns:a16="http://schemas.microsoft.com/office/drawing/2014/main" id="{E2E9DCE9-0261-4371-9D3C-43AAE741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76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图片 25">
            <a:extLst>
              <a:ext uri="{FF2B5EF4-FFF2-40B4-BE49-F238E27FC236}">
                <a16:creationId xmlns:a16="http://schemas.microsoft.com/office/drawing/2014/main" id="{DED89CA9-55B0-4AAC-B34D-D4FDFDCF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51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图片 24">
            <a:extLst>
              <a:ext uri="{FF2B5EF4-FFF2-40B4-BE49-F238E27FC236}">
                <a16:creationId xmlns:a16="http://schemas.microsoft.com/office/drawing/2014/main" id="{4AA2DD85-F79C-41E2-ACA9-A04A301E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26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图片 26">
            <a:extLst>
              <a:ext uri="{FF2B5EF4-FFF2-40B4-BE49-F238E27FC236}">
                <a16:creationId xmlns:a16="http://schemas.microsoft.com/office/drawing/2014/main" id="{830962E1-CB88-4A19-8678-17CB0051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01" y="3429000"/>
            <a:ext cx="10826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FF090C2C-34F8-490E-A018-337B6042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C6AF3694-D75F-4070-8E4D-32CDC92A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5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E7347B5-141B-4658-9962-0B99DE1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3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6AE41B-B4DC-4502-8D31-1378FCD33C4A}"/>
              </a:ext>
            </a:extLst>
          </p:cNvPr>
          <p:cNvSpPr/>
          <p:nvPr/>
        </p:nvSpPr>
        <p:spPr>
          <a:xfrm>
            <a:off x="1305511" y="3771197"/>
            <a:ext cx="22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WebCaricature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归一化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DC68E94-FE8B-4E34-AC93-10AE6F66703E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3562026" y="4747312"/>
            <a:ext cx="1196340" cy="12268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AD49923-2CE3-4ADD-AC60-67C550A98CE0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4765986" y="4747312"/>
            <a:ext cx="1181100" cy="12115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1D15257-28EC-4112-AE86-77A6025C53F7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5947086" y="4739657"/>
            <a:ext cx="1226820" cy="12268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044F63-BAB8-4E1D-99D3-1DF39D551C8F}"/>
              </a:ext>
            </a:extLst>
          </p:cNvPr>
          <p:cNvSpPr/>
          <p:nvPr/>
        </p:nvSpPr>
        <p:spPr>
          <a:xfrm>
            <a:off x="2281745" y="516840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landmarks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5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1BFF89-41C8-469A-A90E-EE3F26EE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92" y="5049950"/>
            <a:ext cx="1219200" cy="1219200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1479181B-B4ED-4059-B106-BFB1E82B172A}"/>
              </a:ext>
            </a:extLst>
          </p:cNvPr>
          <p:cNvSpPr/>
          <p:nvPr/>
        </p:nvSpPr>
        <p:spPr>
          <a:xfrm rot="5400000">
            <a:off x="3451899" y="5007763"/>
            <a:ext cx="633534" cy="47806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70A5462A-A654-462B-8C29-313F08C69779}"/>
              </a:ext>
            </a:extLst>
          </p:cNvPr>
          <p:cNvSpPr/>
          <p:nvPr/>
        </p:nvSpPr>
        <p:spPr>
          <a:xfrm rot="16200000" flipH="1">
            <a:off x="3929963" y="5007763"/>
            <a:ext cx="633534" cy="47806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A5F7B8-5948-49E1-ABFC-27438858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66" y="4842184"/>
            <a:ext cx="12192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B98CC8-9067-4DB8-89C9-40417580A85B}"/>
                  </a:ext>
                </a:extLst>
              </p:cNvPr>
              <p:cNvSpPr txBox="1"/>
              <p:nvPr/>
            </p:nvSpPr>
            <p:spPr>
              <a:xfrm>
                <a:off x="1603956" y="4472851"/>
                <a:ext cx="444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5B98CC8-9067-4DB8-89C9-4041758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56" y="4472851"/>
                <a:ext cx="4442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3C6ABC-DFF2-4D86-B890-3668E5057FD0}"/>
                  </a:ext>
                </a:extLst>
              </p:cNvPr>
              <p:cNvSpPr/>
              <p:nvPr/>
            </p:nvSpPr>
            <p:spPr>
              <a:xfrm>
                <a:off x="9744773" y="4679585"/>
                <a:ext cx="441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3C6ABC-DFF2-4D86-B890-3668E5057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3" y="4679585"/>
                <a:ext cx="441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5B0C61-9C2C-44D9-BB9E-F6FFBB888B01}"/>
                  </a:ext>
                </a:extLst>
              </p:cNvPr>
              <p:cNvSpPr/>
              <p:nvPr/>
            </p:nvSpPr>
            <p:spPr>
              <a:xfrm>
                <a:off x="3172969" y="139102"/>
                <a:ext cx="493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75B0C61-9C2C-44D9-BB9E-F6FFBB888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69" y="139102"/>
                <a:ext cx="493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 53">
            <a:extLst>
              <a:ext uri="{FF2B5EF4-FFF2-40B4-BE49-F238E27FC236}">
                <a16:creationId xmlns:a16="http://schemas.microsoft.com/office/drawing/2014/main" id="{CF18710A-DA78-40DE-9E8E-C3B935C5D0BF}"/>
              </a:ext>
            </a:extLst>
          </p:cNvPr>
          <p:cNvSpPr/>
          <p:nvPr/>
        </p:nvSpPr>
        <p:spPr>
          <a:xfrm>
            <a:off x="3100178" y="5096905"/>
            <a:ext cx="283714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8F0F84B9-DC33-44EF-8289-E8CA1473AD7A}"/>
              </a:ext>
            </a:extLst>
          </p:cNvPr>
          <p:cNvSpPr/>
          <p:nvPr/>
        </p:nvSpPr>
        <p:spPr>
          <a:xfrm>
            <a:off x="5232631" y="5136851"/>
            <a:ext cx="283714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4888202-C614-4D25-9496-4462F1BDDEFE}"/>
              </a:ext>
            </a:extLst>
          </p:cNvPr>
          <p:cNvSpPr txBox="1"/>
          <p:nvPr/>
        </p:nvSpPr>
        <p:spPr>
          <a:xfrm>
            <a:off x="5982932" y="54109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8F66182-864C-46CF-9827-9EF09099E639}"/>
                  </a:ext>
                </a:extLst>
              </p:cNvPr>
              <p:cNvSpPr txBox="1"/>
              <p:nvPr/>
            </p:nvSpPr>
            <p:spPr>
              <a:xfrm>
                <a:off x="3441262" y="5563562"/>
                <a:ext cx="11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𝐹𝑙𝑜𝑤𝑁𝑒𝑡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8F66182-864C-46CF-9827-9EF09099E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2" y="5563562"/>
                <a:ext cx="11328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97D5A3EF-7524-4C80-B74B-7994C4B2F883}"/>
              </a:ext>
            </a:extLst>
          </p:cNvPr>
          <p:cNvCxnSpPr>
            <a:cxnSpLocks/>
            <a:stCxn id="127" idx="1"/>
            <a:endCxn id="9" idx="0"/>
          </p:cNvCxnSpPr>
          <p:nvPr/>
        </p:nvCxnSpPr>
        <p:spPr>
          <a:xfrm rot="10800000" flipV="1">
            <a:off x="2304167" y="1063394"/>
            <a:ext cx="923011" cy="3778789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BD23DE3-E308-4E05-9A37-F0C92CEFCCDB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8950334" y="5658950"/>
            <a:ext cx="791158" cy="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FDB4D1A-8A2F-4A5E-85C8-D5FA900A9868}"/>
                  </a:ext>
                </a:extLst>
              </p:cNvPr>
              <p:cNvSpPr/>
              <p:nvPr/>
            </p:nvSpPr>
            <p:spPr>
              <a:xfrm>
                <a:off x="7660696" y="4709111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FDB4D1A-8A2F-4A5E-85C8-D5FA900A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96" y="4709111"/>
                <a:ext cx="4901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A7D8DD70-4D2E-4688-86F2-967E343AFF4D}"/>
              </a:ext>
            </a:extLst>
          </p:cNvPr>
          <p:cNvSpPr/>
          <p:nvPr/>
        </p:nvSpPr>
        <p:spPr>
          <a:xfrm>
            <a:off x="7001143" y="5899921"/>
            <a:ext cx="410353" cy="444249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C68B6C1-78E6-4C48-934F-1494CE7F0BE4}"/>
                  </a:ext>
                </a:extLst>
              </p:cNvPr>
              <p:cNvSpPr txBox="1"/>
              <p:nvPr/>
            </p:nvSpPr>
            <p:spPr>
              <a:xfrm>
                <a:off x="6897491" y="6344170"/>
                <a:ext cx="73949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C68B6C1-78E6-4C48-934F-1494CE7F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491" y="6344170"/>
                <a:ext cx="739498" cy="391902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>
            <a:extLst>
              <a:ext uri="{FF2B5EF4-FFF2-40B4-BE49-F238E27FC236}">
                <a16:creationId xmlns:a16="http://schemas.microsoft.com/office/drawing/2014/main" id="{80E296D9-A858-4982-9AA4-39CB674435B8}"/>
              </a:ext>
            </a:extLst>
          </p:cNvPr>
          <p:cNvSpPr/>
          <p:nvPr/>
        </p:nvSpPr>
        <p:spPr>
          <a:xfrm>
            <a:off x="5689360" y="5890835"/>
            <a:ext cx="410353" cy="444249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582C6C6-3415-4D22-805B-F035A69289D1}"/>
                  </a:ext>
                </a:extLst>
              </p:cNvPr>
              <p:cNvSpPr txBox="1"/>
              <p:nvPr/>
            </p:nvSpPr>
            <p:spPr>
              <a:xfrm>
                <a:off x="5557136" y="6342797"/>
                <a:ext cx="67159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582C6C6-3415-4D22-805B-F035A6928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36" y="6342797"/>
                <a:ext cx="671594" cy="391902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3C97020-A7E3-41DD-82B8-8FADAFF01DCF}"/>
              </a:ext>
            </a:extLst>
          </p:cNvPr>
          <p:cNvCxnSpPr>
            <a:cxnSpLocks/>
            <a:stCxn id="99" idx="0"/>
            <a:endCxn id="104" idx="1"/>
          </p:cNvCxnSpPr>
          <p:nvPr/>
        </p:nvCxnSpPr>
        <p:spPr>
          <a:xfrm flipH="1" flipV="1">
            <a:off x="6518487" y="5312711"/>
            <a:ext cx="687833" cy="58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6B53827-8EA8-47C3-B162-5B35C7B7DD99}"/>
              </a:ext>
            </a:extLst>
          </p:cNvPr>
          <p:cNvCxnSpPr>
            <a:cxnSpLocks/>
            <a:stCxn id="101" idx="0"/>
            <a:endCxn id="104" idx="1"/>
          </p:cNvCxnSpPr>
          <p:nvPr/>
        </p:nvCxnSpPr>
        <p:spPr>
          <a:xfrm flipV="1">
            <a:off x="5894537" y="5312711"/>
            <a:ext cx="623950" cy="57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A8A66FF-AC63-47E1-9F08-B2D7330935FE}"/>
              </a:ext>
            </a:extLst>
          </p:cNvPr>
          <p:cNvSpPr/>
          <p:nvPr/>
        </p:nvSpPr>
        <p:spPr>
          <a:xfrm rot="16200000">
            <a:off x="6452569" y="4447803"/>
            <a:ext cx="131834" cy="1597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65B7476-C9DD-432A-9686-1289B106E54B}"/>
              </a:ext>
            </a:extLst>
          </p:cNvPr>
          <p:cNvSpPr/>
          <p:nvPr/>
        </p:nvSpPr>
        <p:spPr>
          <a:xfrm>
            <a:off x="3227177" y="453195"/>
            <a:ext cx="1220400" cy="122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1CAA6ABD-A4F6-4EA3-9A36-55041FF96881}"/>
              </a:ext>
            </a:extLst>
          </p:cNvPr>
          <p:cNvSpPr/>
          <p:nvPr/>
        </p:nvSpPr>
        <p:spPr>
          <a:xfrm>
            <a:off x="4339626" y="105364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804BF0A-01C8-4056-B7E8-AD6A4A29292B}"/>
              </a:ext>
            </a:extLst>
          </p:cNvPr>
          <p:cNvSpPr/>
          <p:nvPr/>
        </p:nvSpPr>
        <p:spPr>
          <a:xfrm>
            <a:off x="3419511" y="95458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66C6534-FDF1-442D-8E63-D681318E9479}"/>
              </a:ext>
            </a:extLst>
          </p:cNvPr>
          <p:cNvSpPr/>
          <p:nvPr/>
        </p:nvSpPr>
        <p:spPr>
          <a:xfrm>
            <a:off x="3784821" y="45163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EB865435-FC46-44F6-A391-A1C847C9BE5F}"/>
              </a:ext>
            </a:extLst>
          </p:cNvPr>
          <p:cNvSpPr/>
          <p:nvPr/>
        </p:nvSpPr>
        <p:spPr>
          <a:xfrm>
            <a:off x="3791527" y="16479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8A5138A-1481-4088-B6C8-D63F6200E7A4}"/>
              </a:ext>
            </a:extLst>
          </p:cNvPr>
          <p:cNvSpPr/>
          <p:nvPr/>
        </p:nvSpPr>
        <p:spPr>
          <a:xfrm>
            <a:off x="3619676" y="8371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DCB96C6A-C4CE-4FCD-AF75-0FE9D55520C5}"/>
              </a:ext>
            </a:extLst>
          </p:cNvPr>
          <p:cNvSpPr/>
          <p:nvPr/>
        </p:nvSpPr>
        <p:spPr>
          <a:xfrm>
            <a:off x="3422330" y="84798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5EFD9288-A110-489F-BAD7-95F6DBB9A999}"/>
              </a:ext>
            </a:extLst>
          </p:cNvPr>
          <p:cNvSpPr/>
          <p:nvPr/>
        </p:nvSpPr>
        <p:spPr>
          <a:xfrm>
            <a:off x="3793355" y="81796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DAAB1FFD-C559-4323-B127-29EE899022C1}"/>
              </a:ext>
            </a:extLst>
          </p:cNvPr>
          <p:cNvSpPr/>
          <p:nvPr/>
        </p:nvSpPr>
        <p:spPr>
          <a:xfrm>
            <a:off x="4142328" y="81796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6FA362D4-E798-41F2-B1F4-4C1833AB7DD7}"/>
              </a:ext>
            </a:extLst>
          </p:cNvPr>
          <p:cNvSpPr/>
          <p:nvPr/>
        </p:nvSpPr>
        <p:spPr>
          <a:xfrm>
            <a:off x="4062051" y="90886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A9D9449-B1B4-47F3-AC4F-391ED33C9DE6}"/>
              </a:ext>
            </a:extLst>
          </p:cNvPr>
          <p:cNvSpPr/>
          <p:nvPr/>
        </p:nvSpPr>
        <p:spPr>
          <a:xfrm>
            <a:off x="3482931" y="95458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799A4CB-6B8D-4816-8B05-365C7BEE8B9F}"/>
              </a:ext>
            </a:extLst>
          </p:cNvPr>
          <p:cNvSpPr/>
          <p:nvPr/>
        </p:nvSpPr>
        <p:spPr>
          <a:xfrm>
            <a:off x="3652836" y="9459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1B603FF-D491-4F87-9546-849C81F12E15}"/>
              </a:ext>
            </a:extLst>
          </p:cNvPr>
          <p:cNvSpPr/>
          <p:nvPr/>
        </p:nvSpPr>
        <p:spPr>
          <a:xfrm>
            <a:off x="3857443" y="94111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A2323EF-986F-4CAD-9644-4C9779A08535}"/>
              </a:ext>
            </a:extLst>
          </p:cNvPr>
          <p:cNvSpPr/>
          <p:nvPr/>
        </p:nvSpPr>
        <p:spPr>
          <a:xfrm>
            <a:off x="3596816" y="13678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CC9C900-4A73-4CEA-AF85-91CB038A54D4}"/>
              </a:ext>
            </a:extLst>
          </p:cNvPr>
          <p:cNvSpPr/>
          <p:nvPr/>
        </p:nvSpPr>
        <p:spPr>
          <a:xfrm>
            <a:off x="3665395" y="11614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B03EAA9-158F-43F5-B18B-466D28595A4A}"/>
              </a:ext>
            </a:extLst>
          </p:cNvPr>
          <p:cNvSpPr/>
          <p:nvPr/>
        </p:nvSpPr>
        <p:spPr>
          <a:xfrm>
            <a:off x="3745808" y="14573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C4C7883-A4A0-4564-B768-D0AF0D8073AD}"/>
              </a:ext>
            </a:extLst>
          </p:cNvPr>
          <p:cNvSpPr/>
          <p:nvPr/>
        </p:nvSpPr>
        <p:spPr>
          <a:xfrm>
            <a:off x="3722948" y="13115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E7781C2-9D84-4A3A-99A6-65173A1E0191}"/>
              </a:ext>
            </a:extLst>
          </p:cNvPr>
          <p:cNvSpPr/>
          <p:nvPr/>
        </p:nvSpPr>
        <p:spPr>
          <a:xfrm>
            <a:off x="3903162" y="135616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B47122-5076-4B70-AE99-EB8312622302}"/>
              </a:ext>
            </a:extLst>
          </p:cNvPr>
          <p:cNvSpPr/>
          <p:nvPr/>
        </p:nvSpPr>
        <p:spPr>
          <a:xfrm>
            <a:off x="7729934" y="5048750"/>
            <a:ext cx="1220400" cy="122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DAA994D3-B7C0-493D-9D75-F5314C20404A}"/>
              </a:ext>
            </a:extLst>
          </p:cNvPr>
          <p:cNvSpPr/>
          <p:nvPr/>
        </p:nvSpPr>
        <p:spPr>
          <a:xfrm>
            <a:off x="8191593" y="577462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E3D4C7DD-204F-4891-BE04-94C6161195A5}"/>
              </a:ext>
            </a:extLst>
          </p:cNvPr>
          <p:cNvSpPr/>
          <p:nvPr/>
        </p:nvSpPr>
        <p:spPr>
          <a:xfrm>
            <a:off x="8403500" y="59112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5D493E5D-BDA0-4687-A190-20374568BB77}"/>
              </a:ext>
            </a:extLst>
          </p:cNvPr>
          <p:cNvSpPr/>
          <p:nvPr/>
        </p:nvSpPr>
        <p:spPr>
          <a:xfrm>
            <a:off x="8077805" y="591609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D1F922C-590D-4B87-AF56-D2686C16B0EB}"/>
              </a:ext>
            </a:extLst>
          </p:cNvPr>
          <p:cNvSpPr/>
          <p:nvPr/>
        </p:nvSpPr>
        <p:spPr>
          <a:xfrm>
            <a:off x="8077350" y="557345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CD35FDCE-E96E-4152-B10C-23E5E901AD2C}"/>
              </a:ext>
            </a:extLst>
          </p:cNvPr>
          <p:cNvSpPr/>
          <p:nvPr/>
        </p:nvSpPr>
        <p:spPr>
          <a:xfrm>
            <a:off x="8294695" y="503383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5B892C6-C07A-4293-AF11-A46EC401D819}"/>
              </a:ext>
            </a:extLst>
          </p:cNvPr>
          <p:cNvSpPr/>
          <p:nvPr/>
        </p:nvSpPr>
        <p:spPr>
          <a:xfrm>
            <a:off x="8329135" y="621252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FEB2666A-13FB-4FA4-88DE-1589B0697FD0}"/>
              </a:ext>
            </a:extLst>
          </p:cNvPr>
          <p:cNvSpPr/>
          <p:nvPr/>
        </p:nvSpPr>
        <p:spPr>
          <a:xfrm>
            <a:off x="7918871" y="564343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35BE0BA-2CE7-446E-82C2-742642E06DD5}"/>
              </a:ext>
            </a:extLst>
          </p:cNvPr>
          <p:cNvSpPr/>
          <p:nvPr/>
        </p:nvSpPr>
        <p:spPr>
          <a:xfrm>
            <a:off x="8811958" y="56097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6BDF8D8F-8FEF-448A-B325-D523218747D1}"/>
              </a:ext>
            </a:extLst>
          </p:cNvPr>
          <p:cNvSpPr/>
          <p:nvPr/>
        </p:nvSpPr>
        <p:spPr>
          <a:xfrm>
            <a:off x="8225217" y="529051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06AB06E6-28BC-47BD-A1E0-647F69EF6998}"/>
              </a:ext>
            </a:extLst>
          </p:cNvPr>
          <p:cNvSpPr/>
          <p:nvPr/>
        </p:nvSpPr>
        <p:spPr>
          <a:xfrm>
            <a:off x="7925797" y="53133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672B58F-FC32-4176-8A42-554F310ED082}"/>
              </a:ext>
            </a:extLst>
          </p:cNvPr>
          <p:cNvSpPr/>
          <p:nvPr/>
        </p:nvSpPr>
        <p:spPr>
          <a:xfrm>
            <a:off x="8502669" y="524434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11F91DEA-31C4-4D7C-A5FE-A7DCD1848506}"/>
              </a:ext>
            </a:extLst>
          </p:cNvPr>
          <p:cNvSpPr/>
          <p:nvPr/>
        </p:nvSpPr>
        <p:spPr>
          <a:xfrm>
            <a:off x="8076625" y="535909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F6558F7-1BEB-40DE-B0A6-D805B761B1C3}"/>
              </a:ext>
            </a:extLst>
          </p:cNvPr>
          <p:cNvSpPr/>
          <p:nvPr/>
        </p:nvSpPr>
        <p:spPr>
          <a:xfrm>
            <a:off x="7980730" y="544813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F7C3D97-5EA2-4EC7-8AA3-B476AE87FC96}"/>
              </a:ext>
            </a:extLst>
          </p:cNvPr>
          <p:cNvSpPr/>
          <p:nvPr/>
        </p:nvSpPr>
        <p:spPr>
          <a:xfrm>
            <a:off x="8136441" y="542403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F8D64CA1-954E-46A9-9B46-61B21B9150A4}"/>
              </a:ext>
            </a:extLst>
          </p:cNvPr>
          <p:cNvSpPr/>
          <p:nvPr/>
        </p:nvSpPr>
        <p:spPr>
          <a:xfrm>
            <a:off x="8248076" y="540922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6064AC8-63CF-4BB3-B9B8-600BBC5E8BEF}"/>
              </a:ext>
            </a:extLst>
          </p:cNvPr>
          <p:cNvSpPr/>
          <p:nvPr/>
        </p:nvSpPr>
        <p:spPr>
          <a:xfrm>
            <a:off x="8454590" y="536142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C3DFFF0-0C1C-4EA7-B7FF-6C3B0DE83D6D}"/>
              </a:ext>
            </a:extLst>
          </p:cNvPr>
          <p:cNvSpPr/>
          <p:nvPr/>
        </p:nvSpPr>
        <p:spPr>
          <a:xfrm>
            <a:off x="8230018" y="599382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20E94E7-9F05-482B-B571-A690BBECB9C7}"/>
              </a:ext>
            </a:extLst>
          </p:cNvPr>
          <p:cNvSpPr/>
          <p:nvPr/>
        </p:nvSpPr>
        <p:spPr>
          <a:xfrm>
            <a:off x="5750535" y="1198450"/>
            <a:ext cx="180000" cy="180000"/>
          </a:xfrm>
          <a:prstGeom prst="rect">
            <a:avLst/>
          </a:prstGeom>
          <a:solidFill>
            <a:srgbClr val="FD1C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0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1C75711-ECA9-4171-ABA3-A6ECE5226E98}"/>
              </a:ext>
            </a:extLst>
          </p:cNvPr>
          <p:cNvSpPr/>
          <p:nvPr/>
        </p:nvSpPr>
        <p:spPr>
          <a:xfrm>
            <a:off x="5928909" y="1198450"/>
            <a:ext cx="180000" cy="180000"/>
          </a:xfrm>
          <a:prstGeom prst="rect">
            <a:avLst/>
          </a:prstGeom>
          <a:solidFill>
            <a:srgbClr val="FD1C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3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F6A9EE9-35E2-4A64-B7FA-FBB1413F58FC}"/>
              </a:ext>
            </a:extLst>
          </p:cNvPr>
          <p:cNvSpPr/>
          <p:nvPr/>
        </p:nvSpPr>
        <p:spPr>
          <a:xfrm>
            <a:off x="6108909" y="1198450"/>
            <a:ext cx="180000" cy="180000"/>
          </a:xfrm>
          <a:prstGeom prst="rect">
            <a:avLst/>
          </a:prstGeom>
          <a:solidFill>
            <a:srgbClr val="F37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FFC59D-5402-4B62-8A93-D29D50270F46}"/>
              </a:ext>
            </a:extLst>
          </p:cNvPr>
          <p:cNvSpPr/>
          <p:nvPr/>
        </p:nvSpPr>
        <p:spPr>
          <a:xfrm>
            <a:off x="6287283" y="1198450"/>
            <a:ext cx="180000" cy="180000"/>
          </a:xfrm>
          <a:prstGeom prst="rect">
            <a:avLst/>
          </a:prstGeom>
          <a:solidFill>
            <a:srgbClr val="F37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CC5268E5-B2D7-45D6-AADD-140BFA8A1793}"/>
              </a:ext>
            </a:extLst>
          </p:cNvPr>
          <p:cNvSpPr/>
          <p:nvPr/>
        </p:nvSpPr>
        <p:spPr>
          <a:xfrm>
            <a:off x="6460483" y="1198450"/>
            <a:ext cx="180000" cy="180000"/>
          </a:xfrm>
          <a:prstGeom prst="rect">
            <a:avLst/>
          </a:prstGeom>
          <a:solidFill>
            <a:srgbClr val="F1C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868C450-77DA-472D-B260-B264DF32BD29}"/>
              </a:ext>
            </a:extLst>
          </p:cNvPr>
          <p:cNvSpPr/>
          <p:nvPr/>
        </p:nvSpPr>
        <p:spPr>
          <a:xfrm>
            <a:off x="6638857" y="1198450"/>
            <a:ext cx="180000" cy="180000"/>
          </a:xfrm>
          <a:prstGeom prst="rect">
            <a:avLst/>
          </a:prstGeom>
          <a:solidFill>
            <a:srgbClr val="F1C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D00ABD29-3BB9-49C9-AB1A-518C75A02B61}"/>
              </a:ext>
            </a:extLst>
          </p:cNvPr>
          <p:cNvSpPr/>
          <p:nvPr/>
        </p:nvSpPr>
        <p:spPr>
          <a:xfrm>
            <a:off x="6818857" y="1198450"/>
            <a:ext cx="180000" cy="180000"/>
          </a:xfrm>
          <a:prstGeom prst="rect">
            <a:avLst/>
          </a:prstGeom>
          <a:solidFill>
            <a:srgbClr val="96E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69111DD-E597-4CE1-9236-70DFEED6DCC1}"/>
              </a:ext>
            </a:extLst>
          </p:cNvPr>
          <p:cNvSpPr/>
          <p:nvPr/>
        </p:nvSpPr>
        <p:spPr>
          <a:xfrm>
            <a:off x="6997231" y="1198450"/>
            <a:ext cx="180000" cy="180000"/>
          </a:xfrm>
          <a:prstGeom prst="rect">
            <a:avLst/>
          </a:prstGeom>
          <a:solidFill>
            <a:srgbClr val="96E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88BD73C-CD51-4255-9A84-20FE12F41BB9}"/>
              </a:ext>
            </a:extLst>
          </p:cNvPr>
          <p:cNvSpPr/>
          <p:nvPr/>
        </p:nvSpPr>
        <p:spPr>
          <a:xfrm>
            <a:off x="7177231" y="1198450"/>
            <a:ext cx="180000" cy="180000"/>
          </a:xfrm>
          <a:prstGeom prst="rect">
            <a:avLst/>
          </a:prstGeom>
          <a:solidFill>
            <a:srgbClr val="38D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009FEDB-DC4F-4502-8D5A-78F2A51D8080}"/>
              </a:ext>
            </a:extLst>
          </p:cNvPr>
          <p:cNvSpPr/>
          <p:nvPr/>
        </p:nvSpPr>
        <p:spPr>
          <a:xfrm>
            <a:off x="7355605" y="1198450"/>
            <a:ext cx="180000" cy="180000"/>
          </a:xfrm>
          <a:prstGeom prst="rect">
            <a:avLst/>
          </a:prstGeom>
          <a:solidFill>
            <a:srgbClr val="38D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1C390AF-1E75-459D-986E-08F6F9D09652}"/>
              </a:ext>
            </a:extLst>
          </p:cNvPr>
          <p:cNvSpPr/>
          <p:nvPr/>
        </p:nvSpPr>
        <p:spPr>
          <a:xfrm>
            <a:off x="7535605" y="1198450"/>
            <a:ext cx="180000" cy="180000"/>
          </a:xfrm>
          <a:prstGeom prst="rect">
            <a:avLst/>
          </a:prstGeom>
          <a:solidFill>
            <a:srgbClr val="44C4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45DC004-8AEE-4827-BCF2-B8FE82E7EA71}"/>
              </a:ext>
            </a:extLst>
          </p:cNvPr>
          <p:cNvSpPr/>
          <p:nvPr/>
        </p:nvSpPr>
        <p:spPr>
          <a:xfrm>
            <a:off x="7713979" y="1198450"/>
            <a:ext cx="180000" cy="180000"/>
          </a:xfrm>
          <a:prstGeom prst="rect">
            <a:avLst/>
          </a:prstGeom>
          <a:solidFill>
            <a:srgbClr val="44C4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2CB55331-CA88-4C59-B56E-4ECB5C31502D}"/>
              </a:ext>
            </a:extLst>
          </p:cNvPr>
          <p:cNvSpPr/>
          <p:nvPr/>
        </p:nvSpPr>
        <p:spPr>
          <a:xfrm>
            <a:off x="7887179" y="1198450"/>
            <a:ext cx="180000" cy="180000"/>
          </a:xfrm>
          <a:prstGeom prst="rect">
            <a:avLst/>
          </a:prstGeom>
          <a:solidFill>
            <a:srgbClr val="695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B7DF424-7148-4169-88FC-38CB69B14F34}"/>
              </a:ext>
            </a:extLst>
          </p:cNvPr>
          <p:cNvSpPr/>
          <p:nvPr/>
        </p:nvSpPr>
        <p:spPr>
          <a:xfrm>
            <a:off x="8065553" y="1198450"/>
            <a:ext cx="180000" cy="180000"/>
          </a:xfrm>
          <a:prstGeom prst="rect">
            <a:avLst/>
          </a:prstGeom>
          <a:solidFill>
            <a:srgbClr val="695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1F82CB-C360-48E9-ADD9-C803B5C00A62}"/>
              </a:ext>
            </a:extLst>
          </p:cNvPr>
          <p:cNvSpPr/>
          <p:nvPr/>
        </p:nvSpPr>
        <p:spPr>
          <a:xfrm>
            <a:off x="8245553" y="11984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550864B-B31C-40CF-A99C-75E7AF7480C5}"/>
              </a:ext>
            </a:extLst>
          </p:cNvPr>
          <p:cNvSpPr/>
          <p:nvPr/>
        </p:nvSpPr>
        <p:spPr>
          <a:xfrm>
            <a:off x="8423927" y="11984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253BCE3-7566-474B-9421-5BF7481A8EAE}"/>
              </a:ext>
            </a:extLst>
          </p:cNvPr>
          <p:cNvSpPr/>
          <p:nvPr/>
        </p:nvSpPr>
        <p:spPr>
          <a:xfrm>
            <a:off x="5758915" y="2089454"/>
            <a:ext cx="180000" cy="180000"/>
          </a:xfrm>
          <a:prstGeom prst="rect">
            <a:avLst/>
          </a:prstGeom>
          <a:solidFill>
            <a:srgbClr val="FD1C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124BEE2-A5B9-4FF5-956D-A7693D27F63B}"/>
              </a:ext>
            </a:extLst>
          </p:cNvPr>
          <p:cNvSpPr/>
          <p:nvPr/>
        </p:nvSpPr>
        <p:spPr>
          <a:xfrm>
            <a:off x="5937289" y="2089454"/>
            <a:ext cx="180000" cy="180000"/>
          </a:xfrm>
          <a:prstGeom prst="rect">
            <a:avLst/>
          </a:prstGeom>
          <a:solidFill>
            <a:srgbClr val="FD1C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4DCC8757-EA85-41C1-B8B8-A26C1643C263}"/>
              </a:ext>
            </a:extLst>
          </p:cNvPr>
          <p:cNvSpPr/>
          <p:nvPr/>
        </p:nvSpPr>
        <p:spPr>
          <a:xfrm>
            <a:off x="6117289" y="2089454"/>
            <a:ext cx="180000" cy="180000"/>
          </a:xfrm>
          <a:prstGeom prst="rect">
            <a:avLst/>
          </a:prstGeom>
          <a:solidFill>
            <a:srgbClr val="F37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02FF9E1-F8D5-4425-89F2-A30C7A1F5354}"/>
              </a:ext>
            </a:extLst>
          </p:cNvPr>
          <p:cNvSpPr/>
          <p:nvPr/>
        </p:nvSpPr>
        <p:spPr>
          <a:xfrm>
            <a:off x="6295663" y="2089454"/>
            <a:ext cx="180000" cy="180000"/>
          </a:xfrm>
          <a:prstGeom prst="rect">
            <a:avLst/>
          </a:prstGeom>
          <a:solidFill>
            <a:srgbClr val="F37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C593FF3-2621-4D4F-B3E6-37867A5B12EB}"/>
              </a:ext>
            </a:extLst>
          </p:cNvPr>
          <p:cNvSpPr/>
          <p:nvPr/>
        </p:nvSpPr>
        <p:spPr>
          <a:xfrm>
            <a:off x="6468863" y="2089454"/>
            <a:ext cx="180000" cy="180000"/>
          </a:xfrm>
          <a:prstGeom prst="rect">
            <a:avLst/>
          </a:prstGeom>
          <a:solidFill>
            <a:srgbClr val="F1C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BD21512-512B-4262-9DA9-BE2E39DEEB9C}"/>
              </a:ext>
            </a:extLst>
          </p:cNvPr>
          <p:cNvSpPr/>
          <p:nvPr/>
        </p:nvSpPr>
        <p:spPr>
          <a:xfrm>
            <a:off x="6647237" y="2089454"/>
            <a:ext cx="180000" cy="180000"/>
          </a:xfrm>
          <a:prstGeom prst="rect">
            <a:avLst/>
          </a:prstGeom>
          <a:solidFill>
            <a:srgbClr val="F1C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9B7AEF1-E306-4E3F-B78A-8D490B062AD5}"/>
              </a:ext>
            </a:extLst>
          </p:cNvPr>
          <p:cNvSpPr/>
          <p:nvPr/>
        </p:nvSpPr>
        <p:spPr>
          <a:xfrm>
            <a:off x="6827237" y="2089454"/>
            <a:ext cx="180000" cy="180000"/>
          </a:xfrm>
          <a:prstGeom prst="rect">
            <a:avLst/>
          </a:prstGeom>
          <a:solidFill>
            <a:srgbClr val="96E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0155D14D-3868-43E0-8C69-39D67F11CA98}"/>
              </a:ext>
            </a:extLst>
          </p:cNvPr>
          <p:cNvSpPr/>
          <p:nvPr/>
        </p:nvSpPr>
        <p:spPr>
          <a:xfrm>
            <a:off x="7005611" y="2089454"/>
            <a:ext cx="180000" cy="180000"/>
          </a:xfrm>
          <a:prstGeom prst="rect">
            <a:avLst/>
          </a:prstGeom>
          <a:solidFill>
            <a:srgbClr val="96E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23CDBC97-C1DC-4D32-B4EC-EDF36C6F127F}"/>
              </a:ext>
            </a:extLst>
          </p:cNvPr>
          <p:cNvSpPr/>
          <p:nvPr/>
        </p:nvSpPr>
        <p:spPr>
          <a:xfrm>
            <a:off x="7185611" y="2089454"/>
            <a:ext cx="180000" cy="180000"/>
          </a:xfrm>
          <a:prstGeom prst="rect">
            <a:avLst/>
          </a:prstGeom>
          <a:solidFill>
            <a:srgbClr val="38D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E3EEB095-2435-4B06-9467-3E564E5C6A40}"/>
              </a:ext>
            </a:extLst>
          </p:cNvPr>
          <p:cNvSpPr/>
          <p:nvPr/>
        </p:nvSpPr>
        <p:spPr>
          <a:xfrm>
            <a:off x="7363985" y="2089454"/>
            <a:ext cx="180000" cy="180000"/>
          </a:xfrm>
          <a:prstGeom prst="rect">
            <a:avLst/>
          </a:prstGeom>
          <a:solidFill>
            <a:srgbClr val="38D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879EAF0-2FD1-4823-BDCC-CD3CCF19587E}"/>
              </a:ext>
            </a:extLst>
          </p:cNvPr>
          <p:cNvSpPr/>
          <p:nvPr/>
        </p:nvSpPr>
        <p:spPr>
          <a:xfrm>
            <a:off x="7543985" y="2089454"/>
            <a:ext cx="180000" cy="180000"/>
          </a:xfrm>
          <a:prstGeom prst="rect">
            <a:avLst/>
          </a:prstGeom>
          <a:solidFill>
            <a:srgbClr val="44C4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FC2F2B8C-89BB-4DB3-88A2-C52848D55460}"/>
              </a:ext>
            </a:extLst>
          </p:cNvPr>
          <p:cNvSpPr/>
          <p:nvPr/>
        </p:nvSpPr>
        <p:spPr>
          <a:xfrm>
            <a:off x="7722359" y="2089454"/>
            <a:ext cx="180000" cy="180000"/>
          </a:xfrm>
          <a:prstGeom prst="rect">
            <a:avLst/>
          </a:prstGeom>
          <a:solidFill>
            <a:srgbClr val="44C4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70552B0-0703-4A71-99FF-F4D49D458370}"/>
              </a:ext>
            </a:extLst>
          </p:cNvPr>
          <p:cNvSpPr/>
          <p:nvPr/>
        </p:nvSpPr>
        <p:spPr>
          <a:xfrm>
            <a:off x="7895559" y="2089454"/>
            <a:ext cx="180000" cy="180000"/>
          </a:xfrm>
          <a:prstGeom prst="rect">
            <a:avLst/>
          </a:prstGeom>
          <a:solidFill>
            <a:srgbClr val="695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304510F-D25B-4F11-8354-F1C23A60761F}"/>
              </a:ext>
            </a:extLst>
          </p:cNvPr>
          <p:cNvSpPr/>
          <p:nvPr/>
        </p:nvSpPr>
        <p:spPr>
          <a:xfrm>
            <a:off x="8073933" y="2089454"/>
            <a:ext cx="180000" cy="180000"/>
          </a:xfrm>
          <a:prstGeom prst="rect">
            <a:avLst/>
          </a:prstGeom>
          <a:solidFill>
            <a:srgbClr val="695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738463A-676E-4E62-BCA4-E0367736AFD9}"/>
              </a:ext>
            </a:extLst>
          </p:cNvPr>
          <p:cNvSpPr/>
          <p:nvPr/>
        </p:nvSpPr>
        <p:spPr>
          <a:xfrm>
            <a:off x="8253933" y="208945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6FA3D9D9-4C06-46F0-AC7F-48F822178D8C}"/>
              </a:ext>
            </a:extLst>
          </p:cNvPr>
          <p:cNvSpPr/>
          <p:nvPr/>
        </p:nvSpPr>
        <p:spPr>
          <a:xfrm>
            <a:off x="8432307" y="208945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燕尾形 203">
            <a:extLst>
              <a:ext uri="{FF2B5EF4-FFF2-40B4-BE49-F238E27FC236}">
                <a16:creationId xmlns:a16="http://schemas.microsoft.com/office/drawing/2014/main" id="{433AE12D-94B0-4615-93CA-9D11EF894587}"/>
              </a:ext>
            </a:extLst>
          </p:cNvPr>
          <p:cNvSpPr/>
          <p:nvPr/>
        </p:nvSpPr>
        <p:spPr>
          <a:xfrm>
            <a:off x="4727318" y="947128"/>
            <a:ext cx="514492" cy="466426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燕尾形 204">
            <a:extLst>
              <a:ext uri="{FF2B5EF4-FFF2-40B4-BE49-F238E27FC236}">
                <a16:creationId xmlns:a16="http://schemas.microsoft.com/office/drawing/2014/main" id="{03A63DA4-BAE9-4D5B-B7E2-091850291C65}"/>
              </a:ext>
            </a:extLst>
          </p:cNvPr>
          <p:cNvSpPr/>
          <p:nvPr/>
        </p:nvSpPr>
        <p:spPr>
          <a:xfrm rot="16200000">
            <a:off x="6845210" y="2329248"/>
            <a:ext cx="495049" cy="409216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7F815F-12D4-4E5C-82B2-8D23C36C81F7}"/>
                  </a:ext>
                </a:extLst>
              </p:cNvPr>
              <p:cNvSpPr txBox="1"/>
              <p:nvPr/>
            </p:nvSpPr>
            <p:spPr>
              <a:xfrm>
                <a:off x="6169305" y="4063954"/>
                <a:ext cx="97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𝐴𝑓𝑓𝑖𝑛𝑒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7F815F-12D4-4E5C-82B2-8D23C36C8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05" y="4063954"/>
                <a:ext cx="97199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F033E478-EBBA-4CCC-B441-CF7E923ABFAD}"/>
                  </a:ext>
                </a:extLst>
              </p:cNvPr>
              <p:cNvSpPr/>
              <p:nvPr/>
            </p:nvSpPr>
            <p:spPr>
              <a:xfrm>
                <a:off x="5707316" y="4854231"/>
                <a:ext cx="409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F033E478-EBBA-4CCC-B441-CF7E923A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16" y="4854231"/>
                <a:ext cx="409215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梯形 209">
            <a:extLst>
              <a:ext uri="{FF2B5EF4-FFF2-40B4-BE49-F238E27FC236}">
                <a16:creationId xmlns:a16="http://schemas.microsoft.com/office/drawing/2014/main" id="{40B40E8D-3307-492C-801D-AB45AFAE76C0}"/>
              </a:ext>
            </a:extLst>
          </p:cNvPr>
          <p:cNvSpPr/>
          <p:nvPr/>
        </p:nvSpPr>
        <p:spPr>
          <a:xfrm rot="5400000">
            <a:off x="9817369" y="1320133"/>
            <a:ext cx="782418" cy="8671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D17502F-BE7D-4E78-B3F1-E7F7D82F2127}"/>
                  </a:ext>
                </a:extLst>
              </p:cNvPr>
              <p:cNvSpPr/>
              <p:nvPr/>
            </p:nvSpPr>
            <p:spPr>
              <a:xfrm>
                <a:off x="9389995" y="817966"/>
                <a:ext cx="2255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𝐷𝑖𝑠𝑐𝑟𝑖𝑚𝑖𝑛𝑎𝑡𝑜𝑟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D17502F-BE7D-4E78-B3F1-E7F7D82F2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95" y="817966"/>
                <a:ext cx="22552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矩形 212">
            <a:extLst>
              <a:ext uri="{FF2B5EF4-FFF2-40B4-BE49-F238E27FC236}">
                <a16:creationId xmlns:a16="http://schemas.microsoft.com/office/drawing/2014/main" id="{470CD1F9-1B78-4562-BBA3-54A92C31212E}"/>
              </a:ext>
            </a:extLst>
          </p:cNvPr>
          <p:cNvSpPr/>
          <p:nvPr/>
        </p:nvSpPr>
        <p:spPr>
          <a:xfrm>
            <a:off x="11194903" y="1510287"/>
            <a:ext cx="410353" cy="444249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0CAC2C6B-06CF-4EDD-ACE3-FA217A59AE6E}"/>
                  </a:ext>
                </a:extLst>
              </p:cNvPr>
              <p:cNvSpPr/>
              <p:nvPr/>
            </p:nvSpPr>
            <p:spPr>
              <a:xfrm>
                <a:off x="10994228" y="1964243"/>
                <a:ext cx="727763" cy="668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𝑔𝑎𝑛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0CAC2C6B-06CF-4EDD-ACE3-FA217A59A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228" y="1964243"/>
                <a:ext cx="727763" cy="6689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287195D3-D992-4B9A-A78D-4C1ABFFBE976}"/>
              </a:ext>
            </a:extLst>
          </p:cNvPr>
          <p:cNvCxnSpPr>
            <a:cxnSpLocks/>
            <a:stCxn id="213" idx="1"/>
            <a:endCxn id="210" idx="0"/>
          </p:cNvCxnSpPr>
          <p:nvPr/>
        </p:nvCxnSpPr>
        <p:spPr>
          <a:xfrm flipH="1">
            <a:off x="10642128" y="1732412"/>
            <a:ext cx="552775" cy="21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C45312BF-80FA-46E8-9A41-2BA85DC1B8E9}"/>
                  </a:ext>
                </a:extLst>
              </p:cNvPr>
              <p:cNvSpPr txBox="1"/>
              <p:nvPr/>
            </p:nvSpPr>
            <p:spPr>
              <a:xfrm>
                <a:off x="5589658" y="882842"/>
                <a:ext cx="571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C45312BF-80FA-46E8-9A41-2BA85DC1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58" y="882842"/>
                <a:ext cx="571262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8BE3C536-CF4A-4DB9-B4FB-29C4C00087E7}"/>
                  </a:ext>
                </a:extLst>
              </p:cNvPr>
              <p:cNvSpPr/>
              <p:nvPr/>
            </p:nvSpPr>
            <p:spPr>
              <a:xfrm>
                <a:off x="5664246" y="1735612"/>
                <a:ext cx="525849" cy="520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8BE3C536-CF4A-4DB9-B4FB-29C4C000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46" y="1735612"/>
                <a:ext cx="525849" cy="5207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1D49B423-16ED-4F03-87B1-F8C28A299FA8}"/>
              </a:ext>
            </a:extLst>
          </p:cNvPr>
          <p:cNvCxnSpPr>
            <a:stCxn id="186" idx="3"/>
            <a:endCxn id="210" idx="2"/>
          </p:cNvCxnSpPr>
          <p:nvPr/>
        </p:nvCxnSpPr>
        <p:spPr>
          <a:xfrm>
            <a:off x="8603927" y="1288450"/>
            <a:ext cx="1171101" cy="465233"/>
          </a:xfrm>
          <a:prstGeom prst="bentConnector3">
            <a:avLst/>
          </a:prstGeom>
          <a:ln w="19050">
            <a:solidFill>
              <a:srgbClr val="FC0C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89F1C2D2-EC66-4455-816D-E35C7D7020E4}"/>
              </a:ext>
            </a:extLst>
          </p:cNvPr>
          <p:cNvCxnSpPr>
            <a:cxnSpLocks/>
            <a:stCxn id="202" idx="3"/>
            <a:endCxn id="210" idx="2"/>
          </p:cNvCxnSpPr>
          <p:nvPr/>
        </p:nvCxnSpPr>
        <p:spPr>
          <a:xfrm flipV="1">
            <a:off x="8612307" y="1753683"/>
            <a:ext cx="1162721" cy="425771"/>
          </a:xfrm>
          <a:prstGeom prst="bentConnector3">
            <a:avLst>
              <a:gd name="adj1" fmla="val 50000"/>
            </a:avLst>
          </a:prstGeom>
          <a:ln w="19050">
            <a:solidFill>
              <a:srgbClr val="FC0C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右大括号 245">
            <a:extLst>
              <a:ext uri="{FF2B5EF4-FFF2-40B4-BE49-F238E27FC236}">
                <a16:creationId xmlns:a16="http://schemas.microsoft.com/office/drawing/2014/main" id="{FA77E214-E4A8-4A26-B6D4-0275CC435B71}"/>
              </a:ext>
            </a:extLst>
          </p:cNvPr>
          <p:cNvSpPr/>
          <p:nvPr/>
        </p:nvSpPr>
        <p:spPr>
          <a:xfrm rot="16200000">
            <a:off x="6928730" y="3526258"/>
            <a:ext cx="423899" cy="201718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1BEA5F93-D07A-4E76-A2AC-24204F9CE158}"/>
                  </a:ext>
                </a:extLst>
              </p:cNvPr>
              <p:cNvSpPr txBox="1"/>
              <p:nvPr/>
            </p:nvSpPr>
            <p:spPr>
              <a:xfrm>
                <a:off x="4362485" y="1445513"/>
                <a:ext cx="1455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1BEA5F93-D07A-4E76-A2AC-24204F9C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85" y="1445513"/>
                <a:ext cx="1455014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DE44E5B-31B8-4686-A981-90E70904FF2B}"/>
                  </a:ext>
                </a:extLst>
              </p:cNvPr>
              <p:cNvSpPr txBox="1"/>
              <p:nvPr/>
            </p:nvSpPr>
            <p:spPr>
              <a:xfrm>
                <a:off x="7174852" y="2396580"/>
                <a:ext cx="1455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EDE44E5B-31B8-4686-A981-90E70904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52" y="2396580"/>
                <a:ext cx="1455014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矩形 251">
            <a:extLst>
              <a:ext uri="{FF2B5EF4-FFF2-40B4-BE49-F238E27FC236}">
                <a16:creationId xmlns:a16="http://schemas.microsoft.com/office/drawing/2014/main" id="{10A099CE-0073-4654-AEE0-A9CE7895D9BA}"/>
              </a:ext>
            </a:extLst>
          </p:cNvPr>
          <p:cNvSpPr/>
          <p:nvPr/>
        </p:nvSpPr>
        <p:spPr>
          <a:xfrm>
            <a:off x="6518487" y="2807931"/>
            <a:ext cx="1220400" cy="122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F7E066E4-64B4-42D6-A13D-4BCBC4479925}"/>
              </a:ext>
            </a:extLst>
          </p:cNvPr>
          <p:cNvSpPr/>
          <p:nvPr/>
        </p:nvSpPr>
        <p:spPr>
          <a:xfrm>
            <a:off x="7630936" y="340838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FE3EF1C9-D71F-4816-BFC6-98D4BF1175C2}"/>
              </a:ext>
            </a:extLst>
          </p:cNvPr>
          <p:cNvSpPr/>
          <p:nvPr/>
        </p:nvSpPr>
        <p:spPr>
          <a:xfrm>
            <a:off x="6710821" y="33093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50350C56-3F5E-4A69-940B-ECB58C8AA307}"/>
              </a:ext>
            </a:extLst>
          </p:cNvPr>
          <p:cNvSpPr/>
          <p:nvPr/>
        </p:nvSpPr>
        <p:spPr>
          <a:xfrm>
            <a:off x="7076131" y="280636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46AEB82-8BF8-41A2-8084-7654ECE77B49}"/>
              </a:ext>
            </a:extLst>
          </p:cNvPr>
          <p:cNvSpPr/>
          <p:nvPr/>
        </p:nvSpPr>
        <p:spPr>
          <a:xfrm>
            <a:off x="7082837" y="400270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9BAEFF60-DAFF-4FD1-8840-A22660119E82}"/>
              </a:ext>
            </a:extLst>
          </p:cNvPr>
          <p:cNvSpPr/>
          <p:nvPr/>
        </p:nvSpPr>
        <p:spPr>
          <a:xfrm>
            <a:off x="6910986" y="319185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BB716082-2859-44F5-A295-DE77850E9640}"/>
              </a:ext>
            </a:extLst>
          </p:cNvPr>
          <p:cNvSpPr/>
          <p:nvPr/>
        </p:nvSpPr>
        <p:spPr>
          <a:xfrm>
            <a:off x="6713640" y="32027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84FDE31B-64F3-4100-8277-3A2DF6E81918}"/>
              </a:ext>
            </a:extLst>
          </p:cNvPr>
          <p:cNvSpPr/>
          <p:nvPr/>
        </p:nvSpPr>
        <p:spPr>
          <a:xfrm>
            <a:off x="7084665" y="317270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8F48C8FD-1499-4EC9-8455-79487B3C39A4}"/>
              </a:ext>
            </a:extLst>
          </p:cNvPr>
          <p:cNvSpPr/>
          <p:nvPr/>
        </p:nvSpPr>
        <p:spPr>
          <a:xfrm>
            <a:off x="7433638" y="317270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492A659E-4535-48DE-B0D5-916B73124E74}"/>
              </a:ext>
            </a:extLst>
          </p:cNvPr>
          <p:cNvSpPr/>
          <p:nvPr/>
        </p:nvSpPr>
        <p:spPr>
          <a:xfrm>
            <a:off x="7353361" y="326360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513507C9-DD1D-4F06-BB7E-5962737BA943}"/>
              </a:ext>
            </a:extLst>
          </p:cNvPr>
          <p:cNvSpPr/>
          <p:nvPr/>
        </p:nvSpPr>
        <p:spPr>
          <a:xfrm>
            <a:off x="6774241" y="33093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AAB698F-50DC-4F27-9C5E-F34627585E6C}"/>
              </a:ext>
            </a:extLst>
          </p:cNvPr>
          <p:cNvSpPr/>
          <p:nvPr/>
        </p:nvSpPr>
        <p:spPr>
          <a:xfrm>
            <a:off x="6944146" y="330068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BB772187-60EC-456A-8703-DCB64E5B4C09}"/>
              </a:ext>
            </a:extLst>
          </p:cNvPr>
          <p:cNvSpPr/>
          <p:nvPr/>
        </p:nvSpPr>
        <p:spPr>
          <a:xfrm>
            <a:off x="7148753" y="329585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1F73DC32-3874-4F48-A594-A3C13D4EC113}"/>
              </a:ext>
            </a:extLst>
          </p:cNvPr>
          <p:cNvSpPr/>
          <p:nvPr/>
        </p:nvSpPr>
        <p:spPr>
          <a:xfrm>
            <a:off x="6888126" y="37225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0D26E196-49AA-466D-83BC-68F6FF863C50}"/>
              </a:ext>
            </a:extLst>
          </p:cNvPr>
          <p:cNvSpPr/>
          <p:nvPr/>
        </p:nvSpPr>
        <p:spPr>
          <a:xfrm>
            <a:off x="6956705" y="351622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5CA292BA-B1E0-4BA1-B773-55B68A8D4BA5}"/>
              </a:ext>
            </a:extLst>
          </p:cNvPr>
          <p:cNvSpPr/>
          <p:nvPr/>
        </p:nvSpPr>
        <p:spPr>
          <a:xfrm>
            <a:off x="7037118" y="38121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0D46EBFE-9BCB-4A94-840B-80591F63D7F7}"/>
              </a:ext>
            </a:extLst>
          </p:cNvPr>
          <p:cNvSpPr/>
          <p:nvPr/>
        </p:nvSpPr>
        <p:spPr>
          <a:xfrm>
            <a:off x="7014258" y="36663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00804A54-F0DB-4F6C-BBA7-4F0421EBB0E2}"/>
              </a:ext>
            </a:extLst>
          </p:cNvPr>
          <p:cNvSpPr/>
          <p:nvPr/>
        </p:nvSpPr>
        <p:spPr>
          <a:xfrm>
            <a:off x="7194472" y="371090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2D0B34F-866B-4922-B504-263E82A4457D}"/>
                  </a:ext>
                </a:extLst>
              </p:cNvPr>
              <p:cNvSpPr/>
              <p:nvPr/>
            </p:nvSpPr>
            <p:spPr>
              <a:xfrm>
                <a:off x="6328723" y="2451368"/>
                <a:ext cx="498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2D0B34F-866B-4922-B504-263E82A44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23" y="2451368"/>
                <a:ext cx="4981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2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E234-605E-4B84-A460-102682F1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B529D4E-4599-4AE3-AB49-6563ADD83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47863" cy="3523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ϕ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ϕ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‖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ϕ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‖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ϕ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ϕ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‖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ϕ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‖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ϕ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B529D4E-4599-4AE3-AB49-6563ADD83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47863" cy="352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57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323</Words>
  <Application>Microsoft Office PowerPoint</Application>
  <PresentationFormat>宽屏</PresentationFormat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实验汇报</vt:lpstr>
      <vt:lpstr>最原始网络</vt:lpstr>
      <vt:lpstr>原始实验</vt:lpstr>
      <vt:lpstr>RCF 网络</vt:lpstr>
      <vt:lpstr>PowerPoint 演示文稿</vt:lpstr>
      <vt:lpstr>PowerPoint 演示文稿</vt:lpstr>
      <vt:lpstr>基于Landmarks的GAN-FlowNet实验安排</vt:lpstr>
      <vt:lpstr>PowerPoint 演示文稿</vt:lpstr>
      <vt:lpstr>loss</vt:lpstr>
      <vt:lpstr>判别器设置</vt:lpstr>
      <vt:lpstr>判别器设置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peng</dc:creator>
  <cp:lastModifiedBy>shi peng</cp:lastModifiedBy>
  <cp:revision>16</cp:revision>
  <dcterms:created xsi:type="dcterms:W3CDTF">2020-05-22T07:27:22Z</dcterms:created>
  <dcterms:modified xsi:type="dcterms:W3CDTF">2020-06-05T10:35:30Z</dcterms:modified>
</cp:coreProperties>
</file>