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B789D-C71D-CA06-79E6-3F4EEB9071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9F0ECA4-0606-94BC-54FB-4E8BD2A33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B0668A7-2692-A07D-C0D3-BF4E413D2933}"/>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2338E6E0-E151-6940-5300-662A0D5D8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3A4F66-163E-857D-136C-B2BE5BCF6552}"/>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26695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9013-193B-87D8-C897-3EFF13364B9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DDF2D6-5569-D083-5075-F0E7754F67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C4CB69-B71F-D396-BFBE-2B62D0D0E324}"/>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94B79D28-967C-22B4-D6A1-E7C7DA00EB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002DFF-E96D-5FDE-78A4-5A5F383B8FF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7993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868122-690A-35EB-15C9-9A9804DABE5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9F978B-F496-AC70-2E5B-AA55C424FC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12893-69E4-9A17-A882-F74158C0840B}"/>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55E1B338-4A79-A91A-7780-790E426665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0DA878-5C57-666F-E9A0-3C3239B36F46}"/>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19322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FA1E1-873E-2B5C-7D57-1CC97603B8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FC2AB-4998-0DC3-5B14-36AD2EF10DC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50C1A9-E95A-FF8D-0815-6A719DF121CC}"/>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40FD8ACD-AEEE-92E5-1D8C-963FE04C26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FCC08B-E563-44D9-0746-BCB2AC684887}"/>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319906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47297-FC33-9C89-80D5-B066BF4180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573B89-F1E6-69C9-F2BB-4D476C65B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C4ADCF-69C9-9D02-916A-10EBAA7D1FE7}"/>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10D6B0D3-BC10-D4C3-22F1-1B39F8FFC1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B7582D-C9FA-3B96-C391-5CC5C588459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949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9F52F-62A5-843E-46FC-CCDB9BF9B7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CF0AFE-4092-4FF1-1AF8-8E6FE1C8D2F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6B02D27-9E7A-EDAA-E114-AB395445EE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7C55958-39A2-F20E-A6B2-FEB9396FE7B6}"/>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5AD4CFEE-57D1-78C2-D231-D3936C333A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1E0692-37E8-4633-641A-55E2343E9DE8}"/>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71346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EC43A-89B6-5530-568B-4E47A76C6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D42BA2-94F0-611D-F426-94D8C07CE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603792E-DC17-666C-A11A-38A9C20AFB4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AFD94A-E3DC-F2BC-96F3-F9EB667C1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353FA8-9DD6-FFFA-E526-0665C5996F5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1DAA9B-CCD8-B3D4-FAE2-D4201C5DD100}"/>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8" name="フッター プレースホルダー 7">
            <a:extLst>
              <a:ext uri="{FF2B5EF4-FFF2-40B4-BE49-F238E27FC236}">
                <a16:creationId xmlns:a16="http://schemas.microsoft.com/office/drawing/2014/main" id="{82CE37EB-80C3-894C-4E4C-341D18F53B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7ACA90-7544-9A66-6982-20FF581B67B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256613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DFAE8-CADC-7831-04F4-49F8B2B7982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429EAD-E1F5-8F99-3181-0051FECDB92E}"/>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4" name="フッター プレースホルダー 3">
            <a:extLst>
              <a:ext uri="{FF2B5EF4-FFF2-40B4-BE49-F238E27FC236}">
                <a16:creationId xmlns:a16="http://schemas.microsoft.com/office/drawing/2014/main" id="{757317D4-1496-67AE-7D21-3E23F08C56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6722BD-D7DD-12B7-4268-37A0DC7B55C3}"/>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52161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A68CB-6CB7-1251-1306-0C7F6BB8B95C}"/>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3" name="フッター プレースホルダー 2">
            <a:extLst>
              <a:ext uri="{FF2B5EF4-FFF2-40B4-BE49-F238E27FC236}">
                <a16:creationId xmlns:a16="http://schemas.microsoft.com/office/drawing/2014/main" id="{42637343-A1A4-892D-1462-9E2348160A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60CEDD-611E-09EA-4E6A-02D577BAC1FA}"/>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398770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0571A-7512-C8B0-DBA4-5046F349AE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644BE-97F0-9E06-6590-724C6F049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0B506AE-FFAC-459A-F11B-D127DA8C3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C0FBAA-CDBF-CD2C-4BF0-247F89CF3C4B}"/>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249B0EC8-B8F5-72D2-552F-C2BAE89B2A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2AEE77-12E5-8436-E303-EFAB560298C8}"/>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9440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06706-8D00-601F-CC19-BEC3D8F423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CF74639-96FF-85BC-BC10-183418804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0A2E7E-3938-F729-16F0-EF46A4FF2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6F75A6-8A15-8EFC-DA57-1C6AD997AEBD}"/>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0896FEF3-174A-1A5D-A93E-EF7E9B59E6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4FD8F6-D390-D4F9-112E-5546EB9D2D97}"/>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56015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D8DEB6-4721-178C-5367-8ED16C960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754A1B-9DDD-5055-1901-AEB6FA17A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4BABF4-D889-7AE6-9B8A-57AB9088C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914313DB-A11D-EBA1-0204-813D1592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5F9C6BB-0298-BB24-BEF4-69077E533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4006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A716FE6-BC65-4887-6762-2508E3CFD46D}"/>
              </a:ext>
            </a:extLst>
          </p:cNvPr>
          <p:cNvSpPr>
            <a:spLocks noGrp="1"/>
          </p:cNvSpPr>
          <p:nvPr>
            <p:ph type="ctrTitle"/>
          </p:nvPr>
        </p:nvSpPr>
        <p:spPr>
          <a:xfrm>
            <a:off x="773408" y="992094"/>
            <a:ext cx="3616913" cy="2795160"/>
          </a:xfrm>
        </p:spPr>
        <p:txBody>
          <a:bodyPr>
            <a:normAutofit/>
          </a:bodyPr>
          <a:lstStyle/>
          <a:p>
            <a:r>
              <a:rPr kumimoji="1" lang="en-US" altLang="ja-JP" sz="4400"/>
              <a:t>Flutter</a:t>
            </a:r>
            <a:r>
              <a:rPr lang="ja-JP" altLang="en-US" sz="4400"/>
              <a:t> </a:t>
            </a:r>
            <a:r>
              <a:rPr lang="en-US" altLang="ja-JP" sz="4400"/>
              <a:t>Timer</a:t>
            </a:r>
            <a:endParaRPr kumimoji="1" lang="ja-JP" altLang="en-US" sz="4400"/>
          </a:p>
        </p:txBody>
      </p:sp>
      <p:sp>
        <p:nvSpPr>
          <p:cNvPr id="3" name="字幕 2">
            <a:extLst>
              <a:ext uri="{FF2B5EF4-FFF2-40B4-BE49-F238E27FC236}">
                <a16:creationId xmlns:a16="http://schemas.microsoft.com/office/drawing/2014/main" id="{C0901968-ED84-E619-BFA5-00DF6E074967}"/>
              </a:ext>
            </a:extLst>
          </p:cNvPr>
          <p:cNvSpPr>
            <a:spLocks noGrp="1"/>
          </p:cNvSpPr>
          <p:nvPr>
            <p:ph type="subTitle" idx="1"/>
          </p:nvPr>
        </p:nvSpPr>
        <p:spPr>
          <a:xfrm>
            <a:off x="996287" y="4121253"/>
            <a:ext cx="3125337" cy="1136843"/>
          </a:xfrm>
        </p:spPr>
        <p:txBody>
          <a:bodyPr>
            <a:normAutofit/>
          </a:bodyPr>
          <a:lstStyle/>
          <a:p>
            <a:r>
              <a:rPr lang="ja-JP" altLang="en-US" sz="1800"/>
              <a:t>矢吹栞大</a:t>
            </a:r>
            <a:endParaRPr kumimoji="1" lang="ja-JP" altLang="en-US" sz="1800"/>
          </a:p>
        </p:txBody>
      </p:sp>
      <p:pic>
        <p:nvPicPr>
          <p:cNvPr id="8" name="グラフィックス 7">
            <a:extLst>
              <a:ext uri="{FF2B5EF4-FFF2-40B4-BE49-F238E27FC236}">
                <a16:creationId xmlns:a16="http://schemas.microsoft.com/office/drawing/2014/main" id="{3ED325FD-2475-F848-884C-2FFF057CBE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291786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A32FC-5427-22B9-730C-812E1D791C24}"/>
              </a:ext>
            </a:extLst>
          </p:cNvPr>
          <p:cNvSpPr>
            <a:spLocks noGrp="1"/>
          </p:cNvSpPr>
          <p:nvPr>
            <p:ph type="title"/>
          </p:nvPr>
        </p:nvSpPr>
        <p:spPr>
          <a:xfrm>
            <a:off x="630936" y="640080"/>
            <a:ext cx="4818888" cy="1481328"/>
          </a:xfrm>
        </p:spPr>
        <p:txBody>
          <a:bodyPr anchor="b">
            <a:normAutofit/>
          </a:bodyPr>
          <a:lstStyle/>
          <a:p>
            <a:r>
              <a:rPr kumimoji="1" lang="ja-JP" altLang="en-US" sz="5400" b="1"/>
              <a:t>今回のテーマ</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3C5154FE-3860-CDA2-0052-A40C5EF21971}"/>
              </a:ext>
            </a:extLst>
          </p:cNvPr>
          <p:cNvSpPr>
            <a:spLocks noGrp="1"/>
          </p:cNvSpPr>
          <p:nvPr>
            <p:ph idx="1"/>
          </p:nvPr>
        </p:nvSpPr>
        <p:spPr>
          <a:xfrm>
            <a:off x="630936" y="2660904"/>
            <a:ext cx="4818888" cy="3547872"/>
          </a:xfrm>
        </p:spPr>
        <p:txBody>
          <a:bodyPr anchor="t">
            <a:normAutofit/>
          </a:bodyPr>
          <a:lstStyle/>
          <a:p>
            <a:pPr marL="0" indent="0">
              <a:buNone/>
            </a:pPr>
            <a:r>
              <a:rPr kumimoji="1" lang="en-US" altLang="ja-JP" sz="2200" b="1"/>
              <a:t>Flutter</a:t>
            </a:r>
            <a:r>
              <a:rPr kumimoji="1" lang="ja-JP" altLang="en-US" sz="2200" b="1"/>
              <a:t>を使ってアプリを作ってみよう！！</a:t>
            </a:r>
            <a:endParaRPr kumimoji="1" lang="en-US" altLang="ja-JP" sz="2200" b="1"/>
          </a:p>
          <a:p>
            <a:endParaRPr lang="en-US" altLang="ja-JP" sz="2200"/>
          </a:p>
          <a:p>
            <a:pPr marL="0" indent="0">
              <a:buNone/>
            </a:pPr>
            <a:endParaRPr kumimoji="1" lang="en-US" altLang="ja-JP" sz="2200"/>
          </a:p>
          <a:p>
            <a:pPr marL="0" indent="0">
              <a:buNone/>
            </a:pPr>
            <a:endParaRPr lang="en-US" altLang="ja-JP" sz="2200"/>
          </a:p>
        </p:txBody>
      </p:sp>
      <p:pic>
        <p:nvPicPr>
          <p:cNvPr id="5" name="図 4" descr="ロゴ, 会社名&#10;&#10;自動的に生成された説明">
            <a:extLst>
              <a:ext uri="{FF2B5EF4-FFF2-40B4-BE49-F238E27FC236}">
                <a16:creationId xmlns:a16="http://schemas.microsoft.com/office/drawing/2014/main" id="{CF835BCB-2332-0950-6161-4E602695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5656"/>
            <a:ext cx="5458968" cy="3766687"/>
          </a:xfrm>
          <a:prstGeom prst="rect">
            <a:avLst/>
          </a:prstGeom>
        </p:spPr>
      </p:pic>
    </p:spTree>
    <p:extLst>
      <p:ext uri="{BB962C8B-B14F-4D97-AF65-F5344CB8AC3E}">
        <p14:creationId xmlns:p14="http://schemas.microsoft.com/office/powerpoint/2010/main" val="346212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DD3F7-DEFD-4D2B-9D23-0A19B1057BD0}"/>
              </a:ext>
            </a:extLst>
          </p:cNvPr>
          <p:cNvSpPr>
            <a:spLocks noGrp="1"/>
          </p:cNvSpPr>
          <p:nvPr>
            <p:ph type="title"/>
          </p:nvPr>
        </p:nvSpPr>
        <p:spPr/>
        <p:txBody>
          <a:bodyPr/>
          <a:lstStyle/>
          <a:p>
            <a:r>
              <a:rPr lang="ja-JP" altLang="en-US" b="1" dirty="0"/>
              <a:t>実装機能</a:t>
            </a:r>
            <a:endParaRPr kumimoji="1" lang="ja-JP" altLang="en-US" b="1" dirty="0"/>
          </a:p>
        </p:txBody>
      </p:sp>
      <p:sp>
        <p:nvSpPr>
          <p:cNvPr id="3" name="コンテンツ プレースホルダー 2">
            <a:extLst>
              <a:ext uri="{FF2B5EF4-FFF2-40B4-BE49-F238E27FC236}">
                <a16:creationId xmlns:a16="http://schemas.microsoft.com/office/drawing/2014/main" id="{37253B3B-24ED-9BD8-56E8-B4BAEDC2182F}"/>
              </a:ext>
            </a:extLst>
          </p:cNvPr>
          <p:cNvSpPr>
            <a:spLocks noGrp="1"/>
          </p:cNvSpPr>
          <p:nvPr>
            <p:ph idx="1"/>
          </p:nvPr>
        </p:nvSpPr>
        <p:spPr>
          <a:xfrm>
            <a:off x="838200" y="2228747"/>
            <a:ext cx="10515600" cy="4351338"/>
          </a:xfrm>
        </p:spPr>
        <p:txBody>
          <a:bodyPr/>
          <a:lstStyle/>
          <a:p>
            <a:r>
              <a:rPr kumimoji="1" lang="ja-JP" altLang="en-US" dirty="0"/>
              <a:t>リアルタイムで時間を表示する</a:t>
            </a:r>
            <a:endParaRPr kumimoji="1" lang="en-US" altLang="ja-JP" dirty="0"/>
          </a:p>
          <a:p>
            <a:r>
              <a:rPr kumimoji="1" lang="ja-JP" altLang="en-US" dirty="0"/>
              <a:t>設定した時間になったらアラームを起動する</a:t>
            </a:r>
            <a:endParaRPr kumimoji="1" lang="en-US" altLang="ja-JP" dirty="0"/>
          </a:p>
          <a:p>
            <a:r>
              <a:rPr lang="ja-JP" altLang="en-US" dirty="0"/>
              <a:t>メモを記入して登録したり、削除する</a:t>
            </a:r>
            <a:endParaRPr lang="en-US" altLang="ja-JP" dirty="0"/>
          </a:p>
          <a:p>
            <a:r>
              <a:rPr kumimoji="1" lang="ja-JP" altLang="en-US" dirty="0"/>
              <a:t>ストップウォッチの基本的な動作</a:t>
            </a:r>
            <a:endParaRPr kumimoji="1"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7571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CCA1C-E413-C3F5-D6C1-49B41E253E16}"/>
              </a:ext>
            </a:extLst>
          </p:cNvPr>
          <p:cNvSpPr>
            <a:spLocks noGrp="1"/>
          </p:cNvSpPr>
          <p:nvPr>
            <p:ph type="title"/>
          </p:nvPr>
        </p:nvSpPr>
        <p:spPr/>
        <p:txBody>
          <a:bodyPr/>
          <a:lstStyle/>
          <a:p>
            <a:r>
              <a:rPr lang="ja-JP" altLang="en-US" b="1" dirty="0"/>
              <a:t>実装した機能</a:t>
            </a:r>
            <a:endParaRPr kumimoji="1" lang="ja-JP" altLang="en-US" dirty="0"/>
          </a:p>
        </p:txBody>
      </p:sp>
      <p:sp>
        <p:nvSpPr>
          <p:cNvPr id="3" name="コンテンツ プレースホルダー 2">
            <a:extLst>
              <a:ext uri="{FF2B5EF4-FFF2-40B4-BE49-F238E27FC236}">
                <a16:creationId xmlns:a16="http://schemas.microsoft.com/office/drawing/2014/main" id="{9162FB0C-04E3-F2A7-EAF6-DE5D3933DCCE}"/>
              </a:ext>
            </a:extLst>
          </p:cNvPr>
          <p:cNvSpPr>
            <a:spLocks noGrp="1"/>
          </p:cNvSpPr>
          <p:nvPr>
            <p:ph idx="1"/>
          </p:nvPr>
        </p:nvSpPr>
        <p:spPr>
          <a:xfrm>
            <a:off x="838200" y="2230028"/>
            <a:ext cx="10515600" cy="4351338"/>
          </a:xfrm>
        </p:spPr>
        <p:txBody>
          <a:bodyPr/>
          <a:lstStyle/>
          <a:p>
            <a:r>
              <a:rPr kumimoji="1" lang="ja-JP" altLang="en-US" dirty="0"/>
              <a:t>リアルタイムで時間を表示する</a:t>
            </a:r>
            <a:endParaRPr kumimoji="1" lang="en-US" altLang="ja-JP" dirty="0"/>
          </a:p>
          <a:p>
            <a:r>
              <a:rPr lang="ja-JP" altLang="en-US" dirty="0"/>
              <a:t>メモを記入して登録したり、削除する</a:t>
            </a:r>
            <a:endParaRPr lang="en-US" altLang="ja-JP" dirty="0"/>
          </a:p>
          <a:p>
            <a:r>
              <a:rPr kumimoji="1" lang="ja-JP" altLang="en-US" dirty="0"/>
              <a:t>ストップウォッチの基本的な動作</a:t>
            </a:r>
            <a:endParaRPr kumimoji="1" lang="en-US" altLang="ja-JP" dirty="0"/>
          </a:p>
          <a:p>
            <a:endParaRPr kumimoji="1" lang="ja-JP" altLang="en-US" dirty="0"/>
          </a:p>
        </p:txBody>
      </p:sp>
    </p:spTree>
    <p:extLst>
      <p:ext uri="{BB962C8B-B14F-4D97-AF65-F5344CB8AC3E}">
        <p14:creationId xmlns:p14="http://schemas.microsoft.com/office/powerpoint/2010/main" val="165437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4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704C2D5-CC46-8CA0-F773-5C85F1FBF23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kumimoji="1" lang="ja-JP" altLang="en-US" sz="3600" b="1">
                <a:solidFill>
                  <a:srgbClr val="FFFFFF"/>
                </a:solidFill>
              </a:rPr>
              <a:t>実機説明</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キーボードの上に座っている&#10;&#10;中程度の精度で自動的に生成された説明">
            <a:extLst>
              <a:ext uri="{FF2B5EF4-FFF2-40B4-BE49-F238E27FC236}">
                <a16:creationId xmlns:a16="http://schemas.microsoft.com/office/drawing/2014/main" id="{20A4091E-8488-75BC-FD77-07FBDD2D81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668"/>
          <a:stretch/>
        </p:blipFill>
        <p:spPr>
          <a:xfrm>
            <a:off x="976251" y="942538"/>
            <a:ext cx="7163222" cy="4808332"/>
          </a:xfrm>
          <a:prstGeom prst="rect">
            <a:avLst/>
          </a:prstGeom>
          <a:effectLst/>
        </p:spPr>
      </p:pic>
    </p:spTree>
    <p:extLst>
      <p:ext uri="{BB962C8B-B14F-4D97-AF65-F5344CB8AC3E}">
        <p14:creationId xmlns:p14="http://schemas.microsoft.com/office/powerpoint/2010/main" val="282227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FF1DC-9FB0-A15A-984A-DFCDB7A1DE47}"/>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52D9F279-3EF2-1E8C-6404-5A9A3734BEC3}"/>
              </a:ext>
            </a:extLst>
          </p:cNvPr>
          <p:cNvSpPr>
            <a:spLocks noGrp="1"/>
          </p:cNvSpPr>
          <p:nvPr>
            <p:ph idx="1"/>
          </p:nvPr>
        </p:nvSpPr>
        <p:spPr/>
        <p:txBody>
          <a:bodyPr anchor="b"/>
          <a:lstStyle/>
          <a:p>
            <a:r>
              <a:rPr kumimoji="1" lang="ja-JP" altLang="en-US" dirty="0"/>
              <a:t>始めと想定した機能にないものを追加で作ってたのでもっと計画を事前に練って開発したい</a:t>
            </a:r>
            <a:endParaRPr kumimoji="1" lang="en-US" altLang="ja-JP" dirty="0"/>
          </a:p>
          <a:p>
            <a:endParaRPr lang="en-US" altLang="ja-JP" dirty="0"/>
          </a:p>
          <a:p>
            <a:r>
              <a:rPr kumimoji="1" lang="ja-JP" altLang="en-US" dirty="0"/>
              <a:t>未実装の機能とかもあったのでもっと集中して開発できるようになりたい</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219029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52C2C-A5E7-FD06-4804-41B4EB4495D5}"/>
              </a:ext>
            </a:extLst>
          </p:cNvPr>
          <p:cNvSpPr>
            <a:spLocks noGrp="1"/>
          </p:cNvSpPr>
          <p:nvPr>
            <p:ph type="title"/>
          </p:nvPr>
        </p:nvSpPr>
        <p:spPr/>
        <p:txBody>
          <a:bodyPr/>
          <a:lstStyle/>
          <a:p>
            <a:r>
              <a:rPr kumimoji="1" lang="ja-JP" altLang="en-US" b="1" dirty="0"/>
              <a:t>とても参考になった人</a:t>
            </a:r>
          </a:p>
        </p:txBody>
      </p:sp>
      <p:sp>
        <p:nvSpPr>
          <p:cNvPr id="3" name="コンテンツ プレースホルダー 2">
            <a:extLst>
              <a:ext uri="{FF2B5EF4-FFF2-40B4-BE49-F238E27FC236}">
                <a16:creationId xmlns:a16="http://schemas.microsoft.com/office/drawing/2014/main" id="{05453E0D-2894-F53C-97B4-B417E63A6912}"/>
              </a:ext>
            </a:extLst>
          </p:cNvPr>
          <p:cNvSpPr>
            <a:spLocks noGrp="1"/>
          </p:cNvSpPr>
          <p:nvPr>
            <p:ph idx="1"/>
          </p:nvPr>
        </p:nvSpPr>
        <p:spPr>
          <a:xfrm>
            <a:off x="4122174" y="3015328"/>
            <a:ext cx="10515600" cy="4351338"/>
          </a:xfrm>
        </p:spPr>
        <p:txBody>
          <a:bodyPr>
            <a:normAutofit/>
          </a:bodyPr>
          <a:lstStyle/>
          <a:p>
            <a:pPr marL="0" indent="0">
              <a:buNone/>
            </a:pPr>
            <a:r>
              <a:rPr kumimoji="1" lang="en-US" altLang="ja-JP" sz="4400" dirty="0"/>
              <a:t>Flutter</a:t>
            </a:r>
            <a:r>
              <a:rPr kumimoji="1" lang="ja-JP" altLang="en-US" sz="4400" dirty="0"/>
              <a:t>大学</a:t>
            </a:r>
          </a:p>
        </p:txBody>
      </p:sp>
      <p:pic>
        <p:nvPicPr>
          <p:cNvPr id="2050" name="Picture 2" descr="Flutter大学 (@FlutterUniv) / X">
            <a:extLst>
              <a:ext uri="{FF2B5EF4-FFF2-40B4-BE49-F238E27FC236}">
                <a16:creationId xmlns:a16="http://schemas.microsoft.com/office/drawing/2014/main" id="{E4743586-5069-9563-2ABF-D08AA954C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240" y="138099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9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おもちゃのロボットのイラスト">
            <a:extLst>
              <a:ext uri="{FF2B5EF4-FFF2-40B4-BE49-F238E27FC236}">
                <a16:creationId xmlns:a16="http://schemas.microsoft.com/office/drawing/2014/main" id="{294F1DD0-814F-AE0A-7CED-A995BE3F0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437" y="3882660"/>
            <a:ext cx="2198125" cy="291851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C7A6C3DD-0B0C-1197-DE78-8C0E77D0302B}"/>
              </a:ext>
            </a:extLst>
          </p:cNvPr>
          <p:cNvSpPr>
            <a:spLocks noGrp="1"/>
          </p:cNvSpPr>
          <p:nvPr>
            <p:ph type="title"/>
          </p:nvPr>
        </p:nvSpPr>
        <p:spPr>
          <a:xfrm>
            <a:off x="1900084" y="2766218"/>
            <a:ext cx="10515600" cy="1325563"/>
          </a:xfrm>
        </p:spPr>
        <p:txBody>
          <a:bodyPr/>
          <a:lstStyle/>
          <a:p>
            <a:r>
              <a:rPr kumimoji="1" lang="ja-JP" altLang="en-US" b="1" dirty="0"/>
              <a:t>ご清聴ありがとうございました</a:t>
            </a:r>
          </a:p>
        </p:txBody>
      </p:sp>
      <p:sp>
        <p:nvSpPr>
          <p:cNvPr id="3" name="コンテンツ プレースホルダー 2">
            <a:extLst>
              <a:ext uri="{FF2B5EF4-FFF2-40B4-BE49-F238E27FC236}">
                <a16:creationId xmlns:a16="http://schemas.microsoft.com/office/drawing/2014/main" id="{971C2C7A-C2DA-F505-EAFD-7E98E025C604}"/>
              </a:ext>
            </a:extLst>
          </p:cNvPr>
          <p:cNvSpPr>
            <a:spLocks noGrp="1"/>
          </p:cNvSpPr>
          <p:nvPr>
            <p:ph idx="1"/>
          </p:nvPr>
        </p:nvSpPr>
        <p:spPr>
          <a:xfrm>
            <a:off x="838200" y="2192593"/>
            <a:ext cx="115529" cy="3984369"/>
          </a:xfrm>
        </p:spPr>
        <p:txBody>
          <a:bodyPr/>
          <a:lstStyle/>
          <a:p>
            <a:pPr marL="0" indent="0">
              <a:buNone/>
            </a:pPr>
            <a:endParaRPr kumimoji="1" lang="ja-JP" altLang="en-US" dirty="0"/>
          </a:p>
        </p:txBody>
      </p:sp>
    </p:spTree>
    <p:extLst>
      <p:ext uri="{BB962C8B-B14F-4D97-AF65-F5344CB8AC3E}">
        <p14:creationId xmlns:p14="http://schemas.microsoft.com/office/powerpoint/2010/main" val="19213085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729</TotalTime>
  <Words>120</Words>
  <Application>Microsoft Office PowerPoint</Application>
  <PresentationFormat>ワイド画面</PresentationFormat>
  <Paragraphs>22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Flutter Timer</vt:lpstr>
      <vt:lpstr>今回のテーマ</vt:lpstr>
      <vt:lpstr>実装機能</vt:lpstr>
      <vt:lpstr>実装した機能</vt:lpstr>
      <vt:lpstr>実機説明</vt:lpstr>
      <vt:lpstr>まとめ</vt:lpstr>
      <vt:lpstr>とても参考になった人</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矢吹 しおりおお</dc:creator>
  <cp:lastModifiedBy>矢吹 栞大(zeal21410100)</cp:lastModifiedBy>
  <cp:revision>4</cp:revision>
  <dcterms:created xsi:type="dcterms:W3CDTF">2024-07-02T00:15:11Z</dcterms:created>
  <dcterms:modified xsi:type="dcterms:W3CDTF">2024-07-16T00:46:53Z</dcterms:modified>
</cp:coreProperties>
</file>