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19"/>
  </p:notesMasterIdLst>
  <p:sldIdLst>
    <p:sldId id="256" r:id="rId2"/>
    <p:sldId id="257" r:id="rId3"/>
    <p:sldId id="260" r:id="rId4"/>
    <p:sldId id="263" r:id="rId5"/>
    <p:sldId id="258" r:id="rId6"/>
    <p:sldId id="262" r:id="rId7"/>
    <p:sldId id="266" r:id="rId8"/>
    <p:sldId id="259" r:id="rId9"/>
    <p:sldId id="264" r:id="rId10"/>
    <p:sldId id="268" r:id="rId11"/>
    <p:sldId id="269" r:id="rId12"/>
    <p:sldId id="267" r:id="rId13"/>
    <p:sldId id="265" r:id="rId14"/>
    <p:sldId id="272"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C17A6-6311-4280-9342-4602E70B7793}" v="1724" dt="2021-06-01T05:34:31.448"/>
    <p1510:client id="{A7A2A2F0-7472-48B7-BDCE-842C055C0F9B}" v="57" dt="2021-05-31T10:50:09.483"/>
    <p1510:client id="{B477BEB5-DF05-4633-83AC-04B4BF10D270}" v="5" vWet="6" dt="2021-06-01T05:17:37.352"/>
    <p1510:client id="{EB45EA9A-6022-4C92-9D28-D7C5C46F16B2}" v="253" dt="2021-06-01T05:30:24.9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providerId="Windows Live" clId="Web-{61D78272-31B5-41CA-9902-0C67D9960FF8}"/>
    <pc:docChg chg="modSld">
      <pc:chgData name="ゲスト ユーザー" userId="" providerId="Windows Live" clId="Web-{61D78272-31B5-41CA-9902-0C67D9960FF8}" dt="2021-05-29T10:19:32.623" v="208"/>
      <pc:docMkLst>
        <pc:docMk/>
      </pc:docMkLst>
      <pc:sldChg chg="modNotes">
        <pc:chgData name="ゲスト ユーザー" userId="" providerId="Windows Live" clId="Web-{61D78272-31B5-41CA-9902-0C67D9960FF8}" dt="2021-05-29T09:26:36.213" v="35"/>
        <pc:sldMkLst>
          <pc:docMk/>
          <pc:sldMk cId="1486494987" sldId="259"/>
        </pc:sldMkLst>
      </pc:sldChg>
      <pc:sldChg chg="addSp delSp modSp modNotes">
        <pc:chgData name="ゲスト ユーザー" userId="" providerId="Windows Live" clId="Web-{61D78272-31B5-41CA-9902-0C67D9960FF8}" dt="2021-05-29T10:19:32.623" v="208"/>
        <pc:sldMkLst>
          <pc:docMk/>
          <pc:sldMk cId="3709353640" sldId="271"/>
        </pc:sldMkLst>
        <pc:spChg chg="mod">
          <ac:chgData name="ゲスト ユーザー" userId="" providerId="Windows Live" clId="Web-{61D78272-31B5-41CA-9902-0C67D9960FF8}" dt="2021-05-29T09:34:37.433" v="89" actId="20577"/>
          <ac:spMkLst>
            <pc:docMk/>
            <pc:sldMk cId="3709353640" sldId="271"/>
            <ac:spMk id="3" creationId="{99EB869E-50E5-45C3-B404-7FF71E6B87DC}"/>
          </ac:spMkLst>
        </pc:spChg>
        <pc:spChg chg="add del">
          <ac:chgData name="ゲスト ユーザー" userId="" providerId="Windows Live" clId="Web-{61D78272-31B5-41CA-9902-0C67D9960FF8}" dt="2021-05-29T10:19:32.623" v="208"/>
          <ac:spMkLst>
            <pc:docMk/>
            <pc:sldMk cId="3709353640" sldId="271"/>
            <ac:spMk id="5" creationId="{E7B48754-DF02-432D-BE56-317C6A24F561}"/>
          </ac:spMkLst>
        </pc:spChg>
      </pc:sldChg>
      <pc:sldChg chg="modNotes">
        <pc:chgData name="ゲスト ユーザー" userId="" providerId="Windows Live" clId="Web-{61D78272-31B5-41CA-9902-0C67D9960FF8}" dt="2021-05-29T09:43:48.089" v="206"/>
        <pc:sldMkLst>
          <pc:docMk/>
          <pc:sldMk cId="768683274" sldId="272"/>
        </pc:sldMkLst>
      </pc:sldChg>
    </pc:docChg>
  </pc:docChgLst>
  <pc:docChgLst>
    <pc:chgData name="ゲスト ユーザー" providerId="Windows Live" clId="Web-{3C3DB4E7-3ACA-495F-BEAD-B4EF8DC01DBE}"/>
    <pc:docChg chg="addSld delSld modSld">
      <pc:chgData name="ゲスト ユーザー" userId="" providerId="Windows Live" clId="Web-{3C3DB4E7-3ACA-495F-BEAD-B4EF8DC01DBE}" dt="2021-05-29T10:54:39.499" v="1017"/>
      <pc:docMkLst>
        <pc:docMk/>
      </pc:docMkLst>
      <pc:sldChg chg="modSp">
        <pc:chgData name="ゲスト ユーザー" userId="" providerId="Windows Live" clId="Web-{3C3DB4E7-3ACA-495F-BEAD-B4EF8DC01DBE}" dt="2021-05-29T05:22:27.323" v="21" actId="20577"/>
        <pc:sldMkLst>
          <pc:docMk/>
          <pc:sldMk cId="2871756983" sldId="258"/>
        </pc:sldMkLst>
        <pc:spChg chg="mod">
          <ac:chgData name="ゲスト ユーザー" userId="" providerId="Windows Live" clId="Web-{3C3DB4E7-3ACA-495F-BEAD-B4EF8DC01DBE}" dt="2021-05-29T05:22:27.323" v="21" actId="20577"/>
          <ac:spMkLst>
            <pc:docMk/>
            <pc:sldMk cId="2871756983" sldId="258"/>
            <ac:spMk id="2" creationId="{EF064B92-57F5-4D0A-8093-919BAE6EB33E}"/>
          </ac:spMkLst>
        </pc:spChg>
        <pc:spChg chg="mod">
          <ac:chgData name="ゲスト ユーザー" userId="" providerId="Windows Live" clId="Web-{3C3DB4E7-3ACA-495F-BEAD-B4EF8DC01DBE}" dt="2021-05-29T05:21:19.228" v="17" actId="20577"/>
          <ac:spMkLst>
            <pc:docMk/>
            <pc:sldMk cId="2871756983" sldId="258"/>
            <ac:spMk id="3" creationId="{A018E4BA-CCDB-4F86-B473-DACE02540E6C}"/>
          </ac:spMkLst>
        </pc:spChg>
      </pc:sldChg>
      <pc:sldChg chg="modSp new del">
        <pc:chgData name="ゲスト ユーザー" userId="" providerId="Windows Live" clId="Web-{3C3DB4E7-3ACA-495F-BEAD-B4EF8DC01DBE}" dt="2021-05-29T06:03:53.709" v="65"/>
        <pc:sldMkLst>
          <pc:docMk/>
          <pc:sldMk cId="1882437971" sldId="261"/>
        </pc:sldMkLst>
        <pc:spChg chg="mod">
          <ac:chgData name="ゲスト ユーザー" userId="" providerId="Windows Live" clId="Web-{3C3DB4E7-3ACA-495F-BEAD-B4EF8DC01DBE}" dt="2021-05-29T05:34:28.275" v="64" actId="20577"/>
          <ac:spMkLst>
            <pc:docMk/>
            <pc:sldMk cId="1882437971" sldId="261"/>
            <ac:spMk id="2" creationId="{90EF11ED-796D-4EA7-8E4D-A637F16D8D23}"/>
          </ac:spMkLst>
        </pc:spChg>
      </pc:sldChg>
      <pc:sldChg chg="addSp delSp modSp add replId modNotes">
        <pc:chgData name="ゲスト ユーザー" userId="" providerId="Windows Live" clId="Web-{3C3DB4E7-3ACA-495F-BEAD-B4EF8DC01DBE}" dt="2021-05-29T10:51:40.293" v="949"/>
        <pc:sldMkLst>
          <pc:docMk/>
          <pc:sldMk cId="3927922681" sldId="264"/>
        </pc:sldMkLst>
        <pc:spChg chg="mod">
          <ac:chgData name="ゲスト ユーザー" userId="" providerId="Windows Live" clId="Web-{3C3DB4E7-3ACA-495F-BEAD-B4EF8DC01DBE}" dt="2021-05-29T06:03:58.428" v="67" actId="20577"/>
          <ac:spMkLst>
            <pc:docMk/>
            <pc:sldMk cId="3927922681" sldId="264"/>
            <ac:spMk id="2" creationId="{0EE3638C-7EB1-4CBB-BD49-4D6E23C492EE}"/>
          </ac:spMkLst>
        </pc:spChg>
        <pc:spChg chg="mod">
          <ac:chgData name="ゲスト ユーザー" userId="" providerId="Windows Live" clId="Web-{3C3DB4E7-3ACA-495F-BEAD-B4EF8DC01DBE}" dt="2021-05-29T06:25:24.642" v="69" actId="20577"/>
          <ac:spMkLst>
            <pc:docMk/>
            <pc:sldMk cId="3927922681" sldId="264"/>
            <ac:spMk id="3" creationId="{BD0BA528-21E2-48EE-A002-4ECD1759525D}"/>
          </ac:spMkLst>
        </pc:spChg>
        <pc:spChg chg="del">
          <ac:chgData name="ゲスト ユーザー" userId="" providerId="Windows Live" clId="Web-{3C3DB4E7-3ACA-495F-BEAD-B4EF8DC01DBE}" dt="2021-05-29T06:27:02.035" v="72"/>
          <ac:spMkLst>
            <pc:docMk/>
            <pc:sldMk cId="3927922681" sldId="264"/>
            <ac:spMk id="4" creationId="{3CD0E25D-E290-46FE-AD33-F6D037DC64ED}"/>
          </ac:spMkLst>
        </pc:spChg>
        <pc:spChg chg="mod">
          <ac:chgData name="ゲスト ユーザー" userId="" providerId="Windows Live" clId="Web-{3C3DB4E7-3ACA-495F-BEAD-B4EF8DC01DBE}" dt="2021-05-29T06:25:27.002" v="71" actId="20577"/>
          <ac:spMkLst>
            <pc:docMk/>
            <pc:sldMk cId="3927922681" sldId="264"/>
            <ac:spMk id="5" creationId="{EA890EF7-24F5-43B7-B960-92D31FFB7E6F}"/>
          </ac:spMkLst>
        </pc:spChg>
        <pc:spChg chg="del">
          <ac:chgData name="ゲスト ユーザー" userId="" providerId="Windows Live" clId="Web-{3C3DB4E7-3ACA-495F-BEAD-B4EF8DC01DBE}" dt="2021-05-29T06:27:06.910" v="73"/>
          <ac:spMkLst>
            <pc:docMk/>
            <pc:sldMk cId="3927922681" sldId="264"/>
            <ac:spMk id="6" creationId="{66192C4D-570A-40E8-AD19-95760D685DE5}"/>
          </ac:spMkLst>
        </pc:spChg>
        <pc:picChg chg="add mod ord modCrop">
          <ac:chgData name="ゲスト ユーザー" userId="" providerId="Windows Live" clId="Web-{3C3DB4E7-3ACA-495F-BEAD-B4EF8DC01DBE}" dt="2021-05-29T06:41:13.395" v="178" actId="1076"/>
          <ac:picMkLst>
            <pc:docMk/>
            <pc:sldMk cId="3927922681" sldId="264"/>
            <ac:picMk id="7" creationId="{BE029832-C85E-4957-B6FA-D1DBB167C6DD}"/>
          </ac:picMkLst>
        </pc:picChg>
        <pc:picChg chg="add mod ord modCrop">
          <ac:chgData name="ゲスト ユーザー" userId="" providerId="Windows Live" clId="Web-{3C3DB4E7-3ACA-495F-BEAD-B4EF8DC01DBE}" dt="2021-05-29T07:41:38.913" v="210" actId="1076"/>
          <ac:picMkLst>
            <pc:docMk/>
            <pc:sldMk cId="3927922681" sldId="264"/>
            <ac:picMk id="8" creationId="{22DFD34A-E9F6-46B2-B6AF-218DB262CB6F}"/>
          </ac:picMkLst>
        </pc:picChg>
        <pc:picChg chg="add mod modCrop">
          <ac:chgData name="ゲスト ユーザー" userId="" providerId="Windows Live" clId="Web-{3C3DB4E7-3ACA-495F-BEAD-B4EF8DC01DBE}" dt="2021-05-29T06:40:49.020" v="173" actId="1076"/>
          <ac:picMkLst>
            <pc:docMk/>
            <pc:sldMk cId="3927922681" sldId="264"/>
            <ac:picMk id="9" creationId="{7AAA2764-8D22-4DF0-96F4-AB96EF490F16}"/>
          </ac:picMkLst>
        </pc:picChg>
        <pc:picChg chg="add mod modCrop">
          <ac:chgData name="ゲスト ユーザー" userId="" providerId="Windows Live" clId="Web-{3C3DB4E7-3ACA-495F-BEAD-B4EF8DC01DBE}" dt="2021-05-29T06:40:59.301" v="176" actId="1076"/>
          <ac:picMkLst>
            <pc:docMk/>
            <pc:sldMk cId="3927922681" sldId="264"/>
            <ac:picMk id="10" creationId="{F392BE4A-B6C6-41CE-9103-F7461F8383C3}"/>
          </ac:picMkLst>
        </pc:picChg>
        <pc:picChg chg="add mod modCrop">
          <ac:chgData name="ゲスト ユーザー" userId="" providerId="Windows Live" clId="Web-{3C3DB4E7-3ACA-495F-BEAD-B4EF8DC01DBE}" dt="2021-05-29T06:41:27.661" v="180" actId="14100"/>
          <ac:picMkLst>
            <pc:docMk/>
            <pc:sldMk cId="3927922681" sldId="264"/>
            <ac:picMk id="11" creationId="{E9B4A5C5-2975-4D17-B6F9-4409662F91B6}"/>
          </ac:picMkLst>
        </pc:picChg>
        <pc:picChg chg="add mod modCrop">
          <ac:chgData name="ゲスト ユーザー" userId="" providerId="Windows Live" clId="Web-{3C3DB4E7-3ACA-495F-BEAD-B4EF8DC01DBE}" dt="2021-05-29T07:41:45.163" v="212" actId="14100"/>
          <ac:picMkLst>
            <pc:docMk/>
            <pc:sldMk cId="3927922681" sldId="264"/>
            <ac:picMk id="12" creationId="{EDAC8A61-9143-4295-968B-747D0274F36E}"/>
          </ac:picMkLst>
        </pc:picChg>
      </pc:sldChg>
      <pc:sldChg chg="addSp delSp modSp new modNotes">
        <pc:chgData name="ゲスト ユーザー" userId="" providerId="Windows Live" clId="Web-{3C3DB4E7-3ACA-495F-BEAD-B4EF8DC01DBE}" dt="2021-05-29T10:54:39.499" v="1017"/>
        <pc:sldMkLst>
          <pc:docMk/>
          <pc:sldMk cId="1054197810" sldId="267"/>
        </pc:sldMkLst>
        <pc:spChg chg="mod">
          <ac:chgData name="ゲスト ユーザー" userId="" providerId="Windows Live" clId="Web-{3C3DB4E7-3ACA-495F-BEAD-B4EF8DC01DBE}" dt="2021-05-29T09:05:27.961" v="246" actId="20577"/>
          <ac:spMkLst>
            <pc:docMk/>
            <pc:sldMk cId="1054197810" sldId="267"/>
            <ac:spMk id="2" creationId="{6FC16AD3-7C6E-4959-BBB2-9752F6D384FC}"/>
          </ac:spMkLst>
        </pc:spChg>
        <pc:spChg chg="mod">
          <ac:chgData name="ゲスト ユーザー" userId="" providerId="Windows Live" clId="Web-{3C3DB4E7-3ACA-495F-BEAD-B4EF8DC01DBE}" dt="2021-05-29T07:40:04.926" v="201" actId="20577"/>
          <ac:spMkLst>
            <pc:docMk/>
            <pc:sldMk cId="1054197810" sldId="267"/>
            <ac:spMk id="3" creationId="{12EC3050-B6DB-4976-A5C3-C1DB668E019F}"/>
          </ac:spMkLst>
        </pc:spChg>
        <pc:spChg chg="del">
          <ac:chgData name="ゲスト ユーザー" userId="" providerId="Windows Live" clId="Web-{3C3DB4E7-3ACA-495F-BEAD-B4EF8DC01DBE}" dt="2021-05-29T07:40:40.521" v="203"/>
          <ac:spMkLst>
            <pc:docMk/>
            <pc:sldMk cId="1054197810" sldId="267"/>
            <ac:spMk id="4" creationId="{869B88A3-2C5C-49F7-9153-2C34066FCE57}"/>
          </ac:spMkLst>
        </pc:spChg>
        <pc:spChg chg="mod">
          <ac:chgData name="ゲスト ユーザー" userId="" providerId="Windows Live" clId="Web-{3C3DB4E7-3ACA-495F-BEAD-B4EF8DC01DBE}" dt="2021-05-29T07:40:11.083" v="202" actId="20577"/>
          <ac:spMkLst>
            <pc:docMk/>
            <pc:sldMk cId="1054197810" sldId="267"/>
            <ac:spMk id="5" creationId="{01CEB06E-988D-45BB-A6B2-0A2B6B3ADDBC}"/>
          </ac:spMkLst>
        </pc:spChg>
        <pc:spChg chg="del">
          <ac:chgData name="ゲスト ユーザー" userId="" providerId="Windows Live" clId="Web-{3C3DB4E7-3ACA-495F-BEAD-B4EF8DC01DBE}" dt="2021-05-29T07:40:48.974" v="204"/>
          <ac:spMkLst>
            <pc:docMk/>
            <pc:sldMk cId="1054197810" sldId="267"/>
            <ac:spMk id="6" creationId="{938BFB9C-BA3D-4F0D-9A36-03A811E63288}"/>
          </ac:spMkLst>
        </pc:spChg>
        <pc:picChg chg="add mod ord">
          <ac:chgData name="ゲスト ユーザー" userId="" providerId="Windows Live" clId="Web-{3C3DB4E7-3ACA-495F-BEAD-B4EF8DC01DBE}" dt="2021-05-29T07:41:24.100" v="207" actId="14100"/>
          <ac:picMkLst>
            <pc:docMk/>
            <pc:sldMk cId="1054197810" sldId="267"/>
            <ac:picMk id="7" creationId="{81F1DC31-10B5-4381-B612-61899A2E4CEE}"/>
          </ac:picMkLst>
        </pc:picChg>
        <pc:picChg chg="add mod ord">
          <ac:chgData name="ゲスト ユーザー" userId="" providerId="Windows Live" clId="Web-{3C3DB4E7-3ACA-495F-BEAD-B4EF8DC01DBE}" dt="2021-05-29T07:41:28.131" v="208" actId="14100"/>
          <ac:picMkLst>
            <pc:docMk/>
            <pc:sldMk cId="1054197810" sldId="267"/>
            <ac:picMk id="8" creationId="{722286EC-3362-47DF-B654-0BEE0AAC206F}"/>
          </ac:picMkLst>
        </pc:picChg>
      </pc:sldChg>
      <pc:sldChg chg="modSp add replId">
        <pc:chgData name="ゲスト ユーザー" userId="" providerId="Windows Live" clId="Web-{3C3DB4E7-3ACA-495F-BEAD-B4EF8DC01DBE}" dt="2021-05-29T07:42:30.179" v="238" actId="20577"/>
        <pc:sldMkLst>
          <pc:docMk/>
          <pc:sldMk cId="772269810" sldId="268"/>
        </pc:sldMkLst>
        <pc:spChg chg="mod">
          <ac:chgData name="ゲスト ユーザー" userId="" providerId="Windows Live" clId="Web-{3C3DB4E7-3ACA-495F-BEAD-B4EF8DC01DBE}" dt="2021-05-29T07:42:30.179" v="238" actId="20577"/>
          <ac:spMkLst>
            <pc:docMk/>
            <pc:sldMk cId="772269810" sldId="268"/>
            <ac:spMk id="2" creationId="{D4805A8B-EEEB-4981-87D3-D62F3D6F34CE}"/>
          </ac:spMkLst>
        </pc:spChg>
      </pc:sldChg>
      <pc:sldChg chg="new del">
        <pc:chgData name="ゲスト ユーザー" userId="" providerId="Windows Live" clId="Web-{3C3DB4E7-3ACA-495F-BEAD-B4EF8DC01DBE}" dt="2021-05-29T07:42:09.460" v="214"/>
        <pc:sldMkLst>
          <pc:docMk/>
          <pc:sldMk cId="3461835912" sldId="268"/>
        </pc:sldMkLst>
      </pc:sldChg>
      <pc:sldChg chg="modNotes">
        <pc:chgData name="ゲスト ユーザー" userId="" providerId="Windows Live" clId="Web-{3C3DB4E7-3ACA-495F-BEAD-B4EF8DC01DBE}" dt="2021-05-29T10:41:21.311" v="854"/>
        <pc:sldMkLst>
          <pc:docMk/>
          <pc:sldMk cId="65425212" sldId="269"/>
        </pc:sldMkLst>
      </pc:sldChg>
    </pc:docChg>
  </pc:docChgLst>
  <pc:docChgLst>
    <pc:chgData name="岩松 海斗" userId="2e47c7e6c2481848" providerId="LiveId" clId="{41DC17A6-6311-4280-9342-4602E70B7793}"/>
    <pc:docChg chg="undo custSel addSld modSld sldOrd">
      <pc:chgData name="岩松 海斗" userId="2e47c7e6c2481848" providerId="LiveId" clId="{41DC17A6-6311-4280-9342-4602E70B7793}" dt="2021-06-01T05:34:31.448" v="1761" actId="20577"/>
      <pc:docMkLst>
        <pc:docMk/>
      </pc:docMkLst>
      <pc:sldChg chg="modSp mod modNotesTx">
        <pc:chgData name="岩松 海斗" userId="2e47c7e6c2481848" providerId="LiveId" clId="{41DC17A6-6311-4280-9342-4602E70B7793}" dt="2021-05-29T08:48:39.582" v="1663" actId="20577"/>
        <pc:sldMkLst>
          <pc:docMk/>
          <pc:sldMk cId="298920138" sldId="256"/>
        </pc:sldMkLst>
        <pc:spChg chg="mod">
          <ac:chgData name="岩松 海斗" userId="2e47c7e6c2481848" providerId="LiveId" clId="{41DC17A6-6311-4280-9342-4602E70B7793}" dt="2021-05-29T08:48:39.582" v="1663" actId="20577"/>
          <ac:spMkLst>
            <pc:docMk/>
            <pc:sldMk cId="298920138" sldId="256"/>
            <ac:spMk id="2" creationId="{3BB5753C-F16F-472E-A877-585585582C61}"/>
          </ac:spMkLst>
        </pc:spChg>
        <pc:spChg chg="mod">
          <ac:chgData name="岩松 海斗" userId="2e47c7e6c2481848" providerId="LiveId" clId="{41DC17A6-6311-4280-9342-4602E70B7793}" dt="2021-05-29T08:35:05.568" v="1614" actId="1076"/>
          <ac:spMkLst>
            <pc:docMk/>
            <pc:sldMk cId="298920138" sldId="256"/>
            <ac:spMk id="3" creationId="{FB098E67-248D-4116-9C28-0282CEC1221F}"/>
          </ac:spMkLst>
        </pc:spChg>
      </pc:sldChg>
      <pc:sldChg chg="modSp mod modNotesTx">
        <pc:chgData name="岩松 海斗" userId="2e47c7e6c2481848" providerId="LiveId" clId="{41DC17A6-6311-4280-9342-4602E70B7793}" dt="2021-05-29T08:47:01.684" v="1658"/>
        <pc:sldMkLst>
          <pc:docMk/>
          <pc:sldMk cId="1263252156" sldId="257"/>
        </pc:sldMkLst>
        <pc:spChg chg="mod">
          <ac:chgData name="岩松 海斗" userId="2e47c7e6c2481848" providerId="LiveId" clId="{41DC17A6-6311-4280-9342-4602E70B7793}" dt="2021-05-29T07:33:24.577" v="561" actId="20577"/>
          <ac:spMkLst>
            <pc:docMk/>
            <pc:sldMk cId="1263252156" sldId="257"/>
            <ac:spMk id="2" creationId="{19808A36-BC9D-42EB-B05A-F9146471241A}"/>
          </ac:spMkLst>
        </pc:spChg>
        <pc:spChg chg="mod">
          <ac:chgData name="岩松 海斗" userId="2e47c7e6c2481848" providerId="LiveId" clId="{41DC17A6-6311-4280-9342-4602E70B7793}" dt="2021-05-29T05:17:58.041" v="11"/>
          <ac:spMkLst>
            <pc:docMk/>
            <pc:sldMk cId="1263252156" sldId="257"/>
            <ac:spMk id="3" creationId="{827F6B9F-FDDF-4E66-842E-5B284B486EC1}"/>
          </ac:spMkLst>
        </pc:spChg>
      </pc:sldChg>
      <pc:sldChg chg="modSp mod">
        <pc:chgData name="岩松 海斗" userId="2e47c7e6c2481848" providerId="LiveId" clId="{41DC17A6-6311-4280-9342-4602E70B7793}" dt="2021-05-29T08:35:36.215" v="1616" actId="20577"/>
        <pc:sldMkLst>
          <pc:docMk/>
          <pc:sldMk cId="2871756983" sldId="258"/>
        </pc:sldMkLst>
        <pc:spChg chg="mod">
          <ac:chgData name="岩松 海斗" userId="2e47c7e6c2481848" providerId="LiveId" clId="{41DC17A6-6311-4280-9342-4602E70B7793}" dt="2021-05-29T08:35:36.215" v="1616" actId="20577"/>
          <ac:spMkLst>
            <pc:docMk/>
            <pc:sldMk cId="2871756983" sldId="258"/>
            <ac:spMk id="2" creationId="{EF064B92-57F5-4D0A-8093-919BAE6EB33E}"/>
          </ac:spMkLst>
        </pc:spChg>
        <pc:spChg chg="mod">
          <ac:chgData name="岩松 海斗" userId="2e47c7e6c2481848" providerId="LiveId" clId="{41DC17A6-6311-4280-9342-4602E70B7793}" dt="2021-05-29T05:17:58.041" v="11"/>
          <ac:spMkLst>
            <pc:docMk/>
            <pc:sldMk cId="2871756983" sldId="258"/>
            <ac:spMk id="3" creationId="{A018E4BA-CCDB-4F86-B473-DACE02540E6C}"/>
          </ac:spMkLst>
        </pc:spChg>
      </pc:sldChg>
      <pc:sldChg chg="modSp mod">
        <pc:chgData name="岩松 海斗" userId="2e47c7e6c2481848" providerId="LiveId" clId="{41DC17A6-6311-4280-9342-4602E70B7793}" dt="2021-05-29T08:36:33.116" v="1640" actId="20577"/>
        <pc:sldMkLst>
          <pc:docMk/>
          <pc:sldMk cId="1486494987" sldId="259"/>
        </pc:sldMkLst>
        <pc:spChg chg="mod">
          <ac:chgData name="岩松 海斗" userId="2e47c7e6c2481848" providerId="LiveId" clId="{41DC17A6-6311-4280-9342-4602E70B7793}" dt="2021-05-29T08:36:33.116" v="1640" actId="20577"/>
          <ac:spMkLst>
            <pc:docMk/>
            <pc:sldMk cId="1486494987" sldId="259"/>
            <ac:spMk id="2" creationId="{0493A727-67E8-4044-B1D2-C83DFBD96A1E}"/>
          </ac:spMkLst>
        </pc:spChg>
      </pc:sldChg>
      <pc:sldChg chg="delSp modSp mod modNotesTx">
        <pc:chgData name="岩松 海斗" userId="2e47c7e6c2481848" providerId="LiveId" clId="{41DC17A6-6311-4280-9342-4602E70B7793}" dt="2021-05-29T09:00:39.286" v="1684" actId="20577"/>
        <pc:sldMkLst>
          <pc:docMk/>
          <pc:sldMk cId="3656107784" sldId="260"/>
        </pc:sldMkLst>
        <pc:spChg chg="mod">
          <ac:chgData name="岩松 海斗" userId="2e47c7e6c2481848" providerId="LiveId" clId="{41DC17A6-6311-4280-9342-4602E70B7793}" dt="2021-05-29T06:02:35.601" v="220" actId="20577"/>
          <ac:spMkLst>
            <pc:docMk/>
            <pc:sldMk cId="3656107784" sldId="260"/>
            <ac:spMk id="3" creationId="{2C6B95A5-5100-4570-A767-ED999D1CB3B4}"/>
          </ac:spMkLst>
        </pc:spChg>
        <pc:spChg chg="del mod">
          <ac:chgData name="岩松 海斗" userId="2e47c7e6c2481848" providerId="LiveId" clId="{41DC17A6-6311-4280-9342-4602E70B7793}" dt="2021-05-29T07:33:51.537" v="562" actId="478"/>
          <ac:spMkLst>
            <pc:docMk/>
            <pc:sldMk cId="3656107784" sldId="260"/>
            <ac:spMk id="4" creationId="{9199DF69-29E1-424E-BEC8-C6B891A078CE}"/>
          </ac:spMkLst>
        </pc:spChg>
      </pc:sldChg>
      <pc:sldChg chg="modSp mod">
        <pc:chgData name="岩松 海斗" userId="2e47c7e6c2481848" providerId="LiveId" clId="{41DC17A6-6311-4280-9342-4602E70B7793}" dt="2021-05-29T08:35:49.473" v="1620" actId="20577"/>
        <pc:sldMkLst>
          <pc:docMk/>
          <pc:sldMk cId="410085768" sldId="262"/>
        </pc:sldMkLst>
        <pc:spChg chg="mod">
          <ac:chgData name="岩松 海斗" userId="2e47c7e6c2481848" providerId="LiveId" clId="{41DC17A6-6311-4280-9342-4602E70B7793}" dt="2021-05-29T08:35:49.473" v="1620" actId="20577"/>
          <ac:spMkLst>
            <pc:docMk/>
            <pc:sldMk cId="410085768" sldId="262"/>
            <ac:spMk id="10" creationId="{8AF14A1E-DAA3-4496-8ACE-810BF77637BE}"/>
          </ac:spMkLst>
        </pc:spChg>
      </pc:sldChg>
      <pc:sldChg chg="addSp delSp modSp new mod modNotesTx">
        <pc:chgData name="岩松 海斗" userId="2e47c7e6c2481848" providerId="LiveId" clId="{41DC17A6-6311-4280-9342-4602E70B7793}" dt="2021-05-29T07:48:50.764" v="684" actId="20577"/>
        <pc:sldMkLst>
          <pc:docMk/>
          <pc:sldMk cId="463482248" sldId="263"/>
        </pc:sldMkLst>
        <pc:spChg chg="mod">
          <ac:chgData name="岩松 海斗" userId="2e47c7e6c2481848" providerId="LiveId" clId="{41DC17A6-6311-4280-9342-4602E70B7793}" dt="2021-05-29T06:04:25.151" v="224" actId="20577"/>
          <ac:spMkLst>
            <pc:docMk/>
            <pc:sldMk cId="463482248" sldId="263"/>
            <ac:spMk id="2" creationId="{E7F37A7E-F9D3-4CA2-9C5F-182F65A1DD43}"/>
          </ac:spMkLst>
        </pc:spChg>
        <pc:spChg chg="mod">
          <ac:chgData name="岩松 海斗" userId="2e47c7e6c2481848" providerId="LiveId" clId="{41DC17A6-6311-4280-9342-4602E70B7793}" dt="2021-05-29T07:31:45.249" v="547" actId="255"/>
          <ac:spMkLst>
            <pc:docMk/>
            <pc:sldMk cId="463482248" sldId="263"/>
            <ac:spMk id="3" creationId="{4A795D73-0E01-4ECE-A9F3-5ADA537E17D1}"/>
          </ac:spMkLst>
        </pc:spChg>
        <pc:graphicFrameChg chg="add del mod modGraphic">
          <ac:chgData name="岩松 海斗" userId="2e47c7e6c2481848" providerId="LiveId" clId="{41DC17A6-6311-4280-9342-4602E70B7793}" dt="2021-05-29T07:02:19.803" v="394" actId="478"/>
          <ac:graphicFrameMkLst>
            <pc:docMk/>
            <pc:sldMk cId="463482248" sldId="263"/>
            <ac:graphicFrameMk id="4" creationId="{79A2E448-4F69-46E1-ABA3-4CC013D58D08}"/>
          </ac:graphicFrameMkLst>
        </pc:graphicFrameChg>
        <pc:graphicFrameChg chg="add mod modGraphic">
          <ac:chgData name="岩松 海斗" userId="2e47c7e6c2481848" providerId="LiveId" clId="{41DC17A6-6311-4280-9342-4602E70B7793}" dt="2021-05-29T07:31:23.396" v="546" actId="1076"/>
          <ac:graphicFrameMkLst>
            <pc:docMk/>
            <pc:sldMk cId="463482248" sldId="263"/>
            <ac:graphicFrameMk id="5" creationId="{7363307B-6B14-4CA1-8117-F0DD9433FD4E}"/>
          </ac:graphicFrameMkLst>
        </pc:graphicFrameChg>
      </pc:sldChg>
      <pc:sldChg chg="modSp mod">
        <pc:chgData name="岩松 海斗" userId="2e47c7e6c2481848" providerId="LiveId" clId="{41DC17A6-6311-4280-9342-4602E70B7793}" dt="2021-05-29T08:36:39.825" v="1642" actId="20577"/>
        <pc:sldMkLst>
          <pc:docMk/>
          <pc:sldMk cId="3927922681" sldId="264"/>
        </pc:sldMkLst>
        <pc:spChg chg="mod">
          <ac:chgData name="岩松 海斗" userId="2e47c7e6c2481848" providerId="LiveId" clId="{41DC17A6-6311-4280-9342-4602E70B7793}" dt="2021-05-29T08:36:39.825" v="1642" actId="20577"/>
          <ac:spMkLst>
            <pc:docMk/>
            <pc:sldMk cId="3927922681" sldId="264"/>
            <ac:spMk id="2" creationId="{0EE3638C-7EB1-4CBB-BD49-4D6E23C492EE}"/>
          </ac:spMkLst>
        </pc:spChg>
      </pc:sldChg>
      <pc:sldChg chg="modSp mod modNotesTx">
        <pc:chgData name="岩松 海斗" userId="2e47c7e6c2481848" providerId="LiveId" clId="{41DC17A6-6311-4280-9342-4602E70B7793}" dt="2021-05-29T08:30:43.059" v="1593" actId="20577"/>
        <pc:sldMkLst>
          <pc:docMk/>
          <pc:sldMk cId="357904234" sldId="265"/>
        </pc:sldMkLst>
        <pc:spChg chg="mod">
          <ac:chgData name="岩松 海斗" userId="2e47c7e6c2481848" providerId="LiveId" clId="{41DC17A6-6311-4280-9342-4602E70B7793}" dt="2021-05-29T08:23:12.661" v="1471" actId="20577"/>
          <ac:spMkLst>
            <pc:docMk/>
            <pc:sldMk cId="357904234" sldId="265"/>
            <ac:spMk id="3" creationId="{C80E23BA-F692-485D-A855-2057F3244C28}"/>
          </ac:spMkLst>
        </pc:spChg>
      </pc:sldChg>
      <pc:sldChg chg="modSp mod">
        <pc:chgData name="岩松 海斗" userId="2e47c7e6c2481848" providerId="LiveId" clId="{41DC17A6-6311-4280-9342-4602E70B7793}" dt="2021-05-29T08:36:00.263" v="1624" actId="20577"/>
        <pc:sldMkLst>
          <pc:docMk/>
          <pc:sldMk cId="3201194680" sldId="266"/>
        </pc:sldMkLst>
        <pc:spChg chg="mod">
          <ac:chgData name="岩松 海斗" userId="2e47c7e6c2481848" providerId="LiveId" clId="{41DC17A6-6311-4280-9342-4602E70B7793}" dt="2021-05-29T08:36:00.263" v="1624" actId="20577"/>
          <ac:spMkLst>
            <pc:docMk/>
            <pc:sldMk cId="3201194680" sldId="266"/>
            <ac:spMk id="2" creationId="{7789DE99-99A7-400B-9719-5E91B5392B29}"/>
          </ac:spMkLst>
        </pc:spChg>
      </pc:sldChg>
      <pc:sldChg chg="modSp mod">
        <pc:chgData name="岩松 海斗" userId="2e47c7e6c2481848" providerId="LiveId" clId="{41DC17A6-6311-4280-9342-4602E70B7793}" dt="2021-05-29T08:37:05.315" v="1654" actId="20577"/>
        <pc:sldMkLst>
          <pc:docMk/>
          <pc:sldMk cId="1054197810" sldId="267"/>
        </pc:sldMkLst>
        <pc:spChg chg="mod">
          <ac:chgData name="岩松 海斗" userId="2e47c7e6c2481848" providerId="LiveId" clId="{41DC17A6-6311-4280-9342-4602E70B7793}" dt="2021-05-29T08:37:05.315" v="1654" actId="20577"/>
          <ac:spMkLst>
            <pc:docMk/>
            <pc:sldMk cId="1054197810" sldId="267"/>
            <ac:spMk id="2" creationId="{6FC16AD3-7C6E-4959-BBB2-9752F6D384FC}"/>
          </ac:spMkLst>
        </pc:spChg>
      </pc:sldChg>
      <pc:sldChg chg="modSp mod ord">
        <pc:chgData name="岩松 海斗" userId="2e47c7e6c2481848" providerId="LiveId" clId="{41DC17A6-6311-4280-9342-4602E70B7793}" dt="2021-05-29T08:39:07.583" v="1656"/>
        <pc:sldMkLst>
          <pc:docMk/>
          <pc:sldMk cId="772269810" sldId="268"/>
        </pc:sldMkLst>
        <pc:spChg chg="mod">
          <ac:chgData name="岩松 海斗" userId="2e47c7e6c2481848" providerId="LiveId" clId="{41DC17A6-6311-4280-9342-4602E70B7793}" dt="2021-05-29T08:36:48.345" v="1648" actId="20577"/>
          <ac:spMkLst>
            <pc:docMk/>
            <pc:sldMk cId="772269810" sldId="268"/>
            <ac:spMk id="2" creationId="{D4805A8B-EEEB-4981-87D3-D62F3D6F34CE}"/>
          </ac:spMkLst>
        </pc:spChg>
      </pc:sldChg>
      <pc:sldChg chg="modSp mod">
        <pc:chgData name="岩松 海斗" userId="2e47c7e6c2481848" providerId="LiveId" clId="{41DC17A6-6311-4280-9342-4602E70B7793}" dt="2021-05-29T08:36:09.643" v="1628" actId="20577"/>
        <pc:sldMkLst>
          <pc:docMk/>
          <pc:sldMk cId="65425212" sldId="269"/>
        </pc:sldMkLst>
        <pc:spChg chg="mod">
          <ac:chgData name="岩松 海斗" userId="2e47c7e6c2481848" providerId="LiveId" clId="{41DC17A6-6311-4280-9342-4602E70B7793}" dt="2021-05-29T08:36:09.643" v="1628" actId="20577"/>
          <ac:spMkLst>
            <pc:docMk/>
            <pc:sldMk cId="65425212" sldId="269"/>
            <ac:spMk id="2" creationId="{97ADFD8B-DABF-4891-8C87-609DF9976A75}"/>
          </ac:spMkLst>
        </pc:spChg>
      </pc:sldChg>
      <pc:sldChg chg="modSp mod">
        <pc:chgData name="岩松 海斗" userId="2e47c7e6c2481848" providerId="LiveId" clId="{41DC17A6-6311-4280-9342-4602E70B7793}" dt="2021-05-29T08:36:23.653" v="1636" actId="20577"/>
        <pc:sldMkLst>
          <pc:docMk/>
          <pc:sldMk cId="3729753866" sldId="270"/>
        </pc:sldMkLst>
        <pc:spChg chg="mod">
          <ac:chgData name="岩松 海斗" userId="2e47c7e6c2481848" providerId="LiveId" clId="{41DC17A6-6311-4280-9342-4602E70B7793}" dt="2021-05-29T08:36:23.653" v="1636" actId="20577"/>
          <ac:spMkLst>
            <pc:docMk/>
            <pc:sldMk cId="3729753866" sldId="270"/>
            <ac:spMk id="2" creationId="{3E4B4BEC-9AD2-406D-8F03-E419CEB5B56C}"/>
          </ac:spMkLst>
        </pc:spChg>
      </pc:sldChg>
      <pc:sldChg chg="modSp mod">
        <pc:chgData name="岩松 海斗" userId="2e47c7e6c2481848" providerId="LiveId" clId="{41DC17A6-6311-4280-9342-4602E70B7793}" dt="2021-05-29T10:20:26.328" v="1686" actId="27636"/>
        <pc:sldMkLst>
          <pc:docMk/>
          <pc:sldMk cId="3709353640" sldId="271"/>
        </pc:sldMkLst>
        <pc:spChg chg="mod">
          <ac:chgData name="岩松 海斗" userId="2e47c7e6c2481848" providerId="LiveId" clId="{41DC17A6-6311-4280-9342-4602E70B7793}" dt="2021-05-29T10:20:26.328" v="1686" actId="27636"/>
          <ac:spMkLst>
            <pc:docMk/>
            <pc:sldMk cId="3709353640" sldId="271"/>
            <ac:spMk id="3" creationId="{99EB869E-50E5-45C3-B404-7FF71E6B87DC}"/>
          </ac:spMkLst>
        </pc:spChg>
      </pc:sldChg>
      <pc:sldChg chg="addSp delSp modSp mod">
        <pc:chgData name="岩松 海斗" userId="2e47c7e6c2481848" providerId="LiveId" clId="{41DC17A6-6311-4280-9342-4602E70B7793}" dt="2021-06-01T05:34:31.448" v="1761" actId="20577"/>
        <pc:sldMkLst>
          <pc:docMk/>
          <pc:sldMk cId="876589105" sldId="273"/>
        </pc:sldMkLst>
        <pc:spChg chg="mod">
          <ac:chgData name="岩松 海斗" userId="2e47c7e6c2481848" providerId="LiveId" clId="{41DC17A6-6311-4280-9342-4602E70B7793}" dt="2021-06-01T05:09:00.189" v="1709" actId="20577"/>
          <ac:spMkLst>
            <pc:docMk/>
            <pc:sldMk cId="876589105" sldId="273"/>
            <ac:spMk id="3" creationId="{2EC16B90-F5A8-4628-AE5E-5D11CF822FFF}"/>
          </ac:spMkLst>
        </pc:spChg>
        <pc:spChg chg="add del mod">
          <ac:chgData name="岩松 海斗" userId="2e47c7e6c2481848" providerId="LiveId" clId="{41DC17A6-6311-4280-9342-4602E70B7793}" dt="2021-06-01T05:09:03.151" v="1711"/>
          <ac:spMkLst>
            <pc:docMk/>
            <pc:sldMk cId="876589105" sldId="273"/>
            <ac:spMk id="5" creationId="{1E2D609A-0E2D-4CCF-8E82-D909E30737BE}"/>
          </ac:spMkLst>
        </pc:spChg>
        <pc:spChg chg="add del mod">
          <ac:chgData name="岩松 海斗" userId="2e47c7e6c2481848" providerId="LiveId" clId="{41DC17A6-6311-4280-9342-4602E70B7793}" dt="2021-06-01T05:09:03.151" v="1711"/>
          <ac:spMkLst>
            <pc:docMk/>
            <pc:sldMk cId="876589105" sldId="273"/>
            <ac:spMk id="6" creationId="{43284819-4BEB-4872-A6DF-2126249F9C01}"/>
          </ac:spMkLst>
        </pc:spChg>
        <pc:spChg chg="add mod">
          <ac:chgData name="岩松 海斗" userId="2e47c7e6c2481848" providerId="LiveId" clId="{41DC17A6-6311-4280-9342-4602E70B7793}" dt="2021-06-01T05:34:31.448" v="1761" actId="20577"/>
          <ac:spMkLst>
            <pc:docMk/>
            <pc:sldMk cId="876589105" sldId="273"/>
            <ac:spMk id="7" creationId="{FF3C329A-B9EE-4672-B2F9-97F54D794104}"/>
          </ac:spMkLst>
        </pc:spChg>
        <pc:spChg chg="add mod">
          <ac:chgData name="岩松 海斗" userId="2e47c7e6c2481848" providerId="LiveId" clId="{41DC17A6-6311-4280-9342-4602E70B7793}" dt="2021-06-01T05:10:05.181" v="1720" actId="20577"/>
          <ac:spMkLst>
            <pc:docMk/>
            <pc:sldMk cId="876589105" sldId="273"/>
            <ac:spMk id="8" creationId="{D4F04EC0-FC49-40DB-9068-A50EF9638579}"/>
          </ac:spMkLst>
        </pc:spChg>
        <pc:spChg chg="del">
          <ac:chgData name="岩松 海斗" userId="2e47c7e6c2481848" providerId="LiveId" clId="{41DC17A6-6311-4280-9342-4602E70B7793}" dt="2021-06-01T05:16:36.012" v="1756" actId="478"/>
          <ac:spMkLst>
            <pc:docMk/>
            <pc:sldMk cId="876589105" sldId="273"/>
            <ac:spMk id="9" creationId="{415DCD74-BAAF-40F1-ADA3-66AE26321104}"/>
          </ac:spMkLst>
        </pc:spChg>
      </pc:sldChg>
      <pc:sldChg chg="addSp delSp modSp mod">
        <pc:chgData name="岩松 海斗" userId="2e47c7e6c2481848" providerId="LiveId" clId="{41DC17A6-6311-4280-9342-4602E70B7793}" dt="2021-06-01T05:16:18.051" v="1755" actId="5793"/>
        <pc:sldMkLst>
          <pc:docMk/>
          <pc:sldMk cId="2874048729" sldId="274"/>
        </pc:sldMkLst>
        <pc:spChg chg="mod">
          <ac:chgData name="岩松 海斗" userId="2e47c7e6c2481848" providerId="LiveId" clId="{41DC17A6-6311-4280-9342-4602E70B7793}" dt="2021-06-01T05:10:21.748" v="1722" actId="20577"/>
          <ac:spMkLst>
            <pc:docMk/>
            <pc:sldMk cId="2874048729" sldId="274"/>
            <ac:spMk id="2" creationId="{6B845705-46EE-4BAA-81E4-2ABC1BD1D92F}"/>
          </ac:spMkLst>
        </pc:spChg>
        <pc:spChg chg="del">
          <ac:chgData name="岩松 海斗" userId="2e47c7e6c2481848" providerId="LiveId" clId="{41DC17A6-6311-4280-9342-4602E70B7793}" dt="2021-06-01T05:13:21.259" v="1730" actId="478"/>
          <ac:spMkLst>
            <pc:docMk/>
            <pc:sldMk cId="2874048729" sldId="274"/>
            <ac:spMk id="3" creationId="{E96F7E09-8174-40AE-A48A-FF927327CAF5}"/>
          </ac:spMkLst>
        </pc:spChg>
        <pc:spChg chg="add mod">
          <ac:chgData name="岩松 海斗" userId="2e47c7e6c2481848" providerId="LiveId" clId="{41DC17A6-6311-4280-9342-4602E70B7793}" dt="2021-06-01T05:10:31.025" v="1723"/>
          <ac:spMkLst>
            <pc:docMk/>
            <pc:sldMk cId="2874048729" sldId="274"/>
            <ac:spMk id="5" creationId="{56898FB5-3A14-4E80-B193-E393EA291461}"/>
          </ac:spMkLst>
        </pc:spChg>
        <pc:spChg chg="add mod">
          <ac:chgData name="岩松 海斗" userId="2e47c7e6c2481848" providerId="LiveId" clId="{41DC17A6-6311-4280-9342-4602E70B7793}" dt="2021-06-01T05:16:18.051" v="1755" actId="5793"/>
          <ac:spMkLst>
            <pc:docMk/>
            <pc:sldMk cId="2874048729" sldId="274"/>
            <ac:spMk id="6" creationId="{E875FDC3-3C19-4129-BACC-64651ECD0C28}"/>
          </ac:spMkLst>
        </pc:spChg>
        <pc:spChg chg="add del mod">
          <ac:chgData name="岩松 海斗" userId="2e47c7e6c2481848" providerId="LiveId" clId="{41DC17A6-6311-4280-9342-4602E70B7793}" dt="2021-06-01T05:13:16.607" v="1729" actId="478"/>
          <ac:spMkLst>
            <pc:docMk/>
            <pc:sldMk cId="2874048729" sldId="274"/>
            <ac:spMk id="7" creationId="{7702B8C6-CA2F-4057-A522-9EBA26805C63}"/>
          </ac:spMkLst>
        </pc:spChg>
      </pc:sldChg>
    </pc:docChg>
  </pc:docChgLst>
  <pc:docChgLst>
    <pc:chgData name="ゲスト ユーザー" providerId="Windows Live" clId="Web-{A17EF00D-9260-425F-9533-4C256B2F6E7C}"/>
    <pc:docChg chg="modSld">
      <pc:chgData name="ゲスト ユーザー" userId="" providerId="Windows Live" clId="Web-{A17EF00D-9260-425F-9533-4C256B2F6E7C}" dt="2021-05-29T09:11:47.792" v="49" actId="20577"/>
      <pc:docMkLst>
        <pc:docMk/>
      </pc:docMkLst>
      <pc:sldChg chg="modSp">
        <pc:chgData name="ゲスト ユーザー" userId="" providerId="Windows Live" clId="Web-{A17EF00D-9260-425F-9533-4C256B2F6E7C}" dt="2021-05-29T09:11:47.792" v="49" actId="20577"/>
        <pc:sldMkLst>
          <pc:docMk/>
          <pc:sldMk cId="1486494987" sldId="259"/>
        </pc:sldMkLst>
        <pc:spChg chg="mod">
          <ac:chgData name="ゲスト ユーザー" userId="" providerId="Windows Live" clId="Web-{A17EF00D-9260-425F-9533-4C256B2F6E7C}" dt="2021-05-29T09:11:47.792" v="49" actId="20577"/>
          <ac:spMkLst>
            <pc:docMk/>
            <pc:sldMk cId="1486494987" sldId="259"/>
            <ac:spMk id="3" creationId="{AB994619-F4C1-4681-BF56-7772C77B9F13}"/>
          </ac:spMkLst>
        </pc:spChg>
      </pc:sldChg>
      <pc:sldChg chg="modSp">
        <pc:chgData name="ゲスト ユーザー" userId="" providerId="Windows Live" clId="Web-{A17EF00D-9260-425F-9533-4C256B2F6E7C}" dt="2021-05-29T08:57:01.942" v="39" actId="20577"/>
        <pc:sldMkLst>
          <pc:docMk/>
          <pc:sldMk cId="3656107784" sldId="260"/>
        </pc:sldMkLst>
        <pc:spChg chg="mod">
          <ac:chgData name="ゲスト ユーザー" userId="" providerId="Windows Live" clId="Web-{A17EF00D-9260-425F-9533-4C256B2F6E7C}" dt="2021-05-29T08:57:01.942" v="39" actId="20577"/>
          <ac:spMkLst>
            <pc:docMk/>
            <pc:sldMk cId="3656107784" sldId="260"/>
            <ac:spMk id="3" creationId="{2C6B95A5-5100-4570-A767-ED999D1CB3B4}"/>
          </ac:spMkLst>
        </pc:spChg>
      </pc:sldChg>
    </pc:docChg>
  </pc:docChgLst>
  <pc:docChgLst>
    <pc:chgData name="ゲスト ユーザー" providerId="Windows Live" clId="Web-{3E8A2F92-B8EA-484C-A87D-00FE6C861466}"/>
    <pc:docChg chg="addSld modSld addMainMaster delMainMaster">
      <pc:chgData name="ゲスト ユーザー" userId="" providerId="Windows Live" clId="Web-{3E8A2F92-B8EA-484C-A87D-00FE6C861466}" dt="2021-05-29T06:21:59.329" v="485" actId="20577"/>
      <pc:docMkLst>
        <pc:docMk/>
      </pc:docMkLst>
      <pc:sldChg chg="modSp mod modClrScheme chgLayout">
        <pc:chgData name="ゲスト ユーザー" userId="" providerId="Windows Live" clId="Web-{3E8A2F92-B8EA-484C-A87D-00FE6C861466}" dt="2021-05-29T05:21:59.319" v="54"/>
        <pc:sldMkLst>
          <pc:docMk/>
          <pc:sldMk cId="298920138" sldId="256"/>
        </pc:sldMkLst>
        <pc:spChg chg="mod ord">
          <ac:chgData name="ゲスト ユーザー" userId="" providerId="Windows Live" clId="Web-{3E8A2F92-B8EA-484C-A87D-00FE6C861466}" dt="2021-05-29T05:21:59.319" v="54"/>
          <ac:spMkLst>
            <pc:docMk/>
            <pc:sldMk cId="298920138" sldId="256"/>
            <ac:spMk id="2" creationId="{3BB5753C-F16F-472E-A877-585585582C61}"/>
          </ac:spMkLst>
        </pc:spChg>
        <pc:spChg chg="mod ord">
          <ac:chgData name="ゲスト ユーザー" userId="" providerId="Windows Live" clId="Web-{3E8A2F92-B8EA-484C-A87D-00FE6C861466}" dt="2021-05-29T05:21:59.319" v="54"/>
          <ac:spMkLst>
            <pc:docMk/>
            <pc:sldMk cId="298920138" sldId="256"/>
            <ac:spMk id="3" creationId="{FB098E67-248D-4116-9C28-0282CEC1221F}"/>
          </ac:spMkLst>
        </pc:spChg>
      </pc:sldChg>
      <pc:sldChg chg="modSp new mod modClrScheme chgLayout">
        <pc:chgData name="ゲスト ユーザー" userId="" providerId="Windows Live" clId="Web-{3E8A2F92-B8EA-484C-A87D-00FE6C861466}" dt="2021-05-29T06:17:44.085" v="438" actId="20577"/>
        <pc:sldMkLst>
          <pc:docMk/>
          <pc:sldMk cId="1263252156" sldId="257"/>
        </pc:sldMkLst>
        <pc:spChg chg="mod ord">
          <ac:chgData name="ゲスト ユーザー" userId="" providerId="Windows Live" clId="Web-{3E8A2F92-B8EA-484C-A87D-00FE6C861466}" dt="2021-05-29T05:21:59.319" v="54"/>
          <ac:spMkLst>
            <pc:docMk/>
            <pc:sldMk cId="1263252156" sldId="257"/>
            <ac:spMk id="2" creationId="{19808A36-BC9D-42EB-B05A-F9146471241A}"/>
          </ac:spMkLst>
        </pc:spChg>
        <pc:spChg chg="mod ord">
          <ac:chgData name="ゲスト ユーザー" userId="" providerId="Windows Live" clId="Web-{3E8A2F92-B8EA-484C-A87D-00FE6C861466}" dt="2021-05-29T06:17:44.085" v="438" actId="20577"/>
          <ac:spMkLst>
            <pc:docMk/>
            <pc:sldMk cId="1263252156" sldId="257"/>
            <ac:spMk id="3" creationId="{827F6B9F-FDDF-4E66-842E-5B284B486EC1}"/>
          </ac:spMkLst>
        </pc:spChg>
      </pc:sldChg>
      <pc:sldChg chg="modSp mod modClrScheme chgLayout">
        <pc:chgData name="ゲスト ユーザー" userId="" providerId="Windows Live" clId="Web-{3E8A2F92-B8EA-484C-A87D-00FE6C861466}" dt="2021-05-29T06:21:59.329" v="485" actId="20577"/>
        <pc:sldMkLst>
          <pc:docMk/>
          <pc:sldMk cId="2871756983" sldId="258"/>
        </pc:sldMkLst>
        <pc:spChg chg="mod ord">
          <ac:chgData name="ゲスト ユーザー" userId="" providerId="Windows Live" clId="Web-{3E8A2F92-B8EA-484C-A87D-00FE6C861466}" dt="2021-05-29T05:21:59.319" v="54"/>
          <ac:spMkLst>
            <pc:docMk/>
            <pc:sldMk cId="2871756983" sldId="258"/>
            <ac:spMk id="2" creationId="{EF064B92-57F5-4D0A-8093-919BAE6EB33E}"/>
          </ac:spMkLst>
        </pc:spChg>
        <pc:spChg chg="mod ord">
          <ac:chgData name="ゲスト ユーザー" userId="" providerId="Windows Live" clId="Web-{3E8A2F92-B8EA-484C-A87D-00FE6C861466}" dt="2021-05-29T06:21:59.329" v="485" actId="20577"/>
          <ac:spMkLst>
            <pc:docMk/>
            <pc:sldMk cId="2871756983" sldId="258"/>
            <ac:spMk id="3" creationId="{A018E4BA-CCDB-4F86-B473-DACE02540E6C}"/>
          </ac:spMkLst>
        </pc:spChg>
      </pc:sldChg>
      <pc:sldChg chg="addSp modSp new">
        <pc:chgData name="ゲスト ユーザー" userId="" providerId="Windows Live" clId="Web-{3E8A2F92-B8EA-484C-A87D-00FE6C861466}" dt="2021-05-29T06:18:31.601" v="439" actId="20577"/>
        <pc:sldMkLst>
          <pc:docMk/>
          <pc:sldMk cId="3656107784" sldId="260"/>
        </pc:sldMkLst>
        <pc:spChg chg="mod">
          <ac:chgData name="ゲスト ユーザー" userId="" providerId="Windows Live" clId="Web-{3E8A2F92-B8EA-484C-A87D-00FE6C861466}" dt="2021-05-29T06:18:31.601" v="439" actId="20577"/>
          <ac:spMkLst>
            <pc:docMk/>
            <pc:sldMk cId="3656107784" sldId="260"/>
            <ac:spMk id="2" creationId="{0D73D745-CFA4-4003-A484-C57822E61F81}"/>
          </ac:spMkLst>
        </pc:spChg>
        <pc:spChg chg="mod">
          <ac:chgData name="ゲスト ユーザー" userId="" providerId="Windows Live" clId="Web-{3E8A2F92-B8EA-484C-A87D-00FE6C861466}" dt="2021-05-29T05:48:31.405" v="325" actId="20577"/>
          <ac:spMkLst>
            <pc:docMk/>
            <pc:sldMk cId="3656107784" sldId="260"/>
            <ac:spMk id="3" creationId="{2C6B95A5-5100-4570-A767-ED999D1CB3B4}"/>
          </ac:spMkLst>
        </pc:spChg>
        <pc:spChg chg="add mod">
          <ac:chgData name="ゲスト ユーザー" userId="" providerId="Windows Live" clId="Web-{3E8A2F92-B8EA-484C-A87D-00FE6C861466}" dt="2021-05-29T06:03:18.347" v="416" actId="1076"/>
          <ac:spMkLst>
            <pc:docMk/>
            <pc:sldMk cId="3656107784" sldId="260"/>
            <ac:spMk id="4" creationId="{9199DF69-29E1-424E-BEC8-C6B891A078CE}"/>
          </ac:spMkLst>
        </pc:spChg>
      </pc:sldChg>
      <pc:sldChg chg="new">
        <pc:chgData name="ゲスト ユーザー" userId="" providerId="Windows Live" clId="Web-{3E8A2F92-B8EA-484C-A87D-00FE6C861466}" dt="2021-05-29T05:34:30.272" v="160"/>
        <pc:sldMkLst>
          <pc:docMk/>
          <pc:sldMk cId="410085768" sldId="262"/>
        </pc:sldMkLst>
      </pc:sldChg>
      <pc:sldMasterChg chg="del delSldLayout">
        <pc:chgData name="ゲスト ユーザー" userId="" providerId="Windows Live" clId="Web-{3E8A2F92-B8EA-484C-A87D-00FE6C861466}" dt="2021-05-29T05:15:40.871" v="10"/>
        <pc:sldMasterMkLst>
          <pc:docMk/>
          <pc:sldMasterMk cId="381767239" sldId="2147483719"/>
        </pc:sldMasterMkLst>
        <pc:sldLayoutChg chg="del">
          <pc:chgData name="ゲスト ユーザー" userId="" providerId="Windows Live" clId="Web-{3E8A2F92-B8EA-484C-A87D-00FE6C861466}" dt="2021-05-29T05:15:40.871" v="10"/>
          <pc:sldLayoutMkLst>
            <pc:docMk/>
            <pc:sldMasterMk cId="381767239" sldId="2147483719"/>
            <pc:sldLayoutMk cId="826054051" sldId="2147483720"/>
          </pc:sldLayoutMkLst>
        </pc:sldLayoutChg>
        <pc:sldLayoutChg chg="del">
          <pc:chgData name="ゲスト ユーザー" userId="" providerId="Windows Live" clId="Web-{3E8A2F92-B8EA-484C-A87D-00FE6C861466}" dt="2021-05-29T05:15:40.871" v="10"/>
          <pc:sldLayoutMkLst>
            <pc:docMk/>
            <pc:sldMasterMk cId="381767239" sldId="2147483719"/>
            <pc:sldLayoutMk cId="1182737208" sldId="2147483721"/>
          </pc:sldLayoutMkLst>
        </pc:sldLayoutChg>
        <pc:sldLayoutChg chg="del">
          <pc:chgData name="ゲスト ユーザー" userId="" providerId="Windows Live" clId="Web-{3E8A2F92-B8EA-484C-A87D-00FE6C861466}" dt="2021-05-29T05:15:40.871" v="10"/>
          <pc:sldLayoutMkLst>
            <pc:docMk/>
            <pc:sldMasterMk cId="381767239" sldId="2147483719"/>
            <pc:sldLayoutMk cId="3853353403" sldId="2147483722"/>
          </pc:sldLayoutMkLst>
        </pc:sldLayoutChg>
        <pc:sldLayoutChg chg="del">
          <pc:chgData name="ゲスト ユーザー" userId="" providerId="Windows Live" clId="Web-{3E8A2F92-B8EA-484C-A87D-00FE6C861466}" dt="2021-05-29T05:15:40.871" v="10"/>
          <pc:sldLayoutMkLst>
            <pc:docMk/>
            <pc:sldMasterMk cId="381767239" sldId="2147483719"/>
            <pc:sldLayoutMk cId="3397464207" sldId="2147483723"/>
          </pc:sldLayoutMkLst>
        </pc:sldLayoutChg>
        <pc:sldLayoutChg chg="del">
          <pc:chgData name="ゲスト ユーザー" userId="" providerId="Windows Live" clId="Web-{3E8A2F92-B8EA-484C-A87D-00FE6C861466}" dt="2021-05-29T05:15:40.871" v="10"/>
          <pc:sldLayoutMkLst>
            <pc:docMk/>
            <pc:sldMasterMk cId="381767239" sldId="2147483719"/>
            <pc:sldLayoutMk cId="1757958340" sldId="2147483724"/>
          </pc:sldLayoutMkLst>
        </pc:sldLayoutChg>
        <pc:sldLayoutChg chg="del">
          <pc:chgData name="ゲスト ユーザー" userId="" providerId="Windows Live" clId="Web-{3E8A2F92-B8EA-484C-A87D-00FE6C861466}" dt="2021-05-29T05:15:40.871" v="10"/>
          <pc:sldLayoutMkLst>
            <pc:docMk/>
            <pc:sldMasterMk cId="381767239" sldId="2147483719"/>
            <pc:sldLayoutMk cId="2108116832" sldId="2147483725"/>
          </pc:sldLayoutMkLst>
        </pc:sldLayoutChg>
        <pc:sldLayoutChg chg="del">
          <pc:chgData name="ゲスト ユーザー" userId="" providerId="Windows Live" clId="Web-{3E8A2F92-B8EA-484C-A87D-00FE6C861466}" dt="2021-05-29T05:15:40.871" v="10"/>
          <pc:sldLayoutMkLst>
            <pc:docMk/>
            <pc:sldMasterMk cId="381767239" sldId="2147483719"/>
            <pc:sldLayoutMk cId="599294695" sldId="2147483726"/>
          </pc:sldLayoutMkLst>
        </pc:sldLayoutChg>
        <pc:sldLayoutChg chg="del">
          <pc:chgData name="ゲスト ユーザー" userId="" providerId="Windows Live" clId="Web-{3E8A2F92-B8EA-484C-A87D-00FE6C861466}" dt="2021-05-29T05:15:40.871" v="10"/>
          <pc:sldLayoutMkLst>
            <pc:docMk/>
            <pc:sldMasterMk cId="381767239" sldId="2147483719"/>
            <pc:sldLayoutMk cId="847589919" sldId="2147483727"/>
          </pc:sldLayoutMkLst>
        </pc:sldLayoutChg>
        <pc:sldLayoutChg chg="del">
          <pc:chgData name="ゲスト ユーザー" userId="" providerId="Windows Live" clId="Web-{3E8A2F92-B8EA-484C-A87D-00FE6C861466}" dt="2021-05-29T05:15:40.871" v="10"/>
          <pc:sldLayoutMkLst>
            <pc:docMk/>
            <pc:sldMasterMk cId="381767239" sldId="2147483719"/>
            <pc:sldLayoutMk cId="284883247" sldId="2147483728"/>
          </pc:sldLayoutMkLst>
        </pc:sldLayoutChg>
        <pc:sldLayoutChg chg="del">
          <pc:chgData name="ゲスト ユーザー" userId="" providerId="Windows Live" clId="Web-{3E8A2F92-B8EA-484C-A87D-00FE6C861466}" dt="2021-05-29T05:15:40.871" v="10"/>
          <pc:sldLayoutMkLst>
            <pc:docMk/>
            <pc:sldMasterMk cId="381767239" sldId="2147483719"/>
            <pc:sldLayoutMk cId="1787453746" sldId="2147483729"/>
          </pc:sldLayoutMkLst>
        </pc:sldLayoutChg>
        <pc:sldLayoutChg chg="del">
          <pc:chgData name="ゲスト ユーザー" userId="" providerId="Windows Live" clId="Web-{3E8A2F92-B8EA-484C-A87D-00FE6C861466}" dt="2021-05-29T05:15:40.871" v="10"/>
          <pc:sldLayoutMkLst>
            <pc:docMk/>
            <pc:sldMasterMk cId="381767239" sldId="2147483719"/>
            <pc:sldLayoutMk cId="4052667565" sldId="2147483730"/>
          </pc:sldLayoutMkLst>
        </pc:sldLayoutChg>
        <pc:sldLayoutChg chg="del">
          <pc:chgData name="ゲスト ユーザー" userId="" providerId="Windows Live" clId="Web-{3E8A2F92-B8EA-484C-A87D-00FE6C861466}" dt="2021-05-29T05:15:40.871" v="10"/>
          <pc:sldLayoutMkLst>
            <pc:docMk/>
            <pc:sldMasterMk cId="381767239" sldId="2147483719"/>
            <pc:sldLayoutMk cId="3251952449" sldId="2147483731"/>
          </pc:sldLayoutMkLst>
        </pc:sldLayoutChg>
        <pc:sldLayoutChg chg="del">
          <pc:chgData name="ゲスト ユーザー" userId="" providerId="Windows Live" clId="Web-{3E8A2F92-B8EA-484C-A87D-00FE6C861466}" dt="2021-05-29T05:15:40.871" v="10"/>
          <pc:sldLayoutMkLst>
            <pc:docMk/>
            <pc:sldMasterMk cId="381767239" sldId="2147483719"/>
            <pc:sldLayoutMk cId="1800355804" sldId="2147483732"/>
          </pc:sldLayoutMkLst>
        </pc:sldLayoutChg>
        <pc:sldLayoutChg chg="del">
          <pc:chgData name="ゲスト ユーザー" userId="" providerId="Windows Live" clId="Web-{3E8A2F92-B8EA-484C-A87D-00FE6C861466}" dt="2021-05-29T05:15:40.871" v="10"/>
          <pc:sldLayoutMkLst>
            <pc:docMk/>
            <pc:sldMasterMk cId="381767239" sldId="2147483719"/>
            <pc:sldLayoutMk cId="2462320398" sldId="2147483733"/>
          </pc:sldLayoutMkLst>
        </pc:sldLayoutChg>
        <pc:sldLayoutChg chg="del">
          <pc:chgData name="ゲスト ユーザー" userId="" providerId="Windows Live" clId="Web-{3E8A2F92-B8EA-484C-A87D-00FE6C861466}" dt="2021-05-29T05:15:40.871" v="10"/>
          <pc:sldLayoutMkLst>
            <pc:docMk/>
            <pc:sldMasterMk cId="381767239" sldId="2147483719"/>
            <pc:sldLayoutMk cId="1602440083" sldId="2147483734"/>
          </pc:sldLayoutMkLst>
        </pc:sldLayoutChg>
        <pc:sldLayoutChg chg="del">
          <pc:chgData name="ゲスト ユーザー" userId="" providerId="Windows Live" clId="Web-{3E8A2F92-B8EA-484C-A87D-00FE6C861466}" dt="2021-05-29T05:15:40.871" v="10"/>
          <pc:sldLayoutMkLst>
            <pc:docMk/>
            <pc:sldMasterMk cId="381767239" sldId="2147483719"/>
            <pc:sldLayoutMk cId="2955969025" sldId="2147483735"/>
          </pc:sldLayoutMkLst>
        </pc:sldLayoutChg>
        <pc:sldLayoutChg chg="del">
          <pc:chgData name="ゲスト ユーザー" userId="" providerId="Windows Live" clId="Web-{3E8A2F92-B8EA-484C-A87D-00FE6C861466}" dt="2021-05-29T05:15:40.871" v="10"/>
          <pc:sldLayoutMkLst>
            <pc:docMk/>
            <pc:sldMasterMk cId="381767239" sldId="2147483719"/>
            <pc:sldLayoutMk cId="3639359003" sldId="2147483736"/>
          </pc:sldLayoutMkLst>
        </pc:sldLayoutChg>
      </pc:sldMasterChg>
      <pc:sldMasterChg chg="add addSldLayout modSldLayout">
        <pc:chgData name="ゲスト ユーザー" userId="" providerId="Windows Live" clId="Web-{3E8A2F92-B8EA-484C-A87D-00FE6C861466}" dt="2021-05-29T05:15:40.871" v="10"/>
        <pc:sldMasterMkLst>
          <pc:docMk/>
          <pc:sldMasterMk cId="361101690" sldId="2147483737"/>
        </pc:sldMasterMkLst>
        <pc:sldLayoutChg chg="add mod replId">
          <pc:chgData name="ゲスト ユーザー" userId="" providerId="Windows Live" clId="Web-{3E8A2F92-B8EA-484C-A87D-00FE6C861466}" dt="2021-05-29T05:15:40.871" v="10"/>
          <pc:sldLayoutMkLst>
            <pc:docMk/>
            <pc:sldMasterMk cId="361101690" sldId="2147483737"/>
            <pc:sldLayoutMk cId="2847411951" sldId="2147483738"/>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3086392896" sldId="2147483739"/>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1495753959" sldId="2147483740"/>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2724423750" sldId="2147483741"/>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2810513354" sldId="2147483742"/>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1881403769" sldId="2147483743"/>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1323476049" sldId="2147483744"/>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2689192550" sldId="2147483745"/>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4125942659" sldId="2147483746"/>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1987144943" sldId="2147483747"/>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3578514213" sldId="2147483748"/>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2029362204" sldId="2147483749"/>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2191153193" sldId="2147483750"/>
          </pc:sldLayoutMkLst>
        </pc:sldLayoutChg>
        <pc:sldLayoutChg chg="add mod replId">
          <pc:chgData name="ゲスト ユーザー" userId="" providerId="Windows Live" clId="Web-{3E8A2F92-B8EA-484C-A87D-00FE6C861466}" dt="2021-05-29T05:15:40.871" v="10"/>
          <pc:sldLayoutMkLst>
            <pc:docMk/>
            <pc:sldMasterMk cId="361101690" sldId="2147483737"/>
            <pc:sldLayoutMk cId="1650049311" sldId="2147483751"/>
          </pc:sldLayoutMkLst>
        </pc:sldLayoutChg>
      </pc:sldMasterChg>
      <pc:sldMasterChg chg="del delSldLayout">
        <pc:chgData name="ゲスト ユーザー" userId="" providerId="Windows Live" clId="Web-{3E8A2F92-B8EA-484C-A87D-00FE6C861466}" dt="2021-05-29T05:16:47.888" v="11"/>
        <pc:sldMasterMkLst>
          <pc:docMk/>
          <pc:sldMasterMk cId="687224046" sldId="2147483830"/>
        </pc:sldMasterMkLst>
        <pc:sldLayoutChg chg="del">
          <pc:chgData name="ゲスト ユーザー" userId="" providerId="Windows Live" clId="Web-{3E8A2F92-B8EA-484C-A87D-00FE6C861466}" dt="2021-05-29T05:16:47.888" v="11"/>
          <pc:sldLayoutMkLst>
            <pc:docMk/>
            <pc:sldMasterMk cId="687224046" sldId="2147483830"/>
            <pc:sldLayoutMk cId="4279056781" sldId="2147483831"/>
          </pc:sldLayoutMkLst>
        </pc:sldLayoutChg>
        <pc:sldLayoutChg chg="del">
          <pc:chgData name="ゲスト ユーザー" userId="" providerId="Windows Live" clId="Web-{3E8A2F92-B8EA-484C-A87D-00FE6C861466}" dt="2021-05-29T05:16:47.888" v="11"/>
          <pc:sldLayoutMkLst>
            <pc:docMk/>
            <pc:sldMasterMk cId="687224046" sldId="2147483830"/>
            <pc:sldLayoutMk cId="2880497830" sldId="2147483832"/>
          </pc:sldLayoutMkLst>
        </pc:sldLayoutChg>
        <pc:sldLayoutChg chg="del">
          <pc:chgData name="ゲスト ユーザー" userId="" providerId="Windows Live" clId="Web-{3E8A2F92-B8EA-484C-A87D-00FE6C861466}" dt="2021-05-29T05:16:47.888" v="11"/>
          <pc:sldLayoutMkLst>
            <pc:docMk/>
            <pc:sldMasterMk cId="687224046" sldId="2147483830"/>
            <pc:sldLayoutMk cId="334032678" sldId="2147483833"/>
          </pc:sldLayoutMkLst>
        </pc:sldLayoutChg>
        <pc:sldLayoutChg chg="del">
          <pc:chgData name="ゲスト ユーザー" userId="" providerId="Windows Live" clId="Web-{3E8A2F92-B8EA-484C-A87D-00FE6C861466}" dt="2021-05-29T05:16:47.888" v="11"/>
          <pc:sldLayoutMkLst>
            <pc:docMk/>
            <pc:sldMasterMk cId="687224046" sldId="2147483830"/>
            <pc:sldLayoutMk cId="509967296" sldId="2147483834"/>
          </pc:sldLayoutMkLst>
        </pc:sldLayoutChg>
        <pc:sldLayoutChg chg="del">
          <pc:chgData name="ゲスト ユーザー" userId="" providerId="Windows Live" clId="Web-{3E8A2F92-B8EA-484C-A87D-00FE6C861466}" dt="2021-05-29T05:16:47.888" v="11"/>
          <pc:sldLayoutMkLst>
            <pc:docMk/>
            <pc:sldMasterMk cId="687224046" sldId="2147483830"/>
            <pc:sldLayoutMk cId="3965781609" sldId="2147483835"/>
          </pc:sldLayoutMkLst>
        </pc:sldLayoutChg>
        <pc:sldLayoutChg chg="del">
          <pc:chgData name="ゲスト ユーザー" userId="" providerId="Windows Live" clId="Web-{3E8A2F92-B8EA-484C-A87D-00FE6C861466}" dt="2021-05-29T05:16:47.888" v="11"/>
          <pc:sldLayoutMkLst>
            <pc:docMk/>
            <pc:sldMasterMk cId="687224046" sldId="2147483830"/>
            <pc:sldLayoutMk cId="1376519633" sldId="2147483836"/>
          </pc:sldLayoutMkLst>
        </pc:sldLayoutChg>
        <pc:sldLayoutChg chg="del">
          <pc:chgData name="ゲスト ユーザー" userId="" providerId="Windows Live" clId="Web-{3E8A2F92-B8EA-484C-A87D-00FE6C861466}" dt="2021-05-29T05:16:47.888" v="11"/>
          <pc:sldLayoutMkLst>
            <pc:docMk/>
            <pc:sldMasterMk cId="687224046" sldId="2147483830"/>
            <pc:sldLayoutMk cId="1012937256" sldId="2147483837"/>
          </pc:sldLayoutMkLst>
        </pc:sldLayoutChg>
        <pc:sldLayoutChg chg="del">
          <pc:chgData name="ゲスト ユーザー" userId="" providerId="Windows Live" clId="Web-{3E8A2F92-B8EA-484C-A87D-00FE6C861466}" dt="2021-05-29T05:16:47.888" v="11"/>
          <pc:sldLayoutMkLst>
            <pc:docMk/>
            <pc:sldMasterMk cId="687224046" sldId="2147483830"/>
            <pc:sldLayoutMk cId="586041624" sldId="2147483838"/>
          </pc:sldLayoutMkLst>
        </pc:sldLayoutChg>
        <pc:sldLayoutChg chg="del">
          <pc:chgData name="ゲスト ユーザー" userId="" providerId="Windows Live" clId="Web-{3E8A2F92-B8EA-484C-A87D-00FE6C861466}" dt="2021-05-29T05:16:47.888" v="11"/>
          <pc:sldLayoutMkLst>
            <pc:docMk/>
            <pc:sldMasterMk cId="687224046" sldId="2147483830"/>
            <pc:sldLayoutMk cId="1037602838" sldId="2147483839"/>
          </pc:sldLayoutMkLst>
        </pc:sldLayoutChg>
        <pc:sldLayoutChg chg="del">
          <pc:chgData name="ゲスト ユーザー" userId="" providerId="Windows Live" clId="Web-{3E8A2F92-B8EA-484C-A87D-00FE6C861466}" dt="2021-05-29T05:16:47.888" v="11"/>
          <pc:sldLayoutMkLst>
            <pc:docMk/>
            <pc:sldMasterMk cId="687224046" sldId="2147483830"/>
            <pc:sldLayoutMk cId="1465237614" sldId="2147483840"/>
          </pc:sldLayoutMkLst>
        </pc:sldLayoutChg>
        <pc:sldLayoutChg chg="del">
          <pc:chgData name="ゲスト ユーザー" userId="" providerId="Windows Live" clId="Web-{3E8A2F92-B8EA-484C-A87D-00FE6C861466}" dt="2021-05-29T05:16:47.888" v="11"/>
          <pc:sldLayoutMkLst>
            <pc:docMk/>
            <pc:sldMasterMk cId="687224046" sldId="2147483830"/>
            <pc:sldLayoutMk cId="2890187903" sldId="2147483841"/>
          </pc:sldLayoutMkLst>
        </pc:sldLayoutChg>
      </pc:sldMasterChg>
      <pc:sldMasterChg chg="add addSldLayout modSldLayout">
        <pc:chgData name="ゲスト ユーザー" userId="" providerId="Windows Live" clId="Web-{3E8A2F92-B8EA-484C-A87D-00FE6C861466}" dt="2021-05-29T05:16:47.888" v="11"/>
        <pc:sldMasterMkLst>
          <pc:docMk/>
          <pc:sldMasterMk cId="978535408" sldId="2147483842"/>
        </pc:sldMasterMkLst>
        <pc:sldLayoutChg chg="add mod replId">
          <pc:chgData name="ゲスト ユーザー" userId="" providerId="Windows Live" clId="Web-{3E8A2F92-B8EA-484C-A87D-00FE6C861466}" dt="2021-05-29T05:16:47.888" v="11"/>
          <pc:sldLayoutMkLst>
            <pc:docMk/>
            <pc:sldMasterMk cId="978535408" sldId="2147483842"/>
            <pc:sldLayoutMk cId="850877770" sldId="2147483843"/>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560585879" sldId="2147483844"/>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693080337" sldId="2147483845"/>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534698384" sldId="2147483846"/>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099723892" sldId="2147483847"/>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3076674540" sldId="2147483848"/>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289371764" sldId="2147483849"/>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930786835" sldId="2147483850"/>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3651628112" sldId="2147483851"/>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673065693" sldId="2147483852"/>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3212644566" sldId="2147483853"/>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2882621574" sldId="2147483854"/>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690852856" sldId="2147483855"/>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741010974" sldId="2147483856"/>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1361995639" sldId="2147483857"/>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2052984847" sldId="2147483858"/>
          </pc:sldLayoutMkLst>
        </pc:sldLayoutChg>
        <pc:sldLayoutChg chg="add mod replId">
          <pc:chgData name="ゲスト ユーザー" userId="" providerId="Windows Live" clId="Web-{3E8A2F92-B8EA-484C-A87D-00FE6C861466}" dt="2021-05-29T05:16:47.888" v="11"/>
          <pc:sldLayoutMkLst>
            <pc:docMk/>
            <pc:sldMasterMk cId="978535408" sldId="2147483842"/>
            <pc:sldLayoutMk cId="583811399" sldId="2147483859"/>
          </pc:sldLayoutMkLst>
        </pc:sldLayoutChg>
      </pc:sldMasterChg>
      <pc:sldMasterChg chg="del delSldLayout">
        <pc:chgData name="ゲスト ユーザー" userId="" providerId="Windows Live" clId="Web-{3E8A2F92-B8EA-484C-A87D-00FE6C861466}" dt="2021-05-29T05:17:46.530" v="12"/>
        <pc:sldMasterMkLst>
          <pc:docMk/>
          <pc:sldMasterMk cId="3451704831" sldId="2147483878"/>
        </pc:sldMasterMkLst>
        <pc:sldLayoutChg chg="del">
          <pc:chgData name="ゲスト ユーザー" userId="" providerId="Windows Live" clId="Web-{3E8A2F92-B8EA-484C-A87D-00FE6C861466}" dt="2021-05-29T05:17:46.530" v="12"/>
          <pc:sldLayoutMkLst>
            <pc:docMk/>
            <pc:sldMasterMk cId="3451704831" sldId="2147483878"/>
            <pc:sldLayoutMk cId="887344917" sldId="2147483879"/>
          </pc:sldLayoutMkLst>
        </pc:sldLayoutChg>
        <pc:sldLayoutChg chg="del">
          <pc:chgData name="ゲスト ユーザー" userId="" providerId="Windows Live" clId="Web-{3E8A2F92-B8EA-484C-A87D-00FE6C861466}" dt="2021-05-29T05:17:46.530" v="12"/>
          <pc:sldLayoutMkLst>
            <pc:docMk/>
            <pc:sldMasterMk cId="3451704831" sldId="2147483878"/>
            <pc:sldLayoutMk cId="4175252794" sldId="2147483880"/>
          </pc:sldLayoutMkLst>
        </pc:sldLayoutChg>
        <pc:sldLayoutChg chg="del">
          <pc:chgData name="ゲスト ユーザー" userId="" providerId="Windows Live" clId="Web-{3E8A2F92-B8EA-484C-A87D-00FE6C861466}" dt="2021-05-29T05:17:46.530" v="12"/>
          <pc:sldLayoutMkLst>
            <pc:docMk/>
            <pc:sldMasterMk cId="3451704831" sldId="2147483878"/>
            <pc:sldLayoutMk cId="2377055721" sldId="2147483881"/>
          </pc:sldLayoutMkLst>
        </pc:sldLayoutChg>
        <pc:sldLayoutChg chg="del">
          <pc:chgData name="ゲスト ユーザー" userId="" providerId="Windows Live" clId="Web-{3E8A2F92-B8EA-484C-A87D-00FE6C861466}" dt="2021-05-29T05:17:46.530" v="12"/>
          <pc:sldLayoutMkLst>
            <pc:docMk/>
            <pc:sldMasterMk cId="3451704831" sldId="2147483878"/>
            <pc:sldLayoutMk cId="508793945" sldId="2147483882"/>
          </pc:sldLayoutMkLst>
        </pc:sldLayoutChg>
        <pc:sldLayoutChg chg="del">
          <pc:chgData name="ゲスト ユーザー" userId="" providerId="Windows Live" clId="Web-{3E8A2F92-B8EA-484C-A87D-00FE6C861466}" dt="2021-05-29T05:17:46.530" v="12"/>
          <pc:sldLayoutMkLst>
            <pc:docMk/>
            <pc:sldMasterMk cId="3451704831" sldId="2147483878"/>
            <pc:sldLayoutMk cId="566512850" sldId="2147483883"/>
          </pc:sldLayoutMkLst>
        </pc:sldLayoutChg>
        <pc:sldLayoutChg chg="del">
          <pc:chgData name="ゲスト ユーザー" userId="" providerId="Windows Live" clId="Web-{3E8A2F92-B8EA-484C-A87D-00FE6C861466}" dt="2021-05-29T05:17:46.530" v="12"/>
          <pc:sldLayoutMkLst>
            <pc:docMk/>
            <pc:sldMasterMk cId="3451704831" sldId="2147483878"/>
            <pc:sldLayoutMk cId="3950954239" sldId="2147483884"/>
          </pc:sldLayoutMkLst>
        </pc:sldLayoutChg>
        <pc:sldLayoutChg chg="del">
          <pc:chgData name="ゲスト ユーザー" userId="" providerId="Windows Live" clId="Web-{3E8A2F92-B8EA-484C-A87D-00FE6C861466}" dt="2021-05-29T05:17:46.530" v="12"/>
          <pc:sldLayoutMkLst>
            <pc:docMk/>
            <pc:sldMasterMk cId="3451704831" sldId="2147483878"/>
            <pc:sldLayoutMk cId="1254322908" sldId="2147483885"/>
          </pc:sldLayoutMkLst>
        </pc:sldLayoutChg>
        <pc:sldLayoutChg chg="del">
          <pc:chgData name="ゲスト ユーザー" userId="" providerId="Windows Live" clId="Web-{3E8A2F92-B8EA-484C-A87D-00FE6C861466}" dt="2021-05-29T05:17:46.530" v="12"/>
          <pc:sldLayoutMkLst>
            <pc:docMk/>
            <pc:sldMasterMk cId="3451704831" sldId="2147483878"/>
            <pc:sldLayoutMk cId="1966878072" sldId="2147483886"/>
          </pc:sldLayoutMkLst>
        </pc:sldLayoutChg>
        <pc:sldLayoutChg chg="del">
          <pc:chgData name="ゲスト ユーザー" userId="" providerId="Windows Live" clId="Web-{3E8A2F92-B8EA-484C-A87D-00FE6C861466}" dt="2021-05-29T05:17:46.530" v="12"/>
          <pc:sldLayoutMkLst>
            <pc:docMk/>
            <pc:sldMasterMk cId="3451704831" sldId="2147483878"/>
            <pc:sldLayoutMk cId="2961399163" sldId="2147483887"/>
          </pc:sldLayoutMkLst>
        </pc:sldLayoutChg>
        <pc:sldLayoutChg chg="del">
          <pc:chgData name="ゲスト ユーザー" userId="" providerId="Windows Live" clId="Web-{3E8A2F92-B8EA-484C-A87D-00FE6C861466}" dt="2021-05-29T05:17:46.530" v="12"/>
          <pc:sldLayoutMkLst>
            <pc:docMk/>
            <pc:sldMasterMk cId="3451704831" sldId="2147483878"/>
            <pc:sldLayoutMk cId="2811256750" sldId="2147483888"/>
          </pc:sldLayoutMkLst>
        </pc:sldLayoutChg>
        <pc:sldLayoutChg chg="del">
          <pc:chgData name="ゲスト ユーザー" userId="" providerId="Windows Live" clId="Web-{3E8A2F92-B8EA-484C-A87D-00FE6C861466}" dt="2021-05-29T05:17:46.530" v="12"/>
          <pc:sldLayoutMkLst>
            <pc:docMk/>
            <pc:sldMasterMk cId="3451704831" sldId="2147483878"/>
            <pc:sldLayoutMk cId="1177079820" sldId="2147483889"/>
          </pc:sldLayoutMkLst>
        </pc:sldLayoutChg>
        <pc:sldLayoutChg chg="del">
          <pc:chgData name="ゲスト ユーザー" userId="" providerId="Windows Live" clId="Web-{3E8A2F92-B8EA-484C-A87D-00FE6C861466}" dt="2021-05-29T05:17:46.530" v="12"/>
          <pc:sldLayoutMkLst>
            <pc:docMk/>
            <pc:sldMasterMk cId="3451704831" sldId="2147483878"/>
            <pc:sldLayoutMk cId="347113144" sldId="2147483890"/>
          </pc:sldLayoutMkLst>
        </pc:sldLayoutChg>
        <pc:sldLayoutChg chg="del">
          <pc:chgData name="ゲスト ユーザー" userId="" providerId="Windows Live" clId="Web-{3E8A2F92-B8EA-484C-A87D-00FE6C861466}" dt="2021-05-29T05:17:46.530" v="12"/>
          <pc:sldLayoutMkLst>
            <pc:docMk/>
            <pc:sldMasterMk cId="3451704831" sldId="2147483878"/>
            <pc:sldLayoutMk cId="1352941313" sldId="2147483891"/>
          </pc:sldLayoutMkLst>
        </pc:sldLayoutChg>
        <pc:sldLayoutChg chg="del">
          <pc:chgData name="ゲスト ユーザー" userId="" providerId="Windows Live" clId="Web-{3E8A2F92-B8EA-484C-A87D-00FE6C861466}" dt="2021-05-29T05:17:46.530" v="12"/>
          <pc:sldLayoutMkLst>
            <pc:docMk/>
            <pc:sldMasterMk cId="3451704831" sldId="2147483878"/>
            <pc:sldLayoutMk cId="766123102" sldId="2147483892"/>
          </pc:sldLayoutMkLst>
        </pc:sldLayoutChg>
        <pc:sldLayoutChg chg="del">
          <pc:chgData name="ゲスト ユーザー" userId="" providerId="Windows Live" clId="Web-{3E8A2F92-B8EA-484C-A87D-00FE6C861466}" dt="2021-05-29T05:17:46.530" v="12"/>
          <pc:sldLayoutMkLst>
            <pc:docMk/>
            <pc:sldMasterMk cId="3451704831" sldId="2147483878"/>
            <pc:sldLayoutMk cId="2995166149" sldId="2147483893"/>
          </pc:sldLayoutMkLst>
        </pc:sldLayoutChg>
        <pc:sldLayoutChg chg="del">
          <pc:chgData name="ゲスト ユーザー" userId="" providerId="Windows Live" clId="Web-{3E8A2F92-B8EA-484C-A87D-00FE6C861466}" dt="2021-05-29T05:17:46.530" v="12"/>
          <pc:sldLayoutMkLst>
            <pc:docMk/>
            <pc:sldMasterMk cId="3451704831" sldId="2147483878"/>
            <pc:sldLayoutMk cId="1814761983" sldId="2147483894"/>
          </pc:sldLayoutMkLst>
        </pc:sldLayoutChg>
        <pc:sldLayoutChg chg="del">
          <pc:chgData name="ゲスト ユーザー" userId="" providerId="Windows Live" clId="Web-{3E8A2F92-B8EA-484C-A87D-00FE6C861466}" dt="2021-05-29T05:17:46.530" v="12"/>
          <pc:sldLayoutMkLst>
            <pc:docMk/>
            <pc:sldMasterMk cId="3451704831" sldId="2147483878"/>
            <pc:sldLayoutMk cId="1905865371" sldId="2147483895"/>
          </pc:sldLayoutMkLst>
        </pc:sldLayoutChg>
      </pc:sldMasterChg>
      <pc:sldMasterChg chg="add addSldLayout modSldLayout">
        <pc:chgData name="ゲスト ユーザー" userId="" providerId="Windows Live" clId="Web-{3E8A2F92-B8EA-484C-A87D-00FE6C861466}" dt="2021-05-29T05:17:46.530" v="12"/>
        <pc:sldMasterMkLst>
          <pc:docMk/>
          <pc:sldMasterMk cId="3726976495" sldId="2147483896"/>
        </pc:sldMasterMkLst>
        <pc:sldLayoutChg chg="add mod replId">
          <pc:chgData name="ゲスト ユーザー" userId="" providerId="Windows Live" clId="Web-{3E8A2F92-B8EA-484C-A87D-00FE6C861466}" dt="2021-05-29T05:17:46.530" v="12"/>
          <pc:sldLayoutMkLst>
            <pc:docMk/>
            <pc:sldMasterMk cId="3726976495" sldId="2147483896"/>
            <pc:sldLayoutMk cId="3324067978" sldId="2147483897"/>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307118512" sldId="2147483898"/>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805188800" sldId="2147483899"/>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3591072829" sldId="2147483900"/>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3908119914" sldId="2147483901"/>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2768932665" sldId="2147483902"/>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3676465555" sldId="2147483903"/>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2812858174" sldId="2147483904"/>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4213448078" sldId="2147483905"/>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514752552" sldId="2147483906"/>
          </pc:sldLayoutMkLst>
        </pc:sldLayoutChg>
        <pc:sldLayoutChg chg="add mod replId">
          <pc:chgData name="ゲスト ユーザー" userId="" providerId="Windows Live" clId="Web-{3E8A2F92-B8EA-484C-A87D-00FE6C861466}" dt="2021-05-29T05:17:46.530" v="12"/>
          <pc:sldLayoutMkLst>
            <pc:docMk/>
            <pc:sldMasterMk cId="3726976495" sldId="2147483896"/>
            <pc:sldLayoutMk cId="3541957308" sldId="2147483907"/>
          </pc:sldLayoutMkLst>
        </pc:sldLayoutChg>
      </pc:sldMasterChg>
      <pc:sldMasterChg chg="del delSldLayout">
        <pc:chgData name="ゲスト ユーザー" userId="" providerId="Windows Live" clId="Web-{3E8A2F92-B8EA-484C-A87D-00FE6C861466}" dt="2021-05-29T05:21:59.319" v="54"/>
        <pc:sldMasterMkLst>
          <pc:docMk/>
          <pc:sldMasterMk cId="1466700898" sldId="2147483926"/>
        </pc:sldMasterMkLst>
        <pc:sldLayoutChg chg="del">
          <pc:chgData name="ゲスト ユーザー" userId="" providerId="Windows Live" clId="Web-{3E8A2F92-B8EA-484C-A87D-00FE6C861466}" dt="2021-05-29T05:21:59.319" v="54"/>
          <pc:sldLayoutMkLst>
            <pc:docMk/>
            <pc:sldMasterMk cId="1466700898" sldId="2147483926"/>
            <pc:sldLayoutMk cId="2564905132" sldId="2147483927"/>
          </pc:sldLayoutMkLst>
        </pc:sldLayoutChg>
        <pc:sldLayoutChg chg="del">
          <pc:chgData name="ゲスト ユーザー" userId="" providerId="Windows Live" clId="Web-{3E8A2F92-B8EA-484C-A87D-00FE6C861466}" dt="2021-05-29T05:21:59.319" v="54"/>
          <pc:sldLayoutMkLst>
            <pc:docMk/>
            <pc:sldMasterMk cId="1466700898" sldId="2147483926"/>
            <pc:sldLayoutMk cId="155151485" sldId="2147483928"/>
          </pc:sldLayoutMkLst>
        </pc:sldLayoutChg>
        <pc:sldLayoutChg chg="del">
          <pc:chgData name="ゲスト ユーザー" userId="" providerId="Windows Live" clId="Web-{3E8A2F92-B8EA-484C-A87D-00FE6C861466}" dt="2021-05-29T05:21:59.319" v="54"/>
          <pc:sldLayoutMkLst>
            <pc:docMk/>
            <pc:sldMasterMk cId="1466700898" sldId="2147483926"/>
            <pc:sldLayoutMk cId="269352628" sldId="2147483929"/>
          </pc:sldLayoutMkLst>
        </pc:sldLayoutChg>
        <pc:sldLayoutChg chg="del">
          <pc:chgData name="ゲスト ユーザー" userId="" providerId="Windows Live" clId="Web-{3E8A2F92-B8EA-484C-A87D-00FE6C861466}" dt="2021-05-29T05:21:59.319" v="54"/>
          <pc:sldLayoutMkLst>
            <pc:docMk/>
            <pc:sldMasterMk cId="1466700898" sldId="2147483926"/>
            <pc:sldLayoutMk cId="3310737503" sldId="2147483930"/>
          </pc:sldLayoutMkLst>
        </pc:sldLayoutChg>
        <pc:sldLayoutChg chg="del">
          <pc:chgData name="ゲスト ユーザー" userId="" providerId="Windows Live" clId="Web-{3E8A2F92-B8EA-484C-A87D-00FE6C861466}" dt="2021-05-29T05:21:59.319" v="54"/>
          <pc:sldLayoutMkLst>
            <pc:docMk/>
            <pc:sldMasterMk cId="1466700898" sldId="2147483926"/>
            <pc:sldLayoutMk cId="2385914538" sldId="2147483931"/>
          </pc:sldLayoutMkLst>
        </pc:sldLayoutChg>
        <pc:sldLayoutChg chg="del">
          <pc:chgData name="ゲスト ユーザー" userId="" providerId="Windows Live" clId="Web-{3E8A2F92-B8EA-484C-A87D-00FE6C861466}" dt="2021-05-29T05:21:59.319" v="54"/>
          <pc:sldLayoutMkLst>
            <pc:docMk/>
            <pc:sldMasterMk cId="1466700898" sldId="2147483926"/>
            <pc:sldLayoutMk cId="439999683" sldId="2147483932"/>
          </pc:sldLayoutMkLst>
        </pc:sldLayoutChg>
        <pc:sldLayoutChg chg="del">
          <pc:chgData name="ゲスト ユーザー" userId="" providerId="Windows Live" clId="Web-{3E8A2F92-B8EA-484C-A87D-00FE6C861466}" dt="2021-05-29T05:21:59.319" v="54"/>
          <pc:sldLayoutMkLst>
            <pc:docMk/>
            <pc:sldMasterMk cId="1466700898" sldId="2147483926"/>
            <pc:sldLayoutMk cId="1148687867" sldId="2147483933"/>
          </pc:sldLayoutMkLst>
        </pc:sldLayoutChg>
        <pc:sldLayoutChg chg="del">
          <pc:chgData name="ゲスト ユーザー" userId="" providerId="Windows Live" clId="Web-{3E8A2F92-B8EA-484C-A87D-00FE6C861466}" dt="2021-05-29T05:21:59.319" v="54"/>
          <pc:sldLayoutMkLst>
            <pc:docMk/>
            <pc:sldMasterMk cId="1466700898" sldId="2147483926"/>
            <pc:sldLayoutMk cId="673402119" sldId="2147483934"/>
          </pc:sldLayoutMkLst>
        </pc:sldLayoutChg>
        <pc:sldLayoutChg chg="del">
          <pc:chgData name="ゲスト ユーザー" userId="" providerId="Windows Live" clId="Web-{3E8A2F92-B8EA-484C-A87D-00FE6C861466}" dt="2021-05-29T05:21:59.319" v="54"/>
          <pc:sldLayoutMkLst>
            <pc:docMk/>
            <pc:sldMasterMk cId="1466700898" sldId="2147483926"/>
            <pc:sldLayoutMk cId="4097140675" sldId="2147483935"/>
          </pc:sldLayoutMkLst>
        </pc:sldLayoutChg>
        <pc:sldLayoutChg chg="del">
          <pc:chgData name="ゲスト ユーザー" userId="" providerId="Windows Live" clId="Web-{3E8A2F92-B8EA-484C-A87D-00FE6C861466}" dt="2021-05-29T05:21:59.319" v="54"/>
          <pc:sldLayoutMkLst>
            <pc:docMk/>
            <pc:sldMasterMk cId="1466700898" sldId="2147483926"/>
            <pc:sldLayoutMk cId="599242823" sldId="2147483936"/>
          </pc:sldLayoutMkLst>
        </pc:sldLayoutChg>
        <pc:sldLayoutChg chg="del">
          <pc:chgData name="ゲスト ユーザー" userId="" providerId="Windows Live" clId="Web-{3E8A2F92-B8EA-484C-A87D-00FE6C861466}" dt="2021-05-29T05:21:59.319" v="54"/>
          <pc:sldLayoutMkLst>
            <pc:docMk/>
            <pc:sldMasterMk cId="1466700898" sldId="2147483926"/>
            <pc:sldLayoutMk cId="2879101700" sldId="2147483937"/>
          </pc:sldLayoutMkLst>
        </pc:sldLayoutChg>
      </pc:sldMasterChg>
      <pc:sldMasterChg chg="add addSldLayout modSldLayout">
        <pc:chgData name="ゲスト ユーザー" userId="" providerId="Windows Live" clId="Web-{3E8A2F92-B8EA-484C-A87D-00FE6C861466}" dt="2021-05-29T05:21:59.319" v="54"/>
        <pc:sldMasterMkLst>
          <pc:docMk/>
          <pc:sldMasterMk cId="2321704112" sldId="2147483938"/>
        </pc:sldMasterMkLst>
        <pc:sldLayoutChg chg="add mod replId">
          <pc:chgData name="ゲスト ユーザー" userId="" providerId="Windows Live" clId="Web-{3E8A2F92-B8EA-484C-A87D-00FE6C861466}" dt="2021-05-29T05:21:59.319" v="54"/>
          <pc:sldLayoutMkLst>
            <pc:docMk/>
            <pc:sldMasterMk cId="2321704112" sldId="2147483938"/>
            <pc:sldLayoutMk cId="906168530" sldId="2147483939"/>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4141372152" sldId="2147483940"/>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1554233129" sldId="2147483941"/>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670558726" sldId="2147483942"/>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1522524708" sldId="2147483943"/>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1371807737" sldId="2147483944"/>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3867350898" sldId="2147483945"/>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3052651006" sldId="2147483946"/>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576325731" sldId="2147483947"/>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1458033751" sldId="2147483948"/>
          </pc:sldLayoutMkLst>
        </pc:sldLayoutChg>
        <pc:sldLayoutChg chg="add mod replId">
          <pc:chgData name="ゲスト ユーザー" userId="" providerId="Windows Live" clId="Web-{3E8A2F92-B8EA-484C-A87D-00FE6C861466}" dt="2021-05-29T05:21:59.319" v="54"/>
          <pc:sldLayoutMkLst>
            <pc:docMk/>
            <pc:sldMasterMk cId="2321704112" sldId="2147483938"/>
            <pc:sldLayoutMk cId="914404571" sldId="2147483949"/>
          </pc:sldLayoutMkLst>
        </pc:sldLayoutChg>
      </pc:sldMasterChg>
    </pc:docChg>
  </pc:docChgLst>
  <pc:docChgLst>
    <pc:chgData name="ゲスト ユーザー" providerId="Windows Live" clId="Web-{8C31E5EA-662E-4E1E-AFB1-04840F9C2339}"/>
    <pc:docChg chg="addSld modSld sldOrd modMainMaster">
      <pc:chgData name="ゲスト ユーザー" userId="" providerId="Windows Live" clId="Web-{8C31E5EA-662E-4E1E-AFB1-04840F9C2339}" dt="2021-05-29T10:18:44.886" v="1201" actId="14100"/>
      <pc:docMkLst>
        <pc:docMk/>
      </pc:docMkLst>
      <pc:sldChg chg="addSp modSp">
        <pc:chgData name="ゲスト ユーザー" userId="" providerId="Windows Live" clId="Web-{8C31E5EA-662E-4E1E-AFB1-04840F9C2339}" dt="2021-05-29T09:52:11.572" v="1171"/>
        <pc:sldMkLst>
          <pc:docMk/>
          <pc:sldMk cId="298920138" sldId="256"/>
        </pc:sldMkLst>
        <pc:spChg chg="add mod">
          <ac:chgData name="ゲスト ユーザー" userId="" providerId="Windows Live" clId="Web-{8C31E5EA-662E-4E1E-AFB1-04840F9C2339}" dt="2021-05-29T09:52:11.572" v="1171"/>
          <ac:spMkLst>
            <pc:docMk/>
            <pc:sldMk cId="298920138" sldId="256"/>
            <ac:spMk id="4" creationId="{A2BFF11B-CC4A-4DFB-9217-FCC83AC36CFD}"/>
          </ac:spMkLst>
        </pc:spChg>
      </pc:sldChg>
      <pc:sldChg chg="addSp modSp modNotes">
        <pc:chgData name="ゲスト ユーザー" userId="" providerId="Windows Live" clId="Web-{8C31E5EA-662E-4E1E-AFB1-04840F9C2339}" dt="2021-05-29T09:52:17.400" v="1172"/>
        <pc:sldMkLst>
          <pc:docMk/>
          <pc:sldMk cId="1263252156" sldId="257"/>
        </pc:sldMkLst>
        <pc:spChg chg="mod">
          <ac:chgData name="ゲスト ユーザー" userId="" providerId="Windows Live" clId="Web-{8C31E5EA-662E-4E1E-AFB1-04840F9C2339}" dt="2021-05-29T07:06:36.055" v="346" actId="20577"/>
          <ac:spMkLst>
            <pc:docMk/>
            <pc:sldMk cId="1263252156" sldId="257"/>
            <ac:spMk id="3" creationId="{827F6B9F-FDDF-4E66-842E-5B284B486EC1}"/>
          </ac:spMkLst>
        </pc:spChg>
        <pc:spChg chg="add mod">
          <ac:chgData name="ゲスト ユーザー" userId="" providerId="Windows Live" clId="Web-{8C31E5EA-662E-4E1E-AFB1-04840F9C2339}" dt="2021-05-29T09:52:17.400" v="1172"/>
          <ac:spMkLst>
            <pc:docMk/>
            <pc:sldMk cId="1263252156" sldId="257"/>
            <ac:spMk id="4" creationId="{3D75133C-93A8-4BDD-A0DA-8797A6666E83}"/>
          </ac:spMkLst>
        </pc:spChg>
      </pc:sldChg>
      <pc:sldChg chg="addSp modSp modNotes">
        <pc:chgData name="ゲスト ユーザー" userId="" providerId="Windows Live" clId="Web-{8C31E5EA-662E-4E1E-AFB1-04840F9C2339}" dt="2021-05-29T09:52:17.400" v="1172"/>
        <pc:sldMkLst>
          <pc:docMk/>
          <pc:sldMk cId="2871756983" sldId="258"/>
        </pc:sldMkLst>
        <pc:spChg chg="add mod">
          <ac:chgData name="ゲスト ユーザー" userId="" providerId="Windows Live" clId="Web-{8C31E5EA-662E-4E1E-AFB1-04840F9C2339}" dt="2021-05-29T09:52:17.400" v="1172"/>
          <ac:spMkLst>
            <pc:docMk/>
            <pc:sldMk cId="2871756983" sldId="258"/>
            <ac:spMk id="4" creationId="{E26CA449-EA37-42DA-A8D5-3B526D8590AE}"/>
          </ac:spMkLst>
        </pc:spChg>
      </pc:sldChg>
      <pc:sldChg chg="addSp modSp ord">
        <pc:chgData name="ゲスト ユーザー" userId="" providerId="Windows Live" clId="Web-{8C31E5EA-662E-4E1E-AFB1-04840F9C2339}" dt="2021-05-29T09:52:17.400" v="1172"/>
        <pc:sldMkLst>
          <pc:docMk/>
          <pc:sldMk cId="1486494987" sldId="259"/>
        </pc:sldMkLst>
        <pc:spChg chg="add mod">
          <ac:chgData name="ゲスト ユーザー" userId="" providerId="Windows Live" clId="Web-{8C31E5EA-662E-4E1E-AFB1-04840F9C2339}" dt="2021-05-29T09:52:17.400" v="1172"/>
          <ac:spMkLst>
            <pc:docMk/>
            <pc:sldMk cId="1486494987" sldId="259"/>
            <ac:spMk id="4" creationId="{4810B1A6-B7BF-470D-94C6-6AA7342CE7E4}"/>
          </ac:spMkLst>
        </pc:spChg>
      </pc:sldChg>
      <pc:sldChg chg="addSp modSp modNotes">
        <pc:chgData name="ゲスト ユーザー" userId="" providerId="Windows Live" clId="Web-{8C31E5EA-662E-4E1E-AFB1-04840F9C2339}" dt="2021-05-29T09:52:17.400" v="1172"/>
        <pc:sldMkLst>
          <pc:docMk/>
          <pc:sldMk cId="3656107784" sldId="260"/>
        </pc:sldMkLst>
        <pc:spChg chg="mod">
          <ac:chgData name="ゲスト ユーザー" userId="" providerId="Windows Live" clId="Web-{8C31E5EA-662E-4E1E-AFB1-04840F9C2339}" dt="2021-05-29T09:00:22.279" v="907" actId="20577"/>
          <ac:spMkLst>
            <pc:docMk/>
            <pc:sldMk cId="3656107784" sldId="260"/>
            <ac:spMk id="3" creationId="{2C6B95A5-5100-4570-A767-ED999D1CB3B4}"/>
          </ac:spMkLst>
        </pc:spChg>
        <pc:spChg chg="add mod">
          <ac:chgData name="ゲスト ユーザー" userId="" providerId="Windows Live" clId="Web-{8C31E5EA-662E-4E1E-AFB1-04840F9C2339}" dt="2021-05-29T09:52:17.400" v="1172"/>
          <ac:spMkLst>
            <pc:docMk/>
            <pc:sldMk cId="3656107784" sldId="260"/>
            <ac:spMk id="5" creationId="{1406E574-A143-49DC-88AB-F939D1F29942}"/>
          </ac:spMkLst>
        </pc:spChg>
      </pc:sldChg>
      <pc:sldChg chg="addSp modSp">
        <pc:chgData name="ゲスト ユーザー" userId="" providerId="Windows Live" clId="Web-{8C31E5EA-662E-4E1E-AFB1-04840F9C2339}" dt="2021-05-29T09:52:17.400" v="1172"/>
        <pc:sldMkLst>
          <pc:docMk/>
          <pc:sldMk cId="410085768" sldId="262"/>
        </pc:sldMkLst>
        <pc:spChg chg="add mod">
          <ac:chgData name="ゲスト ユーザー" userId="" providerId="Windows Live" clId="Web-{8C31E5EA-662E-4E1E-AFB1-04840F9C2339}" dt="2021-05-29T09:52:17.400" v="1172"/>
          <ac:spMkLst>
            <pc:docMk/>
            <pc:sldMk cId="410085768" sldId="262"/>
            <ac:spMk id="2" creationId="{77075092-E3F8-46AF-B4B0-BC011FFA36B5}"/>
          </ac:spMkLst>
        </pc:spChg>
      </pc:sldChg>
      <pc:sldChg chg="addSp modSp">
        <pc:chgData name="ゲスト ユーザー" userId="" providerId="Windows Live" clId="Web-{8C31E5EA-662E-4E1E-AFB1-04840F9C2339}" dt="2021-05-29T09:52:17.400" v="1172"/>
        <pc:sldMkLst>
          <pc:docMk/>
          <pc:sldMk cId="463482248" sldId="263"/>
        </pc:sldMkLst>
        <pc:spChg chg="add mod">
          <ac:chgData name="ゲスト ユーザー" userId="" providerId="Windows Live" clId="Web-{8C31E5EA-662E-4E1E-AFB1-04840F9C2339}" dt="2021-05-29T09:52:17.400" v="1172"/>
          <ac:spMkLst>
            <pc:docMk/>
            <pc:sldMk cId="463482248" sldId="263"/>
            <ac:spMk id="4" creationId="{FE46C858-36D7-439A-B444-AF9FA7BD2F95}"/>
          </ac:spMkLst>
        </pc:spChg>
      </pc:sldChg>
      <pc:sldChg chg="addSp modSp ord">
        <pc:chgData name="ゲスト ユーザー" userId="" providerId="Windows Live" clId="Web-{8C31E5EA-662E-4E1E-AFB1-04840F9C2339}" dt="2021-05-29T09:52:17.400" v="1172"/>
        <pc:sldMkLst>
          <pc:docMk/>
          <pc:sldMk cId="3927922681" sldId="264"/>
        </pc:sldMkLst>
        <pc:spChg chg="add mod">
          <ac:chgData name="ゲスト ユーザー" userId="" providerId="Windows Live" clId="Web-{8C31E5EA-662E-4E1E-AFB1-04840F9C2339}" dt="2021-05-29T09:52:17.400" v="1172"/>
          <ac:spMkLst>
            <pc:docMk/>
            <pc:sldMk cId="3927922681" sldId="264"/>
            <ac:spMk id="4" creationId="{5D08A62E-CC9B-4641-9E34-7D28EB978F1D}"/>
          </ac:spMkLst>
        </pc:spChg>
      </pc:sldChg>
      <pc:sldChg chg="addSp modSp new">
        <pc:chgData name="ゲスト ユーザー" userId="" providerId="Windows Live" clId="Web-{8C31E5EA-662E-4E1E-AFB1-04840F9C2339}" dt="2021-05-29T09:52:17.400" v="1172"/>
        <pc:sldMkLst>
          <pc:docMk/>
          <pc:sldMk cId="357904234" sldId="265"/>
        </pc:sldMkLst>
        <pc:spChg chg="mod">
          <ac:chgData name="ゲスト ユーザー" userId="" providerId="Windows Live" clId="Web-{8C31E5EA-662E-4E1E-AFB1-04840F9C2339}" dt="2021-05-29T06:31:31.269" v="8" actId="20577"/>
          <ac:spMkLst>
            <pc:docMk/>
            <pc:sldMk cId="357904234" sldId="265"/>
            <ac:spMk id="2" creationId="{D4805A8B-EEEB-4981-87D3-D62F3D6F34CE}"/>
          </ac:spMkLst>
        </pc:spChg>
        <pc:spChg chg="add mod">
          <ac:chgData name="ゲスト ユーザー" userId="" providerId="Windows Live" clId="Web-{8C31E5EA-662E-4E1E-AFB1-04840F9C2339}" dt="2021-05-29T09:52:17.400" v="1172"/>
          <ac:spMkLst>
            <pc:docMk/>
            <pc:sldMk cId="357904234" sldId="265"/>
            <ac:spMk id="4" creationId="{47403A52-6114-43B1-825A-2032EB5B7B88}"/>
          </ac:spMkLst>
        </pc:spChg>
      </pc:sldChg>
      <pc:sldChg chg="addSp modSp">
        <pc:chgData name="ゲスト ユーザー" userId="" providerId="Windows Live" clId="Web-{8C31E5EA-662E-4E1E-AFB1-04840F9C2339}" dt="2021-05-29T09:52:17.400" v="1172"/>
        <pc:sldMkLst>
          <pc:docMk/>
          <pc:sldMk cId="3201194680" sldId="266"/>
        </pc:sldMkLst>
        <pc:spChg chg="add mod">
          <ac:chgData name="ゲスト ユーザー" userId="" providerId="Windows Live" clId="Web-{8C31E5EA-662E-4E1E-AFB1-04840F9C2339}" dt="2021-05-29T09:52:17.400" v="1172"/>
          <ac:spMkLst>
            <pc:docMk/>
            <pc:sldMk cId="3201194680" sldId="266"/>
            <ac:spMk id="10" creationId="{DBCFE438-5C09-4A7E-BB56-DAA7A09F1816}"/>
          </ac:spMkLst>
        </pc:spChg>
      </pc:sldChg>
      <pc:sldChg chg="addSp modSp">
        <pc:chgData name="ゲスト ユーザー" userId="" providerId="Windows Live" clId="Web-{8C31E5EA-662E-4E1E-AFB1-04840F9C2339}" dt="2021-05-29T09:52:17.400" v="1172"/>
        <pc:sldMkLst>
          <pc:docMk/>
          <pc:sldMk cId="1054197810" sldId="267"/>
        </pc:sldMkLst>
        <pc:spChg chg="add mod">
          <ac:chgData name="ゲスト ユーザー" userId="" providerId="Windows Live" clId="Web-{8C31E5EA-662E-4E1E-AFB1-04840F9C2339}" dt="2021-05-29T09:52:17.400" v="1172"/>
          <ac:spMkLst>
            <pc:docMk/>
            <pc:sldMk cId="1054197810" sldId="267"/>
            <ac:spMk id="4" creationId="{0B1A768F-9595-4E89-BBE3-2C70B73C210B}"/>
          </ac:spMkLst>
        </pc:spChg>
      </pc:sldChg>
      <pc:sldChg chg="addSp modSp modNotes">
        <pc:chgData name="ゲスト ユーザー" userId="" providerId="Windows Live" clId="Web-{8C31E5EA-662E-4E1E-AFB1-04840F9C2339}" dt="2021-05-29T09:52:17.400" v="1172"/>
        <pc:sldMkLst>
          <pc:docMk/>
          <pc:sldMk cId="772269810" sldId="268"/>
        </pc:sldMkLst>
        <pc:spChg chg="mod">
          <ac:chgData name="ゲスト ユーザー" userId="" providerId="Windows Live" clId="Web-{8C31E5EA-662E-4E1E-AFB1-04840F9C2339}" dt="2021-05-29T08:00:53.170" v="594" actId="20577"/>
          <ac:spMkLst>
            <pc:docMk/>
            <pc:sldMk cId="772269810" sldId="268"/>
            <ac:spMk id="2" creationId="{D4805A8B-EEEB-4981-87D3-D62F3D6F34CE}"/>
          </ac:spMkLst>
        </pc:spChg>
        <pc:spChg chg="mod">
          <ac:chgData name="ゲスト ユーザー" userId="" providerId="Windows Live" clId="Web-{8C31E5EA-662E-4E1E-AFB1-04840F9C2339}" dt="2021-05-29T08:03:37.330" v="598" actId="20577"/>
          <ac:spMkLst>
            <pc:docMk/>
            <pc:sldMk cId="772269810" sldId="268"/>
            <ac:spMk id="3" creationId="{C80E23BA-F692-485D-A855-2057F3244C28}"/>
          </ac:spMkLst>
        </pc:spChg>
        <pc:spChg chg="add mod">
          <ac:chgData name="ゲスト ユーザー" userId="" providerId="Windows Live" clId="Web-{8C31E5EA-662E-4E1E-AFB1-04840F9C2339}" dt="2021-05-29T09:52:17.400" v="1172"/>
          <ac:spMkLst>
            <pc:docMk/>
            <pc:sldMk cId="772269810" sldId="268"/>
            <ac:spMk id="5" creationId="{E7089C69-9529-4DAE-A42F-719AFB7192A9}"/>
          </ac:spMkLst>
        </pc:spChg>
        <pc:picChg chg="add mod">
          <ac:chgData name="ゲスト ユーザー" userId="" providerId="Windows Live" clId="Web-{8C31E5EA-662E-4E1E-AFB1-04840F9C2339}" dt="2021-05-29T08:01:13.999" v="595" actId="1076"/>
          <ac:picMkLst>
            <pc:docMk/>
            <pc:sldMk cId="772269810" sldId="268"/>
            <ac:picMk id="4" creationId="{5287B961-9C3A-4245-83BC-57F5F5B08EA7}"/>
          </ac:picMkLst>
        </pc:picChg>
      </pc:sldChg>
      <pc:sldChg chg="addSp modSp">
        <pc:chgData name="ゲスト ユーザー" userId="" providerId="Windows Live" clId="Web-{8C31E5EA-662E-4E1E-AFB1-04840F9C2339}" dt="2021-05-29T09:52:17.400" v="1172"/>
        <pc:sldMkLst>
          <pc:docMk/>
          <pc:sldMk cId="65425212" sldId="269"/>
        </pc:sldMkLst>
        <pc:spChg chg="add mod">
          <ac:chgData name="ゲスト ユーザー" userId="" providerId="Windows Live" clId="Web-{8C31E5EA-662E-4E1E-AFB1-04840F9C2339}" dt="2021-05-29T09:52:17.400" v="1172"/>
          <ac:spMkLst>
            <pc:docMk/>
            <pc:sldMk cId="65425212" sldId="269"/>
            <ac:spMk id="15" creationId="{1DDED779-83E6-43F7-8DAB-9CF231AB22FF}"/>
          </ac:spMkLst>
        </pc:spChg>
      </pc:sldChg>
      <pc:sldChg chg="addSp modSp">
        <pc:chgData name="ゲスト ユーザー" userId="" providerId="Windows Live" clId="Web-{8C31E5EA-662E-4E1E-AFB1-04840F9C2339}" dt="2021-05-29T09:52:17.400" v="1172"/>
        <pc:sldMkLst>
          <pc:docMk/>
          <pc:sldMk cId="3729753866" sldId="270"/>
        </pc:sldMkLst>
        <pc:spChg chg="add mod">
          <ac:chgData name="ゲスト ユーザー" userId="" providerId="Windows Live" clId="Web-{8C31E5EA-662E-4E1E-AFB1-04840F9C2339}" dt="2021-05-29T09:52:17.400" v="1172"/>
          <ac:spMkLst>
            <pc:docMk/>
            <pc:sldMk cId="3729753866" sldId="270"/>
            <ac:spMk id="10" creationId="{B9ECEADB-1D60-4102-BC9A-C9D1E058FA01}"/>
          </ac:spMkLst>
        </pc:spChg>
      </pc:sldChg>
      <pc:sldChg chg="addSp modSp new modNotes">
        <pc:chgData name="ゲスト ユーザー" userId="" providerId="Windows Live" clId="Web-{8C31E5EA-662E-4E1E-AFB1-04840F9C2339}" dt="2021-05-29T10:18:44.886" v="1201" actId="14100"/>
        <pc:sldMkLst>
          <pc:docMk/>
          <pc:sldMk cId="3709353640" sldId="271"/>
        </pc:sldMkLst>
        <pc:spChg chg="mod">
          <ac:chgData name="ゲスト ユーザー" userId="" providerId="Windows Live" clId="Web-{8C31E5EA-662E-4E1E-AFB1-04840F9C2339}" dt="2021-05-29T10:14:22.631" v="1186" actId="20577"/>
          <ac:spMkLst>
            <pc:docMk/>
            <pc:sldMk cId="3709353640" sldId="271"/>
            <ac:spMk id="2" creationId="{FD4F40C6-E89F-41DE-B8E4-0CF3F30A3056}"/>
          </ac:spMkLst>
        </pc:spChg>
        <pc:spChg chg="mod">
          <ac:chgData name="ゲスト ユーザー" userId="" providerId="Windows Live" clId="Web-{8C31E5EA-662E-4E1E-AFB1-04840F9C2339}" dt="2021-05-29T10:18:44.886" v="1201" actId="14100"/>
          <ac:spMkLst>
            <pc:docMk/>
            <pc:sldMk cId="3709353640" sldId="271"/>
            <ac:spMk id="3" creationId="{99EB869E-50E5-45C3-B404-7FF71E6B87DC}"/>
          </ac:spMkLst>
        </pc:spChg>
        <pc:spChg chg="add mod">
          <ac:chgData name="ゲスト ユーザー" userId="" providerId="Windows Live" clId="Web-{8C31E5EA-662E-4E1E-AFB1-04840F9C2339}" dt="2021-05-29T09:52:17.400" v="1172"/>
          <ac:spMkLst>
            <pc:docMk/>
            <pc:sldMk cId="3709353640" sldId="271"/>
            <ac:spMk id="4" creationId="{39004C53-58B8-49F0-BE4A-76E7726F42D4}"/>
          </ac:spMkLst>
        </pc:spChg>
      </pc:sldChg>
      <pc:sldChg chg="addSp modSp new">
        <pc:chgData name="ゲスト ユーザー" userId="" providerId="Windows Live" clId="Web-{8C31E5EA-662E-4E1E-AFB1-04840F9C2339}" dt="2021-05-29T09:52:17.400" v="1172"/>
        <pc:sldMkLst>
          <pc:docMk/>
          <pc:sldMk cId="768683274" sldId="272"/>
        </pc:sldMkLst>
        <pc:spChg chg="mod">
          <ac:chgData name="ゲスト ユーザー" userId="" providerId="Windows Live" clId="Web-{8C31E5EA-662E-4E1E-AFB1-04840F9C2339}" dt="2021-05-29T09:12:45.644" v="974" actId="1076"/>
          <ac:spMkLst>
            <pc:docMk/>
            <pc:sldMk cId="768683274" sldId="272"/>
            <ac:spMk id="2" creationId="{1E465D4D-1C42-4E8A-8094-33EA79DBD50E}"/>
          </ac:spMkLst>
        </pc:spChg>
        <pc:spChg chg="add mod">
          <ac:chgData name="ゲスト ユーザー" userId="" providerId="Windows Live" clId="Web-{8C31E5EA-662E-4E1E-AFB1-04840F9C2339}" dt="2021-05-29T09:52:17.400" v="1172"/>
          <ac:spMkLst>
            <pc:docMk/>
            <pc:sldMk cId="768683274" sldId="272"/>
            <ac:spMk id="3" creationId="{FAA2DB61-A9AB-4ECD-84B6-937D702600D7}"/>
          </ac:spMkLst>
        </pc:spChg>
      </pc:sldChg>
      <pc:sldMasterChg chg="mod modSldLayout">
        <pc:chgData name="ゲスト ユーザー" userId="" providerId="Windows Live" clId="Web-{8C31E5EA-662E-4E1E-AFB1-04840F9C2339}" dt="2021-05-29T09:52:17.400" v="1172"/>
        <pc:sldMasterMkLst>
          <pc:docMk/>
          <pc:sldMasterMk cId="2321704112" sldId="2147483938"/>
        </pc:sldMasterMkLst>
        <pc:sldLayoutChg chg="mod">
          <pc:chgData name="ゲスト ユーザー" userId="" providerId="Windows Live" clId="Web-{8C31E5EA-662E-4E1E-AFB1-04840F9C2339}" dt="2021-05-29T09:52:17.400" v="1172"/>
          <pc:sldLayoutMkLst>
            <pc:docMk/>
            <pc:sldMasterMk cId="2321704112" sldId="2147483938"/>
            <pc:sldLayoutMk cId="906168530" sldId="2147483939"/>
          </pc:sldLayoutMkLst>
        </pc:sldLayoutChg>
        <pc:sldLayoutChg chg="mod">
          <pc:chgData name="ゲスト ユーザー" userId="" providerId="Windows Live" clId="Web-{8C31E5EA-662E-4E1E-AFB1-04840F9C2339}" dt="2021-05-29T09:52:17.400" v="1172"/>
          <pc:sldLayoutMkLst>
            <pc:docMk/>
            <pc:sldMasterMk cId="2321704112" sldId="2147483938"/>
            <pc:sldLayoutMk cId="4141372152" sldId="2147483940"/>
          </pc:sldLayoutMkLst>
        </pc:sldLayoutChg>
        <pc:sldLayoutChg chg="mod">
          <pc:chgData name="ゲスト ユーザー" userId="" providerId="Windows Live" clId="Web-{8C31E5EA-662E-4E1E-AFB1-04840F9C2339}" dt="2021-05-29T09:52:17.400" v="1172"/>
          <pc:sldLayoutMkLst>
            <pc:docMk/>
            <pc:sldMasterMk cId="2321704112" sldId="2147483938"/>
            <pc:sldLayoutMk cId="1554233129" sldId="2147483941"/>
          </pc:sldLayoutMkLst>
        </pc:sldLayoutChg>
        <pc:sldLayoutChg chg="mod">
          <pc:chgData name="ゲスト ユーザー" userId="" providerId="Windows Live" clId="Web-{8C31E5EA-662E-4E1E-AFB1-04840F9C2339}" dt="2021-05-29T09:52:17.400" v="1172"/>
          <pc:sldLayoutMkLst>
            <pc:docMk/>
            <pc:sldMasterMk cId="2321704112" sldId="2147483938"/>
            <pc:sldLayoutMk cId="670558726" sldId="2147483942"/>
          </pc:sldLayoutMkLst>
        </pc:sldLayoutChg>
        <pc:sldLayoutChg chg="mod">
          <pc:chgData name="ゲスト ユーザー" userId="" providerId="Windows Live" clId="Web-{8C31E5EA-662E-4E1E-AFB1-04840F9C2339}" dt="2021-05-29T09:52:17.400" v="1172"/>
          <pc:sldLayoutMkLst>
            <pc:docMk/>
            <pc:sldMasterMk cId="2321704112" sldId="2147483938"/>
            <pc:sldLayoutMk cId="1522524708" sldId="2147483943"/>
          </pc:sldLayoutMkLst>
        </pc:sldLayoutChg>
        <pc:sldLayoutChg chg="mod">
          <pc:chgData name="ゲスト ユーザー" userId="" providerId="Windows Live" clId="Web-{8C31E5EA-662E-4E1E-AFB1-04840F9C2339}" dt="2021-05-29T09:52:17.400" v="1172"/>
          <pc:sldLayoutMkLst>
            <pc:docMk/>
            <pc:sldMasterMk cId="2321704112" sldId="2147483938"/>
            <pc:sldLayoutMk cId="1371807737" sldId="2147483944"/>
          </pc:sldLayoutMkLst>
        </pc:sldLayoutChg>
        <pc:sldLayoutChg chg="mod">
          <pc:chgData name="ゲスト ユーザー" userId="" providerId="Windows Live" clId="Web-{8C31E5EA-662E-4E1E-AFB1-04840F9C2339}" dt="2021-05-29T09:52:17.400" v="1172"/>
          <pc:sldLayoutMkLst>
            <pc:docMk/>
            <pc:sldMasterMk cId="2321704112" sldId="2147483938"/>
            <pc:sldLayoutMk cId="3867350898" sldId="2147483945"/>
          </pc:sldLayoutMkLst>
        </pc:sldLayoutChg>
        <pc:sldLayoutChg chg="mod">
          <pc:chgData name="ゲスト ユーザー" userId="" providerId="Windows Live" clId="Web-{8C31E5EA-662E-4E1E-AFB1-04840F9C2339}" dt="2021-05-29T09:52:17.400" v="1172"/>
          <pc:sldLayoutMkLst>
            <pc:docMk/>
            <pc:sldMasterMk cId="2321704112" sldId="2147483938"/>
            <pc:sldLayoutMk cId="3052651006" sldId="2147483946"/>
          </pc:sldLayoutMkLst>
        </pc:sldLayoutChg>
        <pc:sldLayoutChg chg="mod">
          <pc:chgData name="ゲスト ユーザー" userId="" providerId="Windows Live" clId="Web-{8C31E5EA-662E-4E1E-AFB1-04840F9C2339}" dt="2021-05-29T09:52:17.400" v="1172"/>
          <pc:sldLayoutMkLst>
            <pc:docMk/>
            <pc:sldMasterMk cId="2321704112" sldId="2147483938"/>
            <pc:sldLayoutMk cId="576325731" sldId="2147483947"/>
          </pc:sldLayoutMkLst>
        </pc:sldLayoutChg>
        <pc:sldLayoutChg chg="mod">
          <pc:chgData name="ゲスト ユーザー" userId="" providerId="Windows Live" clId="Web-{8C31E5EA-662E-4E1E-AFB1-04840F9C2339}" dt="2021-05-29T09:52:17.400" v="1172"/>
          <pc:sldLayoutMkLst>
            <pc:docMk/>
            <pc:sldMasterMk cId="2321704112" sldId="2147483938"/>
            <pc:sldLayoutMk cId="1458033751" sldId="2147483948"/>
          </pc:sldLayoutMkLst>
        </pc:sldLayoutChg>
        <pc:sldLayoutChg chg="mod">
          <pc:chgData name="ゲスト ユーザー" userId="" providerId="Windows Live" clId="Web-{8C31E5EA-662E-4E1E-AFB1-04840F9C2339}" dt="2021-05-29T09:52:17.400" v="1172"/>
          <pc:sldLayoutMkLst>
            <pc:docMk/>
            <pc:sldMasterMk cId="2321704112" sldId="2147483938"/>
            <pc:sldLayoutMk cId="914404571" sldId="2147483949"/>
          </pc:sldLayoutMkLst>
        </pc:sldLayoutChg>
      </pc:sldMasterChg>
    </pc:docChg>
  </pc:docChgLst>
  <pc:docChgLst>
    <pc:chgData name="ゲスト ユーザー" providerId="Windows Live" clId="Web-{A7A2A2F0-7472-48B7-BDCE-842C055C0F9B}"/>
    <pc:docChg chg="modSld">
      <pc:chgData name="ゲスト ユーザー" userId="" providerId="Windows Live" clId="Web-{A7A2A2F0-7472-48B7-BDCE-842C055C0F9B}" dt="2021-05-31T10:50:06.390" v="256"/>
      <pc:docMkLst>
        <pc:docMk/>
      </pc:docMkLst>
      <pc:sldChg chg="modNotes">
        <pc:chgData name="ゲスト ユーザー" userId="" providerId="Windows Live" clId="Web-{A7A2A2F0-7472-48B7-BDCE-842C055C0F9B}" dt="2021-05-31T10:17:29.563" v="18"/>
        <pc:sldMkLst>
          <pc:docMk/>
          <pc:sldMk cId="3927922681" sldId="264"/>
        </pc:sldMkLst>
      </pc:sldChg>
      <pc:sldChg chg="modNotes">
        <pc:chgData name="ゲスト ユーザー" userId="" providerId="Windows Live" clId="Web-{A7A2A2F0-7472-48B7-BDCE-842C055C0F9B}" dt="2021-05-31T10:50:06.390" v="256"/>
        <pc:sldMkLst>
          <pc:docMk/>
          <pc:sldMk cId="65425212" sldId="269"/>
        </pc:sldMkLst>
      </pc:sldChg>
    </pc:docChg>
  </pc:docChgLst>
  <pc:docChgLst>
    <pc:chgData name="Guest User" providerId="Windows Live" clId="Web-{7BC0669E-270D-4095-B780-1D9D8CF0A43F}"/>
    <pc:docChg chg="addSld delSld modSld addMainMaster delMainMaster">
      <pc:chgData name="Guest User" userId="" providerId="Windows Live" clId="Web-{7BC0669E-270D-4095-B780-1D9D8CF0A43F}" dt="2021-05-29T10:37:40.581" v="2877"/>
      <pc:docMkLst>
        <pc:docMk/>
      </pc:docMkLst>
      <pc:sldChg chg="modSp mod modClrScheme chgLayout">
        <pc:chgData name="Guest User" userId="" providerId="Windows Live" clId="Web-{7BC0669E-270D-4095-B780-1D9D8CF0A43F}" dt="2021-05-29T05:22:34.937" v="25" actId="20577"/>
        <pc:sldMkLst>
          <pc:docMk/>
          <pc:sldMk cId="298920138" sldId="256"/>
        </pc:sldMkLst>
        <pc:spChg chg="mod ord">
          <ac:chgData name="Guest User" userId="" providerId="Windows Live" clId="Web-{7BC0669E-270D-4095-B780-1D9D8CF0A43F}" dt="2021-05-29T05:21:49.905" v="20"/>
          <ac:spMkLst>
            <pc:docMk/>
            <pc:sldMk cId="298920138" sldId="256"/>
            <ac:spMk id="2" creationId="{3BB5753C-F16F-472E-A877-585585582C61}"/>
          </ac:spMkLst>
        </pc:spChg>
        <pc:spChg chg="mod ord">
          <ac:chgData name="Guest User" userId="" providerId="Windows Live" clId="Web-{7BC0669E-270D-4095-B780-1D9D8CF0A43F}" dt="2021-05-29T05:22:34.937" v="25" actId="20577"/>
          <ac:spMkLst>
            <pc:docMk/>
            <pc:sldMk cId="298920138" sldId="256"/>
            <ac:spMk id="3" creationId="{FB098E67-248D-4116-9C28-0282CEC1221F}"/>
          </ac:spMkLst>
        </pc:spChg>
      </pc:sldChg>
      <pc:sldChg chg="modSp mod modClrScheme chgLayout">
        <pc:chgData name="Guest User" userId="" providerId="Windows Live" clId="Web-{7BC0669E-270D-4095-B780-1D9D8CF0A43F}" dt="2021-05-29T05:21:49.905" v="20"/>
        <pc:sldMkLst>
          <pc:docMk/>
          <pc:sldMk cId="1263252156" sldId="257"/>
        </pc:sldMkLst>
        <pc:spChg chg="mod ord">
          <ac:chgData name="Guest User" userId="" providerId="Windows Live" clId="Web-{7BC0669E-270D-4095-B780-1D9D8CF0A43F}" dt="2021-05-29T05:21:49.905" v="20"/>
          <ac:spMkLst>
            <pc:docMk/>
            <pc:sldMk cId="1263252156" sldId="257"/>
            <ac:spMk id="2" creationId="{19808A36-BC9D-42EB-B05A-F9146471241A}"/>
          </ac:spMkLst>
        </pc:spChg>
        <pc:spChg chg="mod ord">
          <ac:chgData name="Guest User" userId="" providerId="Windows Live" clId="Web-{7BC0669E-270D-4095-B780-1D9D8CF0A43F}" dt="2021-05-29T05:21:49.905" v="20"/>
          <ac:spMkLst>
            <pc:docMk/>
            <pc:sldMk cId="1263252156" sldId="257"/>
            <ac:spMk id="3" creationId="{827F6B9F-FDDF-4E66-842E-5B284B486EC1}"/>
          </ac:spMkLst>
        </pc:spChg>
      </pc:sldChg>
      <pc:sldChg chg="new">
        <pc:chgData name="Guest User" userId="" providerId="Windows Live" clId="Web-{7BC0669E-270D-4095-B780-1D9D8CF0A43F}" dt="2021-05-29T05:13:21.162" v="0"/>
        <pc:sldMkLst>
          <pc:docMk/>
          <pc:sldMk cId="2871756983" sldId="257"/>
        </pc:sldMkLst>
      </pc:sldChg>
      <pc:sldChg chg="modSp mod modClrScheme chgLayout">
        <pc:chgData name="Guest User" userId="" providerId="Windows Live" clId="Web-{7BC0669E-270D-4095-B780-1D9D8CF0A43F}" dt="2021-05-29T05:33:06.026" v="111" actId="20577"/>
        <pc:sldMkLst>
          <pc:docMk/>
          <pc:sldMk cId="2871756983" sldId="258"/>
        </pc:sldMkLst>
        <pc:spChg chg="mod ord">
          <ac:chgData name="Guest User" userId="" providerId="Windows Live" clId="Web-{7BC0669E-270D-4095-B780-1D9D8CF0A43F}" dt="2021-05-29T05:21:49.905" v="20"/>
          <ac:spMkLst>
            <pc:docMk/>
            <pc:sldMk cId="2871756983" sldId="258"/>
            <ac:spMk id="2" creationId="{EF064B92-57F5-4D0A-8093-919BAE6EB33E}"/>
          </ac:spMkLst>
        </pc:spChg>
        <pc:spChg chg="mod ord">
          <ac:chgData name="Guest User" userId="" providerId="Windows Live" clId="Web-{7BC0669E-270D-4095-B780-1D9D8CF0A43F}" dt="2021-05-29T05:33:06.026" v="111" actId="20577"/>
          <ac:spMkLst>
            <pc:docMk/>
            <pc:sldMk cId="2871756983" sldId="258"/>
            <ac:spMk id="3" creationId="{A018E4BA-CCDB-4F86-B473-DACE02540E6C}"/>
          </ac:spMkLst>
        </pc:spChg>
      </pc:sldChg>
      <pc:sldChg chg="new del">
        <pc:chgData name="Guest User" userId="" providerId="Windows Live" clId="Web-{7BC0669E-270D-4095-B780-1D9D8CF0A43F}" dt="2021-05-29T05:25:24.581" v="27"/>
        <pc:sldMkLst>
          <pc:docMk/>
          <pc:sldMk cId="614368729" sldId="259"/>
        </pc:sldMkLst>
      </pc:sldChg>
      <pc:sldChg chg="modSp new">
        <pc:chgData name="Guest User" userId="" providerId="Windows Live" clId="Web-{7BC0669E-270D-4095-B780-1D9D8CF0A43F}" dt="2021-05-29T05:30:44.133" v="108" actId="1076"/>
        <pc:sldMkLst>
          <pc:docMk/>
          <pc:sldMk cId="1486494987" sldId="259"/>
        </pc:sldMkLst>
        <pc:spChg chg="mod">
          <ac:chgData name="Guest User" userId="" providerId="Windows Live" clId="Web-{7BC0669E-270D-4095-B780-1D9D8CF0A43F}" dt="2021-05-29T05:30:44.133" v="108" actId="1076"/>
          <ac:spMkLst>
            <pc:docMk/>
            <pc:sldMk cId="1486494987" sldId="259"/>
            <ac:spMk id="2" creationId="{0493A727-67E8-4044-B1D2-C83DFBD96A1E}"/>
          </ac:spMkLst>
        </pc:spChg>
      </pc:sldChg>
      <pc:sldChg chg="modSp">
        <pc:chgData name="Guest User" userId="" providerId="Windows Live" clId="Web-{7BC0669E-270D-4095-B780-1D9D8CF0A43F}" dt="2021-05-29T05:53:25.717" v="162" actId="20577"/>
        <pc:sldMkLst>
          <pc:docMk/>
          <pc:sldMk cId="3656107784" sldId="260"/>
        </pc:sldMkLst>
        <pc:spChg chg="mod">
          <ac:chgData name="Guest User" userId="" providerId="Windows Live" clId="Web-{7BC0669E-270D-4095-B780-1D9D8CF0A43F}" dt="2021-05-29T05:53:25.717" v="162" actId="20577"/>
          <ac:spMkLst>
            <pc:docMk/>
            <pc:sldMk cId="3656107784" sldId="260"/>
            <ac:spMk id="3" creationId="{2C6B95A5-5100-4570-A767-ED999D1CB3B4}"/>
          </ac:spMkLst>
        </pc:spChg>
        <pc:spChg chg="mod">
          <ac:chgData name="Guest User" userId="" providerId="Windows Live" clId="Web-{7BC0669E-270D-4095-B780-1D9D8CF0A43F}" dt="2021-05-29T05:49:00.759" v="113" actId="1076"/>
          <ac:spMkLst>
            <pc:docMk/>
            <pc:sldMk cId="3656107784" sldId="260"/>
            <ac:spMk id="4" creationId="{9199DF69-29E1-424E-BEC8-C6B891A078CE}"/>
          </ac:spMkLst>
        </pc:spChg>
      </pc:sldChg>
      <pc:sldChg chg="addSp delSp modSp modNotes">
        <pc:chgData name="Guest User" userId="" providerId="Windows Live" clId="Web-{7BC0669E-270D-4095-B780-1D9D8CF0A43F}" dt="2021-05-29T10:37:05.799" v="2874"/>
        <pc:sldMkLst>
          <pc:docMk/>
          <pc:sldMk cId="410085768" sldId="262"/>
        </pc:sldMkLst>
        <pc:spChg chg="del mod">
          <ac:chgData name="Guest User" userId="" providerId="Windows Live" clId="Web-{7BC0669E-270D-4095-B780-1D9D8CF0A43F}" dt="2021-05-29T06:20:12.500" v="266"/>
          <ac:spMkLst>
            <pc:docMk/>
            <pc:sldMk cId="410085768" sldId="262"/>
            <ac:spMk id="2" creationId="{0EE3638C-7EB1-4CBB-BD49-4D6E23C492EE}"/>
          </ac:spMkLst>
        </pc:spChg>
        <pc:spChg chg="mod">
          <ac:chgData name="Guest User" userId="" providerId="Windows Live" clId="Web-{7BC0669E-270D-4095-B780-1D9D8CF0A43F}" dt="2021-05-29T06:47:38.448" v="507" actId="20577"/>
          <ac:spMkLst>
            <pc:docMk/>
            <pc:sldMk cId="410085768" sldId="262"/>
            <ac:spMk id="3" creationId="{BD0BA528-21E2-48EE-A002-4ECD1759525D}"/>
          </ac:spMkLst>
        </pc:spChg>
        <pc:spChg chg="del mod">
          <ac:chgData name="Guest User" userId="" providerId="Windows Live" clId="Web-{7BC0669E-270D-4095-B780-1D9D8CF0A43F}" dt="2021-05-29T06:27:20.763" v="292"/>
          <ac:spMkLst>
            <pc:docMk/>
            <pc:sldMk cId="410085768" sldId="262"/>
            <ac:spMk id="4" creationId="{3CD0E25D-E290-46FE-AD33-F6D037DC64ED}"/>
          </ac:spMkLst>
        </pc:spChg>
        <pc:spChg chg="del mod">
          <ac:chgData name="Guest User" userId="" providerId="Windows Live" clId="Web-{7BC0669E-270D-4095-B780-1D9D8CF0A43F}" dt="2021-05-29T06:37:42.481" v="320"/>
          <ac:spMkLst>
            <pc:docMk/>
            <pc:sldMk cId="410085768" sldId="262"/>
            <ac:spMk id="5" creationId="{EA890EF7-24F5-43B7-B960-92D31FFB7E6F}"/>
          </ac:spMkLst>
        </pc:spChg>
        <pc:spChg chg="del">
          <ac:chgData name="Guest User" userId="" providerId="Windows Live" clId="Web-{7BC0669E-270D-4095-B780-1D9D8CF0A43F}" dt="2021-05-29T06:34:46.067" v="297"/>
          <ac:spMkLst>
            <pc:docMk/>
            <pc:sldMk cId="410085768" sldId="262"/>
            <ac:spMk id="6" creationId="{66192C4D-570A-40E8-AD19-95760D685DE5}"/>
          </ac:spMkLst>
        </pc:spChg>
        <pc:spChg chg="add del mod">
          <ac:chgData name="Guest User" userId="" providerId="Windows Live" clId="Web-{7BC0669E-270D-4095-B780-1D9D8CF0A43F}" dt="2021-05-29T06:20:31.657" v="268"/>
          <ac:spMkLst>
            <pc:docMk/>
            <pc:sldMk cId="410085768" sldId="262"/>
            <ac:spMk id="7" creationId="{BC6A8380-0B96-4F1B-9958-08113BF6A080}"/>
          </ac:spMkLst>
        </pc:spChg>
        <pc:spChg chg="add del">
          <ac:chgData name="Guest User" userId="" providerId="Windows Live" clId="Web-{7BC0669E-270D-4095-B780-1D9D8CF0A43F}" dt="2021-05-29T06:19:28.203" v="235"/>
          <ac:spMkLst>
            <pc:docMk/>
            <pc:sldMk cId="410085768" sldId="262"/>
            <ac:spMk id="8" creationId="{7F56DF41-CA8C-4B37-A9D0-A8F346548106}"/>
          </ac:spMkLst>
        </pc:spChg>
        <pc:spChg chg="add mod">
          <ac:chgData name="Guest User" userId="" providerId="Windows Live" clId="Web-{7BC0669E-270D-4095-B780-1D9D8CF0A43F}" dt="2021-05-29T07:51:14.179" v="658" actId="20577"/>
          <ac:spMkLst>
            <pc:docMk/>
            <pc:sldMk cId="410085768" sldId="262"/>
            <ac:spMk id="10" creationId="{8AF14A1E-DAA3-4496-8ACE-810BF77637BE}"/>
          </ac:spMkLst>
        </pc:spChg>
        <pc:spChg chg="add del mod">
          <ac:chgData name="Guest User" userId="" providerId="Windows Live" clId="Web-{7BC0669E-270D-4095-B780-1D9D8CF0A43F}" dt="2021-05-29T06:30:04.672" v="296"/>
          <ac:spMkLst>
            <pc:docMk/>
            <pc:sldMk cId="410085768" sldId="262"/>
            <ac:spMk id="13" creationId="{E355141A-A82C-4DBE-8E0F-B737FF1DE4DF}"/>
          </ac:spMkLst>
        </pc:spChg>
        <pc:spChg chg="add del mod">
          <ac:chgData name="Guest User" userId="" providerId="Windows Live" clId="Web-{7BC0669E-270D-4095-B780-1D9D8CF0A43F}" dt="2021-05-29T06:40:58.551" v="412"/>
          <ac:spMkLst>
            <pc:docMk/>
            <pc:sldMk cId="410085768" sldId="262"/>
            <ac:spMk id="17" creationId="{8EA5E29B-A7AA-4DEB-949C-E82422ACDD4D}"/>
          </ac:spMkLst>
        </pc:spChg>
        <pc:spChg chg="add del mod">
          <ac:chgData name="Guest User" userId="" providerId="Windows Live" clId="Web-{7BC0669E-270D-4095-B780-1D9D8CF0A43F}" dt="2021-05-29T06:37:46.528" v="321"/>
          <ac:spMkLst>
            <pc:docMk/>
            <pc:sldMk cId="410085768" sldId="262"/>
            <ac:spMk id="19" creationId="{D16E0BCF-525D-40A6-ADFD-42D78F9E37B4}"/>
          </ac:spMkLst>
        </pc:spChg>
        <pc:spChg chg="add mod">
          <ac:chgData name="Guest User" userId="" providerId="Windows Live" clId="Web-{7BC0669E-270D-4095-B780-1D9D8CF0A43F}" dt="2021-05-29T06:49:53.685" v="527" actId="1076"/>
          <ac:spMkLst>
            <pc:docMk/>
            <pc:sldMk cId="410085768" sldId="262"/>
            <ac:spMk id="21" creationId="{1AB7CA8F-8844-43FB-A781-860AD4EE26B0}"/>
          </ac:spMkLst>
        </pc:spChg>
        <pc:spChg chg="add del">
          <ac:chgData name="Guest User" userId="" providerId="Windows Live" clId="Web-{7BC0669E-270D-4095-B780-1D9D8CF0A43F}" dt="2021-05-29T06:43:29.616" v="489"/>
          <ac:spMkLst>
            <pc:docMk/>
            <pc:sldMk cId="410085768" sldId="262"/>
            <ac:spMk id="22" creationId="{9D5BE6AF-AEC6-4DF1-ADA4-895D1AC0FB68}"/>
          </ac:spMkLst>
        </pc:spChg>
        <pc:picChg chg="add del mod ord">
          <ac:chgData name="Guest User" userId="" providerId="Windows Live" clId="Web-{7BC0669E-270D-4095-B780-1D9D8CF0A43F}" dt="2021-05-29T06:27:42.685" v="295"/>
          <ac:picMkLst>
            <pc:docMk/>
            <pc:sldMk cId="410085768" sldId="262"/>
            <ac:picMk id="11" creationId="{B0770473-6D92-43AE-BC9C-3D32744D2971}"/>
          </ac:picMkLst>
        </pc:picChg>
        <pc:picChg chg="add mod ord">
          <ac:chgData name="Guest User" userId="" providerId="Windows Live" clId="Web-{7BC0669E-270D-4095-B780-1D9D8CF0A43F}" dt="2021-05-29T06:41:05.098" v="413" actId="1076"/>
          <ac:picMkLst>
            <pc:docMk/>
            <pc:sldMk cId="410085768" sldId="262"/>
            <ac:picMk id="14" creationId="{327D9492-DCF2-4ADD-A785-43D4E75411BD}"/>
          </ac:picMkLst>
        </pc:picChg>
        <pc:picChg chg="add del mod ord">
          <ac:chgData name="Guest User" userId="" providerId="Windows Live" clId="Web-{7BC0669E-270D-4095-B780-1D9D8CF0A43F}" dt="2021-05-29T06:37:37.935" v="318"/>
          <ac:picMkLst>
            <pc:docMk/>
            <pc:sldMk cId="410085768" sldId="262"/>
            <ac:picMk id="15" creationId="{8810B865-4B26-4B0B-9095-12C9394D7045}"/>
          </ac:picMkLst>
        </pc:picChg>
        <pc:picChg chg="add mod">
          <ac:chgData name="Guest User" userId="" providerId="Windows Live" clId="Web-{7BC0669E-270D-4095-B780-1D9D8CF0A43F}" dt="2021-05-29T10:03:51.292" v="2506" actId="14100"/>
          <ac:picMkLst>
            <pc:docMk/>
            <pc:sldMk cId="410085768" sldId="262"/>
            <ac:picMk id="23" creationId="{6B426972-8DA7-4CDA-AA46-52395339DBC9}"/>
          </ac:picMkLst>
        </pc:picChg>
        <pc:picChg chg="add mod">
          <ac:chgData name="Guest User" userId="" providerId="Windows Live" clId="Web-{7BC0669E-270D-4095-B780-1D9D8CF0A43F}" dt="2021-05-29T06:49:56.794" v="528" actId="1076"/>
          <ac:picMkLst>
            <pc:docMk/>
            <pc:sldMk cId="410085768" sldId="262"/>
            <ac:picMk id="24" creationId="{8EB590D0-B461-4C51-819F-38D97A59F751}"/>
          </ac:picMkLst>
        </pc:picChg>
        <pc:picChg chg="add mod">
          <ac:chgData name="Guest User" userId="" providerId="Windows Live" clId="Web-{7BC0669E-270D-4095-B780-1D9D8CF0A43F}" dt="2021-05-29T06:49:59.279" v="529" actId="1076"/>
          <ac:picMkLst>
            <pc:docMk/>
            <pc:sldMk cId="410085768" sldId="262"/>
            <ac:picMk id="25" creationId="{D82E873B-3BDA-4934-8B89-7F7E0DC5E96F}"/>
          </ac:picMkLst>
        </pc:picChg>
        <pc:picChg chg="add mod">
          <ac:chgData name="Guest User" userId="" providerId="Windows Live" clId="Web-{7BC0669E-270D-4095-B780-1D9D8CF0A43F}" dt="2021-05-29T06:50:01.794" v="530" actId="1076"/>
          <ac:picMkLst>
            <pc:docMk/>
            <pc:sldMk cId="410085768" sldId="262"/>
            <ac:picMk id="26" creationId="{2CF7C680-30B6-4F7F-A360-7B3FEB71682D}"/>
          </ac:picMkLst>
        </pc:picChg>
        <pc:picChg chg="add mod">
          <ac:chgData name="Guest User" userId="" providerId="Windows Live" clId="Web-{7BC0669E-270D-4095-B780-1D9D8CF0A43F}" dt="2021-05-29T06:50:05.560" v="531" actId="1076"/>
          <ac:picMkLst>
            <pc:docMk/>
            <pc:sldMk cId="410085768" sldId="262"/>
            <ac:picMk id="27" creationId="{67740436-6AF9-4187-A0A7-8434FB91EA9F}"/>
          </ac:picMkLst>
        </pc:picChg>
        <pc:picChg chg="add mod">
          <ac:chgData name="Guest User" userId="" providerId="Windows Live" clId="Web-{7BC0669E-270D-4095-B780-1D9D8CF0A43F}" dt="2021-05-29T08:02:03.191" v="739" actId="14100"/>
          <ac:picMkLst>
            <pc:docMk/>
            <pc:sldMk cId="410085768" sldId="262"/>
            <ac:picMk id="28" creationId="{025327F5-E6D9-40FA-B0CD-8FB79FC49776}"/>
          </ac:picMkLst>
        </pc:picChg>
      </pc:sldChg>
      <pc:sldChg chg="addSp delSp modSp new modNotes">
        <pc:chgData name="Guest User" userId="" providerId="Windows Live" clId="Web-{7BC0669E-270D-4095-B780-1D9D8CF0A43F}" dt="2021-05-29T10:37:40.581" v="2877"/>
        <pc:sldMkLst>
          <pc:docMk/>
          <pc:sldMk cId="3201194680" sldId="266"/>
        </pc:sldMkLst>
        <pc:spChg chg="mod">
          <ac:chgData name="Guest User" userId="" providerId="Windows Live" clId="Web-{7BC0669E-270D-4095-B780-1D9D8CF0A43F}" dt="2021-05-29T07:51:27.211" v="663" actId="20577"/>
          <ac:spMkLst>
            <pc:docMk/>
            <pc:sldMk cId="3201194680" sldId="266"/>
            <ac:spMk id="2" creationId="{7789DE99-99A7-400B-9719-5E91B5392B29}"/>
          </ac:spMkLst>
        </pc:spChg>
        <pc:spChg chg="mod">
          <ac:chgData name="Guest User" userId="" providerId="Windows Live" clId="Web-{7BC0669E-270D-4095-B780-1D9D8CF0A43F}" dt="2021-05-29T06:47:44.870" v="508" actId="20577"/>
          <ac:spMkLst>
            <pc:docMk/>
            <pc:sldMk cId="3201194680" sldId="266"/>
            <ac:spMk id="3" creationId="{9FC7E289-74B6-4A73-B7DE-F74786B602EE}"/>
          </ac:spMkLst>
        </pc:spChg>
        <pc:spChg chg="add mod">
          <ac:chgData name="Guest User" userId="" providerId="Windows Live" clId="Web-{7BC0669E-270D-4095-B780-1D9D8CF0A43F}" dt="2021-05-29T08:50:49.810" v="1349" actId="20577"/>
          <ac:spMkLst>
            <pc:docMk/>
            <pc:sldMk cId="3201194680" sldId="266"/>
            <ac:spMk id="4" creationId="{7B132E8A-AAB5-4ACB-A045-6F0594ECDDD3}"/>
          </ac:spMkLst>
        </pc:spChg>
        <pc:spChg chg="del">
          <ac:chgData name="Guest User" userId="" providerId="Windows Live" clId="Web-{7BC0669E-270D-4095-B780-1D9D8CF0A43F}" dt="2021-05-29T06:51:09.811" v="536"/>
          <ac:spMkLst>
            <pc:docMk/>
            <pc:sldMk cId="3201194680" sldId="266"/>
            <ac:spMk id="4" creationId="{81F18741-AE44-4399-90AC-423D9C02CC78}"/>
          </ac:spMkLst>
        </pc:spChg>
        <pc:spChg chg="del mod">
          <ac:chgData name="Guest User" userId="" providerId="Windows Live" clId="Web-{7BC0669E-270D-4095-B780-1D9D8CF0A43F}" dt="2021-05-29T06:37:22.684" v="317"/>
          <ac:spMkLst>
            <pc:docMk/>
            <pc:sldMk cId="3201194680" sldId="266"/>
            <ac:spMk id="5" creationId="{2A4154EC-B806-4E00-A64E-F13C8DF0878D}"/>
          </ac:spMkLst>
        </pc:spChg>
        <pc:spChg chg="del mod">
          <ac:chgData name="Guest User" userId="" providerId="Windows Live" clId="Web-{7BC0669E-270D-4095-B780-1D9D8CF0A43F}" dt="2021-05-29T06:37:20.653" v="316"/>
          <ac:spMkLst>
            <pc:docMk/>
            <pc:sldMk cId="3201194680" sldId="266"/>
            <ac:spMk id="6" creationId="{94415EE1-3F06-4D4F-A72C-CC4067BE73A6}"/>
          </ac:spMkLst>
        </pc:spChg>
        <pc:spChg chg="add del mod">
          <ac:chgData name="Guest User" userId="" providerId="Windows Live" clId="Web-{7BC0669E-270D-4095-B780-1D9D8CF0A43F}" dt="2021-05-29T08:53:30.347" v="1519"/>
          <ac:spMkLst>
            <pc:docMk/>
            <pc:sldMk cId="3201194680" sldId="266"/>
            <ac:spMk id="12" creationId="{77D71599-95AB-4033-9B8C-DCABADB31C7B}"/>
          </ac:spMkLst>
        </pc:spChg>
        <pc:spChg chg="add del mod">
          <ac:chgData name="Guest User" userId="" providerId="Windows Live" clId="Web-{7BC0669E-270D-4095-B780-1D9D8CF0A43F}" dt="2021-05-29T08:55:49.443" v="1540"/>
          <ac:spMkLst>
            <pc:docMk/>
            <pc:sldMk cId="3201194680" sldId="266"/>
            <ac:spMk id="13" creationId="{987D903A-9549-4C29-8513-14E894E28C20}"/>
          </ac:spMkLst>
        </pc:spChg>
        <pc:spChg chg="add del mod">
          <ac:chgData name="Guest User" userId="" providerId="Windows Live" clId="Web-{7BC0669E-270D-4095-B780-1D9D8CF0A43F}" dt="2021-05-29T08:56:35.476" v="1549"/>
          <ac:spMkLst>
            <pc:docMk/>
            <pc:sldMk cId="3201194680" sldId="266"/>
            <ac:spMk id="14" creationId="{A6EB68D3-2025-4855-80AE-6EF5ADC89038}"/>
          </ac:spMkLst>
        </pc:spChg>
        <pc:spChg chg="add mod">
          <ac:chgData name="Guest User" userId="" providerId="Windows Live" clId="Web-{7BC0669E-270D-4095-B780-1D9D8CF0A43F}" dt="2021-05-29T09:57:17.174" v="2417" actId="1076"/>
          <ac:spMkLst>
            <pc:docMk/>
            <pc:sldMk cId="3201194680" sldId="266"/>
            <ac:spMk id="15" creationId="{C044212A-09E8-4961-9902-3766FE59835F}"/>
          </ac:spMkLst>
        </pc:spChg>
        <pc:spChg chg="add mod">
          <ac:chgData name="Guest User" userId="" providerId="Windows Live" clId="Web-{7BC0669E-270D-4095-B780-1D9D8CF0A43F}" dt="2021-05-29T10:15:46.711" v="2606" actId="1076"/>
          <ac:spMkLst>
            <pc:docMk/>
            <pc:sldMk cId="3201194680" sldId="266"/>
            <ac:spMk id="16" creationId="{B4FF9EA2-79EE-45EF-BE13-ECE7DA3B1178}"/>
          </ac:spMkLst>
        </pc:spChg>
        <pc:spChg chg="add mod">
          <ac:chgData name="Guest User" userId="" providerId="Windows Live" clId="Web-{7BC0669E-270D-4095-B780-1D9D8CF0A43F}" dt="2021-05-29T10:15:41.133" v="2605" actId="1076"/>
          <ac:spMkLst>
            <pc:docMk/>
            <pc:sldMk cId="3201194680" sldId="266"/>
            <ac:spMk id="17" creationId="{B4FF9EA2-79EE-45EF-BE13-ECE7DA3B1178}"/>
          </ac:spMkLst>
        </pc:spChg>
        <pc:spChg chg="add mod">
          <ac:chgData name="Guest User" userId="" providerId="Windows Live" clId="Web-{7BC0669E-270D-4095-B780-1D9D8CF0A43F}" dt="2021-05-29T10:15:52.430" v="2608" actId="14100"/>
          <ac:spMkLst>
            <pc:docMk/>
            <pc:sldMk cId="3201194680" sldId="266"/>
            <ac:spMk id="18" creationId="{B4FF9EA2-79EE-45EF-BE13-ECE7DA3B1178}"/>
          </ac:spMkLst>
        </pc:spChg>
        <pc:graphicFrameChg chg="add del mod modGraphic">
          <ac:chgData name="Guest User" userId="" providerId="Windows Live" clId="Web-{7BC0669E-270D-4095-B780-1D9D8CF0A43F}" dt="2021-05-29T08:15:01.624" v="842"/>
          <ac:graphicFrameMkLst>
            <pc:docMk/>
            <pc:sldMk cId="3201194680" sldId="266"/>
            <ac:graphicFrameMk id="5" creationId="{C1121B33-AE56-4762-A984-52A629F1F135}"/>
          </ac:graphicFrameMkLst>
        </pc:graphicFrameChg>
        <pc:graphicFrameChg chg="add del mod modGraphic">
          <ac:chgData name="Guest User" userId="" providerId="Windows Live" clId="Web-{7BC0669E-270D-4095-B780-1D9D8CF0A43F}" dt="2021-05-29T08:16:00.578" v="846"/>
          <ac:graphicFrameMkLst>
            <pc:docMk/>
            <pc:sldMk cId="3201194680" sldId="266"/>
            <ac:graphicFrameMk id="6" creationId="{63793DD5-4573-4F3E-95ED-CBCED3372850}"/>
          </ac:graphicFrameMkLst>
        </pc:graphicFrameChg>
        <pc:graphicFrameChg chg="add del mod modGraphic">
          <ac:chgData name="Guest User" userId="" providerId="Windows Live" clId="Web-{7BC0669E-270D-4095-B780-1D9D8CF0A43F}" dt="2021-05-29T08:50:29.888" v="1328"/>
          <ac:graphicFrameMkLst>
            <pc:docMk/>
            <pc:sldMk cId="3201194680" sldId="266"/>
            <ac:graphicFrameMk id="9" creationId="{A59E7D74-9273-4939-BBA1-3BF28E917A56}"/>
          </ac:graphicFrameMkLst>
        </pc:graphicFrameChg>
        <pc:graphicFrameChg chg="add mod modGraphic">
          <ac:chgData name="Guest User" userId="" providerId="Windows Live" clId="Web-{7BC0669E-270D-4095-B780-1D9D8CF0A43F}" dt="2021-05-29T09:57:13.861" v="2416" actId="1076"/>
          <ac:graphicFrameMkLst>
            <pc:docMk/>
            <pc:sldMk cId="3201194680" sldId="266"/>
            <ac:graphicFrameMk id="11" creationId="{EADDED8A-B3EF-44FF-8EA1-5989F47461B3}"/>
          </ac:graphicFrameMkLst>
        </pc:graphicFrameChg>
        <pc:picChg chg="add mod ord">
          <ac:chgData name="Guest User" userId="" providerId="Windows Live" clId="Web-{7BC0669E-270D-4095-B780-1D9D8CF0A43F}" dt="2021-05-29T08:35:09.614" v="928" actId="1076"/>
          <ac:picMkLst>
            <pc:docMk/>
            <pc:sldMk cId="3201194680" sldId="266"/>
            <ac:picMk id="7" creationId="{ADB205F2-9883-4933-B867-F4AB44301584}"/>
          </ac:picMkLst>
        </pc:picChg>
        <pc:picChg chg="add mod">
          <ac:chgData name="Guest User" userId="" providerId="Windows Live" clId="Web-{7BC0669E-270D-4095-B780-1D9D8CF0A43F}" dt="2021-05-29T08:35:14.567" v="929" actId="1076"/>
          <ac:picMkLst>
            <pc:docMk/>
            <pc:sldMk cId="3201194680" sldId="266"/>
            <ac:picMk id="8" creationId="{89C43B4B-EC0E-4A9E-8175-086566AF8279}"/>
          </ac:picMkLst>
        </pc:picChg>
      </pc:sldChg>
      <pc:sldChg chg="addSp delSp modSp new add del modNotes">
        <pc:chgData name="Guest User" userId="" providerId="Windows Live" clId="Web-{7BC0669E-270D-4095-B780-1D9D8CF0A43F}" dt="2021-05-29T10:21:01.264" v="2631"/>
        <pc:sldMkLst>
          <pc:docMk/>
          <pc:sldMk cId="65425212" sldId="269"/>
        </pc:sldMkLst>
        <pc:spChg chg="mod">
          <ac:chgData name="Guest User" userId="" providerId="Windows Live" clId="Web-{7BC0669E-270D-4095-B780-1D9D8CF0A43F}" dt="2021-05-29T07:52:16.696" v="678" actId="20577"/>
          <ac:spMkLst>
            <pc:docMk/>
            <pc:sldMk cId="65425212" sldId="269"/>
            <ac:spMk id="2" creationId="{97ADFD8B-DABF-4891-8C87-609DF9976A75}"/>
          </ac:spMkLst>
        </pc:spChg>
        <pc:spChg chg="del mod">
          <ac:chgData name="Guest User" userId="" providerId="Windows Live" clId="Web-{7BC0669E-270D-4095-B780-1D9D8CF0A43F}" dt="2021-05-29T10:05:29.310" v="2516"/>
          <ac:spMkLst>
            <pc:docMk/>
            <pc:sldMk cId="65425212" sldId="269"/>
            <ac:spMk id="3" creationId="{BDA5CD2E-B987-4F14-B1E3-AF96635E7EE9}"/>
          </ac:spMkLst>
        </pc:spChg>
        <pc:spChg chg="del">
          <ac:chgData name="Guest User" userId="" providerId="Windows Live" clId="Web-{7BC0669E-270D-4095-B780-1D9D8CF0A43F}" dt="2021-05-29T08:02:38.488" v="740"/>
          <ac:spMkLst>
            <pc:docMk/>
            <pc:sldMk cId="65425212" sldId="269"/>
            <ac:spMk id="4" creationId="{025016E1-DB46-4F99-8314-0BA06E31E7B4}"/>
          </ac:spMkLst>
        </pc:spChg>
        <pc:spChg chg="del mod">
          <ac:chgData name="Guest User" userId="" providerId="Windows Live" clId="Web-{7BC0669E-270D-4095-B780-1D9D8CF0A43F}" dt="2021-05-29T10:02:40.119" v="2499"/>
          <ac:spMkLst>
            <pc:docMk/>
            <pc:sldMk cId="65425212" sldId="269"/>
            <ac:spMk id="5" creationId="{2693D000-78FC-4737-B56C-156708A154AF}"/>
          </ac:spMkLst>
        </pc:spChg>
        <pc:spChg chg="del">
          <ac:chgData name="Guest User" userId="" providerId="Windows Live" clId="Web-{7BC0669E-270D-4095-B780-1D9D8CF0A43F}" dt="2021-05-29T08:02:51.754" v="742"/>
          <ac:spMkLst>
            <pc:docMk/>
            <pc:sldMk cId="65425212" sldId="269"/>
            <ac:spMk id="6" creationId="{53F7BE23-B047-4960-9632-4A9374F23A0B}"/>
          </ac:spMkLst>
        </pc:spChg>
        <pc:spChg chg="add del mod">
          <ac:chgData name="Guest User" userId="" providerId="Windows Live" clId="Web-{7BC0669E-270D-4095-B780-1D9D8CF0A43F}" dt="2021-05-29T10:02:50.338" v="2504"/>
          <ac:spMkLst>
            <pc:docMk/>
            <pc:sldMk cId="65425212" sldId="269"/>
            <ac:spMk id="17" creationId="{EA80D714-F25D-4CB8-9C70-C260E69484CF}"/>
          </ac:spMkLst>
        </pc:spChg>
        <pc:spChg chg="add del mod">
          <ac:chgData name="Guest User" userId="" providerId="Windows Live" clId="Web-{7BC0669E-270D-4095-B780-1D9D8CF0A43F}" dt="2021-05-29T10:05:23.919" v="2514"/>
          <ac:spMkLst>
            <pc:docMk/>
            <pc:sldMk cId="65425212" sldId="269"/>
            <ac:spMk id="21" creationId="{BDFD5942-2FF6-4CAF-AD57-6AD0A7218883}"/>
          </ac:spMkLst>
        </pc:spChg>
        <pc:spChg chg="add del mod">
          <ac:chgData name="Guest User" userId="" providerId="Windows Live" clId="Web-{7BC0669E-270D-4095-B780-1D9D8CF0A43F}" dt="2021-05-29T10:05:16.575" v="2512"/>
          <ac:spMkLst>
            <pc:docMk/>
            <pc:sldMk cId="65425212" sldId="269"/>
            <ac:spMk id="23" creationId="{C6F8812E-99A7-4542-BE80-7E442151ED84}"/>
          </ac:spMkLst>
        </pc:spChg>
        <pc:spChg chg="add mod">
          <ac:chgData name="Guest User" userId="" providerId="Windows Live" clId="Web-{7BC0669E-270D-4095-B780-1D9D8CF0A43F}" dt="2021-05-29T10:15:22.305" v="2596" actId="14100"/>
          <ac:spMkLst>
            <pc:docMk/>
            <pc:sldMk cId="65425212" sldId="269"/>
            <ac:spMk id="25" creationId="{6D2F11D4-722D-429F-AEE6-618FEB509910}"/>
          </ac:spMkLst>
        </pc:spChg>
        <pc:spChg chg="add mod">
          <ac:chgData name="Guest User" userId="" providerId="Windows Live" clId="Web-{7BC0669E-270D-4095-B780-1D9D8CF0A43F}" dt="2021-05-29T10:15:04.632" v="2593" actId="14100"/>
          <ac:spMkLst>
            <pc:docMk/>
            <pc:sldMk cId="65425212" sldId="269"/>
            <ac:spMk id="26" creationId="{A93781CE-C975-419C-9A51-D38B4CC60F31}"/>
          </ac:spMkLst>
        </pc:spChg>
        <pc:spChg chg="add mod">
          <ac:chgData name="Guest User" userId="" providerId="Windows Live" clId="Web-{7BC0669E-270D-4095-B780-1D9D8CF0A43F}" dt="2021-05-29T10:15:08.664" v="2594" actId="14100"/>
          <ac:spMkLst>
            <pc:docMk/>
            <pc:sldMk cId="65425212" sldId="269"/>
            <ac:spMk id="27" creationId="{A93781CE-C975-419C-9A51-D38B4CC60F31}"/>
          </ac:spMkLst>
        </pc:spChg>
        <pc:spChg chg="add mod">
          <ac:chgData name="Guest User" userId="" providerId="Windows Live" clId="Web-{7BC0669E-270D-4095-B780-1D9D8CF0A43F}" dt="2021-05-29T10:14:54.726" v="2591" actId="14100"/>
          <ac:spMkLst>
            <pc:docMk/>
            <pc:sldMk cId="65425212" sldId="269"/>
            <ac:spMk id="28" creationId="{A93781CE-C975-419C-9A51-D38B4CC60F31}"/>
          </ac:spMkLst>
        </pc:spChg>
        <pc:graphicFrameChg chg="add mod modGraphic">
          <ac:chgData name="Guest User" userId="" providerId="Windows Live" clId="Web-{7BC0669E-270D-4095-B780-1D9D8CF0A43F}" dt="2021-05-29T10:09:41.767" v="2551"/>
          <ac:graphicFrameMkLst>
            <pc:docMk/>
            <pc:sldMk cId="65425212" sldId="269"/>
            <ac:graphicFrameMk id="19" creationId="{D18CE5CC-9F37-4718-AF16-BB206D890743}"/>
          </ac:graphicFrameMkLst>
        </pc:graphicFrameChg>
        <pc:picChg chg="add del mod ord">
          <ac:chgData name="Guest User" userId="" providerId="Windows Live" clId="Web-{7BC0669E-270D-4095-B780-1D9D8CF0A43F}" dt="2021-05-29T10:05:14.012" v="2511"/>
          <ac:picMkLst>
            <pc:docMk/>
            <pc:sldMk cId="65425212" sldId="269"/>
            <ac:picMk id="7" creationId="{6FDD9404-E5E5-4578-8224-F9C80F28D457}"/>
          </ac:picMkLst>
        </pc:picChg>
        <pc:picChg chg="add del mod ord">
          <ac:chgData name="Guest User" userId="" providerId="Windows Live" clId="Web-{7BC0669E-270D-4095-B780-1D9D8CF0A43F}" dt="2021-05-29T10:05:12.403" v="2510"/>
          <ac:picMkLst>
            <pc:docMk/>
            <pc:sldMk cId="65425212" sldId="269"/>
            <ac:picMk id="8" creationId="{4E3F775F-7C81-404F-AE7E-36C79007FD19}"/>
          </ac:picMkLst>
        </pc:picChg>
        <pc:picChg chg="add del mod">
          <ac:chgData name="Guest User" userId="" providerId="Windows Live" clId="Web-{7BC0669E-270D-4095-B780-1D9D8CF0A43F}" dt="2021-05-29T10:05:10.887" v="2509"/>
          <ac:picMkLst>
            <pc:docMk/>
            <pc:sldMk cId="65425212" sldId="269"/>
            <ac:picMk id="9" creationId="{1252D11F-603A-4F60-87C5-1EC6F64F3C28}"/>
          </ac:picMkLst>
        </pc:picChg>
        <pc:picChg chg="add del mod">
          <ac:chgData name="Guest User" userId="" providerId="Windows Live" clId="Web-{7BC0669E-270D-4095-B780-1D9D8CF0A43F}" dt="2021-05-29T10:05:09.762" v="2508"/>
          <ac:picMkLst>
            <pc:docMk/>
            <pc:sldMk cId="65425212" sldId="269"/>
            <ac:picMk id="10" creationId="{E97C070E-C369-4A8C-A2AA-9E9C13D3F401}"/>
          </ac:picMkLst>
        </pc:picChg>
        <pc:picChg chg="add del mod">
          <ac:chgData name="Guest User" userId="" providerId="Windows Live" clId="Web-{7BC0669E-270D-4095-B780-1D9D8CF0A43F}" dt="2021-05-29T10:02:40.963" v="2500"/>
          <ac:picMkLst>
            <pc:docMk/>
            <pc:sldMk cId="65425212" sldId="269"/>
            <ac:picMk id="11" creationId="{FE4DE133-1F86-4D35-8234-57307DDA7E66}"/>
          </ac:picMkLst>
        </pc:picChg>
        <pc:picChg chg="add del mod">
          <ac:chgData name="Guest User" userId="" providerId="Windows Live" clId="Web-{7BC0669E-270D-4095-B780-1D9D8CF0A43F}" dt="2021-05-29T10:02:41.525" v="2501"/>
          <ac:picMkLst>
            <pc:docMk/>
            <pc:sldMk cId="65425212" sldId="269"/>
            <ac:picMk id="12" creationId="{D975837C-C563-4018-8710-24168C6A36DA}"/>
          </ac:picMkLst>
        </pc:picChg>
        <pc:picChg chg="add del mod">
          <ac:chgData name="Guest User" userId="" providerId="Windows Live" clId="Web-{7BC0669E-270D-4095-B780-1D9D8CF0A43F}" dt="2021-05-29T10:02:42.557" v="2502"/>
          <ac:picMkLst>
            <pc:docMk/>
            <pc:sldMk cId="65425212" sldId="269"/>
            <ac:picMk id="13" creationId="{E1CFC4EB-4F4E-4CC6-95BD-7E7C46B1B9AB}"/>
          </ac:picMkLst>
        </pc:picChg>
        <pc:picChg chg="add del mod">
          <ac:chgData name="Guest User" userId="" providerId="Windows Live" clId="Web-{7BC0669E-270D-4095-B780-1D9D8CF0A43F}" dt="2021-05-29T10:02:43.229" v="2503"/>
          <ac:picMkLst>
            <pc:docMk/>
            <pc:sldMk cId="65425212" sldId="269"/>
            <ac:picMk id="14" creationId="{ADE220ED-6719-4DC8-819C-D1E62689E248}"/>
          </ac:picMkLst>
        </pc:picChg>
      </pc:sldChg>
      <pc:sldChg chg="addSp delSp modSp new del">
        <pc:chgData name="Guest User" userId="" providerId="Windows Live" clId="Web-{7BC0669E-270D-4095-B780-1D9D8CF0A43F}" dt="2021-05-29T10:06:25.123" v="2522"/>
        <pc:sldMkLst>
          <pc:docMk/>
          <pc:sldMk cId="3729753866" sldId="270"/>
        </pc:sldMkLst>
        <pc:spChg chg="mod">
          <ac:chgData name="Guest User" userId="" providerId="Windows Live" clId="Web-{7BC0669E-270D-4095-B780-1D9D8CF0A43F}" dt="2021-05-29T07:52:35.821" v="686" actId="20577"/>
          <ac:spMkLst>
            <pc:docMk/>
            <pc:sldMk cId="3729753866" sldId="270"/>
            <ac:spMk id="2" creationId="{3E4B4BEC-9AD2-406D-8F03-E419CEB5B56C}"/>
          </ac:spMkLst>
        </pc:spChg>
        <pc:spChg chg="mod">
          <ac:chgData name="Guest User" userId="" providerId="Windows Live" clId="Web-{7BC0669E-270D-4095-B780-1D9D8CF0A43F}" dt="2021-05-29T07:53:28.525" v="709" actId="20577"/>
          <ac:spMkLst>
            <pc:docMk/>
            <pc:sldMk cId="3729753866" sldId="270"/>
            <ac:spMk id="3" creationId="{8498B651-56B2-4DD4-92E7-BD7B0B14012B}"/>
          </ac:spMkLst>
        </pc:spChg>
        <pc:spChg chg="del">
          <ac:chgData name="Guest User" userId="" providerId="Windows Live" clId="Web-{7BC0669E-270D-4095-B780-1D9D8CF0A43F}" dt="2021-05-29T08:09:03.704" v="757"/>
          <ac:spMkLst>
            <pc:docMk/>
            <pc:sldMk cId="3729753866" sldId="270"/>
            <ac:spMk id="4" creationId="{F919A1E6-AE58-4495-A402-AB6DAD24EAE5}"/>
          </ac:spMkLst>
        </pc:spChg>
        <pc:spChg chg="del">
          <ac:chgData name="Guest User" userId="" providerId="Windows Live" clId="Web-{7BC0669E-270D-4095-B780-1D9D8CF0A43F}" dt="2021-05-29T07:53:14.072" v="695"/>
          <ac:spMkLst>
            <pc:docMk/>
            <pc:sldMk cId="3729753866" sldId="270"/>
            <ac:spMk id="5" creationId="{77CADB7D-0835-4111-8F77-79A5420BE548}"/>
          </ac:spMkLst>
        </pc:spChg>
        <pc:spChg chg="del">
          <ac:chgData name="Guest User" userId="" providerId="Windows Live" clId="Web-{7BC0669E-270D-4095-B780-1D9D8CF0A43F}" dt="2021-05-29T08:08:50.829" v="755"/>
          <ac:spMkLst>
            <pc:docMk/>
            <pc:sldMk cId="3729753866" sldId="270"/>
            <ac:spMk id="6" creationId="{41310498-4386-47CA-95D6-A26D510A577C}"/>
          </ac:spMkLst>
        </pc:spChg>
        <pc:spChg chg="add del mod">
          <ac:chgData name="Guest User" userId="" providerId="Windows Live" clId="Web-{7BC0669E-270D-4095-B780-1D9D8CF0A43F}" dt="2021-05-29T08:22:52.460" v="866"/>
          <ac:spMkLst>
            <pc:docMk/>
            <pc:sldMk cId="3729753866" sldId="270"/>
            <ac:spMk id="11" creationId="{DD4CCBE6-DCC3-4409-BB07-C26DAAC5E3A4}"/>
          </ac:spMkLst>
        </pc:spChg>
        <pc:spChg chg="add del mod">
          <ac:chgData name="Guest User" userId="" providerId="Windows Live" clId="Web-{7BC0669E-270D-4095-B780-1D9D8CF0A43F}" dt="2021-05-29T08:23:06.163" v="868"/>
          <ac:spMkLst>
            <pc:docMk/>
            <pc:sldMk cId="3729753866" sldId="270"/>
            <ac:spMk id="13" creationId="{715272BE-F5B2-48E3-BDAE-A71E24659A06}"/>
          </ac:spMkLst>
        </pc:spChg>
        <pc:spChg chg="add mod">
          <ac:chgData name="Guest User" userId="" providerId="Windows Live" clId="Web-{7BC0669E-270D-4095-B780-1D9D8CF0A43F}" dt="2021-05-29T08:46:06.239" v="1173" actId="20577"/>
          <ac:spMkLst>
            <pc:docMk/>
            <pc:sldMk cId="3729753866" sldId="270"/>
            <ac:spMk id="18" creationId="{7FB882C0-111C-4B6F-A57D-B6815793571C}"/>
          </ac:spMkLst>
        </pc:spChg>
        <pc:spChg chg="add mod">
          <ac:chgData name="Guest User" userId="" providerId="Windows Live" clId="Web-{7BC0669E-270D-4095-B780-1D9D8CF0A43F}" dt="2021-05-29T09:00:54.996" v="1613" actId="14100"/>
          <ac:spMkLst>
            <pc:docMk/>
            <pc:sldMk cId="3729753866" sldId="270"/>
            <ac:spMk id="21" creationId="{B4FF9EA2-79EE-45EF-BE13-ECE7DA3B1178}"/>
          </ac:spMkLst>
        </pc:spChg>
        <pc:spChg chg="add mod">
          <ac:chgData name="Guest User" userId="" providerId="Windows Live" clId="Web-{7BC0669E-270D-4095-B780-1D9D8CF0A43F}" dt="2021-05-29T09:00:59.371" v="1614" actId="1076"/>
          <ac:spMkLst>
            <pc:docMk/>
            <pc:sldMk cId="3729753866" sldId="270"/>
            <ac:spMk id="22" creationId="{B4FF9EA2-79EE-45EF-BE13-ECE7DA3B1178}"/>
          </ac:spMkLst>
        </pc:spChg>
        <pc:spChg chg="add mod">
          <ac:chgData name="Guest User" userId="" providerId="Windows Live" clId="Web-{7BC0669E-270D-4095-B780-1D9D8CF0A43F}" dt="2021-05-29T09:03:54.421" v="1639" actId="1076"/>
          <ac:spMkLst>
            <pc:docMk/>
            <pc:sldMk cId="3729753866" sldId="270"/>
            <ac:spMk id="23" creationId="{B4FF9EA2-79EE-45EF-BE13-ECE7DA3B1178}"/>
          </ac:spMkLst>
        </pc:spChg>
        <pc:spChg chg="add mod">
          <ac:chgData name="Guest User" userId="" providerId="Windows Live" clId="Web-{7BC0669E-270D-4095-B780-1D9D8CF0A43F}" dt="2021-05-29T09:01:11.355" v="1617" actId="14100"/>
          <ac:spMkLst>
            <pc:docMk/>
            <pc:sldMk cId="3729753866" sldId="270"/>
            <ac:spMk id="24" creationId="{B4FF9EA2-79EE-45EF-BE13-ECE7DA3B1178}"/>
          </ac:spMkLst>
        </pc:spChg>
        <pc:graphicFrameChg chg="add mod modGraphic">
          <ac:chgData name="Guest User" userId="" providerId="Windows Live" clId="Web-{7BC0669E-270D-4095-B780-1D9D8CF0A43F}" dt="2021-05-29T09:02:41.810" v="1638"/>
          <ac:graphicFrameMkLst>
            <pc:docMk/>
            <pc:sldMk cId="3729753866" sldId="270"/>
            <ac:graphicFrameMk id="20" creationId="{8A90D020-8319-4006-8886-B6779CD92110}"/>
          </ac:graphicFrameMkLst>
        </pc:graphicFrameChg>
        <pc:picChg chg="add del mod ord">
          <ac:chgData name="Guest User" userId="" providerId="Windows Live" clId="Web-{7BC0669E-270D-4095-B780-1D9D8CF0A43F}" dt="2021-05-29T08:16:22.453" v="847"/>
          <ac:picMkLst>
            <pc:docMk/>
            <pc:sldMk cId="3729753866" sldId="270"/>
            <ac:picMk id="7" creationId="{DBDF7D27-F357-472D-82E7-8284138FB142}"/>
          </ac:picMkLst>
        </pc:picChg>
        <pc:picChg chg="add del mod ord">
          <ac:chgData name="Guest User" userId="" providerId="Windows Live" clId="Web-{7BC0669E-270D-4095-B780-1D9D8CF0A43F}" dt="2021-05-29T08:10:50.271" v="769"/>
          <ac:picMkLst>
            <pc:docMk/>
            <pc:sldMk cId="3729753866" sldId="270"/>
            <ac:picMk id="8" creationId="{2A0812EF-B9C7-42F8-A8B5-7272C9D12AA3}"/>
          </ac:picMkLst>
        </pc:picChg>
        <pc:picChg chg="add del mod">
          <ac:chgData name="Guest User" userId="" providerId="Windows Live" clId="Web-{7BC0669E-270D-4095-B780-1D9D8CF0A43F}" dt="2021-05-29T08:11:14.427" v="772"/>
          <ac:picMkLst>
            <pc:docMk/>
            <pc:sldMk cId="3729753866" sldId="270"/>
            <ac:picMk id="9" creationId="{088DD55A-4292-403D-91EF-25619300A321}"/>
          </ac:picMkLst>
        </pc:picChg>
        <pc:picChg chg="add mod ord">
          <ac:chgData name="Guest User" userId="" providerId="Windows Live" clId="Web-{7BC0669E-270D-4095-B780-1D9D8CF0A43F}" dt="2021-05-29T08:38:52.774" v="1041" actId="1076"/>
          <ac:picMkLst>
            <pc:docMk/>
            <pc:sldMk cId="3729753866" sldId="270"/>
            <ac:picMk id="14" creationId="{8905F0AB-B937-4788-92DE-83EF0B03B862}"/>
          </ac:picMkLst>
        </pc:picChg>
        <pc:picChg chg="add mod ord">
          <ac:chgData name="Guest User" userId="" providerId="Windows Live" clId="Web-{7BC0669E-270D-4095-B780-1D9D8CF0A43F}" dt="2021-05-29T08:38:55.134" v="1042" actId="1076"/>
          <ac:picMkLst>
            <pc:docMk/>
            <pc:sldMk cId="3729753866" sldId="270"/>
            <ac:picMk id="15" creationId="{46664715-45D9-4C09-B29E-9D337394D23A}"/>
          </ac:picMkLst>
        </pc:picChg>
        <pc:picChg chg="add mod">
          <ac:chgData name="Guest User" userId="" providerId="Windows Live" clId="Web-{7BC0669E-270D-4095-B780-1D9D8CF0A43F}" dt="2021-05-29T08:38:57.509" v="1043" actId="1076"/>
          <ac:picMkLst>
            <pc:docMk/>
            <pc:sldMk cId="3729753866" sldId="270"/>
            <ac:picMk id="16" creationId="{6CABED34-7AED-4AEE-BE35-9A549696A439}"/>
          </ac:picMkLst>
        </pc:picChg>
        <pc:picChg chg="add mod">
          <ac:chgData name="Guest User" userId="" providerId="Windows Live" clId="Web-{7BC0669E-270D-4095-B780-1D9D8CF0A43F}" dt="2021-05-29T08:38:59.837" v="1044" actId="1076"/>
          <ac:picMkLst>
            <pc:docMk/>
            <pc:sldMk cId="3729753866" sldId="270"/>
            <ac:picMk id="17" creationId="{3FFF91D9-0FEB-48DA-A374-40007FEA62B3}"/>
          </ac:picMkLst>
        </pc:picChg>
      </pc:sldChg>
      <pc:sldChg chg="modSp">
        <pc:chgData name="Guest User" userId="" providerId="Windows Live" clId="Web-{7BC0669E-270D-4095-B780-1D9D8CF0A43F}" dt="2021-05-29T10:20:10.903" v="2611" actId="20577"/>
        <pc:sldMkLst>
          <pc:docMk/>
          <pc:sldMk cId="3709353640" sldId="271"/>
        </pc:sldMkLst>
        <pc:spChg chg="mod">
          <ac:chgData name="Guest User" userId="" providerId="Windows Live" clId="Web-{7BC0669E-270D-4095-B780-1D9D8CF0A43F}" dt="2021-05-29T10:20:10.903" v="2611" actId="20577"/>
          <ac:spMkLst>
            <pc:docMk/>
            <pc:sldMk cId="3709353640" sldId="271"/>
            <ac:spMk id="3" creationId="{99EB869E-50E5-45C3-B404-7FF71E6B87DC}"/>
          </ac:spMkLst>
        </pc:spChg>
      </pc:sldChg>
      <pc:sldMasterChg chg="del delSldLayout">
        <pc:chgData name="Guest User" userId="" providerId="Windows Live" clId="Web-{7BC0669E-270D-4095-B780-1D9D8CF0A43F}" dt="2021-05-29T05:14:09.834" v="1"/>
        <pc:sldMasterMkLst>
          <pc:docMk/>
          <pc:sldMasterMk cId="3026224957" sldId="2147483648"/>
        </pc:sldMasterMkLst>
        <pc:sldLayoutChg chg="del">
          <pc:chgData name="Guest User" userId="" providerId="Windows Live" clId="Web-{7BC0669E-270D-4095-B780-1D9D8CF0A43F}" dt="2021-05-29T05:14:09.834" v="1"/>
          <pc:sldLayoutMkLst>
            <pc:docMk/>
            <pc:sldMasterMk cId="3026224957" sldId="2147483648"/>
            <pc:sldLayoutMk cId="2623570244" sldId="2147483649"/>
          </pc:sldLayoutMkLst>
        </pc:sldLayoutChg>
        <pc:sldLayoutChg chg="del">
          <pc:chgData name="Guest User" userId="" providerId="Windows Live" clId="Web-{7BC0669E-270D-4095-B780-1D9D8CF0A43F}" dt="2021-05-29T05:14:09.834" v="1"/>
          <pc:sldLayoutMkLst>
            <pc:docMk/>
            <pc:sldMasterMk cId="3026224957" sldId="2147483648"/>
            <pc:sldLayoutMk cId="640623039" sldId="2147483650"/>
          </pc:sldLayoutMkLst>
        </pc:sldLayoutChg>
        <pc:sldLayoutChg chg="del">
          <pc:chgData name="Guest User" userId="" providerId="Windows Live" clId="Web-{7BC0669E-270D-4095-B780-1D9D8CF0A43F}" dt="2021-05-29T05:14:09.834" v="1"/>
          <pc:sldLayoutMkLst>
            <pc:docMk/>
            <pc:sldMasterMk cId="3026224957" sldId="2147483648"/>
            <pc:sldLayoutMk cId="2544817449" sldId="2147483651"/>
          </pc:sldLayoutMkLst>
        </pc:sldLayoutChg>
        <pc:sldLayoutChg chg="del">
          <pc:chgData name="Guest User" userId="" providerId="Windows Live" clId="Web-{7BC0669E-270D-4095-B780-1D9D8CF0A43F}" dt="2021-05-29T05:14:09.834" v="1"/>
          <pc:sldLayoutMkLst>
            <pc:docMk/>
            <pc:sldMasterMk cId="3026224957" sldId="2147483648"/>
            <pc:sldLayoutMk cId="1864351139" sldId="2147483652"/>
          </pc:sldLayoutMkLst>
        </pc:sldLayoutChg>
        <pc:sldLayoutChg chg="del">
          <pc:chgData name="Guest User" userId="" providerId="Windows Live" clId="Web-{7BC0669E-270D-4095-B780-1D9D8CF0A43F}" dt="2021-05-29T05:14:09.834" v="1"/>
          <pc:sldLayoutMkLst>
            <pc:docMk/>
            <pc:sldMasterMk cId="3026224957" sldId="2147483648"/>
            <pc:sldLayoutMk cId="544987762" sldId="2147483653"/>
          </pc:sldLayoutMkLst>
        </pc:sldLayoutChg>
        <pc:sldLayoutChg chg="del">
          <pc:chgData name="Guest User" userId="" providerId="Windows Live" clId="Web-{7BC0669E-270D-4095-B780-1D9D8CF0A43F}" dt="2021-05-29T05:14:09.834" v="1"/>
          <pc:sldLayoutMkLst>
            <pc:docMk/>
            <pc:sldMasterMk cId="3026224957" sldId="2147483648"/>
            <pc:sldLayoutMk cId="1749577689" sldId="2147483654"/>
          </pc:sldLayoutMkLst>
        </pc:sldLayoutChg>
        <pc:sldLayoutChg chg="del">
          <pc:chgData name="Guest User" userId="" providerId="Windows Live" clId="Web-{7BC0669E-270D-4095-B780-1D9D8CF0A43F}" dt="2021-05-29T05:14:09.834" v="1"/>
          <pc:sldLayoutMkLst>
            <pc:docMk/>
            <pc:sldMasterMk cId="3026224957" sldId="2147483648"/>
            <pc:sldLayoutMk cId="1149646732" sldId="2147483655"/>
          </pc:sldLayoutMkLst>
        </pc:sldLayoutChg>
        <pc:sldLayoutChg chg="del">
          <pc:chgData name="Guest User" userId="" providerId="Windows Live" clId="Web-{7BC0669E-270D-4095-B780-1D9D8CF0A43F}" dt="2021-05-29T05:14:09.834" v="1"/>
          <pc:sldLayoutMkLst>
            <pc:docMk/>
            <pc:sldMasterMk cId="3026224957" sldId="2147483648"/>
            <pc:sldLayoutMk cId="3727004071" sldId="2147483656"/>
          </pc:sldLayoutMkLst>
        </pc:sldLayoutChg>
        <pc:sldLayoutChg chg="del">
          <pc:chgData name="Guest User" userId="" providerId="Windows Live" clId="Web-{7BC0669E-270D-4095-B780-1D9D8CF0A43F}" dt="2021-05-29T05:14:09.834" v="1"/>
          <pc:sldLayoutMkLst>
            <pc:docMk/>
            <pc:sldMasterMk cId="3026224957" sldId="2147483648"/>
            <pc:sldLayoutMk cId="763525994" sldId="2147483657"/>
          </pc:sldLayoutMkLst>
        </pc:sldLayoutChg>
        <pc:sldLayoutChg chg="del">
          <pc:chgData name="Guest User" userId="" providerId="Windows Live" clId="Web-{7BC0669E-270D-4095-B780-1D9D8CF0A43F}" dt="2021-05-29T05:14:09.834" v="1"/>
          <pc:sldLayoutMkLst>
            <pc:docMk/>
            <pc:sldMasterMk cId="3026224957" sldId="2147483648"/>
            <pc:sldLayoutMk cId="883897510" sldId="2147483658"/>
          </pc:sldLayoutMkLst>
        </pc:sldLayoutChg>
        <pc:sldLayoutChg chg="del">
          <pc:chgData name="Guest User" userId="" providerId="Windows Live" clId="Web-{7BC0669E-270D-4095-B780-1D9D8CF0A43F}" dt="2021-05-29T05:14:09.834" v="1"/>
          <pc:sldLayoutMkLst>
            <pc:docMk/>
            <pc:sldMasterMk cId="3026224957" sldId="2147483648"/>
            <pc:sldLayoutMk cId="348632433" sldId="2147483659"/>
          </pc:sldLayoutMkLst>
        </pc:sldLayoutChg>
      </pc:sldMasterChg>
      <pc:sldMasterChg chg="add del addSldLayout delSldLayout modSldLayout">
        <pc:chgData name="Guest User" userId="" providerId="Windows Live" clId="Web-{7BC0669E-270D-4095-B780-1D9D8CF0A43F}" dt="2021-05-29T05:14:43.757" v="2"/>
        <pc:sldMasterMkLst>
          <pc:docMk/>
          <pc:sldMasterMk cId="3827477790" sldId="2147483660"/>
        </pc:sldMasterMkLst>
        <pc:sldLayoutChg chg="add del mod replId">
          <pc:chgData name="Guest User" userId="" providerId="Windows Live" clId="Web-{7BC0669E-270D-4095-B780-1D9D8CF0A43F}" dt="2021-05-29T05:14:43.757" v="2"/>
          <pc:sldLayoutMkLst>
            <pc:docMk/>
            <pc:sldMasterMk cId="3827477790" sldId="2147483660"/>
            <pc:sldLayoutMk cId="3902170942" sldId="2147483661"/>
          </pc:sldLayoutMkLst>
        </pc:sldLayoutChg>
        <pc:sldLayoutChg chg="add del mod replId">
          <pc:chgData name="Guest User" userId="" providerId="Windows Live" clId="Web-{7BC0669E-270D-4095-B780-1D9D8CF0A43F}" dt="2021-05-29T05:14:43.757" v="2"/>
          <pc:sldLayoutMkLst>
            <pc:docMk/>
            <pc:sldMasterMk cId="3827477790" sldId="2147483660"/>
            <pc:sldLayoutMk cId="3241571748" sldId="2147483662"/>
          </pc:sldLayoutMkLst>
        </pc:sldLayoutChg>
        <pc:sldLayoutChg chg="add del mod replId">
          <pc:chgData name="Guest User" userId="" providerId="Windows Live" clId="Web-{7BC0669E-270D-4095-B780-1D9D8CF0A43F}" dt="2021-05-29T05:14:43.757" v="2"/>
          <pc:sldLayoutMkLst>
            <pc:docMk/>
            <pc:sldMasterMk cId="3827477790" sldId="2147483660"/>
            <pc:sldLayoutMk cId="3196381258" sldId="2147483663"/>
          </pc:sldLayoutMkLst>
        </pc:sldLayoutChg>
        <pc:sldLayoutChg chg="add del mod replId">
          <pc:chgData name="Guest User" userId="" providerId="Windows Live" clId="Web-{7BC0669E-270D-4095-B780-1D9D8CF0A43F}" dt="2021-05-29T05:14:43.757" v="2"/>
          <pc:sldLayoutMkLst>
            <pc:docMk/>
            <pc:sldMasterMk cId="3827477790" sldId="2147483660"/>
            <pc:sldLayoutMk cId="2199916745" sldId="2147483664"/>
          </pc:sldLayoutMkLst>
        </pc:sldLayoutChg>
        <pc:sldLayoutChg chg="add del mod replId">
          <pc:chgData name="Guest User" userId="" providerId="Windows Live" clId="Web-{7BC0669E-270D-4095-B780-1D9D8CF0A43F}" dt="2021-05-29T05:14:43.757" v="2"/>
          <pc:sldLayoutMkLst>
            <pc:docMk/>
            <pc:sldMasterMk cId="3827477790" sldId="2147483660"/>
            <pc:sldLayoutMk cId="3612542572" sldId="2147483665"/>
          </pc:sldLayoutMkLst>
        </pc:sldLayoutChg>
        <pc:sldLayoutChg chg="add del mod replId">
          <pc:chgData name="Guest User" userId="" providerId="Windows Live" clId="Web-{7BC0669E-270D-4095-B780-1D9D8CF0A43F}" dt="2021-05-29T05:14:43.757" v="2"/>
          <pc:sldLayoutMkLst>
            <pc:docMk/>
            <pc:sldMasterMk cId="3827477790" sldId="2147483660"/>
            <pc:sldLayoutMk cId="3868647462" sldId="2147483666"/>
          </pc:sldLayoutMkLst>
        </pc:sldLayoutChg>
        <pc:sldLayoutChg chg="add del mod replId">
          <pc:chgData name="Guest User" userId="" providerId="Windows Live" clId="Web-{7BC0669E-270D-4095-B780-1D9D8CF0A43F}" dt="2021-05-29T05:14:43.757" v="2"/>
          <pc:sldLayoutMkLst>
            <pc:docMk/>
            <pc:sldMasterMk cId="3827477790" sldId="2147483660"/>
            <pc:sldLayoutMk cId="3774379247" sldId="2147483667"/>
          </pc:sldLayoutMkLst>
        </pc:sldLayoutChg>
        <pc:sldLayoutChg chg="add del mod replId">
          <pc:chgData name="Guest User" userId="" providerId="Windows Live" clId="Web-{7BC0669E-270D-4095-B780-1D9D8CF0A43F}" dt="2021-05-29T05:14:43.757" v="2"/>
          <pc:sldLayoutMkLst>
            <pc:docMk/>
            <pc:sldMasterMk cId="3827477790" sldId="2147483660"/>
            <pc:sldLayoutMk cId="3716771732" sldId="2147483668"/>
          </pc:sldLayoutMkLst>
        </pc:sldLayoutChg>
        <pc:sldLayoutChg chg="add del mod replId">
          <pc:chgData name="Guest User" userId="" providerId="Windows Live" clId="Web-{7BC0669E-270D-4095-B780-1D9D8CF0A43F}" dt="2021-05-29T05:14:43.757" v="2"/>
          <pc:sldLayoutMkLst>
            <pc:docMk/>
            <pc:sldMasterMk cId="3827477790" sldId="2147483660"/>
            <pc:sldLayoutMk cId="1178654503" sldId="2147483669"/>
          </pc:sldLayoutMkLst>
        </pc:sldLayoutChg>
        <pc:sldLayoutChg chg="add del mod replId">
          <pc:chgData name="Guest User" userId="" providerId="Windows Live" clId="Web-{7BC0669E-270D-4095-B780-1D9D8CF0A43F}" dt="2021-05-29T05:14:43.757" v="2"/>
          <pc:sldLayoutMkLst>
            <pc:docMk/>
            <pc:sldMasterMk cId="3827477790" sldId="2147483660"/>
            <pc:sldLayoutMk cId="3888431740" sldId="2147483670"/>
          </pc:sldLayoutMkLst>
        </pc:sldLayoutChg>
        <pc:sldLayoutChg chg="add del mod replId">
          <pc:chgData name="Guest User" userId="" providerId="Windows Live" clId="Web-{7BC0669E-270D-4095-B780-1D9D8CF0A43F}" dt="2021-05-29T05:14:43.757" v="2"/>
          <pc:sldLayoutMkLst>
            <pc:docMk/>
            <pc:sldMasterMk cId="3827477790" sldId="2147483660"/>
            <pc:sldLayoutMk cId="3964278195" sldId="2147483671"/>
          </pc:sldLayoutMkLst>
        </pc:sldLayoutChg>
        <pc:sldLayoutChg chg="add del mod replId">
          <pc:chgData name="Guest User" userId="" providerId="Windows Live" clId="Web-{7BC0669E-270D-4095-B780-1D9D8CF0A43F}" dt="2021-05-29T05:14:43.757" v="2"/>
          <pc:sldLayoutMkLst>
            <pc:docMk/>
            <pc:sldMasterMk cId="3827477790" sldId="2147483660"/>
            <pc:sldLayoutMk cId="2659268260" sldId="2147483672"/>
          </pc:sldLayoutMkLst>
        </pc:sldLayoutChg>
        <pc:sldLayoutChg chg="add del mod replId">
          <pc:chgData name="Guest User" userId="" providerId="Windows Live" clId="Web-{7BC0669E-270D-4095-B780-1D9D8CF0A43F}" dt="2021-05-29T05:14:43.757" v="2"/>
          <pc:sldLayoutMkLst>
            <pc:docMk/>
            <pc:sldMasterMk cId="3827477790" sldId="2147483660"/>
            <pc:sldLayoutMk cId="3835576276" sldId="2147483673"/>
          </pc:sldLayoutMkLst>
        </pc:sldLayoutChg>
        <pc:sldLayoutChg chg="add del mod replId">
          <pc:chgData name="Guest User" userId="" providerId="Windows Live" clId="Web-{7BC0669E-270D-4095-B780-1D9D8CF0A43F}" dt="2021-05-29T05:14:43.757" v="2"/>
          <pc:sldLayoutMkLst>
            <pc:docMk/>
            <pc:sldMasterMk cId="3827477790" sldId="2147483660"/>
            <pc:sldLayoutMk cId="2500044957" sldId="2147483674"/>
          </pc:sldLayoutMkLst>
        </pc:sldLayoutChg>
        <pc:sldLayoutChg chg="add del mod replId">
          <pc:chgData name="Guest User" userId="" providerId="Windows Live" clId="Web-{7BC0669E-270D-4095-B780-1D9D8CF0A43F}" dt="2021-05-29T05:14:43.757" v="2"/>
          <pc:sldLayoutMkLst>
            <pc:docMk/>
            <pc:sldMasterMk cId="3827477790" sldId="2147483660"/>
            <pc:sldLayoutMk cId="33726041" sldId="2147483675"/>
          </pc:sldLayoutMkLst>
        </pc:sldLayoutChg>
        <pc:sldLayoutChg chg="add del mod replId">
          <pc:chgData name="Guest User" userId="" providerId="Windows Live" clId="Web-{7BC0669E-270D-4095-B780-1D9D8CF0A43F}" dt="2021-05-29T05:14:43.757" v="2"/>
          <pc:sldLayoutMkLst>
            <pc:docMk/>
            <pc:sldMasterMk cId="3827477790" sldId="2147483660"/>
            <pc:sldLayoutMk cId="1534816390" sldId="2147483676"/>
          </pc:sldLayoutMkLst>
        </pc:sldLayoutChg>
      </pc:sldMasterChg>
      <pc:sldMasterChg chg="add addSldLayout modSldLayout">
        <pc:chgData name="Guest User" userId="" providerId="Windows Live" clId="Web-{7BC0669E-270D-4095-B780-1D9D8CF0A43F}" dt="2021-05-29T05:14:43.757" v="2"/>
        <pc:sldMasterMkLst>
          <pc:docMk/>
          <pc:sldMasterMk cId="703994037" sldId="2147483677"/>
        </pc:sldMasterMkLst>
        <pc:sldLayoutChg chg="add mod replId">
          <pc:chgData name="Guest User" userId="" providerId="Windows Live" clId="Web-{7BC0669E-270D-4095-B780-1D9D8CF0A43F}" dt="2021-05-29T05:14:43.757" v="2"/>
          <pc:sldLayoutMkLst>
            <pc:docMk/>
            <pc:sldMasterMk cId="703994037" sldId="2147483677"/>
            <pc:sldLayoutMk cId="3662511624" sldId="2147483678"/>
          </pc:sldLayoutMkLst>
        </pc:sldLayoutChg>
        <pc:sldLayoutChg chg="add mod replId">
          <pc:chgData name="Guest User" userId="" providerId="Windows Live" clId="Web-{7BC0669E-270D-4095-B780-1D9D8CF0A43F}" dt="2021-05-29T05:14:43.757" v="2"/>
          <pc:sldLayoutMkLst>
            <pc:docMk/>
            <pc:sldMasterMk cId="703994037" sldId="2147483677"/>
            <pc:sldLayoutMk cId="199949942" sldId="2147483679"/>
          </pc:sldLayoutMkLst>
        </pc:sldLayoutChg>
        <pc:sldLayoutChg chg="add mod replId">
          <pc:chgData name="Guest User" userId="" providerId="Windows Live" clId="Web-{7BC0669E-270D-4095-B780-1D9D8CF0A43F}" dt="2021-05-29T05:14:43.757" v="2"/>
          <pc:sldLayoutMkLst>
            <pc:docMk/>
            <pc:sldMasterMk cId="703994037" sldId="2147483677"/>
            <pc:sldLayoutMk cId="2897925305" sldId="2147483680"/>
          </pc:sldLayoutMkLst>
        </pc:sldLayoutChg>
        <pc:sldLayoutChg chg="add mod replId">
          <pc:chgData name="Guest User" userId="" providerId="Windows Live" clId="Web-{7BC0669E-270D-4095-B780-1D9D8CF0A43F}" dt="2021-05-29T05:14:43.757" v="2"/>
          <pc:sldLayoutMkLst>
            <pc:docMk/>
            <pc:sldMasterMk cId="703994037" sldId="2147483677"/>
            <pc:sldLayoutMk cId="2676182230" sldId="2147483681"/>
          </pc:sldLayoutMkLst>
        </pc:sldLayoutChg>
        <pc:sldLayoutChg chg="add mod replId">
          <pc:chgData name="Guest User" userId="" providerId="Windows Live" clId="Web-{7BC0669E-270D-4095-B780-1D9D8CF0A43F}" dt="2021-05-29T05:14:43.757" v="2"/>
          <pc:sldLayoutMkLst>
            <pc:docMk/>
            <pc:sldMasterMk cId="703994037" sldId="2147483677"/>
            <pc:sldLayoutMk cId="598660095" sldId="2147483682"/>
          </pc:sldLayoutMkLst>
        </pc:sldLayoutChg>
        <pc:sldLayoutChg chg="add mod replId">
          <pc:chgData name="Guest User" userId="" providerId="Windows Live" clId="Web-{7BC0669E-270D-4095-B780-1D9D8CF0A43F}" dt="2021-05-29T05:14:43.757" v="2"/>
          <pc:sldLayoutMkLst>
            <pc:docMk/>
            <pc:sldMasterMk cId="703994037" sldId="2147483677"/>
            <pc:sldLayoutMk cId="291927346" sldId="2147483683"/>
          </pc:sldLayoutMkLst>
        </pc:sldLayoutChg>
        <pc:sldLayoutChg chg="add mod replId">
          <pc:chgData name="Guest User" userId="" providerId="Windows Live" clId="Web-{7BC0669E-270D-4095-B780-1D9D8CF0A43F}" dt="2021-05-29T05:14:43.757" v="2"/>
          <pc:sldLayoutMkLst>
            <pc:docMk/>
            <pc:sldMasterMk cId="703994037" sldId="2147483677"/>
            <pc:sldLayoutMk cId="1637088162" sldId="2147483684"/>
          </pc:sldLayoutMkLst>
        </pc:sldLayoutChg>
        <pc:sldLayoutChg chg="add mod replId">
          <pc:chgData name="Guest User" userId="" providerId="Windows Live" clId="Web-{7BC0669E-270D-4095-B780-1D9D8CF0A43F}" dt="2021-05-29T05:14:43.757" v="2"/>
          <pc:sldLayoutMkLst>
            <pc:docMk/>
            <pc:sldMasterMk cId="703994037" sldId="2147483677"/>
            <pc:sldLayoutMk cId="120246589" sldId="2147483685"/>
          </pc:sldLayoutMkLst>
        </pc:sldLayoutChg>
        <pc:sldLayoutChg chg="add mod replId">
          <pc:chgData name="Guest User" userId="" providerId="Windows Live" clId="Web-{7BC0669E-270D-4095-B780-1D9D8CF0A43F}" dt="2021-05-29T05:14:43.757" v="2"/>
          <pc:sldLayoutMkLst>
            <pc:docMk/>
            <pc:sldMasterMk cId="703994037" sldId="2147483677"/>
            <pc:sldLayoutMk cId="2402651482" sldId="2147483686"/>
          </pc:sldLayoutMkLst>
        </pc:sldLayoutChg>
        <pc:sldLayoutChg chg="add mod replId">
          <pc:chgData name="Guest User" userId="" providerId="Windows Live" clId="Web-{7BC0669E-270D-4095-B780-1D9D8CF0A43F}" dt="2021-05-29T05:14:43.757" v="2"/>
          <pc:sldLayoutMkLst>
            <pc:docMk/>
            <pc:sldMasterMk cId="703994037" sldId="2147483677"/>
            <pc:sldLayoutMk cId="4065208852" sldId="2147483687"/>
          </pc:sldLayoutMkLst>
        </pc:sldLayoutChg>
        <pc:sldLayoutChg chg="add mod replId">
          <pc:chgData name="Guest User" userId="" providerId="Windows Live" clId="Web-{7BC0669E-270D-4095-B780-1D9D8CF0A43F}" dt="2021-05-29T05:14:43.757" v="2"/>
          <pc:sldLayoutMkLst>
            <pc:docMk/>
            <pc:sldMasterMk cId="703994037" sldId="2147483677"/>
            <pc:sldLayoutMk cId="291114211" sldId="2147483688"/>
          </pc:sldLayoutMkLst>
        </pc:sldLayoutChg>
        <pc:sldLayoutChg chg="add mod replId">
          <pc:chgData name="Guest User" userId="" providerId="Windows Live" clId="Web-{7BC0669E-270D-4095-B780-1D9D8CF0A43F}" dt="2021-05-29T05:14:43.757" v="2"/>
          <pc:sldLayoutMkLst>
            <pc:docMk/>
            <pc:sldMasterMk cId="703994037" sldId="2147483677"/>
            <pc:sldLayoutMk cId="3139602094" sldId="2147483689"/>
          </pc:sldLayoutMkLst>
        </pc:sldLayoutChg>
        <pc:sldLayoutChg chg="add mod replId">
          <pc:chgData name="Guest User" userId="" providerId="Windows Live" clId="Web-{7BC0669E-270D-4095-B780-1D9D8CF0A43F}" dt="2021-05-29T05:14:43.757" v="2"/>
          <pc:sldLayoutMkLst>
            <pc:docMk/>
            <pc:sldMasterMk cId="703994037" sldId="2147483677"/>
            <pc:sldLayoutMk cId="1207244511" sldId="2147483690"/>
          </pc:sldLayoutMkLst>
        </pc:sldLayoutChg>
        <pc:sldLayoutChg chg="add mod replId">
          <pc:chgData name="Guest User" userId="" providerId="Windows Live" clId="Web-{7BC0669E-270D-4095-B780-1D9D8CF0A43F}" dt="2021-05-29T05:14:43.757" v="2"/>
          <pc:sldLayoutMkLst>
            <pc:docMk/>
            <pc:sldMasterMk cId="703994037" sldId="2147483677"/>
            <pc:sldLayoutMk cId="835681448" sldId="2147483691"/>
          </pc:sldLayoutMkLst>
        </pc:sldLayoutChg>
        <pc:sldLayoutChg chg="add mod replId">
          <pc:chgData name="Guest User" userId="" providerId="Windows Live" clId="Web-{7BC0669E-270D-4095-B780-1D9D8CF0A43F}" dt="2021-05-29T05:14:43.757" v="2"/>
          <pc:sldLayoutMkLst>
            <pc:docMk/>
            <pc:sldMasterMk cId="703994037" sldId="2147483677"/>
            <pc:sldLayoutMk cId="1925878579" sldId="2147483692"/>
          </pc:sldLayoutMkLst>
        </pc:sldLayoutChg>
        <pc:sldLayoutChg chg="add mod replId">
          <pc:chgData name="Guest User" userId="" providerId="Windows Live" clId="Web-{7BC0669E-270D-4095-B780-1D9D8CF0A43F}" dt="2021-05-29T05:14:43.757" v="2"/>
          <pc:sldLayoutMkLst>
            <pc:docMk/>
            <pc:sldMasterMk cId="703994037" sldId="2147483677"/>
            <pc:sldLayoutMk cId="2840026945" sldId="2147483693"/>
          </pc:sldLayoutMkLst>
        </pc:sldLayoutChg>
        <pc:sldLayoutChg chg="add mod replId">
          <pc:chgData name="Guest User" userId="" providerId="Windows Live" clId="Web-{7BC0669E-270D-4095-B780-1D9D8CF0A43F}" dt="2021-05-29T05:14:43.757" v="2"/>
          <pc:sldLayoutMkLst>
            <pc:docMk/>
            <pc:sldMasterMk cId="703994037" sldId="2147483677"/>
            <pc:sldLayoutMk cId="4145877721" sldId="2147483694"/>
          </pc:sldLayoutMkLst>
        </pc:sldLayoutChg>
      </pc:sldMasterChg>
      <pc:sldMasterChg chg="del delSldLayout">
        <pc:chgData name="Guest User" userId="" providerId="Windows Live" clId="Web-{7BC0669E-270D-4095-B780-1D9D8CF0A43F}" dt="2021-05-29T05:14:56.898" v="3"/>
        <pc:sldMasterMkLst>
          <pc:docMk/>
          <pc:sldMasterMk cId="788565425" sldId="2147483695"/>
        </pc:sldMasterMkLst>
        <pc:sldLayoutChg chg="del">
          <pc:chgData name="Guest User" userId="" providerId="Windows Live" clId="Web-{7BC0669E-270D-4095-B780-1D9D8CF0A43F}" dt="2021-05-29T05:14:56.898" v="3"/>
          <pc:sldLayoutMkLst>
            <pc:docMk/>
            <pc:sldMasterMk cId="788565425" sldId="2147483695"/>
            <pc:sldLayoutMk cId="3879265813" sldId="2147483696"/>
          </pc:sldLayoutMkLst>
        </pc:sldLayoutChg>
        <pc:sldLayoutChg chg="del">
          <pc:chgData name="Guest User" userId="" providerId="Windows Live" clId="Web-{7BC0669E-270D-4095-B780-1D9D8CF0A43F}" dt="2021-05-29T05:14:56.898" v="3"/>
          <pc:sldLayoutMkLst>
            <pc:docMk/>
            <pc:sldMasterMk cId="788565425" sldId="2147483695"/>
            <pc:sldLayoutMk cId="1025841683" sldId="2147483697"/>
          </pc:sldLayoutMkLst>
        </pc:sldLayoutChg>
        <pc:sldLayoutChg chg="del">
          <pc:chgData name="Guest User" userId="" providerId="Windows Live" clId="Web-{7BC0669E-270D-4095-B780-1D9D8CF0A43F}" dt="2021-05-29T05:14:56.898" v="3"/>
          <pc:sldLayoutMkLst>
            <pc:docMk/>
            <pc:sldMasterMk cId="788565425" sldId="2147483695"/>
            <pc:sldLayoutMk cId="753997224" sldId="2147483698"/>
          </pc:sldLayoutMkLst>
        </pc:sldLayoutChg>
        <pc:sldLayoutChg chg="del">
          <pc:chgData name="Guest User" userId="" providerId="Windows Live" clId="Web-{7BC0669E-270D-4095-B780-1D9D8CF0A43F}" dt="2021-05-29T05:14:56.898" v="3"/>
          <pc:sldLayoutMkLst>
            <pc:docMk/>
            <pc:sldMasterMk cId="788565425" sldId="2147483695"/>
            <pc:sldLayoutMk cId="2238947118" sldId="2147483699"/>
          </pc:sldLayoutMkLst>
        </pc:sldLayoutChg>
        <pc:sldLayoutChg chg="del">
          <pc:chgData name="Guest User" userId="" providerId="Windows Live" clId="Web-{7BC0669E-270D-4095-B780-1D9D8CF0A43F}" dt="2021-05-29T05:14:56.898" v="3"/>
          <pc:sldLayoutMkLst>
            <pc:docMk/>
            <pc:sldMasterMk cId="788565425" sldId="2147483695"/>
            <pc:sldLayoutMk cId="1395847584" sldId="2147483700"/>
          </pc:sldLayoutMkLst>
        </pc:sldLayoutChg>
        <pc:sldLayoutChg chg="del">
          <pc:chgData name="Guest User" userId="" providerId="Windows Live" clId="Web-{7BC0669E-270D-4095-B780-1D9D8CF0A43F}" dt="2021-05-29T05:14:56.898" v="3"/>
          <pc:sldLayoutMkLst>
            <pc:docMk/>
            <pc:sldMasterMk cId="788565425" sldId="2147483695"/>
            <pc:sldLayoutMk cId="2519431452" sldId="2147483701"/>
          </pc:sldLayoutMkLst>
        </pc:sldLayoutChg>
        <pc:sldLayoutChg chg="del">
          <pc:chgData name="Guest User" userId="" providerId="Windows Live" clId="Web-{7BC0669E-270D-4095-B780-1D9D8CF0A43F}" dt="2021-05-29T05:14:56.898" v="3"/>
          <pc:sldLayoutMkLst>
            <pc:docMk/>
            <pc:sldMasterMk cId="788565425" sldId="2147483695"/>
            <pc:sldLayoutMk cId="1908134326" sldId="2147483702"/>
          </pc:sldLayoutMkLst>
        </pc:sldLayoutChg>
        <pc:sldLayoutChg chg="del">
          <pc:chgData name="Guest User" userId="" providerId="Windows Live" clId="Web-{7BC0669E-270D-4095-B780-1D9D8CF0A43F}" dt="2021-05-29T05:14:56.898" v="3"/>
          <pc:sldLayoutMkLst>
            <pc:docMk/>
            <pc:sldMasterMk cId="788565425" sldId="2147483695"/>
            <pc:sldLayoutMk cId="3737679424" sldId="2147483703"/>
          </pc:sldLayoutMkLst>
        </pc:sldLayoutChg>
        <pc:sldLayoutChg chg="del">
          <pc:chgData name="Guest User" userId="" providerId="Windows Live" clId="Web-{7BC0669E-270D-4095-B780-1D9D8CF0A43F}" dt="2021-05-29T05:14:56.898" v="3"/>
          <pc:sldLayoutMkLst>
            <pc:docMk/>
            <pc:sldMasterMk cId="788565425" sldId="2147483695"/>
            <pc:sldLayoutMk cId="882334534" sldId="2147483704"/>
          </pc:sldLayoutMkLst>
        </pc:sldLayoutChg>
        <pc:sldLayoutChg chg="del">
          <pc:chgData name="Guest User" userId="" providerId="Windows Live" clId="Web-{7BC0669E-270D-4095-B780-1D9D8CF0A43F}" dt="2021-05-29T05:14:56.898" v="3"/>
          <pc:sldLayoutMkLst>
            <pc:docMk/>
            <pc:sldMasterMk cId="788565425" sldId="2147483695"/>
            <pc:sldLayoutMk cId="1470213547" sldId="2147483705"/>
          </pc:sldLayoutMkLst>
        </pc:sldLayoutChg>
        <pc:sldLayoutChg chg="del">
          <pc:chgData name="Guest User" userId="" providerId="Windows Live" clId="Web-{7BC0669E-270D-4095-B780-1D9D8CF0A43F}" dt="2021-05-29T05:14:56.898" v="3"/>
          <pc:sldLayoutMkLst>
            <pc:docMk/>
            <pc:sldMasterMk cId="788565425" sldId="2147483695"/>
            <pc:sldLayoutMk cId="3891816588" sldId="2147483706"/>
          </pc:sldLayoutMkLst>
        </pc:sldLayoutChg>
      </pc:sldMasterChg>
      <pc:sldMasterChg chg="add addSldLayout modSldLayout">
        <pc:chgData name="Guest User" userId="" providerId="Windows Live" clId="Web-{7BC0669E-270D-4095-B780-1D9D8CF0A43F}" dt="2021-05-29T05:14:56.898" v="3"/>
        <pc:sldMasterMkLst>
          <pc:docMk/>
          <pc:sldMasterMk cId="3517219902" sldId="2147483707"/>
        </pc:sldMasterMkLst>
        <pc:sldLayoutChg chg="add mod replId">
          <pc:chgData name="Guest User" userId="" providerId="Windows Live" clId="Web-{7BC0669E-270D-4095-B780-1D9D8CF0A43F}" dt="2021-05-29T05:14:56.898" v="3"/>
          <pc:sldLayoutMkLst>
            <pc:docMk/>
            <pc:sldMasterMk cId="3517219902" sldId="2147483707"/>
            <pc:sldLayoutMk cId="1316716571" sldId="2147483708"/>
          </pc:sldLayoutMkLst>
        </pc:sldLayoutChg>
        <pc:sldLayoutChg chg="add mod replId">
          <pc:chgData name="Guest User" userId="" providerId="Windows Live" clId="Web-{7BC0669E-270D-4095-B780-1D9D8CF0A43F}" dt="2021-05-29T05:14:56.898" v="3"/>
          <pc:sldLayoutMkLst>
            <pc:docMk/>
            <pc:sldMasterMk cId="3517219902" sldId="2147483707"/>
            <pc:sldLayoutMk cId="706130018" sldId="2147483709"/>
          </pc:sldLayoutMkLst>
        </pc:sldLayoutChg>
        <pc:sldLayoutChg chg="add mod replId">
          <pc:chgData name="Guest User" userId="" providerId="Windows Live" clId="Web-{7BC0669E-270D-4095-B780-1D9D8CF0A43F}" dt="2021-05-29T05:14:56.898" v="3"/>
          <pc:sldLayoutMkLst>
            <pc:docMk/>
            <pc:sldMasterMk cId="3517219902" sldId="2147483707"/>
            <pc:sldLayoutMk cId="683624357" sldId="2147483710"/>
          </pc:sldLayoutMkLst>
        </pc:sldLayoutChg>
        <pc:sldLayoutChg chg="add mod replId">
          <pc:chgData name="Guest User" userId="" providerId="Windows Live" clId="Web-{7BC0669E-270D-4095-B780-1D9D8CF0A43F}" dt="2021-05-29T05:14:56.898" v="3"/>
          <pc:sldLayoutMkLst>
            <pc:docMk/>
            <pc:sldMasterMk cId="3517219902" sldId="2147483707"/>
            <pc:sldLayoutMk cId="2369248776" sldId="2147483711"/>
          </pc:sldLayoutMkLst>
        </pc:sldLayoutChg>
        <pc:sldLayoutChg chg="add mod replId">
          <pc:chgData name="Guest User" userId="" providerId="Windows Live" clId="Web-{7BC0669E-270D-4095-B780-1D9D8CF0A43F}" dt="2021-05-29T05:14:56.898" v="3"/>
          <pc:sldLayoutMkLst>
            <pc:docMk/>
            <pc:sldMasterMk cId="3517219902" sldId="2147483707"/>
            <pc:sldLayoutMk cId="1295163152" sldId="2147483712"/>
          </pc:sldLayoutMkLst>
        </pc:sldLayoutChg>
        <pc:sldLayoutChg chg="add mod replId">
          <pc:chgData name="Guest User" userId="" providerId="Windows Live" clId="Web-{7BC0669E-270D-4095-B780-1D9D8CF0A43F}" dt="2021-05-29T05:14:56.898" v="3"/>
          <pc:sldLayoutMkLst>
            <pc:docMk/>
            <pc:sldMasterMk cId="3517219902" sldId="2147483707"/>
            <pc:sldLayoutMk cId="2635562871" sldId="2147483713"/>
          </pc:sldLayoutMkLst>
        </pc:sldLayoutChg>
        <pc:sldLayoutChg chg="add mod replId">
          <pc:chgData name="Guest User" userId="" providerId="Windows Live" clId="Web-{7BC0669E-270D-4095-B780-1D9D8CF0A43F}" dt="2021-05-29T05:14:56.898" v="3"/>
          <pc:sldLayoutMkLst>
            <pc:docMk/>
            <pc:sldMasterMk cId="3517219902" sldId="2147483707"/>
            <pc:sldLayoutMk cId="1310566117" sldId="2147483714"/>
          </pc:sldLayoutMkLst>
        </pc:sldLayoutChg>
        <pc:sldLayoutChg chg="add mod replId">
          <pc:chgData name="Guest User" userId="" providerId="Windows Live" clId="Web-{7BC0669E-270D-4095-B780-1D9D8CF0A43F}" dt="2021-05-29T05:14:56.898" v="3"/>
          <pc:sldLayoutMkLst>
            <pc:docMk/>
            <pc:sldMasterMk cId="3517219902" sldId="2147483707"/>
            <pc:sldLayoutMk cId="1696956362" sldId="2147483715"/>
          </pc:sldLayoutMkLst>
        </pc:sldLayoutChg>
        <pc:sldLayoutChg chg="add mod replId">
          <pc:chgData name="Guest User" userId="" providerId="Windows Live" clId="Web-{7BC0669E-270D-4095-B780-1D9D8CF0A43F}" dt="2021-05-29T05:14:56.898" v="3"/>
          <pc:sldLayoutMkLst>
            <pc:docMk/>
            <pc:sldMasterMk cId="3517219902" sldId="2147483707"/>
            <pc:sldLayoutMk cId="2468289228" sldId="2147483716"/>
          </pc:sldLayoutMkLst>
        </pc:sldLayoutChg>
        <pc:sldLayoutChg chg="add mod replId">
          <pc:chgData name="Guest User" userId="" providerId="Windows Live" clId="Web-{7BC0669E-270D-4095-B780-1D9D8CF0A43F}" dt="2021-05-29T05:14:56.898" v="3"/>
          <pc:sldLayoutMkLst>
            <pc:docMk/>
            <pc:sldMasterMk cId="3517219902" sldId="2147483707"/>
            <pc:sldLayoutMk cId="862106869" sldId="2147483717"/>
          </pc:sldLayoutMkLst>
        </pc:sldLayoutChg>
        <pc:sldLayoutChg chg="add mod replId">
          <pc:chgData name="Guest User" userId="" providerId="Windows Live" clId="Web-{7BC0669E-270D-4095-B780-1D9D8CF0A43F}" dt="2021-05-29T05:14:56.898" v="3"/>
          <pc:sldLayoutMkLst>
            <pc:docMk/>
            <pc:sldMasterMk cId="3517219902" sldId="2147483707"/>
            <pc:sldLayoutMk cId="1218176989" sldId="2147483718"/>
          </pc:sldLayoutMkLst>
        </pc:sldLayoutChg>
      </pc:sldMasterChg>
      <pc:sldMasterChg chg="del delSldLayout">
        <pc:chgData name="Guest User" userId="" providerId="Windows Live" clId="Web-{7BC0669E-270D-4095-B780-1D9D8CF0A43F}" dt="2021-05-29T05:15:47.211" v="4"/>
        <pc:sldMasterMkLst>
          <pc:docMk/>
          <pc:sldMasterMk cId="361101690" sldId="2147483737"/>
        </pc:sldMasterMkLst>
        <pc:sldLayoutChg chg="del">
          <pc:chgData name="Guest User" userId="" providerId="Windows Live" clId="Web-{7BC0669E-270D-4095-B780-1D9D8CF0A43F}" dt="2021-05-29T05:15:47.211" v="4"/>
          <pc:sldLayoutMkLst>
            <pc:docMk/>
            <pc:sldMasterMk cId="361101690" sldId="2147483737"/>
            <pc:sldLayoutMk cId="2847411951" sldId="2147483738"/>
          </pc:sldLayoutMkLst>
        </pc:sldLayoutChg>
        <pc:sldLayoutChg chg="del">
          <pc:chgData name="Guest User" userId="" providerId="Windows Live" clId="Web-{7BC0669E-270D-4095-B780-1D9D8CF0A43F}" dt="2021-05-29T05:15:47.211" v="4"/>
          <pc:sldLayoutMkLst>
            <pc:docMk/>
            <pc:sldMasterMk cId="361101690" sldId="2147483737"/>
            <pc:sldLayoutMk cId="3086392896" sldId="2147483739"/>
          </pc:sldLayoutMkLst>
        </pc:sldLayoutChg>
        <pc:sldLayoutChg chg="del">
          <pc:chgData name="Guest User" userId="" providerId="Windows Live" clId="Web-{7BC0669E-270D-4095-B780-1D9D8CF0A43F}" dt="2021-05-29T05:15:47.211" v="4"/>
          <pc:sldLayoutMkLst>
            <pc:docMk/>
            <pc:sldMasterMk cId="361101690" sldId="2147483737"/>
            <pc:sldLayoutMk cId="1495753959" sldId="2147483740"/>
          </pc:sldLayoutMkLst>
        </pc:sldLayoutChg>
        <pc:sldLayoutChg chg="del">
          <pc:chgData name="Guest User" userId="" providerId="Windows Live" clId="Web-{7BC0669E-270D-4095-B780-1D9D8CF0A43F}" dt="2021-05-29T05:15:47.211" v="4"/>
          <pc:sldLayoutMkLst>
            <pc:docMk/>
            <pc:sldMasterMk cId="361101690" sldId="2147483737"/>
            <pc:sldLayoutMk cId="2724423750" sldId="2147483741"/>
          </pc:sldLayoutMkLst>
        </pc:sldLayoutChg>
        <pc:sldLayoutChg chg="del">
          <pc:chgData name="Guest User" userId="" providerId="Windows Live" clId="Web-{7BC0669E-270D-4095-B780-1D9D8CF0A43F}" dt="2021-05-29T05:15:47.211" v="4"/>
          <pc:sldLayoutMkLst>
            <pc:docMk/>
            <pc:sldMasterMk cId="361101690" sldId="2147483737"/>
            <pc:sldLayoutMk cId="2810513354" sldId="2147483742"/>
          </pc:sldLayoutMkLst>
        </pc:sldLayoutChg>
        <pc:sldLayoutChg chg="del">
          <pc:chgData name="Guest User" userId="" providerId="Windows Live" clId="Web-{7BC0669E-270D-4095-B780-1D9D8CF0A43F}" dt="2021-05-29T05:15:47.211" v="4"/>
          <pc:sldLayoutMkLst>
            <pc:docMk/>
            <pc:sldMasterMk cId="361101690" sldId="2147483737"/>
            <pc:sldLayoutMk cId="1881403769" sldId="2147483743"/>
          </pc:sldLayoutMkLst>
        </pc:sldLayoutChg>
        <pc:sldLayoutChg chg="del">
          <pc:chgData name="Guest User" userId="" providerId="Windows Live" clId="Web-{7BC0669E-270D-4095-B780-1D9D8CF0A43F}" dt="2021-05-29T05:15:47.211" v="4"/>
          <pc:sldLayoutMkLst>
            <pc:docMk/>
            <pc:sldMasterMk cId="361101690" sldId="2147483737"/>
            <pc:sldLayoutMk cId="1323476049" sldId="2147483744"/>
          </pc:sldLayoutMkLst>
        </pc:sldLayoutChg>
        <pc:sldLayoutChg chg="del">
          <pc:chgData name="Guest User" userId="" providerId="Windows Live" clId="Web-{7BC0669E-270D-4095-B780-1D9D8CF0A43F}" dt="2021-05-29T05:15:47.211" v="4"/>
          <pc:sldLayoutMkLst>
            <pc:docMk/>
            <pc:sldMasterMk cId="361101690" sldId="2147483737"/>
            <pc:sldLayoutMk cId="2689192550" sldId="2147483745"/>
          </pc:sldLayoutMkLst>
        </pc:sldLayoutChg>
        <pc:sldLayoutChg chg="del">
          <pc:chgData name="Guest User" userId="" providerId="Windows Live" clId="Web-{7BC0669E-270D-4095-B780-1D9D8CF0A43F}" dt="2021-05-29T05:15:47.211" v="4"/>
          <pc:sldLayoutMkLst>
            <pc:docMk/>
            <pc:sldMasterMk cId="361101690" sldId="2147483737"/>
            <pc:sldLayoutMk cId="4125942659" sldId="2147483746"/>
          </pc:sldLayoutMkLst>
        </pc:sldLayoutChg>
        <pc:sldLayoutChg chg="del">
          <pc:chgData name="Guest User" userId="" providerId="Windows Live" clId="Web-{7BC0669E-270D-4095-B780-1D9D8CF0A43F}" dt="2021-05-29T05:15:47.211" v="4"/>
          <pc:sldLayoutMkLst>
            <pc:docMk/>
            <pc:sldMasterMk cId="361101690" sldId="2147483737"/>
            <pc:sldLayoutMk cId="1987144943" sldId="2147483747"/>
          </pc:sldLayoutMkLst>
        </pc:sldLayoutChg>
        <pc:sldLayoutChg chg="del">
          <pc:chgData name="Guest User" userId="" providerId="Windows Live" clId="Web-{7BC0669E-270D-4095-B780-1D9D8CF0A43F}" dt="2021-05-29T05:15:47.211" v="4"/>
          <pc:sldLayoutMkLst>
            <pc:docMk/>
            <pc:sldMasterMk cId="361101690" sldId="2147483737"/>
            <pc:sldLayoutMk cId="3578514213" sldId="2147483748"/>
          </pc:sldLayoutMkLst>
        </pc:sldLayoutChg>
        <pc:sldLayoutChg chg="del">
          <pc:chgData name="Guest User" userId="" providerId="Windows Live" clId="Web-{7BC0669E-270D-4095-B780-1D9D8CF0A43F}" dt="2021-05-29T05:15:47.211" v="4"/>
          <pc:sldLayoutMkLst>
            <pc:docMk/>
            <pc:sldMasterMk cId="361101690" sldId="2147483737"/>
            <pc:sldLayoutMk cId="2029362204" sldId="2147483749"/>
          </pc:sldLayoutMkLst>
        </pc:sldLayoutChg>
        <pc:sldLayoutChg chg="del">
          <pc:chgData name="Guest User" userId="" providerId="Windows Live" clId="Web-{7BC0669E-270D-4095-B780-1D9D8CF0A43F}" dt="2021-05-29T05:15:47.211" v="4"/>
          <pc:sldLayoutMkLst>
            <pc:docMk/>
            <pc:sldMasterMk cId="361101690" sldId="2147483737"/>
            <pc:sldLayoutMk cId="2191153193" sldId="2147483750"/>
          </pc:sldLayoutMkLst>
        </pc:sldLayoutChg>
        <pc:sldLayoutChg chg="del">
          <pc:chgData name="Guest User" userId="" providerId="Windows Live" clId="Web-{7BC0669E-270D-4095-B780-1D9D8CF0A43F}" dt="2021-05-29T05:15:47.211" v="4"/>
          <pc:sldLayoutMkLst>
            <pc:docMk/>
            <pc:sldMasterMk cId="361101690" sldId="2147483737"/>
            <pc:sldLayoutMk cId="1650049311" sldId="2147483751"/>
          </pc:sldLayoutMkLst>
        </pc:sldLayoutChg>
      </pc:sldMasterChg>
      <pc:sldMasterChg chg="add addSldLayout modSldLayout">
        <pc:chgData name="Guest User" userId="" providerId="Windows Live" clId="Web-{7BC0669E-270D-4095-B780-1D9D8CF0A43F}" dt="2021-05-29T05:15:47.211" v="4"/>
        <pc:sldMasterMkLst>
          <pc:docMk/>
          <pc:sldMasterMk cId="1623176885" sldId="2147483752"/>
        </pc:sldMasterMkLst>
        <pc:sldLayoutChg chg="add mod replId">
          <pc:chgData name="Guest User" userId="" providerId="Windows Live" clId="Web-{7BC0669E-270D-4095-B780-1D9D8CF0A43F}" dt="2021-05-29T05:15:47.211" v="4"/>
          <pc:sldLayoutMkLst>
            <pc:docMk/>
            <pc:sldMasterMk cId="1623176885" sldId="2147483752"/>
            <pc:sldLayoutMk cId="824143257" sldId="2147483753"/>
          </pc:sldLayoutMkLst>
        </pc:sldLayoutChg>
        <pc:sldLayoutChg chg="add mod replId">
          <pc:chgData name="Guest User" userId="" providerId="Windows Live" clId="Web-{7BC0669E-270D-4095-B780-1D9D8CF0A43F}" dt="2021-05-29T05:15:47.211" v="4"/>
          <pc:sldLayoutMkLst>
            <pc:docMk/>
            <pc:sldMasterMk cId="1623176885" sldId="2147483752"/>
            <pc:sldLayoutMk cId="3700591967" sldId="2147483754"/>
          </pc:sldLayoutMkLst>
        </pc:sldLayoutChg>
        <pc:sldLayoutChg chg="add mod replId">
          <pc:chgData name="Guest User" userId="" providerId="Windows Live" clId="Web-{7BC0669E-270D-4095-B780-1D9D8CF0A43F}" dt="2021-05-29T05:15:47.211" v="4"/>
          <pc:sldLayoutMkLst>
            <pc:docMk/>
            <pc:sldMasterMk cId="1623176885" sldId="2147483752"/>
            <pc:sldLayoutMk cId="3731526635" sldId="2147483755"/>
          </pc:sldLayoutMkLst>
        </pc:sldLayoutChg>
        <pc:sldLayoutChg chg="add mod replId">
          <pc:chgData name="Guest User" userId="" providerId="Windows Live" clId="Web-{7BC0669E-270D-4095-B780-1D9D8CF0A43F}" dt="2021-05-29T05:15:47.211" v="4"/>
          <pc:sldLayoutMkLst>
            <pc:docMk/>
            <pc:sldMasterMk cId="1623176885" sldId="2147483752"/>
            <pc:sldLayoutMk cId="4005609733" sldId="2147483756"/>
          </pc:sldLayoutMkLst>
        </pc:sldLayoutChg>
        <pc:sldLayoutChg chg="add mod replId">
          <pc:chgData name="Guest User" userId="" providerId="Windows Live" clId="Web-{7BC0669E-270D-4095-B780-1D9D8CF0A43F}" dt="2021-05-29T05:15:47.211" v="4"/>
          <pc:sldLayoutMkLst>
            <pc:docMk/>
            <pc:sldMasterMk cId="1623176885" sldId="2147483752"/>
            <pc:sldLayoutMk cId="2555747949" sldId="2147483757"/>
          </pc:sldLayoutMkLst>
        </pc:sldLayoutChg>
        <pc:sldLayoutChg chg="add mod replId">
          <pc:chgData name="Guest User" userId="" providerId="Windows Live" clId="Web-{7BC0669E-270D-4095-B780-1D9D8CF0A43F}" dt="2021-05-29T05:15:47.211" v="4"/>
          <pc:sldLayoutMkLst>
            <pc:docMk/>
            <pc:sldMasterMk cId="1623176885" sldId="2147483752"/>
            <pc:sldLayoutMk cId="2209866380" sldId="2147483758"/>
          </pc:sldLayoutMkLst>
        </pc:sldLayoutChg>
        <pc:sldLayoutChg chg="add mod replId">
          <pc:chgData name="Guest User" userId="" providerId="Windows Live" clId="Web-{7BC0669E-270D-4095-B780-1D9D8CF0A43F}" dt="2021-05-29T05:15:47.211" v="4"/>
          <pc:sldLayoutMkLst>
            <pc:docMk/>
            <pc:sldMasterMk cId="1623176885" sldId="2147483752"/>
            <pc:sldLayoutMk cId="369846727" sldId="2147483759"/>
          </pc:sldLayoutMkLst>
        </pc:sldLayoutChg>
        <pc:sldLayoutChg chg="add mod replId">
          <pc:chgData name="Guest User" userId="" providerId="Windows Live" clId="Web-{7BC0669E-270D-4095-B780-1D9D8CF0A43F}" dt="2021-05-29T05:15:47.211" v="4"/>
          <pc:sldLayoutMkLst>
            <pc:docMk/>
            <pc:sldMasterMk cId="1623176885" sldId="2147483752"/>
            <pc:sldLayoutMk cId="58615732" sldId="2147483760"/>
          </pc:sldLayoutMkLst>
        </pc:sldLayoutChg>
        <pc:sldLayoutChg chg="add mod replId">
          <pc:chgData name="Guest User" userId="" providerId="Windows Live" clId="Web-{7BC0669E-270D-4095-B780-1D9D8CF0A43F}" dt="2021-05-29T05:15:47.211" v="4"/>
          <pc:sldLayoutMkLst>
            <pc:docMk/>
            <pc:sldMasterMk cId="1623176885" sldId="2147483752"/>
            <pc:sldLayoutMk cId="2905835106" sldId="2147483761"/>
          </pc:sldLayoutMkLst>
        </pc:sldLayoutChg>
        <pc:sldLayoutChg chg="add mod replId">
          <pc:chgData name="Guest User" userId="" providerId="Windows Live" clId="Web-{7BC0669E-270D-4095-B780-1D9D8CF0A43F}" dt="2021-05-29T05:15:47.211" v="4"/>
          <pc:sldLayoutMkLst>
            <pc:docMk/>
            <pc:sldMasterMk cId="1623176885" sldId="2147483752"/>
            <pc:sldLayoutMk cId="1593279968" sldId="2147483762"/>
          </pc:sldLayoutMkLst>
        </pc:sldLayoutChg>
        <pc:sldLayoutChg chg="add mod replId">
          <pc:chgData name="Guest User" userId="" providerId="Windows Live" clId="Web-{7BC0669E-270D-4095-B780-1D9D8CF0A43F}" dt="2021-05-29T05:15:47.211" v="4"/>
          <pc:sldLayoutMkLst>
            <pc:docMk/>
            <pc:sldMasterMk cId="1623176885" sldId="2147483752"/>
            <pc:sldLayoutMk cId="299667704" sldId="2147483763"/>
          </pc:sldLayoutMkLst>
        </pc:sldLayoutChg>
        <pc:sldLayoutChg chg="add mod replId">
          <pc:chgData name="Guest User" userId="" providerId="Windows Live" clId="Web-{7BC0669E-270D-4095-B780-1D9D8CF0A43F}" dt="2021-05-29T05:15:47.211" v="4"/>
          <pc:sldLayoutMkLst>
            <pc:docMk/>
            <pc:sldMasterMk cId="1623176885" sldId="2147483752"/>
            <pc:sldLayoutMk cId="2034611313" sldId="2147483764"/>
          </pc:sldLayoutMkLst>
        </pc:sldLayoutChg>
        <pc:sldLayoutChg chg="add mod replId">
          <pc:chgData name="Guest User" userId="" providerId="Windows Live" clId="Web-{7BC0669E-270D-4095-B780-1D9D8CF0A43F}" dt="2021-05-29T05:15:47.211" v="4"/>
          <pc:sldLayoutMkLst>
            <pc:docMk/>
            <pc:sldMasterMk cId="1623176885" sldId="2147483752"/>
            <pc:sldLayoutMk cId="2685395604" sldId="2147483765"/>
          </pc:sldLayoutMkLst>
        </pc:sldLayoutChg>
        <pc:sldLayoutChg chg="add mod replId">
          <pc:chgData name="Guest User" userId="" providerId="Windows Live" clId="Web-{7BC0669E-270D-4095-B780-1D9D8CF0A43F}" dt="2021-05-29T05:15:47.211" v="4"/>
          <pc:sldLayoutMkLst>
            <pc:docMk/>
            <pc:sldMasterMk cId="1623176885" sldId="2147483752"/>
            <pc:sldLayoutMk cId="4131166554" sldId="2147483766"/>
          </pc:sldLayoutMkLst>
        </pc:sldLayoutChg>
        <pc:sldLayoutChg chg="add mod replId">
          <pc:chgData name="Guest User" userId="" providerId="Windows Live" clId="Web-{7BC0669E-270D-4095-B780-1D9D8CF0A43F}" dt="2021-05-29T05:15:47.211" v="4"/>
          <pc:sldLayoutMkLst>
            <pc:docMk/>
            <pc:sldMasterMk cId="1623176885" sldId="2147483752"/>
            <pc:sldLayoutMk cId="3135469188" sldId="2147483767"/>
          </pc:sldLayoutMkLst>
        </pc:sldLayoutChg>
        <pc:sldLayoutChg chg="add mod replId">
          <pc:chgData name="Guest User" userId="" providerId="Windows Live" clId="Web-{7BC0669E-270D-4095-B780-1D9D8CF0A43F}" dt="2021-05-29T05:15:47.211" v="4"/>
          <pc:sldLayoutMkLst>
            <pc:docMk/>
            <pc:sldMasterMk cId="1623176885" sldId="2147483752"/>
            <pc:sldLayoutMk cId="469793742" sldId="2147483768"/>
          </pc:sldLayoutMkLst>
        </pc:sldLayoutChg>
        <pc:sldLayoutChg chg="add mod replId">
          <pc:chgData name="Guest User" userId="" providerId="Windows Live" clId="Web-{7BC0669E-270D-4095-B780-1D9D8CF0A43F}" dt="2021-05-29T05:15:47.211" v="4"/>
          <pc:sldLayoutMkLst>
            <pc:docMk/>
            <pc:sldMasterMk cId="1623176885" sldId="2147483752"/>
            <pc:sldLayoutMk cId="514804910" sldId="2147483769"/>
          </pc:sldLayoutMkLst>
        </pc:sldLayoutChg>
      </pc:sldMasterChg>
      <pc:sldMasterChg chg="del delSldLayout">
        <pc:chgData name="Guest User" userId="" providerId="Windows Live" clId="Web-{7BC0669E-270D-4095-B780-1D9D8CF0A43F}" dt="2021-05-29T05:16:20.821" v="5"/>
        <pc:sldMasterMkLst>
          <pc:docMk/>
          <pc:sldMasterMk cId="389645751" sldId="2147483800"/>
        </pc:sldMasterMkLst>
        <pc:sldLayoutChg chg="del">
          <pc:chgData name="Guest User" userId="" providerId="Windows Live" clId="Web-{7BC0669E-270D-4095-B780-1D9D8CF0A43F}" dt="2021-05-29T05:16:20.821" v="5"/>
          <pc:sldLayoutMkLst>
            <pc:docMk/>
            <pc:sldMasterMk cId="389645751" sldId="2147483800"/>
            <pc:sldLayoutMk cId="435161955" sldId="2147483801"/>
          </pc:sldLayoutMkLst>
        </pc:sldLayoutChg>
        <pc:sldLayoutChg chg="del">
          <pc:chgData name="Guest User" userId="" providerId="Windows Live" clId="Web-{7BC0669E-270D-4095-B780-1D9D8CF0A43F}" dt="2021-05-29T05:16:20.821" v="5"/>
          <pc:sldLayoutMkLst>
            <pc:docMk/>
            <pc:sldMasterMk cId="389645751" sldId="2147483800"/>
            <pc:sldLayoutMk cId="1206358930" sldId="2147483802"/>
          </pc:sldLayoutMkLst>
        </pc:sldLayoutChg>
        <pc:sldLayoutChg chg="del">
          <pc:chgData name="Guest User" userId="" providerId="Windows Live" clId="Web-{7BC0669E-270D-4095-B780-1D9D8CF0A43F}" dt="2021-05-29T05:16:20.821" v="5"/>
          <pc:sldLayoutMkLst>
            <pc:docMk/>
            <pc:sldMasterMk cId="389645751" sldId="2147483800"/>
            <pc:sldLayoutMk cId="3972609883" sldId="2147483803"/>
          </pc:sldLayoutMkLst>
        </pc:sldLayoutChg>
        <pc:sldLayoutChg chg="del">
          <pc:chgData name="Guest User" userId="" providerId="Windows Live" clId="Web-{7BC0669E-270D-4095-B780-1D9D8CF0A43F}" dt="2021-05-29T05:16:20.821" v="5"/>
          <pc:sldLayoutMkLst>
            <pc:docMk/>
            <pc:sldMasterMk cId="389645751" sldId="2147483800"/>
            <pc:sldLayoutMk cId="803884551" sldId="2147483804"/>
          </pc:sldLayoutMkLst>
        </pc:sldLayoutChg>
        <pc:sldLayoutChg chg="del">
          <pc:chgData name="Guest User" userId="" providerId="Windows Live" clId="Web-{7BC0669E-270D-4095-B780-1D9D8CF0A43F}" dt="2021-05-29T05:16:20.821" v="5"/>
          <pc:sldLayoutMkLst>
            <pc:docMk/>
            <pc:sldMasterMk cId="389645751" sldId="2147483800"/>
            <pc:sldLayoutMk cId="2239409547" sldId="2147483805"/>
          </pc:sldLayoutMkLst>
        </pc:sldLayoutChg>
        <pc:sldLayoutChg chg="del">
          <pc:chgData name="Guest User" userId="" providerId="Windows Live" clId="Web-{7BC0669E-270D-4095-B780-1D9D8CF0A43F}" dt="2021-05-29T05:16:20.821" v="5"/>
          <pc:sldLayoutMkLst>
            <pc:docMk/>
            <pc:sldMasterMk cId="389645751" sldId="2147483800"/>
            <pc:sldLayoutMk cId="2479885488" sldId="2147483806"/>
          </pc:sldLayoutMkLst>
        </pc:sldLayoutChg>
        <pc:sldLayoutChg chg="del">
          <pc:chgData name="Guest User" userId="" providerId="Windows Live" clId="Web-{7BC0669E-270D-4095-B780-1D9D8CF0A43F}" dt="2021-05-29T05:16:20.821" v="5"/>
          <pc:sldLayoutMkLst>
            <pc:docMk/>
            <pc:sldMasterMk cId="389645751" sldId="2147483800"/>
            <pc:sldLayoutMk cId="3931656027" sldId="2147483807"/>
          </pc:sldLayoutMkLst>
        </pc:sldLayoutChg>
        <pc:sldLayoutChg chg="del">
          <pc:chgData name="Guest User" userId="" providerId="Windows Live" clId="Web-{7BC0669E-270D-4095-B780-1D9D8CF0A43F}" dt="2021-05-29T05:16:20.821" v="5"/>
          <pc:sldLayoutMkLst>
            <pc:docMk/>
            <pc:sldMasterMk cId="389645751" sldId="2147483800"/>
            <pc:sldLayoutMk cId="849328884" sldId="2147483808"/>
          </pc:sldLayoutMkLst>
        </pc:sldLayoutChg>
        <pc:sldLayoutChg chg="del">
          <pc:chgData name="Guest User" userId="" providerId="Windows Live" clId="Web-{7BC0669E-270D-4095-B780-1D9D8CF0A43F}" dt="2021-05-29T05:16:20.821" v="5"/>
          <pc:sldLayoutMkLst>
            <pc:docMk/>
            <pc:sldMasterMk cId="389645751" sldId="2147483800"/>
            <pc:sldLayoutMk cId="1496406606" sldId="2147483809"/>
          </pc:sldLayoutMkLst>
        </pc:sldLayoutChg>
        <pc:sldLayoutChg chg="del">
          <pc:chgData name="Guest User" userId="" providerId="Windows Live" clId="Web-{7BC0669E-270D-4095-B780-1D9D8CF0A43F}" dt="2021-05-29T05:16:20.821" v="5"/>
          <pc:sldLayoutMkLst>
            <pc:docMk/>
            <pc:sldMasterMk cId="389645751" sldId="2147483800"/>
            <pc:sldLayoutMk cId="2882783187" sldId="2147483810"/>
          </pc:sldLayoutMkLst>
        </pc:sldLayoutChg>
        <pc:sldLayoutChg chg="del">
          <pc:chgData name="Guest User" userId="" providerId="Windows Live" clId="Web-{7BC0669E-270D-4095-B780-1D9D8CF0A43F}" dt="2021-05-29T05:16:20.821" v="5"/>
          <pc:sldLayoutMkLst>
            <pc:docMk/>
            <pc:sldMasterMk cId="389645751" sldId="2147483800"/>
            <pc:sldLayoutMk cId="717823915" sldId="2147483811"/>
          </pc:sldLayoutMkLst>
        </pc:sldLayoutChg>
      </pc:sldMasterChg>
      <pc:sldMasterChg chg="add addSldLayout modSldLayout">
        <pc:chgData name="Guest User" userId="" providerId="Windows Live" clId="Web-{7BC0669E-270D-4095-B780-1D9D8CF0A43F}" dt="2021-05-29T05:16:20.821" v="5"/>
        <pc:sldMasterMkLst>
          <pc:docMk/>
          <pc:sldMasterMk cId="517988112" sldId="2147483812"/>
        </pc:sldMasterMkLst>
        <pc:sldLayoutChg chg="add mod replId">
          <pc:chgData name="Guest User" userId="" providerId="Windows Live" clId="Web-{7BC0669E-270D-4095-B780-1D9D8CF0A43F}" dt="2021-05-29T05:16:20.821" v="5"/>
          <pc:sldLayoutMkLst>
            <pc:docMk/>
            <pc:sldMasterMk cId="517988112" sldId="2147483812"/>
            <pc:sldLayoutMk cId="642287834" sldId="2147483813"/>
          </pc:sldLayoutMkLst>
        </pc:sldLayoutChg>
        <pc:sldLayoutChg chg="add mod replId">
          <pc:chgData name="Guest User" userId="" providerId="Windows Live" clId="Web-{7BC0669E-270D-4095-B780-1D9D8CF0A43F}" dt="2021-05-29T05:16:20.821" v="5"/>
          <pc:sldLayoutMkLst>
            <pc:docMk/>
            <pc:sldMasterMk cId="517988112" sldId="2147483812"/>
            <pc:sldLayoutMk cId="1722892509" sldId="2147483814"/>
          </pc:sldLayoutMkLst>
        </pc:sldLayoutChg>
        <pc:sldLayoutChg chg="add mod replId">
          <pc:chgData name="Guest User" userId="" providerId="Windows Live" clId="Web-{7BC0669E-270D-4095-B780-1D9D8CF0A43F}" dt="2021-05-29T05:16:20.821" v="5"/>
          <pc:sldLayoutMkLst>
            <pc:docMk/>
            <pc:sldMasterMk cId="517988112" sldId="2147483812"/>
            <pc:sldLayoutMk cId="2851216478" sldId="2147483815"/>
          </pc:sldLayoutMkLst>
        </pc:sldLayoutChg>
        <pc:sldLayoutChg chg="add mod replId">
          <pc:chgData name="Guest User" userId="" providerId="Windows Live" clId="Web-{7BC0669E-270D-4095-B780-1D9D8CF0A43F}" dt="2021-05-29T05:16:20.821" v="5"/>
          <pc:sldLayoutMkLst>
            <pc:docMk/>
            <pc:sldMasterMk cId="517988112" sldId="2147483812"/>
            <pc:sldLayoutMk cId="1739326019" sldId="2147483816"/>
          </pc:sldLayoutMkLst>
        </pc:sldLayoutChg>
        <pc:sldLayoutChg chg="add mod replId">
          <pc:chgData name="Guest User" userId="" providerId="Windows Live" clId="Web-{7BC0669E-270D-4095-B780-1D9D8CF0A43F}" dt="2021-05-29T05:16:20.821" v="5"/>
          <pc:sldLayoutMkLst>
            <pc:docMk/>
            <pc:sldMasterMk cId="517988112" sldId="2147483812"/>
            <pc:sldLayoutMk cId="141870692" sldId="2147483817"/>
          </pc:sldLayoutMkLst>
        </pc:sldLayoutChg>
        <pc:sldLayoutChg chg="add mod replId">
          <pc:chgData name="Guest User" userId="" providerId="Windows Live" clId="Web-{7BC0669E-270D-4095-B780-1D9D8CF0A43F}" dt="2021-05-29T05:16:20.821" v="5"/>
          <pc:sldLayoutMkLst>
            <pc:docMk/>
            <pc:sldMasterMk cId="517988112" sldId="2147483812"/>
            <pc:sldLayoutMk cId="3686565469" sldId="2147483818"/>
          </pc:sldLayoutMkLst>
        </pc:sldLayoutChg>
        <pc:sldLayoutChg chg="add mod replId">
          <pc:chgData name="Guest User" userId="" providerId="Windows Live" clId="Web-{7BC0669E-270D-4095-B780-1D9D8CF0A43F}" dt="2021-05-29T05:16:20.821" v="5"/>
          <pc:sldLayoutMkLst>
            <pc:docMk/>
            <pc:sldMasterMk cId="517988112" sldId="2147483812"/>
            <pc:sldLayoutMk cId="3497701426" sldId="2147483819"/>
          </pc:sldLayoutMkLst>
        </pc:sldLayoutChg>
        <pc:sldLayoutChg chg="add mod replId">
          <pc:chgData name="Guest User" userId="" providerId="Windows Live" clId="Web-{7BC0669E-270D-4095-B780-1D9D8CF0A43F}" dt="2021-05-29T05:16:20.821" v="5"/>
          <pc:sldLayoutMkLst>
            <pc:docMk/>
            <pc:sldMasterMk cId="517988112" sldId="2147483812"/>
            <pc:sldLayoutMk cId="1772882424" sldId="2147483820"/>
          </pc:sldLayoutMkLst>
        </pc:sldLayoutChg>
        <pc:sldLayoutChg chg="add mod replId">
          <pc:chgData name="Guest User" userId="" providerId="Windows Live" clId="Web-{7BC0669E-270D-4095-B780-1D9D8CF0A43F}" dt="2021-05-29T05:16:20.821" v="5"/>
          <pc:sldLayoutMkLst>
            <pc:docMk/>
            <pc:sldMasterMk cId="517988112" sldId="2147483812"/>
            <pc:sldLayoutMk cId="2345889226" sldId="2147483821"/>
          </pc:sldLayoutMkLst>
        </pc:sldLayoutChg>
        <pc:sldLayoutChg chg="add mod replId">
          <pc:chgData name="Guest User" userId="" providerId="Windows Live" clId="Web-{7BC0669E-270D-4095-B780-1D9D8CF0A43F}" dt="2021-05-29T05:16:20.821" v="5"/>
          <pc:sldLayoutMkLst>
            <pc:docMk/>
            <pc:sldMasterMk cId="517988112" sldId="2147483812"/>
            <pc:sldLayoutMk cId="2602472943" sldId="2147483822"/>
          </pc:sldLayoutMkLst>
        </pc:sldLayoutChg>
        <pc:sldLayoutChg chg="add mod replId">
          <pc:chgData name="Guest User" userId="" providerId="Windows Live" clId="Web-{7BC0669E-270D-4095-B780-1D9D8CF0A43F}" dt="2021-05-29T05:16:20.821" v="5"/>
          <pc:sldLayoutMkLst>
            <pc:docMk/>
            <pc:sldMasterMk cId="517988112" sldId="2147483812"/>
            <pc:sldLayoutMk cId="2091506826" sldId="2147483823"/>
          </pc:sldLayoutMkLst>
        </pc:sldLayoutChg>
        <pc:sldLayoutChg chg="add mod replId">
          <pc:chgData name="Guest User" userId="" providerId="Windows Live" clId="Web-{7BC0669E-270D-4095-B780-1D9D8CF0A43F}" dt="2021-05-29T05:16:20.821" v="5"/>
          <pc:sldLayoutMkLst>
            <pc:docMk/>
            <pc:sldMasterMk cId="517988112" sldId="2147483812"/>
            <pc:sldLayoutMk cId="1376479243" sldId="2147483824"/>
          </pc:sldLayoutMkLst>
        </pc:sldLayoutChg>
        <pc:sldLayoutChg chg="add mod replId">
          <pc:chgData name="Guest User" userId="" providerId="Windows Live" clId="Web-{7BC0669E-270D-4095-B780-1D9D8CF0A43F}" dt="2021-05-29T05:16:20.821" v="5"/>
          <pc:sldLayoutMkLst>
            <pc:docMk/>
            <pc:sldMasterMk cId="517988112" sldId="2147483812"/>
            <pc:sldLayoutMk cId="3343206198" sldId="2147483825"/>
          </pc:sldLayoutMkLst>
        </pc:sldLayoutChg>
        <pc:sldLayoutChg chg="add mod replId">
          <pc:chgData name="Guest User" userId="" providerId="Windows Live" clId="Web-{7BC0669E-270D-4095-B780-1D9D8CF0A43F}" dt="2021-05-29T05:16:20.821" v="5"/>
          <pc:sldLayoutMkLst>
            <pc:docMk/>
            <pc:sldMasterMk cId="517988112" sldId="2147483812"/>
            <pc:sldLayoutMk cId="610700860" sldId="2147483826"/>
          </pc:sldLayoutMkLst>
        </pc:sldLayoutChg>
        <pc:sldLayoutChg chg="add mod replId">
          <pc:chgData name="Guest User" userId="" providerId="Windows Live" clId="Web-{7BC0669E-270D-4095-B780-1D9D8CF0A43F}" dt="2021-05-29T05:16:20.821" v="5"/>
          <pc:sldLayoutMkLst>
            <pc:docMk/>
            <pc:sldMasterMk cId="517988112" sldId="2147483812"/>
            <pc:sldLayoutMk cId="1311103974" sldId="2147483827"/>
          </pc:sldLayoutMkLst>
        </pc:sldLayoutChg>
        <pc:sldLayoutChg chg="add mod replId">
          <pc:chgData name="Guest User" userId="" providerId="Windows Live" clId="Web-{7BC0669E-270D-4095-B780-1D9D8CF0A43F}" dt="2021-05-29T05:16:20.821" v="5"/>
          <pc:sldLayoutMkLst>
            <pc:docMk/>
            <pc:sldMasterMk cId="517988112" sldId="2147483812"/>
            <pc:sldLayoutMk cId="1687621602" sldId="2147483828"/>
          </pc:sldLayoutMkLst>
        </pc:sldLayoutChg>
        <pc:sldLayoutChg chg="add mod replId">
          <pc:chgData name="Guest User" userId="" providerId="Windows Live" clId="Web-{7BC0669E-270D-4095-B780-1D9D8CF0A43F}" dt="2021-05-29T05:16:20.821" v="5"/>
          <pc:sldLayoutMkLst>
            <pc:docMk/>
            <pc:sldMasterMk cId="517988112" sldId="2147483812"/>
            <pc:sldLayoutMk cId="4276546598" sldId="2147483829"/>
          </pc:sldLayoutMkLst>
        </pc:sldLayoutChg>
      </pc:sldMasterChg>
      <pc:sldMasterChg chg="del delSldLayout">
        <pc:chgData name="Guest User" userId="" providerId="Windows Live" clId="Web-{7BC0669E-270D-4095-B780-1D9D8CF0A43F}" dt="2021-05-29T05:21:49.905" v="20"/>
        <pc:sldMasterMkLst>
          <pc:docMk/>
          <pc:sldMasterMk cId="2099569238" sldId="2147483908"/>
        </pc:sldMasterMkLst>
        <pc:sldLayoutChg chg="del">
          <pc:chgData name="Guest User" userId="" providerId="Windows Live" clId="Web-{7BC0669E-270D-4095-B780-1D9D8CF0A43F}" dt="2021-05-29T05:21:49.905" v="20"/>
          <pc:sldLayoutMkLst>
            <pc:docMk/>
            <pc:sldMasterMk cId="2099569238" sldId="2147483908"/>
            <pc:sldLayoutMk cId="3989505267" sldId="2147483909"/>
          </pc:sldLayoutMkLst>
        </pc:sldLayoutChg>
        <pc:sldLayoutChg chg="del">
          <pc:chgData name="Guest User" userId="" providerId="Windows Live" clId="Web-{7BC0669E-270D-4095-B780-1D9D8CF0A43F}" dt="2021-05-29T05:21:49.905" v="20"/>
          <pc:sldLayoutMkLst>
            <pc:docMk/>
            <pc:sldMasterMk cId="2099569238" sldId="2147483908"/>
            <pc:sldLayoutMk cId="3570390649" sldId="2147483910"/>
          </pc:sldLayoutMkLst>
        </pc:sldLayoutChg>
        <pc:sldLayoutChg chg="del">
          <pc:chgData name="Guest User" userId="" providerId="Windows Live" clId="Web-{7BC0669E-270D-4095-B780-1D9D8CF0A43F}" dt="2021-05-29T05:21:49.905" v="20"/>
          <pc:sldLayoutMkLst>
            <pc:docMk/>
            <pc:sldMasterMk cId="2099569238" sldId="2147483908"/>
            <pc:sldLayoutMk cId="2314164447" sldId="2147483911"/>
          </pc:sldLayoutMkLst>
        </pc:sldLayoutChg>
        <pc:sldLayoutChg chg="del">
          <pc:chgData name="Guest User" userId="" providerId="Windows Live" clId="Web-{7BC0669E-270D-4095-B780-1D9D8CF0A43F}" dt="2021-05-29T05:21:49.905" v="20"/>
          <pc:sldLayoutMkLst>
            <pc:docMk/>
            <pc:sldMasterMk cId="2099569238" sldId="2147483908"/>
            <pc:sldLayoutMk cId="589486759" sldId="2147483912"/>
          </pc:sldLayoutMkLst>
        </pc:sldLayoutChg>
        <pc:sldLayoutChg chg="del">
          <pc:chgData name="Guest User" userId="" providerId="Windows Live" clId="Web-{7BC0669E-270D-4095-B780-1D9D8CF0A43F}" dt="2021-05-29T05:21:49.905" v="20"/>
          <pc:sldLayoutMkLst>
            <pc:docMk/>
            <pc:sldMasterMk cId="2099569238" sldId="2147483908"/>
            <pc:sldLayoutMk cId="2675043336" sldId="2147483913"/>
          </pc:sldLayoutMkLst>
        </pc:sldLayoutChg>
        <pc:sldLayoutChg chg="del">
          <pc:chgData name="Guest User" userId="" providerId="Windows Live" clId="Web-{7BC0669E-270D-4095-B780-1D9D8CF0A43F}" dt="2021-05-29T05:21:49.905" v="20"/>
          <pc:sldLayoutMkLst>
            <pc:docMk/>
            <pc:sldMasterMk cId="2099569238" sldId="2147483908"/>
            <pc:sldLayoutMk cId="2114229600" sldId="2147483914"/>
          </pc:sldLayoutMkLst>
        </pc:sldLayoutChg>
        <pc:sldLayoutChg chg="del">
          <pc:chgData name="Guest User" userId="" providerId="Windows Live" clId="Web-{7BC0669E-270D-4095-B780-1D9D8CF0A43F}" dt="2021-05-29T05:21:49.905" v="20"/>
          <pc:sldLayoutMkLst>
            <pc:docMk/>
            <pc:sldMasterMk cId="2099569238" sldId="2147483908"/>
            <pc:sldLayoutMk cId="3046162274" sldId="2147483915"/>
          </pc:sldLayoutMkLst>
        </pc:sldLayoutChg>
        <pc:sldLayoutChg chg="del">
          <pc:chgData name="Guest User" userId="" providerId="Windows Live" clId="Web-{7BC0669E-270D-4095-B780-1D9D8CF0A43F}" dt="2021-05-29T05:21:49.905" v="20"/>
          <pc:sldLayoutMkLst>
            <pc:docMk/>
            <pc:sldMasterMk cId="2099569238" sldId="2147483908"/>
            <pc:sldLayoutMk cId="2398494152" sldId="2147483916"/>
          </pc:sldLayoutMkLst>
        </pc:sldLayoutChg>
        <pc:sldLayoutChg chg="del">
          <pc:chgData name="Guest User" userId="" providerId="Windows Live" clId="Web-{7BC0669E-270D-4095-B780-1D9D8CF0A43F}" dt="2021-05-29T05:21:49.905" v="20"/>
          <pc:sldLayoutMkLst>
            <pc:docMk/>
            <pc:sldMasterMk cId="2099569238" sldId="2147483908"/>
            <pc:sldLayoutMk cId="1071775766" sldId="2147483917"/>
          </pc:sldLayoutMkLst>
        </pc:sldLayoutChg>
        <pc:sldLayoutChg chg="del">
          <pc:chgData name="Guest User" userId="" providerId="Windows Live" clId="Web-{7BC0669E-270D-4095-B780-1D9D8CF0A43F}" dt="2021-05-29T05:21:49.905" v="20"/>
          <pc:sldLayoutMkLst>
            <pc:docMk/>
            <pc:sldMasterMk cId="2099569238" sldId="2147483908"/>
            <pc:sldLayoutMk cId="2385697982" sldId="2147483918"/>
          </pc:sldLayoutMkLst>
        </pc:sldLayoutChg>
        <pc:sldLayoutChg chg="del">
          <pc:chgData name="Guest User" userId="" providerId="Windows Live" clId="Web-{7BC0669E-270D-4095-B780-1D9D8CF0A43F}" dt="2021-05-29T05:21:49.905" v="20"/>
          <pc:sldLayoutMkLst>
            <pc:docMk/>
            <pc:sldMasterMk cId="2099569238" sldId="2147483908"/>
            <pc:sldLayoutMk cId="1889705306" sldId="2147483919"/>
          </pc:sldLayoutMkLst>
        </pc:sldLayoutChg>
        <pc:sldLayoutChg chg="del">
          <pc:chgData name="Guest User" userId="" providerId="Windows Live" clId="Web-{7BC0669E-270D-4095-B780-1D9D8CF0A43F}" dt="2021-05-29T05:21:49.905" v="20"/>
          <pc:sldLayoutMkLst>
            <pc:docMk/>
            <pc:sldMasterMk cId="2099569238" sldId="2147483908"/>
            <pc:sldLayoutMk cId="290060350" sldId="2147483920"/>
          </pc:sldLayoutMkLst>
        </pc:sldLayoutChg>
        <pc:sldLayoutChg chg="del">
          <pc:chgData name="Guest User" userId="" providerId="Windows Live" clId="Web-{7BC0669E-270D-4095-B780-1D9D8CF0A43F}" dt="2021-05-29T05:21:49.905" v="20"/>
          <pc:sldLayoutMkLst>
            <pc:docMk/>
            <pc:sldMasterMk cId="2099569238" sldId="2147483908"/>
            <pc:sldLayoutMk cId="2763777884" sldId="2147483921"/>
          </pc:sldLayoutMkLst>
        </pc:sldLayoutChg>
        <pc:sldLayoutChg chg="del">
          <pc:chgData name="Guest User" userId="" providerId="Windows Live" clId="Web-{7BC0669E-270D-4095-B780-1D9D8CF0A43F}" dt="2021-05-29T05:21:49.905" v="20"/>
          <pc:sldLayoutMkLst>
            <pc:docMk/>
            <pc:sldMasterMk cId="2099569238" sldId="2147483908"/>
            <pc:sldLayoutMk cId="2054360723" sldId="2147483922"/>
          </pc:sldLayoutMkLst>
        </pc:sldLayoutChg>
        <pc:sldLayoutChg chg="del">
          <pc:chgData name="Guest User" userId="" providerId="Windows Live" clId="Web-{7BC0669E-270D-4095-B780-1D9D8CF0A43F}" dt="2021-05-29T05:21:49.905" v="20"/>
          <pc:sldLayoutMkLst>
            <pc:docMk/>
            <pc:sldMasterMk cId="2099569238" sldId="2147483908"/>
            <pc:sldLayoutMk cId="1343892693" sldId="2147483923"/>
          </pc:sldLayoutMkLst>
        </pc:sldLayoutChg>
        <pc:sldLayoutChg chg="del">
          <pc:chgData name="Guest User" userId="" providerId="Windows Live" clId="Web-{7BC0669E-270D-4095-B780-1D9D8CF0A43F}" dt="2021-05-29T05:21:49.905" v="20"/>
          <pc:sldLayoutMkLst>
            <pc:docMk/>
            <pc:sldMasterMk cId="2099569238" sldId="2147483908"/>
            <pc:sldLayoutMk cId="882053136" sldId="2147483924"/>
          </pc:sldLayoutMkLst>
        </pc:sldLayoutChg>
        <pc:sldLayoutChg chg="del">
          <pc:chgData name="Guest User" userId="" providerId="Windows Live" clId="Web-{7BC0669E-270D-4095-B780-1D9D8CF0A43F}" dt="2021-05-29T05:21:49.905" v="20"/>
          <pc:sldLayoutMkLst>
            <pc:docMk/>
            <pc:sldMasterMk cId="2099569238" sldId="2147483908"/>
            <pc:sldLayoutMk cId="165434967" sldId="2147483925"/>
          </pc:sldLayoutMkLst>
        </pc:sldLayoutChg>
      </pc:sldMasterChg>
      <pc:sldMasterChg chg="add addSldLayout modSldLayout">
        <pc:chgData name="Guest User" userId="" providerId="Windows Live" clId="Web-{7BC0669E-270D-4095-B780-1D9D8CF0A43F}" dt="2021-05-29T05:21:49.905" v="20"/>
        <pc:sldMasterMkLst>
          <pc:docMk/>
          <pc:sldMasterMk cId="1466700898" sldId="2147483926"/>
        </pc:sldMasterMkLst>
        <pc:sldLayoutChg chg="add mod replId">
          <pc:chgData name="Guest User" userId="" providerId="Windows Live" clId="Web-{7BC0669E-270D-4095-B780-1D9D8CF0A43F}" dt="2021-05-29T05:21:49.905" v="20"/>
          <pc:sldLayoutMkLst>
            <pc:docMk/>
            <pc:sldMasterMk cId="1466700898" sldId="2147483926"/>
            <pc:sldLayoutMk cId="2564905132" sldId="2147483927"/>
          </pc:sldLayoutMkLst>
        </pc:sldLayoutChg>
        <pc:sldLayoutChg chg="add mod replId">
          <pc:chgData name="Guest User" userId="" providerId="Windows Live" clId="Web-{7BC0669E-270D-4095-B780-1D9D8CF0A43F}" dt="2021-05-29T05:21:49.905" v="20"/>
          <pc:sldLayoutMkLst>
            <pc:docMk/>
            <pc:sldMasterMk cId="1466700898" sldId="2147483926"/>
            <pc:sldLayoutMk cId="155151485" sldId="2147483928"/>
          </pc:sldLayoutMkLst>
        </pc:sldLayoutChg>
        <pc:sldLayoutChg chg="add mod replId">
          <pc:chgData name="Guest User" userId="" providerId="Windows Live" clId="Web-{7BC0669E-270D-4095-B780-1D9D8CF0A43F}" dt="2021-05-29T05:21:49.905" v="20"/>
          <pc:sldLayoutMkLst>
            <pc:docMk/>
            <pc:sldMasterMk cId="1466700898" sldId="2147483926"/>
            <pc:sldLayoutMk cId="269352628" sldId="2147483929"/>
          </pc:sldLayoutMkLst>
        </pc:sldLayoutChg>
        <pc:sldLayoutChg chg="add mod replId">
          <pc:chgData name="Guest User" userId="" providerId="Windows Live" clId="Web-{7BC0669E-270D-4095-B780-1D9D8CF0A43F}" dt="2021-05-29T05:21:49.905" v="20"/>
          <pc:sldLayoutMkLst>
            <pc:docMk/>
            <pc:sldMasterMk cId="1466700898" sldId="2147483926"/>
            <pc:sldLayoutMk cId="3310737503" sldId="2147483930"/>
          </pc:sldLayoutMkLst>
        </pc:sldLayoutChg>
        <pc:sldLayoutChg chg="add mod replId">
          <pc:chgData name="Guest User" userId="" providerId="Windows Live" clId="Web-{7BC0669E-270D-4095-B780-1D9D8CF0A43F}" dt="2021-05-29T05:21:49.905" v="20"/>
          <pc:sldLayoutMkLst>
            <pc:docMk/>
            <pc:sldMasterMk cId="1466700898" sldId="2147483926"/>
            <pc:sldLayoutMk cId="2385914538" sldId="2147483931"/>
          </pc:sldLayoutMkLst>
        </pc:sldLayoutChg>
        <pc:sldLayoutChg chg="add mod replId">
          <pc:chgData name="Guest User" userId="" providerId="Windows Live" clId="Web-{7BC0669E-270D-4095-B780-1D9D8CF0A43F}" dt="2021-05-29T05:21:49.905" v="20"/>
          <pc:sldLayoutMkLst>
            <pc:docMk/>
            <pc:sldMasterMk cId="1466700898" sldId="2147483926"/>
            <pc:sldLayoutMk cId="439999683" sldId="2147483932"/>
          </pc:sldLayoutMkLst>
        </pc:sldLayoutChg>
        <pc:sldLayoutChg chg="add mod replId">
          <pc:chgData name="Guest User" userId="" providerId="Windows Live" clId="Web-{7BC0669E-270D-4095-B780-1D9D8CF0A43F}" dt="2021-05-29T05:21:49.905" v="20"/>
          <pc:sldLayoutMkLst>
            <pc:docMk/>
            <pc:sldMasterMk cId="1466700898" sldId="2147483926"/>
            <pc:sldLayoutMk cId="1148687867" sldId="2147483933"/>
          </pc:sldLayoutMkLst>
        </pc:sldLayoutChg>
        <pc:sldLayoutChg chg="add mod replId">
          <pc:chgData name="Guest User" userId="" providerId="Windows Live" clId="Web-{7BC0669E-270D-4095-B780-1D9D8CF0A43F}" dt="2021-05-29T05:21:49.905" v="20"/>
          <pc:sldLayoutMkLst>
            <pc:docMk/>
            <pc:sldMasterMk cId="1466700898" sldId="2147483926"/>
            <pc:sldLayoutMk cId="673402119" sldId="2147483934"/>
          </pc:sldLayoutMkLst>
        </pc:sldLayoutChg>
        <pc:sldLayoutChg chg="add mod replId">
          <pc:chgData name="Guest User" userId="" providerId="Windows Live" clId="Web-{7BC0669E-270D-4095-B780-1D9D8CF0A43F}" dt="2021-05-29T05:21:49.905" v="20"/>
          <pc:sldLayoutMkLst>
            <pc:docMk/>
            <pc:sldMasterMk cId="1466700898" sldId="2147483926"/>
            <pc:sldLayoutMk cId="4097140675" sldId="2147483935"/>
          </pc:sldLayoutMkLst>
        </pc:sldLayoutChg>
        <pc:sldLayoutChg chg="add mod replId">
          <pc:chgData name="Guest User" userId="" providerId="Windows Live" clId="Web-{7BC0669E-270D-4095-B780-1D9D8CF0A43F}" dt="2021-05-29T05:21:49.905" v="20"/>
          <pc:sldLayoutMkLst>
            <pc:docMk/>
            <pc:sldMasterMk cId="1466700898" sldId="2147483926"/>
            <pc:sldLayoutMk cId="599242823" sldId="2147483936"/>
          </pc:sldLayoutMkLst>
        </pc:sldLayoutChg>
        <pc:sldLayoutChg chg="add mod replId">
          <pc:chgData name="Guest User" userId="" providerId="Windows Live" clId="Web-{7BC0669E-270D-4095-B780-1D9D8CF0A43F}" dt="2021-05-29T05:21:49.905" v="20"/>
          <pc:sldLayoutMkLst>
            <pc:docMk/>
            <pc:sldMasterMk cId="1466700898" sldId="2147483926"/>
            <pc:sldLayoutMk cId="2879101700" sldId="2147483937"/>
          </pc:sldLayoutMkLst>
        </pc:sldLayoutChg>
      </pc:sldMasterChg>
    </pc:docChg>
  </pc:docChgLst>
  <pc:docChgLst>
    <pc:chgData name="ゲスト ユーザー" providerId="Windows Live" clId="Web-{93F4137E-BA81-4088-B438-C639070375DA}"/>
    <pc:docChg chg="modSld">
      <pc:chgData name="ゲスト ユーザー" userId="" providerId="Windows Live" clId="Web-{93F4137E-BA81-4088-B438-C639070375DA}" dt="2021-05-29T10:40:58.267" v="15"/>
      <pc:docMkLst>
        <pc:docMk/>
      </pc:docMkLst>
      <pc:sldChg chg="modNotes">
        <pc:chgData name="ゲスト ユーザー" userId="" providerId="Windows Live" clId="Web-{93F4137E-BA81-4088-B438-C639070375DA}" dt="2021-05-29T10:30:39.313" v="2"/>
        <pc:sldMkLst>
          <pc:docMk/>
          <pc:sldMk cId="2871756983" sldId="258"/>
        </pc:sldMkLst>
      </pc:sldChg>
      <pc:sldChg chg="modNotes">
        <pc:chgData name="ゲスト ユーザー" userId="" providerId="Windows Live" clId="Web-{93F4137E-BA81-4088-B438-C639070375DA}" dt="2021-05-29T10:40:58.267" v="15"/>
        <pc:sldMkLst>
          <pc:docMk/>
          <pc:sldMk cId="410085768" sldId="262"/>
        </pc:sldMkLst>
      </pc:sldChg>
      <pc:sldChg chg="modNotes">
        <pc:chgData name="ゲスト ユーザー" userId="" providerId="Windows Live" clId="Web-{93F4137E-BA81-4088-B438-C639070375DA}" dt="2021-05-29T10:38:04.450" v="12"/>
        <pc:sldMkLst>
          <pc:docMk/>
          <pc:sldMk cId="463482248" sldId="263"/>
        </pc:sldMkLst>
      </pc:sldChg>
    </pc:docChg>
  </pc:docChgLst>
  <pc:docChgLst>
    <pc:chgData name="ゲスト ユーザー" providerId="Windows Live" clId="Web-{426859DF-2B8F-41A1-86A1-210F3978A34D}"/>
    <pc:docChg chg="modSld addMainMaster delMainMaster">
      <pc:chgData name="ゲスト ユーザー" userId="" providerId="Windows Live" clId="Web-{426859DF-2B8F-41A1-86A1-210F3978A34D}" dt="2021-05-29T06:26:27.613" v="420" actId="20577"/>
      <pc:docMkLst>
        <pc:docMk/>
      </pc:docMkLst>
      <pc:sldChg chg="modSp mod modClrScheme chgLayout">
        <pc:chgData name="ゲスト ユーザー" userId="" providerId="Windows Live" clId="Web-{426859DF-2B8F-41A1-86A1-210F3978A34D}" dt="2021-05-29T05:17:15.391" v="2"/>
        <pc:sldMkLst>
          <pc:docMk/>
          <pc:sldMk cId="298920138" sldId="256"/>
        </pc:sldMkLst>
        <pc:spChg chg="mod ord">
          <ac:chgData name="ゲスト ユーザー" userId="" providerId="Windows Live" clId="Web-{426859DF-2B8F-41A1-86A1-210F3978A34D}" dt="2021-05-29T05:17:15.391" v="2"/>
          <ac:spMkLst>
            <pc:docMk/>
            <pc:sldMk cId="298920138" sldId="256"/>
            <ac:spMk id="2" creationId="{3BB5753C-F16F-472E-A877-585585582C61}"/>
          </ac:spMkLst>
        </pc:spChg>
        <pc:spChg chg="mod ord">
          <ac:chgData name="ゲスト ユーザー" userId="" providerId="Windows Live" clId="Web-{426859DF-2B8F-41A1-86A1-210F3978A34D}" dt="2021-05-29T05:17:15.391" v="2"/>
          <ac:spMkLst>
            <pc:docMk/>
            <pc:sldMk cId="298920138" sldId="256"/>
            <ac:spMk id="3" creationId="{FB098E67-248D-4116-9C28-0282CEC1221F}"/>
          </ac:spMkLst>
        </pc:spChg>
      </pc:sldChg>
      <pc:sldChg chg="modSp mod modClrScheme chgLayout">
        <pc:chgData name="ゲスト ユーザー" userId="" providerId="Windows Live" clId="Web-{426859DF-2B8F-41A1-86A1-210F3978A34D}" dt="2021-05-29T05:17:15.391" v="2"/>
        <pc:sldMkLst>
          <pc:docMk/>
          <pc:sldMk cId="1263252156" sldId="257"/>
        </pc:sldMkLst>
        <pc:spChg chg="mod ord">
          <ac:chgData name="ゲスト ユーザー" userId="" providerId="Windows Live" clId="Web-{426859DF-2B8F-41A1-86A1-210F3978A34D}" dt="2021-05-29T05:17:15.391" v="2"/>
          <ac:spMkLst>
            <pc:docMk/>
            <pc:sldMk cId="1263252156" sldId="257"/>
            <ac:spMk id="2" creationId="{19808A36-BC9D-42EB-B05A-F9146471241A}"/>
          </ac:spMkLst>
        </pc:spChg>
        <pc:spChg chg="mod ord">
          <ac:chgData name="ゲスト ユーザー" userId="" providerId="Windows Live" clId="Web-{426859DF-2B8F-41A1-86A1-210F3978A34D}" dt="2021-05-29T05:17:15.391" v="2"/>
          <ac:spMkLst>
            <pc:docMk/>
            <pc:sldMk cId="1263252156" sldId="257"/>
            <ac:spMk id="3" creationId="{827F6B9F-FDDF-4E66-842E-5B284B486EC1}"/>
          </ac:spMkLst>
        </pc:spChg>
      </pc:sldChg>
      <pc:sldChg chg="modSp mod modClrScheme chgLayout">
        <pc:chgData name="ゲスト ユーザー" userId="" providerId="Windows Live" clId="Web-{426859DF-2B8F-41A1-86A1-210F3978A34D}" dt="2021-05-29T06:20:34.951" v="406" actId="20577"/>
        <pc:sldMkLst>
          <pc:docMk/>
          <pc:sldMk cId="2871756983" sldId="258"/>
        </pc:sldMkLst>
        <pc:spChg chg="mod ord">
          <ac:chgData name="ゲスト ユーザー" userId="" providerId="Windows Live" clId="Web-{426859DF-2B8F-41A1-86A1-210F3978A34D}" dt="2021-05-29T06:17:30.136" v="404" actId="20577"/>
          <ac:spMkLst>
            <pc:docMk/>
            <pc:sldMk cId="2871756983" sldId="258"/>
            <ac:spMk id="2" creationId="{EF064B92-57F5-4D0A-8093-919BAE6EB33E}"/>
          </ac:spMkLst>
        </pc:spChg>
        <pc:spChg chg="mod ord">
          <ac:chgData name="ゲスト ユーザー" userId="" providerId="Windows Live" clId="Web-{426859DF-2B8F-41A1-86A1-210F3978A34D}" dt="2021-05-29T06:20:34.951" v="406" actId="20577"/>
          <ac:spMkLst>
            <pc:docMk/>
            <pc:sldMk cId="2871756983" sldId="258"/>
            <ac:spMk id="3" creationId="{A018E4BA-CCDB-4F86-B473-DACE02540E6C}"/>
          </ac:spMkLst>
        </pc:spChg>
      </pc:sldChg>
      <pc:sldChg chg="modSp">
        <pc:chgData name="ゲスト ユーザー" userId="" providerId="Windows Live" clId="Web-{426859DF-2B8F-41A1-86A1-210F3978A34D}" dt="2021-05-29T06:26:27.613" v="420" actId="20577"/>
        <pc:sldMkLst>
          <pc:docMk/>
          <pc:sldMk cId="1486494987" sldId="259"/>
        </pc:sldMkLst>
        <pc:spChg chg="mod">
          <ac:chgData name="ゲスト ユーザー" userId="" providerId="Windows Live" clId="Web-{426859DF-2B8F-41A1-86A1-210F3978A34D}" dt="2021-05-29T06:26:27.613" v="420" actId="20577"/>
          <ac:spMkLst>
            <pc:docMk/>
            <pc:sldMk cId="1486494987" sldId="259"/>
            <ac:spMk id="3" creationId="{AB994619-F4C1-4681-BF56-7772C77B9F13}"/>
          </ac:spMkLst>
        </pc:spChg>
      </pc:sldChg>
      <pc:sldChg chg="modSp">
        <pc:chgData name="ゲスト ユーザー" userId="" providerId="Windows Live" clId="Web-{426859DF-2B8F-41A1-86A1-210F3978A34D}" dt="2021-05-29T06:02:36.074" v="353" actId="20577"/>
        <pc:sldMkLst>
          <pc:docMk/>
          <pc:sldMk cId="3656107784" sldId="260"/>
        </pc:sldMkLst>
        <pc:spChg chg="mod">
          <ac:chgData name="ゲスト ユーザー" userId="" providerId="Windows Live" clId="Web-{426859DF-2B8F-41A1-86A1-210F3978A34D}" dt="2021-05-29T06:02:36.074" v="353" actId="20577"/>
          <ac:spMkLst>
            <pc:docMk/>
            <pc:sldMk cId="3656107784" sldId="260"/>
            <ac:spMk id="3" creationId="{2C6B95A5-5100-4570-A767-ED999D1CB3B4}"/>
          </ac:spMkLst>
        </pc:spChg>
        <pc:spChg chg="mod">
          <ac:chgData name="ゲスト ユーザー" userId="" providerId="Windows Live" clId="Web-{426859DF-2B8F-41A1-86A1-210F3978A34D}" dt="2021-05-29T05:44:46.961" v="264" actId="20577"/>
          <ac:spMkLst>
            <pc:docMk/>
            <pc:sldMk cId="3656107784" sldId="260"/>
            <ac:spMk id="4" creationId="{9199DF69-29E1-424E-BEC8-C6B891A078CE}"/>
          </ac:spMkLst>
        </pc:spChg>
      </pc:sldChg>
      <pc:sldMasterChg chg="del delSldLayout">
        <pc:chgData name="ゲスト ユーザー" userId="" providerId="Windows Live" clId="Web-{426859DF-2B8F-41A1-86A1-210F3978A34D}" dt="2021-05-29T05:14:49.107" v="0"/>
        <pc:sldMasterMkLst>
          <pc:docMk/>
          <pc:sldMasterMk cId="703994037" sldId="2147483677"/>
        </pc:sldMasterMkLst>
        <pc:sldLayoutChg chg="del">
          <pc:chgData name="ゲスト ユーザー" userId="" providerId="Windows Live" clId="Web-{426859DF-2B8F-41A1-86A1-210F3978A34D}" dt="2021-05-29T05:14:49.107" v="0"/>
          <pc:sldLayoutMkLst>
            <pc:docMk/>
            <pc:sldMasterMk cId="703994037" sldId="2147483677"/>
            <pc:sldLayoutMk cId="3662511624" sldId="2147483678"/>
          </pc:sldLayoutMkLst>
        </pc:sldLayoutChg>
        <pc:sldLayoutChg chg="del">
          <pc:chgData name="ゲスト ユーザー" userId="" providerId="Windows Live" clId="Web-{426859DF-2B8F-41A1-86A1-210F3978A34D}" dt="2021-05-29T05:14:49.107" v="0"/>
          <pc:sldLayoutMkLst>
            <pc:docMk/>
            <pc:sldMasterMk cId="703994037" sldId="2147483677"/>
            <pc:sldLayoutMk cId="199949942" sldId="2147483679"/>
          </pc:sldLayoutMkLst>
        </pc:sldLayoutChg>
        <pc:sldLayoutChg chg="del">
          <pc:chgData name="ゲスト ユーザー" userId="" providerId="Windows Live" clId="Web-{426859DF-2B8F-41A1-86A1-210F3978A34D}" dt="2021-05-29T05:14:49.107" v="0"/>
          <pc:sldLayoutMkLst>
            <pc:docMk/>
            <pc:sldMasterMk cId="703994037" sldId="2147483677"/>
            <pc:sldLayoutMk cId="2897925305" sldId="2147483680"/>
          </pc:sldLayoutMkLst>
        </pc:sldLayoutChg>
        <pc:sldLayoutChg chg="del">
          <pc:chgData name="ゲスト ユーザー" userId="" providerId="Windows Live" clId="Web-{426859DF-2B8F-41A1-86A1-210F3978A34D}" dt="2021-05-29T05:14:49.107" v="0"/>
          <pc:sldLayoutMkLst>
            <pc:docMk/>
            <pc:sldMasterMk cId="703994037" sldId="2147483677"/>
            <pc:sldLayoutMk cId="2676182230" sldId="2147483681"/>
          </pc:sldLayoutMkLst>
        </pc:sldLayoutChg>
        <pc:sldLayoutChg chg="del">
          <pc:chgData name="ゲスト ユーザー" userId="" providerId="Windows Live" clId="Web-{426859DF-2B8F-41A1-86A1-210F3978A34D}" dt="2021-05-29T05:14:49.107" v="0"/>
          <pc:sldLayoutMkLst>
            <pc:docMk/>
            <pc:sldMasterMk cId="703994037" sldId="2147483677"/>
            <pc:sldLayoutMk cId="598660095" sldId="2147483682"/>
          </pc:sldLayoutMkLst>
        </pc:sldLayoutChg>
        <pc:sldLayoutChg chg="del">
          <pc:chgData name="ゲスト ユーザー" userId="" providerId="Windows Live" clId="Web-{426859DF-2B8F-41A1-86A1-210F3978A34D}" dt="2021-05-29T05:14:49.107" v="0"/>
          <pc:sldLayoutMkLst>
            <pc:docMk/>
            <pc:sldMasterMk cId="703994037" sldId="2147483677"/>
            <pc:sldLayoutMk cId="291927346" sldId="2147483683"/>
          </pc:sldLayoutMkLst>
        </pc:sldLayoutChg>
        <pc:sldLayoutChg chg="del">
          <pc:chgData name="ゲスト ユーザー" userId="" providerId="Windows Live" clId="Web-{426859DF-2B8F-41A1-86A1-210F3978A34D}" dt="2021-05-29T05:14:49.107" v="0"/>
          <pc:sldLayoutMkLst>
            <pc:docMk/>
            <pc:sldMasterMk cId="703994037" sldId="2147483677"/>
            <pc:sldLayoutMk cId="1637088162" sldId="2147483684"/>
          </pc:sldLayoutMkLst>
        </pc:sldLayoutChg>
        <pc:sldLayoutChg chg="del">
          <pc:chgData name="ゲスト ユーザー" userId="" providerId="Windows Live" clId="Web-{426859DF-2B8F-41A1-86A1-210F3978A34D}" dt="2021-05-29T05:14:49.107" v="0"/>
          <pc:sldLayoutMkLst>
            <pc:docMk/>
            <pc:sldMasterMk cId="703994037" sldId="2147483677"/>
            <pc:sldLayoutMk cId="120246589" sldId="2147483685"/>
          </pc:sldLayoutMkLst>
        </pc:sldLayoutChg>
        <pc:sldLayoutChg chg="del">
          <pc:chgData name="ゲスト ユーザー" userId="" providerId="Windows Live" clId="Web-{426859DF-2B8F-41A1-86A1-210F3978A34D}" dt="2021-05-29T05:14:49.107" v="0"/>
          <pc:sldLayoutMkLst>
            <pc:docMk/>
            <pc:sldMasterMk cId="703994037" sldId="2147483677"/>
            <pc:sldLayoutMk cId="2402651482" sldId="2147483686"/>
          </pc:sldLayoutMkLst>
        </pc:sldLayoutChg>
        <pc:sldLayoutChg chg="del">
          <pc:chgData name="ゲスト ユーザー" userId="" providerId="Windows Live" clId="Web-{426859DF-2B8F-41A1-86A1-210F3978A34D}" dt="2021-05-29T05:14:49.107" v="0"/>
          <pc:sldLayoutMkLst>
            <pc:docMk/>
            <pc:sldMasterMk cId="703994037" sldId="2147483677"/>
            <pc:sldLayoutMk cId="4065208852" sldId="2147483687"/>
          </pc:sldLayoutMkLst>
        </pc:sldLayoutChg>
        <pc:sldLayoutChg chg="del">
          <pc:chgData name="ゲスト ユーザー" userId="" providerId="Windows Live" clId="Web-{426859DF-2B8F-41A1-86A1-210F3978A34D}" dt="2021-05-29T05:14:49.107" v="0"/>
          <pc:sldLayoutMkLst>
            <pc:docMk/>
            <pc:sldMasterMk cId="703994037" sldId="2147483677"/>
            <pc:sldLayoutMk cId="291114211" sldId="2147483688"/>
          </pc:sldLayoutMkLst>
        </pc:sldLayoutChg>
        <pc:sldLayoutChg chg="del">
          <pc:chgData name="ゲスト ユーザー" userId="" providerId="Windows Live" clId="Web-{426859DF-2B8F-41A1-86A1-210F3978A34D}" dt="2021-05-29T05:14:49.107" v="0"/>
          <pc:sldLayoutMkLst>
            <pc:docMk/>
            <pc:sldMasterMk cId="703994037" sldId="2147483677"/>
            <pc:sldLayoutMk cId="3139602094" sldId="2147483689"/>
          </pc:sldLayoutMkLst>
        </pc:sldLayoutChg>
        <pc:sldLayoutChg chg="del">
          <pc:chgData name="ゲスト ユーザー" userId="" providerId="Windows Live" clId="Web-{426859DF-2B8F-41A1-86A1-210F3978A34D}" dt="2021-05-29T05:14:49.107" v="0"/>
          <pc:sldLayoutMkLst>
            <pc:docMk/>
            <pc:sldMasterMk cId="703994037" sldId="2147483677"/>
            <pc:sldLayoutMk cId="1207244511" sldId="2147483690"/>
          </pc:sldLayoutMkLst>
        </pc:sldLayoutChg>
        <pc:sldLayoutChg chg="del">
          <pc:chgData name="ゲスト ユーザー" userId="" providerId="Windows Live" clId="Web-{426859DF-2B8F-41A1-86A1-210F3978A34D}" dt="2021-05-29T05:14:49.107" v="0"/>
          <pc:sldLayoutMkLst>
            <pc:docMk/>
            <pc:sldMasterMk cId="703994037" sldId="2147483677"/>
            <pc:sldLayoutMk cId="835681448" sldId="2147483691"/>
          </pc:sldLayoutMkLst>
        </pc:sldLayoutChg>
        <pc:sldLayoutChg chg="del">
          <pc:chgData name="ゲスト ユーザー" userId="" providerId="Windows Live" clId="Web-{426859DF-2B8F-41A1-86A1-210F3978A34D}" dt="2021-05-29T05:14:49.107" v="0"/>
          <pc:sldLayoutMkLst>
            <pc:docMk/>
            <pc:sldMasterMk cId="703994037" sldId="2147483677"/>
            <pc:sldLayoutMk cId="1925878579" sldId="2147483692"/>
          </pc:sldLayoutMkLst>
        </pc:sldLayoutChg>
        <pc:sldLayoutChg chg="del">
          <pc:chgData name="ゲスト ユーザー" userId="" providerId="Windows Live" clId="Web-{426859DF-2B8F-41A1-86A1-210F3978A34D}" dt="2021-05-29T05:14:49.107" v="0"/>
          <pc:sldLayoutMkLst>
            <pc:docMk/>
            <pc:sldMasterMk cId="703994037" sldId="2147483677"/>
            <pc:sldLayoutMk cId="2840026945" sldId="2147483693"/>
          </pc:sldLayoutMkLst>
        </pc:sldLayoutChg>
        <pc:sldLayoutChg chg="del">
          <pc:chgData name="ゲスト ユーザー" userId="" providerId="Windows Live" clId="Web-{426859DF-2B8F-41A1-86A1-210F3978A34D}" dt="2021-05-29T05:14:49.107" v="0"/>
          <pc:sldLayoutMkLst>
            <pc:docMk/>
            <pc:sldMasterMk cId="703994037" sldId="2147483677"/>
            <pc:sldLayoutMk cId="4145877721" sldId="2147483694"/>
          </pc:sldLayoutMkLst>
        </pc:sldLayoutChg>
      </pc:sldMasterChg>
      <pc:sldMasterChg chg="add addSldLayout modSldLayout">
        <pc:chgData name="ゲスト ユーザー" userId="" providerId="Windows Live" clId="Web-{426859DF-2B8F-41A1-86A1-210F3978A34D}" dt="2021-05-29T05:14:49.107" v="0"/>
        <pc:sldMasterMkLst>
          <pc:docMk/>
          <pc:sldMasterMk cId="788565425" sldId="2147483695"/>
        </pc:sldMasterMkLst>
        <pc:sldLayoutChg chg="add mod replId">
          <pc:chgData name="ゲスト ユーザー" userId="" providerId="Windows Live" clId="Web-{426859DF-2B8F-41A1-86A1-210F3978A34D}" dt="2021-05-29T05:14:49.107" v="0"/>
          <pc:sldLayoutMkLst>
            <pc:docMk/>
            <pc:sldMasterMk cId="788565425" sldId="2147483695"/>
            <pc:sldLayoutMk cId="3879265813" sldId="2147483696"/>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1025841683" sldId="2147483697"/>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753997224" sldId="2147483698"/>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2238947118" sldId="2147483699"/>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1395847584" sldId="2147483700"/>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2519431452" sldId="2147483701"/>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1908134326" sldId="2147483702"/>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3737679424" sldId="2147483703"/>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882334534" sldId="2147483704"/>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1470213547" sldId="2147483705"/>
          </pc:sldLayoutMkLst>
        </pc:sldLayoutChg>
        <pc:sldLayoutChg chg="add mod replId">
          <pc:chgData name="ゲスト ユーザー" userId="" providerId="Windows Live" clId="Web-{426859DF-2B8F-41A1-86A1-210F3978A34D}" dt="2021-05-29T05:14:49.107" v="0"/>
          <pc:sldLayoutMkLst>
            <pc:docMk/>
            <pc:sldMasterMk cId="788565425" sldId="2147483695"/>
            <pc:sldLayoutMk cId="3891816588" sldId="2147483706"/>
          </pc:sldLayoutMkLst>
        </pc:sldLayoutChg>
      </pc:sldMasterChg>
      <pc:sldMasterChg chg="del delSldLayout">
        <pc:chgData name="ゲスト ユーザー" userId="" providerId="Windows Live" clId="Web-{426859DF-2B8F-41A1-86A1-210F3978A34D}" dt="2021-05-29T05:15:05.342" v="1"/>
        <pc:sldMasterMkLst>
          <pc:docMk/>
          <pc:sldMasterMk cId="3517219902" sldId="2147483707"/>
        </pc:sldMasterMkLst>
        <pc:sldLayoutChg chg="del">
          <pc:chgData name="ゲスト ユーザー" userId="" providerId="Windows Live" clId="Web-{426859DF-2B8F-41A1-86A1-210F3978A34D}" dt="2021-05-29T05:15:05.342" v="1"/>
          <pc:sldLayoutMkLst>
            <pc:docMk/>
            <pc:sldMasterMk cId="3517219902" sldId="2147483707"/>
            <pc:sldLayoutMk cId="1316716571" sldId="2147483708"/>
          </pc:sldLayoutMkLst>
        </pc:sldLayoutChg>
        <pc:sldLayoutChg chg="del">
          <pc:chgData name="ゲスト ユーザー" userId="" providerId="Windows Live" clId="Web-{426859DF-2B8F-41A1-86A1-210F3978A34D}" dt="2021-05-29T05:15:05.342" v="1"/>
          <pc:sldLayoutMkLst>
            <pc:docMk/>
            <pc:sldMasterMk cId="3517219902" sldId="2147483707"/>
            <pc:sldLayoutMk cId="706130018" sldId="2147483709"/>
          </pc:sldLayoutMkLst>
        </pc:sldLayoutChg>
        <pc:sldLayoutChg chg="del">
          <pc:chgData name="ゲスト ユーザー" userId="" providerId="Windows Live" clId="Web-{426859DF-2B8F-41A1-86A1-210F3978A34D}" dt="2021-05-29T05:15:05.342" v="1"/>
          <pc:sldLayoutMkLst>
            <pc:docMk/>
            <pc:sldMasterMk cId="3517219902" sldId="2147483707"/>
            <pc:sldLayoutMk cId="683624357" sldId="2147483710"/>
          </pc:sldLayoutMkLst>
        </pc:sldLayoutChg>
        <pc:sldLayoutChg chg="del">
          <pc:chgData name="ゲスト ユーザー" userId="" providerId="Windows Live" clId="Web-{426859DF-2B8F-41A1-86A1-210F3978A34D}" dt="2021-05-29T05:15:05.342" v="1"/>
          <pc:sldLayoutMkLst>
            <pc:docMk/>
            <pc:sldMasterMk cId="3517219902" sldId="2147483707"/>
            <pc:sldLayoutMk cId="2369248776" sldId="2147483711"/>
          </pc:sldLayoutMkLst>
        </pc:sldLayoutChg>
        <pc:sldLayoutChg chg="del">
          <pc:chgData name="ゲスト ユーザー" userId="" providerId="Windows Live" clId="Web-{426859DF-2B8F-41A1-86A1-210F3978A34D}" dt="2021-05-29T05:15:05.342" v="1"/>
          <pc:sldLayoutMkLst>
            <pc:docMk/>
            <pc:sldMasterMk cId="3517219902" sldId="2147483707"/>
            <pc:sldLayoutMk cId="1295163152" sldId="2147483712"/>
          </pc:sldLayoutMkLst>
        </pc:sldLayoutChg>
        <pc:sldLayoutChg chg="del">
          <pc:chgData name="ゲスト ユーザー" userId="" providerId="Windows Live" clId="Web-{426859DF-2B8F-41A1-86A1-210F3978A34D}" dt="2021-05-29T05:15:05.342" v="1"/>
          <pc:sldLayoutMkLst>
            <pc:docMk/>
            <pc:sldMasterMk cId="3517219902" sldId="2147483707"/>
            <pc:sldLayoutMk cId="2635562871" sldId="2147483713"/>
          </pc:sldLayoutMkLst>
        </pc:sldLayoutChg>
        <pc:sldLayoutChg chg="del">
          <pc:chgData name="ゲスト ユーザー" userId="" providerId="Windows Live" clId="Web-{426859DF-2B8F-41A1-86A1-210F3978A34D}" dt="2021-05-29T05:15:05.342" v="1"/>
          <pc:sldLayoutMkLst>
            <pc:docMk/>
            <pc:sldMasterMk cId="3517219902" sldId="2147483707"/>
            <pc:sldLayoutMk cId="1310566117" sldId="2147483714"/>
          </pc:sldLayoutMkLst>
        </pc:sldLayoutChg>
        <pc:sldLayoutChg chg="del">
          <pc:chgData name="ゲスト ユーザー" userId="" providerId="Windows Live" clId="Web-{426859DF-2B8F-41A1-86A1-210F3978A34D}" dt="2021-05-29T05:15:05.342" v="1"/>
          <pc:sldLayoutMkLst>
            <pc:docMk/>
            <pc:sldMasterMk cId="3517219902" sldId="2147483707"/>
            <pc:sldLayoutMk cId="1696956362" sldId="2147483715"/>
          </pc:sldLayoutMkLst>
        </pc:sldLayoutChg>
        <pc:sldLayoutChg chg="del">
          <pc:chgData name="ゲスト ユーザー" userId="" providerId="Windows Live" clId="Web-{426859DF-2B8F-41A1-86A1-210F3978A34D}" dt="2021-05-29T05:15:05.342" v="1"/>
          <pc:sldLayoutMkLst>
            <pc:docMk/>
            <pc:sldMasterMk cId="3517219902" sldId="2147483707"/>
            <pc:sldLayoutMk cId="2468289228" sldId="2147483716"/>
          </pc:sldLayoutMkLst>
        </pc:sldLayoutChg>
        <pc:sldLayoutChg chg="del">
          <pc:chgData name="ゲスト ユーザー" userId="" providerId="Windows Live" clId="Web-{426859DF-2B8F-41A1-86A1-210F3978A34D}" dt="2021-05-29T05:15:05.342" v="1"/>
          <pc:sldLayoutMkLst>
            <pc:docMk/>
            <pc:sldMasterMk cId="3517219902" sldId="2147483707"/>
            <pc:sldLayoutMk cId="862106869" sldId="2147483717"/>
          </pc:sldLayoutMkLst>
        </pc:sldLayoutChg>
        <pc:sldLayoutChg chg="del">
          <pc:chgData name="ゲスト ユーザー" userId="" providerId="Windows Live" clId="Web-{426859DF-2B8F-41A1-86A1-210F3978A34D}" dt="2021-05-29T05:15:05.342" v="1"/>
          <pc:sldLayoutMkLst>
            <pc:docMk/>
            <pc:sldMasterMk cId="3517219902" sldId="2147483707"/>
            <pc:sldLayoutMk cId="1218176989" sldId="2147483718"/>
          </pc:sldLayoutMkLst>
        </pc:sldLayoutChg>
      </pc:sldMasterChg>
      <pc:sldMasterChg chg="add addSldLayout modSldLayout">
        <pc:chgData name="ゲスト ユーザー" userId="" providerId="Windows Live" clId="Web-{426859DF-2B8F-41A1-86A1-210F3978A34D}" dt="2021-05-29T05:15:05.342" v="1"/>
        <pc:sldMasterMkLst>
          <pc:docMk/>
          <pc:sldMasterMk cId="381767239" sldId="2147483719"/>
        </pc:sldMasterMkLst>
        <pc:sldLayoutChg chg="add mod replId">
          <pc:chgData name="ゲスト ユーザー" userId="" providerId="Windows Live" clId="Web-{426859DF-2B8F-41A1-86A1-210F3978A34D}" dt="2021-05-29T05:15:05.342" v="1"/>
          <pc:sldLayoutMkLst>
            <pc:docMk/>
            <pc:sldMasterMk cId="381767239" sldId="2147483719"/>
            <pc:sldLayoutMk cId="826054051" sldId="2147483720"/>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1182737208" sldId="2147483721"/>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3853353403" sldId="2147483722"/>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3397464207" sldId="2147483723"/>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1757958340" sldId="2147483724"/>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2108116832" sldId="2147483725"/>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599294695" sldId="2147483726"/>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847589919" sldId="2147483727"/>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284883247" sldId="2147483728"/>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1787453746" sldId="2147483729"/>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4052667565" sldId="2147483730"/>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3251952449" sldId="2147483731"/>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1800355804" sldId="2147483732"/>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2462320398" sldId="2147483733"/>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1602440083" sldId="2147483734"/>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2955969025" sldId="2147483735"/>
          </pc:sldLayoutMkLst>
        </pc:sldLayoutChg>
        <pc:sldLayoutChg chg="add mod replId">
          <pc:chgData name="ゲスト ユーザー" userId="" providerId="Windows Live" clId="Web-{426859DF-2B8F-41A1-86A1-210F3978A34D}" dt="2021-05-29T05:15:05.342" v="1"/>
          <pc:sldLayoutMkLst>
            <pc:docMk/>
            <pc:sldMasterMk cId="381767239" sldId="2147483719"/>
            <pc:sldLayoutMk cId="3639359003" sldId="2147483736"/>
          </pc:sldLayoutMkLst>
        </pc:sldLayoutChg>
      </pc:sldMasterChg>
      <pc:sldMasterChg chg="del delSldLayout">
        <pc:chgData name="ゲスト ユーザー" userId="" providerId="Windows Live" clId="Web-{426859DF-2B8F-41A1-86A1-210F3978A34D}" dt="2021-05-29T05:17:15.391" v="2"/>
        <pc:sldMasterMkLst>
          <pc:docMk/>
          <pc:sldMasterMk cId="978535408" sldId="2147483842"/>
        </pc:sldMasterMkLst>
        <pc:sldLayoutChg chg="del">
          <pc:chgData name="ゲスト ユーザー" userId="" providerId="Windows Live" clId="Web-{426859DF-2B8F-41A1-86A1-210F3978A34D}" dt="2021-05-29T05:17:15.391" v="2"/>
          <pc:sldLayoutMkLst>
            <pc:docMk/>
            <pc:sldMasterMk cId="978535408" sldId="2147483842"/>
            <pc:sldLayoutMk cId="850877770" sldId="2147483843"/>
          </pc:sldLayoutMkLst>
        </pc:sldLayoutChg>
        <pc:sldLayoutChg chg="del">
          <pc:chgData name="ゲスト ユーザー" userId="" providerId="Windows Live" clId="Web-{426859DF-2B8F-41A1-86A1-210F3978A34D}" dt="2021-05-29T05:17:15.391" v="2"/>
          <pc:sldLayoutMkLst>
            <pc:docMk/>
            <pc:sldMasterMk cId="978535408" sldId="2147483842"/>
            <pc:sldLayoutMk cId="1560585879" sldId="2147483844"/>
          </pc:sldLayoutMkLst>
        </pc:sldLayoutChg>
        <pc:sldLayoutChg chg="del">
          <pc:chgData name="ゲスト ユーザー" userId="" providerId="Windows Live" clId="Web-{426859DF-2B8F-41A1-86A1-210F3978A34D}" dt="2021-05-29T05:17:15.391" v="2"/>
          <pc:sldLayoutMkLst>
            <pc:docMk/>
            <pc:sldMasterMk cId="978535408" sldId="2147483842"/>
            <pc:sldLayoutMk cId="1693080337" sldId="2147483845"/>
          </pc:sldLayoutMkLst>
        </pc:sldLayoutChg>
        <pc:sldLayoutChg chg="del">
          <pc:chgData name="ゲスト ユーザー" userId="" providerId="Windows Live" clId="Web-{426859DF-2B8F-41A1-86A1-210F3978A34D}" dt="2021-05-29T05:17:15.391" v="2"/>
          <pc:sldLayoutMkLst>
            <pc:docMk/>
            <pc:sldMasterMk cId="978535408" sldId="2147483842"/>
            <pc:sldLayoutMk cId="1534698384" sldId="2147483846"/>
          </pc:sldLayoutMkLst>
        </pc:sldLayoutChg>
        <pc:sldLayoutChg chg="del">
          <pc:chgData name="ゲスト ユーザー" userId="" providerId="Windows Live" clId="Web-{426859DF-2B8F-41A1-86A1-210F3978A34D}" dt="2021-05-29T05:17:15.391" v="2"/>
          <pc:sldLayoutMkLst>
            <pc:docMk/>
            <pc:sldMasterMk cId="978535408" sldId="2147483842"/>
            <pc:sldLayoutMk cId="1099723892" sldId="2147483847"/>
          </pc:sldLayoutMkLst>
        </pc:sldLayoutChg>
        <pc:sldLayoutChg chg="del">
          <pc:chgData name="ゲスト ユーザー" userId="" providerId="Windows Live" clId="Web-{426859DF-2B8F-41A1-86A1-210F3978A34D}" dt="2021-05-29T05:17:15.391" v="2"/>
          <pc:sldLayoutMkLst>
            <pc:docMk/>
            <pc:sldMasterMk cId="978535408" sldId="2147483842"/>
            <pc:sldLayoutMk cId="3076674540" sldId="2147483848"/>
          </pc:sldLayoutMkLst>
        </pc:sldLayoutChg>
        <pc:sldLayoutChg chg="del">
          <pc:chgData name="ゲスト ユーザー" userId="" providerId="Windows Live" clId="Web-{426859DF-2B8F-41A1-86A1-210F3978A34D}" dt="2021-05-29T05:17:15.391" v="2"/>
          <pc:sldLayoutMkLst>
            <pc:docMk/>
            <pc:sldMasterMk cId="978535408" sldId="2147483842"/>
            <pc:sldLayoutMk cId="289371764" sldId="2147483849"/>
          </pc:sldLayoutMkLst>
        </pc:sldLayoutChg>
        <pc:sldLayoutChg chg="del">
          <pc:chgData name="ゲスト ユーザー" userId="" providerId="Windows Live" clId="Web-{426859DF-2B8F-41A1-86A1-210F3978A34D}" dt="2021-05-29T05:17:15.391" v="2"/>
          <pc:sldLayoutMkLst>
            <pc:docMk/>
            <pc:sldMasterMk cId="978535408" sldId="2147483842"/>
            <pc:sldLayoutMk cId="1930786835" sldId="2147483850"/>
          </pc:sldLayoutMkLst>
        </pc:sldLayoutChg>
        <pc:sldLayoutChg chg="del">
          <pc:chgData name="ゲスト ユーザー" userId="" providerId="Windows Live" clId="Web-{426859DF-2B8F-41A1-86A1-210F3978A34D}" dt="2021-05-29T05:17:15.391" v="2"/>
          <pc:sldLayoutMkLst>
            <pc:docMk/>
            <pc:sldMasterMk cId="978535408" sldId="2147483842"/>
            <pc:sldLayoutMk cId="3651628112" sldId="2147483851"/>
          </pc:sldLayoutMkLst>
        </pc:sldLayoutChg>
        <pc:sldLayoutChg chg="del">
          <pc:chgData name="ゲスト ユーザー" userId="" providerId="Windows Live" clId="Web-{426859DF-2B8F-41A1-86A1-210F3978A34D}" dt="2021-05-29T05:17:15.391" v="2"/>
          <pc:sldLayoutMkLst>
            <pc:docMk/>
            <pc:sldMasterMk cId="978535408" sldId="2147483842"/>
            <pc:sldLayoutMk cId="1673065693" sldId="2147483852"/>
          </pc:sldLayoutMkLst>
        </pc:sldLayoutChg>
        <pc:sldLayoutChg chg="del">
          <pc:chgData name="ゲスト ユーザー" userId="" providerId="Windows Live" clId="Web-{426859DF-2B8F-41A1-86A1-210F3978A34D}" dt="2021-05-29T05:17:15.391" v="2"/>
          <pc:sldLayoutMkLst>
            <pc:docMk/>
            <pc:sldMasterMk cId="978535408" sldId="2147483842"/>
            <pc:sldLayoutMk cId="3212644566" sldId="2147483853"/>
          </pc:sldLayoutMkLst>
        </pc:sldLayoutChg>
        <pc:sldLayoutChg chg="del">
          <pc:chgData name="ゲスト ユーザー" userId="" providerId="Windows Live" clId="Web-{426859DF-2B8F-41A1-86A1-210F3978A34D}" dt="2021-05-29T05:17:15.391" v="2"/>
          <pc:sldLayoutMkLst>
            <pc:docMk/>
            <pc:sldMasterMk cId="978535408" sldId="2147483842"/>
            <pc:sldLayoutMk cId="2882621574" sldId="2147483854"/>
          </pc:sldLayoutMkLst>
        </pc:sldLayoutChg>
        <pc:sldLayoutChg chg="del">
          <pc:chgData name="ゲスト ユーザー" userId="" providerId="Windows Live" clId="Web-{426859DF-2B8F-41A1-86A1-210F3978A34D}" dt="2021-05-29T05:17:15.391" v="2"/>
          <pc:sldLayoutMkLst>
            <pc:docMk/>
            <pc:sldMasterMk cId="978535408" sldId="2147483842"/>
            <pc:sldLayoutMk cId="690852856" sldId="2147483855"/>
          </pc:sldLayoutMkLst>
        </pc:sldLayoutChg>
        <pc:sldLayoutChg chg="del">
          <pc:chgData name="ゲスト ユーザー" userId="" providerId="Windows Live" clId="Web-{426859DF-2B8F-41A1-86A1-210F3978A34D}" dt="2021-05-29T05:17:15.391" v="2"/>
          <pc:sldLayoutMkLst>
            <pc:docMk/>
            <pc:sldMasterMk cId="978535408" sldId="2147483842"/>
            <pc:sldLayoutMk cId="1741010974" sldId="2147483856"/>
          </pc:sldLayoutMkLst>
        </pc:sldLayoutChg>
        <pc:sldLayoutChg chg="del">
          <pc:chgData name="ゲスト ユーザー" userId="" providerId="Windows Live" clId="Web-{426859DF-2B8F-41A1-86A1-210F3978A34D}" dt="2021-05-29T05:17:15.391" v="2"/>
          <pc:sldLayoutMkLst>
            <pc:docMk/>
            <pc:sldMasterMk cId="978535408" sldId="2147483842"/>
            <pc:sldLayoutMk cId="1361995639" sldId="2147483857"/>
          </pc:sldLayoutMkLst>
        </pc:sldLayoutChg>
        <pc:sldLayoutChg chg="del">
          <pc:chgData name="ゲスト ユーザー" userId="" providerId="Windows Live" clId="Web-{426859DF-2B8F-41A1-86A1-210F3978A34D}" dt="2021-05-29T05:17:15.391" v="2"/>
          <pc:sldLayoutMkLst>
            <pc:docMk/>
            <pc:sldMasterMk cId="978535408" sldId="2147483842"/>
            <pc:sldLayoutMk cId="2052984847" sldId="2147483858"/>
          </pc:sldLayoutMkLst>
        </pc:sldLayoutChg>
        <pc:sldLayoutChg chg="del">
          <pc:chgData name="ゲスト ユーザー" userId="" providerId="Windows Live" clId="Web-{426859DF-2B8F-41A1-86A1-210F3978A34D}" dt="2021-05-29T05:17:15.391" v="2"/>
          <pc:sldLayoutMkLst>
            <pc:docMk/>
            <pc:sldMasterMk cId="978535408" sldId="2147483842"/>
            <pc:sldLayoutMk cId="583811399" sldId="2147483859"/>
          </pc:sldLayoutMkLst>
        </pc:sldLayoutChg>
      </pc:sldMasterChg>
      <pc:sldMasterChg chg="add addSldLayout modSldLayout">
        <pc:chgData name="ゲスト ユーザー" userId="" providerId="Windows Live" clId="Web-{426859DF-2B8F-41A1-86A1-210F3978A34D}" dt="2021-05-29T05:17:15.391" v="2"/>
        <pc:sldMasterMkLst>
          <pc:docMk/>
          <pc:sldMasterMk cId="3414897077" sldId="2147483860"/>
        </pc:sldMasterMkLst>
        <pc:sldLayoutChg chg="add mod replId">
          <pc:chgData name="ゲスト ユーザー" userId="" providerId="Windows Live" clId="Web-{426859DF-2B8F-41A1-86A1-210F3978A34D}" dt="2021-05-29T05:17:15.391" v="2"/>
          <pc:sldLayoutMkLst>
            <pc:docMk/>
            <pc:sldMasterMk cId="3414897077" sldId="2147483860"/>
            <pc:sldLayoutMk cId="479958256" sldId="2147483861"/>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1452674759" sldId="2147483862"/>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1175305563" sldId="2147483863"/>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3938568552" sldId="2147483864"/>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2778660479" sldId="2147483865"/>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4145715020" sldId="2147483866"/>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1039352613" sldId="2147483867"/>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3648627055" sldId="2147483868"/>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304043435" sldId="2147483869"/>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2461073056" sldId="2147483870"/>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3439513970" sldId="2147483871"/>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595969314" sldId="2147483872"/>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1388321738" sldId="2147483873"/>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846494881" sldId="2147483874"/>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3759536260" sldId="2147483875"/>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277535221" sldId="2147483876"/>
          </pc:sldLayoutMkLst>
        </pc:sldLayoutChg>
        <pc:sldLayoutChg chg="add mod replId">
          <pc:chgData name="ゲスト ユーザー" userId="" providerId="Windows Live" clId="Web-{426859DF-2B8F-41A1-86A1-210F3978A34D}" dt="2021-05-29T05:17:15.391" v="2"/>
          <pc:sldLayoutMkLst>
            <pc:docMk/>
            <pc:sldMasterMk cId="3414897077" sldId="2147483860"/>
            <pc:sldLayoutMk cId="4002793819" sldId="2147483877"/>
          </pc:sldLayoutMkLst>
        </pc:sldLayoutChg>
      </pc:sldMasterChg>
    </pc:docChg>
  </pc:docChgLst>
  <pc:docChgLst>
    <pc:chgData name="ゲスト ユーザー" providerId="Windows Live" clId="Web-{B477BEB5-DF05-4633-83AC-04B4BF10D270}"/>
    <pc:docChg chg="modSld">
      <pc:chgData name="ゲスト ユーザー" userId="" providerId="Windows Live" clId="Web-{B477BEB5-DF05-4633-83AC-04B4BF10D270}" dt="2021-06-01T05:17:36.289" v="2" actId="20577"/>
      <pc:docMkLst>
        <pc:docMk/>
      </pc:docMkLst>
      <pc:sldChg chg="modSp">
        <pc:chgData name="ゲスト ユーザー" userId="" providerId="Windows Live" clId="Web-{B477BEB5-DF05-4633-83AC-04B4BF10D270}" dt="2021-06-01T05:17:36.289" v="2" actId="20577"/>
        <pc:sldMkLst>
          <pc:docMk/>
          <pc:sldMk cId="3709353640" sldId="271"/>
        </pc:sldMkLst>
        <pc:spChg chg="mod">
          <ac:chgData name="ゲスト ユーザー" userId="" providerId="Windows Live" clId="Web-{B477BEB5-DF05-4633-83AC-04B4BF10D270}" dt="2021-06-01T05:17:36.289" v="2" actId="20577"/>
          <ac:spMkLst>
            <pc:docMk/>
            <pc:sldMk cId="3709353640" sldId="271"/>
            <ac:spMk id="3" creationId="{99EB869E-50E5-45C3-B404-7FF71E6B87DC}"/>
          </ac:spMkLst>
        </pc:spChg>
      </pc:sldChg>
      <pc:sldChg chg="addSp">
        <pc:chgData name="ゲスト ユーザー" userId="" providerId="Windows Live" clId="Web-{B477BEB5-DF05-4633-83AC-04B4BF10D270}" dt="2021-06-01T05:12:35.424" v="0"/>
        <pc:sldMkLst>
          <pc:docMk/>
          <pc:sldMk cId="876589105" sldId="273"/>
        </pc:sldMkLst>
        <pc:spChg chg="add">
          <ac:chgData name="ゲスト ユーザー" userId="" providerId="Windows Live" clId="Web-{B477BEB5-DF05-4633-83AC-04B4BF10D270}" dt="2021-06-01T05:12:35.424" v="0"/>
          <ac:spMkLst>
            <pc:docMk/>
            <pc:sldMk cId="876589105" sldId="273"/>
            <ac:spMk id="9" creationId="{415DCD74-BAAF-40F1-ADA3-66AE26321104}"/>
          </ac:spMkLst>
        </pc:spChg>
      </pc:sldChg>
    </pc:docChg>
  </pc:docChgLst>
  <pc:docChgLst>
    <pc:chgData name="ゲスト ユーザー" providerId="Windows Live" clId="Web-{EB45EA9A-6022-4C92-9D28-D7C5C46F16B2}"/>
    <pc:docChg chg="addSld modSld">
      <pc:chgData name="ゲスト ユーザー" userId="" providerId="Windows Live" clId="Web-{EB45EA9A-6022-4C92-9D28-D7C5C46F16B2}" dt="2021-06-01T05:30:24.929" v="127" actId="20577"/>
      <pc:docMkLst>
        <pc:docMk/>
      </pc:docMkLst>
      <pc:sldChg chg="modNotes">
        <pc:chgData name="ゲスト ユーザー" userId="" providerId="Windows Live" clId="Web-{EB45EA9A-6022-4C92-9D28-D7C5C46F16B2}" dt="2021-06-01T04:28:08.128" v="1"/>
        <pc:sldMkLst>
          <pc:docMk/>
          <pc:sldMk cId="357904234" sldId="265"/>
        </pc:sldMkLst>
      </pc:sldChg>
      <pc:sldChg chg="modSp">
        <pc:chgData name="ゲスト ユーザー" userId="" providerId="Windows Live" clId="Web-{EB45EA9A-6022-4C92-9D28-D7C5C46F16B2}" dt="2021-06-01T05:06:12.621" v="101" actId="20577"/>
        <pc:sldMkLst>
          <pc:docMk/>
          <pc:sldMk cId="3709353640" sldId="271"/>
        </pc:sldMkLst>
        <pc:spChg chg="mod">
          <ac:chgData name="ゲスト ユーザー" userId="" providerId="Windows Live" clId="Web-{EB45EA9A-6022-4C92-9D28-D7C5C46F16B2}" dt="2021-06-01T05:06:12.621" v="101" actId="20577"/>
          <ac:spMkLst>
            <pc:docMk/>
            <pc:sldMk cId="3709353640" sldId="271"/>
            <ac:spMk id="3" creationId="{99EB869E-50E5-45C3-B404-7FF71E6B87DC}"/>
          </ac:spMkLst>
        </pc:spChg>
      </pc:sldChg>
      <pc:sldChg chg="modSp new">
        <pc:chgData name="ゲスト ユーザー" userId="" providerId="Windows Live" clId="Web-{EB45EA9A-6022-4C92-9D28-D7C5C46F16B2}" dt="2021-06-01T05:30:24.929" v="127" actId="20577"/>
        <pc:sldMkLst>
          <pc:docMk/>
          <pc:sldMk cId="876589105" sldId="273"/>
        </pc:sldMkLst>
        <pc:spChg chg="mod">
          <ac:chgData name="ゲスト ユーザー" userId="" providerId="Windows Live" clId="Web-{EB45EA9A-6022-4C92-9D28-D7C5C46F16B2}" dt="2021-06-01T05:14:33.427" v="113" actId="20577"/>
          <ac:spMkLst>
            <pc:docMk/>
            <pc:sldMk cId="876589105" sldId="273"/>
            <ac:spMk id="2" creationId="{6E087D0C-BA14-43C5-9BBE-58AF44DBE36E}"/>
          </ac:spMkLst>
        </pc:spChg>
        <pc:spChg chg="mod">
          <ac:chgData name="ゲスト ユーザー" userId="" providerId="Windows Live" clId="Web-{EB45EA9A-6022-4C92-9D28-D7C5C46F16B2}" dt="2021-06-01T05:30:24.929" v="127" actId="20577"/>
          <ac:spMkLst>
            <pc:docMk/>
            <pc:sldMk cId="876589105" sldId="273"/>
            <ac:spMk id="7" creationId="{FF3C329A-B9EE-4672-B2F9-97F54D794104}"/>
          </ac:spMkLst>
        </pc:spChg>
        <pc:spChg chg="mod">
          <ac:chgData name="ゲスト ユーザー" userId="" providerId="Windows Live" clId="Web-{EB45EA9A-6022-4C92-9D28-D7C5C46F16B2}" dt="2021-06-01T05:27:20.535" v="124" actId="20577"/>
          <ac:spMkLst>
            <pc:docMk/>
            <pc:sldMk cId="876589105" sldId="273"/>
            <ac:spMk id="8" creationId="{D4F04EC0-FC49-40DB-9068-A50EF9638579}"/>
          </ac:spMkLst>
        </pc:spChg>
      </pc:sldChg>
      <pc:sldChg chg="modSp new">
        <pc:chgData name="ゲスト ユーザー" userId="" providerId="Windows Live" clId="Web-{EB45EA9A-6022-4C92-9D28-D7C5C46F16B2}" dt="2021-06-01T05:14:36.099" v="114" actId="20577"/>
        <pc:sldMkLst>
          <pc:docMk/>
          <pc:sldMk cId="2874048729" sldId="274"/>
        </pc:sldMkLst>
        <pc:spChg chg="mod">
          <ac:chgData name="ゲスト ユーザー" userId="" providerId="Windows Live" clId="Web-{EB45EA9A-6022-4C92-9D28-D7C5C46F16B2}" dt="2021-06-01T05:14:36.099" v="114" actId="20577"/>
          <ac:spMkLst>
            <pc:docMk/>
            <pc:sldMk cId="2874048729" sldId="274"/>
            <ac:spMk id="2" creationId="{6B845705-46EE-4BAA-81E4-2ABC1BD1D9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54BA0-35DB-45CF-AA9F-BF557F4C20A7}" type="datetimeFigureOut">
              <a:rPr lang="en-US" altLang="ja-JP"/>
              <a:t>5/31/2021</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7AA41-0BE9-44B1-B6BB-9779E01F9494}" type="slidenum">
              <a:rPr lang="en-US" altLang="ja-JP"/>
              <a:t>‹#›</a:t>
            </a:fld>
            <a:endParaRPr lang="ja-JP" altLang="en-US"/>
          </a:p>
        </p:txBody>
      </p:sp>
    </p:spTree>
    <p:extLst>
      <p:ext uri="{BB962C8B-B14F-4D97-AF65-F5344CB8AC3E}">
        <p14:creationId xmlns:p14="http://schemas.microsoft.com/office/powerpoint/2010/main" val="4700983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would like to start our presentation.</a:t>
            </a:r>
            <a:endParaRPr kumimoji="1" lang="ja-JP" altLang="en-US"/>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smtClean="0"/>
              <a:t>1</a:t>
            </a:fld>
            <a:endParaRPr lang="ja-JP" altLang="en-US"/>
          </a:p>
        </p:txBody>
      </p:sp>
    </p:spTree>
    <p:extLst>
      <p:ext uri="{BB962C8B-B14F-4D97-AF65-F5344CB8AC3E}">
        <p14:creationId xmlns:p14="http://schemas.microsoft.com/office/powerpoint/2010/main" val="3207000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データセット変えて検証することで標準化の効果を見る。</a:t>
            </a:r>
            <a:endParaRPr lang="en-US"/>
          </a:p>
          <a:p>
            <a:r>
              <a:rPr lang="en-US"/>
              <a:t>これらのデータは、</a:t>
            </a:r>
            <a:r>
              <a:rPr lang="ja-JP" altLang="en-US">
                <a:ea typeface="游ゴシック"/>
              </a:rPr>
              <a:t>イタリアの同じ地域で栽培されているが</a:t>
            </a:r>
            <a:r>
              <a:rPr lang="en-US"/>
              <a:t>、3つの異なる栽培品種から得られたワインの化学分析の結果です。</a:t>
            </a:r>
            <a:endParaRPr lang="en-US" altLang="ja-JP">
              <a:latin typeface="Calibri"/>
              <a:ea typeface="游ゴシック"/>
              <a:cs typeface="Calibri"/>
            </a:endParaRPr>
          </a:p>
          <a:p>
            <a:r>
              <a:rPr lang="en-US">
                <a:ea typeface="游ゴシック"/>
              </a:rPr>
              <a:t>3</a:t>
            </a:r>
            <a:r>
              <a:rPr lang="ja-JP" altLang="en-US">
                <a:ea typeface="游ゴシック"/>
              </a:rPr>
              <a:t>クラス178インスタンス</a:t>
            </a:r>
          </a:p>
          <a:p>
            <a:r>
              <a:rPr lang="ja-JP" altLang="en-US">
                <a:ea typeface="游ゴシック"/>
              </a:rPr>
              <a:t>実験でそれぞれのプログラムにでーたせっといれて実行する</a:t>
            </a:r>
          </a:p>
          <a:p>
            <a:endParaRPr lang="ja-JP" altLang="en-US">
              <a:ea typeface="游ゴシック"/>
            </a:endParaRPr>
          </a:p>
          <a:p>
            <a:r>
              <a:rPr lang="ja-JP"/>
              <a:t>We will verify the effectiveness of standardization by modifying the dataset and checking the results.</a:t>
            </a:r>
          </a:p>
          <a:p>
            <a:r>
              <a:rPr lang="ja-JP"/>
              <a:t>These data are the results of a chemical analysis of wines grown in the same region in Italy but derived from three different cultivars.</a:t>
            </a:r>
          </a:p>
          <a:p>
            <a:r>
              <a:rPr lang="en-US" altLang="ja-JP">
                <a:ea typeface="游ゴシック"/>
              </a:rPr>
              <a:t>this dataset contains 3 classes of almost 60 instances for each.</a:t>
            </a:r>
            <a:endParaRPr lang="ja-JP">
              <a:ea typeface="游ゴシック"/>
            </a:endParaRPr>
          </a:p>
          <a:p>
            <a:r>
              <a:rPr lang="en-US" altLang="ja-JP">
                <a:ea typeface="游ゴシック"/>
              </a:rPr>
              <a:t>In the experiment, run in each project program and check the result.</a:t>
            </a:r>
          </a:p>
          <a:p>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10</a:t>
            </a:fld>
            <a:endParaRPr lang="ja-JP" altLang="en-US"/>
          </a:p>
        </p:txBody>
      </p:sp>
    </p:spTree>
    <p:extLst>
      <p:ext uri="{BB962C8B-B14F-4D97-AF65-F5344CB8AC3E}">
        <p14:creationId xmlns:p14="http://schemas.microsoft.com/office/powerpoint/2010/main" val="289558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同様にWine datasetでも試してみました。</a:t>
            </a:r>
          </a:p>
          <a:p>
            <a:r>
              <a:rPr lang="ja-JP" altLang="en-US">
                <a:latin typeface="Calibri"/>
                <a:ea typeface="游ゴシック"/>
                <a:cs typeface="Calibri"/>
              </a:rPr>
              <a:t>標準化していないデータは一つのクラスに分類されています。</a:t>
            </a:r>
          </a:p>
          <a:p>
            <a:r>
              <a:rPr lang="ja-JP" altLang="en-US">
                <a:latin typeface="Calibri"/>
                <a:ea typeface="游ゴシック"/>
                <a:cs typeface="Calibri"/>
              </a:rPr>
              <a:t>標準化したデータについて、パターン60~130はうまく分類できたとは言えないが、全体を見ると３つのクラスに分類できている。</a:t>
            </a:r>
          </a:p>
          <a:p>
            <a:endParaRPr lang="ja-JP" altLang="en-US">
              <a:latin typeface="Calibri"/>
              <a:ea typeface="游ゴシック"/>
              <a:cs typeface="Calibri"/>
            </a:endParaRPr>
          </a:p>
          <a:p>
            <a:r>
              <a:rPr lang="ja-JP">
                <a:ea typeface="游ゴシック"/>
              </a:rPr>
              <a:t>We tried Winner-take-all Algorithm with wine dataset</a:t>
            </a:r>
            <a:r>
              <a:rPr lang="en-US" altLang="ja-JP">
                <a:ea typeface="游ゴシック"/>
              </a:rPr>
              <a:t>.</a:t>
            </a:r>
            <a:endParaRPr lang="ja-JP">
              <a:ea typeface="游ゴシック"/>
            </a:endParaRPr>
          </a:p>
          <a:p>
            <a:pPr algn="just"/>
            <a:r>
              <a:rPr lang="en-US" altLang="ja-JP">
                <a:ea typeface="游ゴシック"/>
              </a:rPr>
              <a:t>Non-standardized</a:t>
            </a:r>
            <a:r>
              <a:rPr lang="ja-JP" altLang="en-US">
                <a:ea typeface="游ゴシック"/>
              </a:rPr>
              <a:t> </a:t>
            </a:r>
            <a:r>
              <a:rPr lang="en-US" altLang="ja-JP">
                <a:ea typeface="游ゴシック"/>
              </a:rPr>
              <a:t>data</a:t>
            </a:r>
            <a:r>
              <a:rPr lang="ja-JP" altLang="en-US">
                <a:ea typeface="游ゴシック"/>
              </a:rPr>
              <a:t> </a:t>
            </a:r>
            <a:r>
              <a:rPr lang="en-US" altLang="ja-JP">
                <a:ea typeface="游ゴシック"/>
              </a:rPr>
              <a:t>is</a:t>
            </a:r>
            <a:r>
              <a:rPr lang="ja-JP" altLang="en-US">
                <a:ea typeface="游ゴシック"/>
              </a:rPr>
              <a:t> </a:t>
            </a:r>
            <a:r>
              <a:rPr lang="en-US" altLang="ja-JP">
                <a:ea typeface="游ゴシック"/>
              </a:rPr>
              <a:t>classified</a:t>
            </a:r>
            <a:r>
              <a:rPr lang="ja-JP" altLang="en-US">
                <a:ea typeface="游ゴシック"/>
              </a:rPr>
              <a:t> </a:t>
            </a:r>
            <a:r>
              <a:rPr lang="en-US" altLang="ja-JP">
                <a:ea typeface="游ゴシック"/>
              </a:rPr>
              <a:t>into</a:t>
            </a:r>
            <a:r>
              <a:rPr lang="ja-JP" altLang="en-US">
                <a:ea typeface="游ゴシック"/>
              </a:rPr>
              <a:t> </a:t>
            </a:r>
            <a:r>
              <a:rPr lang="en-US" altLang="ja-JP">
                <a:ea typeface="游ゴシック"/>
              </a:rPr>
              <a:t>one</a:t>
            </a:r>
            <a:r>
              <a:rPr lang="ja-JP" altLang="en-US">
                <a:ea typeface="游ゴシック"/>
              </a:rPr>
              <a:t> </a:t>
            </a:r>
            <a:r>
              <a:rPr lang="en-US" altLang="ja-JP">
                <a:ea typeface="游ゴシック"/>
              </a:rPr>
              <a:t>class.</a:t>
            </a:r>
            <a:r>
              <a:rPr lang="ja-JP" altLang="en-US">
                <a:ea typeface="游ゴシック"/>
              </a:rPr>
              <a:t>  </a:t>
            </a:r>
            <a:endParaRPr lang="en-US">
              <a:ea typeface="游ゴシック"/>
            </a:endParaRPr>
          </a:p>
          <a:p>
            <a:pPr algn="just"/>
            <a:r>
              <a:rPr lang="en-US" altLang="ja-JP">
                <a:ea typeface="游ゴシック"/>
              </a:rPr>
              <a:t>For</a:t>
            </a:r>
            <a:r>
              <a:rPr lang="ja-JP" altLang="en-US">
                <a:ea typeface="游ゴシック"/>
              </a:rPr>
              <a:t> </a:t>
            </a:r>
            <a:r>
              <a:rPr lang="en-US" altLang="ja-JP">
                <a:ea typeface="游ゴシック"/>
              </a:rPr>
              <a:t>the</a:t>
            </a:r>
            <a:r>
              <a:rPr lang="ja-JP" altLang="en-US">
                <a:ea typeface="游ゴシック"/>
              </a:rPr>
              <a:t> </a:t>
            </a:r>
            <a:r>
              <a:rPr lang="en-US" altLang="ja-JP">
                <a:ea typeface="游ゴシック"/>
              </a:rPr>
              <a:t>standardized</a:t>
            </a:r>
            <a:r>
              <a:rPr lang="ja-JP" altLang="en-US">
                <a:ea typeface="游ゴシック"/>
              </a:rPr>
              <a:t> </a:t>
            </a:r>
            <a:r>
              <a:rPr lang="en-US" altLang="ja-JP">
                <a:ea typeface="游ゴシック"/>
              </a:rPr>
              <a:t>data,</a:t>
            </a:r>
            <a:r>
              <a:rPr lang="ja-JP" altLang="en-US">
                <a:ea typeface="游ゴシック"/>
              </a:rPr>
              <a:t> </a:t>
            </a:r>
            <a:r>
              <a:rPr lang="en-US" altLang="ja-JP">
                <a:ea typeface="游ゴシック"/>
              </a:rPr>
              <a:t>patterns</a:t>
            </a:r>
            <a:r>
              <a:rPr lang="ja-JP" altLang="en-US">
                <a:ea typeface="游ゴシック"/>
              </a:rPr>
              <a:t> </a:t>
            </a:r>
            <a:r>
              <a:rPr lang="en-US" altLang="ja-JP">
                <a:ea typeface="游ゴシック"/>
              </a:rPr>
              <a:t>60~130</a:t>
            </a:r>
            <a:r>
              <a:rPr lang="ja-JP" altLang="en-US">
                <a:ea typeface="游ゴシック"/>
              </a:rPr>
              <a:t> </a:t>
            </a:r>
            <a:r>
              <a:rPr lang="en-US" altLang="ja-JP">
                <a:ea typeface="游ゴシック"/>
              </a:rPr>
              <a:t>cannot</a:t>
            </a:r>
            <a:r>
              <a:rPr lang="ja-JP" altLang="en-US">
                <a:ea typeface="游ゴシック"/>
              </a:rPr>
              <a:t> </a:t>
            </a:r>
            <a:r>
              <a:rPr lang="en-US" altLang="ja-JP">
                <a:ea typeface="游ゴシック"/>
              </a:rPr>
              <a:t>be</a:t>
            </a:r>
            <a:r>
              <a:rPr lang="ja-JP" altLang="en-US">
                <a:ea typeface="游ゴシック"/>
              </a:rPr>
              <a:t> </a:t>
            </a:r>
            <a:r>
              <a:rPr lang="en-US" altLang="ja-JP">
                <a:ea typeface="游ゴシック"/>
              </a:rPr>
              <a:t>said</a:t>
            </a:r>
            <a:r>
              <a:rPr lang="ja-JP" altLang="en-US">
                <a:ea typeface="游ゴシック"/>
              </a:rPr>
              <a:t> </a:t>
            </a:r>
            <a:r>
              <a:rPr lang="en-US" altLang="ja-JP">
                <a:ea typeface="游ゴシック"/>
              </a:rPr>
              <a:t>to</a:t>
            </a:r>
            <a:r>
              <a:rPr lang="ja-JP" altLang="en-US">
                <a:ea typeface="游ゴシック"/>
              </a:rPr>
              <a:t> </a:t>
            </a:r>
            <a:r>
              <a:rPr lang="en-US" altLang="ja-JP">
                <a:ea typeface="游ゴシック"/>
              </a:rPr>
              <a:t>be</a:t>
            </a:r>
            <a:r>
              <a:rPr lang="ja-JP" altLang="en-US">
                <a:ea typeface="游ゴシック"/>
              </a:rPr>
              <a:t> </a:t>
            </a:r>
            <a:r>
              <a:rPr lang="en-US" altLang="ja-JP">
                <a:ea typeface="游ゴシック"/>
              </a:rPr>
              <a:t>well</a:t>
            </a:r>
            <a:r>
              <a:rPr lang="ja-JP" altLang="en-US">
                <a:ea typeface="游ゴシック"/>
              </a:rPr>
              <a:t> </a:t>
            </a:r>
            <a:r>
              <a:rPr lang="en-US" altLang="ja-JP">
                <a:ea typeface="游ゴシック"/>
              </a:rPr>
              <a:t>classified,</a:t>
            </a:r>
            <a:r>
              <a:rPr lang="ja-JP" altLang="en-US">
                <a:ea typeface="游ゴシック"/>
              </a:rPr>
              <a:t> </a:t>
            </a:r>
            <a:r>
              <a:rPr lang="en-US" altLang="ja-JP">
                <a:ea typeface="游ゴシック"/>
              </a:rPr>
              <a:t>but</a:t>
            </a:r>
            <a:r>
              <a:rPr lang="ja-JP" altLang="en-US">
                <a:ea typeface="游ゴシック"/>
              </a:rPr>
              <a:t> </a:t>
            </a:r>
            <a:r>
              <a:rPr lang="en-US" altLang="ja-JP">
                <a:ea typeface="游ゴシック"/>
              </a:rPr>
              <a:t>overall,</a:t>
            </a:r>
            <a:r>
              <a:rPr lang="ja-JP" altLang="en-US">
                <a:ea typeface="游ゴシック"/>
              </a:rPr>
              <a:t> </a:t>
            </a:r>
            <a:r>
              <a:rPr lang="en-US" altLang="ja-JP">
                <a:ea typeface="游ゴシック"/>
              </a:rPr>
              <a:t>the</a:t>
            </a:r>
            <a:r>
              <a:rPr lang="ja-JP" altLang="en-US">
                <a:ea typeface="游ゴシック"/>
              </a:rPr>
              <a:t> </a:t>
            </a:r>
            <a:r>
              <a:rPr lang="en-US" altLang="ja-JP">
                <a:ea typeface="游ゴシック"/>
              </a:rPr>
              <a:t>data</a:t>
            </a:r>
            <a:r>
              <a:rPr lang="ja-JP" altLang="en-US">
                <a:ea typeface="游ゴシック"/>
              </a:rPr>
              <a:t> </a:t>
            </a:r>
            <a:r>
              <a:rPr lang="en-US" altLang="ja-JP">
                <a:ea typeface="游ゴシック"/>
              </a:rPr>
              <a:t>can</a:t>
            </a:r>
            <a:r>
              <a:rPr lang="ja-JP" altLang="en-US">
                <a:ea typeface="游ゴシック"/>
              </a:rPr>
              <a:t> </a:t>
            </a:r>
            <a:r>
              <a:rPr lang="en-US" altLang="ja-JP">
                <a:ea typeface="游ゴシック"/>
              </a:rPr>
              <a:t>be</a:t>
            </a:r>
            <a:r>
              <a:rPr lang="ja-JP" altLang="en-US">
                <a:ea typeface="游ゴシック"/>
              </a:rPr>
              <a:t> </a:t>
            </a:r>
            <a:r>
              <a:rPr lang="en-US" altLang="ja-JP">
                <a:ea typeface="游ゴシック"/>
              </a:rPr>
              <a:t>classified</a:t>
            </a:r>
            <a:r>
              <a:rPr lang="ja-JP" altLang="en-US">
                <a:ea typeface="游ゴシック"/>
              </a:rPr>
              <a:t> </a:t>
            </a:r>
            <a:r>
              <a:rPr lang="en-US" altLang="ja-JP">
                <a:ea typeface="游ゴシック"/>
              </a:rPr>
              <a:t>into</a:t>
            </a:r>
            <a:r>
              <a:rPr lang="ja-JP" altLang="en-US">
                <a:ea typeface="游ゴシック"/>
              </a:rPr>
              <a:t> </a:t>
            </a:r>
            <a:r>
              <a:rPr lang="en-US" altLang="ja-JP">
                <a:ea typeface="游ゴシック"/>
              </a:rPr>
              <a:t>three</a:t>
            </a:r>
            <a:r>
              <a:rPr lang="ja-JP" altLang="en-US">
                <a:ea typeface="游ゴシック"/>
              </a:rPr>
              <a:t> </a:t>
            </a:r>
            <a:r>
              <a:rPr lang="en-US" altLang="ja-JP">
                <a:ea typeface="游ゴシック"/>
              </a:rPr>
              <a:t>classes.</a:t>
            </a:r>
            <a:endParaRPr lang="ja-JP" altLang="en-US">
              <a:ea typeface="游ゴシック"/>
            </a:endParaRPr>
          </a:p>
          <a:p>
            <a:endParaRPr lang="en-US" altLang="ja-JP">
              <a:latin typeface="游ゴシック"/>
              <a:ea typeface="游ゴシック"/>
              <a:cs typeface="Calibri"/>
            </a:endParaRPr>
          </a:p>
          <a:p>
            <a:endParaRPr lang="ja-JP" altLang="en-US">
              <a:latin typeface="Calibri"/>
              <a:ea typeface="游ゴシック"/>
              <a:cs typeface="Calibri"/>
            </a:endParaRPr>
          </a:p>
          <a:p>
            <a:endParaRPr lang="ja-JP" altLang="en-US">
              <a:latin typeface="Calibri"/>
              <a:ea typeface="游ゴシック"/>
              <a:cs typeface="Calibri"/>
            </a:endParaRPr>
          </a:p>
          <a:p>
            <a:endParaRPr lang="ja-JP" altLang="en-US">
              <a:latin typeface="Calibri"/>
              <a:ea typeface="游ゴシック"/>
              <a:cs typeface="Calibri"/>
            </a:endParaRPr>
          </a:p>
        </p:txBody>
      </p:sp>
      <p:sp>
        <p:nvSpPr>
          <p:cNvPr id="4" name="Slide Number Placeholder 3"/>
          <p:cNvSpPr>
            <a:spLocks noGrp="1"/>
          </p:cNvSpPr>
          <p:nvPr>
            <p:ph type="sldNum" sz="quarter" idx="5"/>
          </p:nvPr>
        </p:nvSpPr>
        <p:spPr/>
        <p:txBody>
          <a:bodyPr/>
          <a:lstStyle/>
          <a:p>
            <a:fld id="{9327AA41-0BE9-44B1-B6BB-9779E01F9494}" type="slidenum">
              <a:rPr lang="en-US" altLang="ja-JP"/>
              <a:t>11</a:t>
            </a:fld>
            <a:endParaRPr lang="ja-JP" altLang="en-US"/>
          </a:p>
        </p:txBody>
      </p:sp>
    </p:spTree>
    <p:extLst>
      <p:ext uri="{BB962C8B-B14F-4D97-AF65-F5344CB8AC3E}">
        <p14:creationId xmlns:p14="http://schemas.microsoft.com/office/powerpoint/2010/main" val="4184061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ワインのデータセットを使ったSOFMの結果です。</a:t>
            </a:r>
          </a:p>
          <a:p>
            <a:r>
              <a:rPr lang="ja-JP" altLang="en-US">
                <a:latin typeface="Calibri"/>
                <a:ea typeface="游ゴシック"/>
                <a:cs typeface="Calibri"/>
              </a:rPr>
              <a:t>左の画像がデータを正規化していないもので、右の画像がデータを標準化したものです。</a:t>
            </a:r>
          </a:p>
          <a:p>
            <a:r>
              <a:rPr lang="en-US" altLang="ja-JP">
                <a:ea typeface="游ゴシック"/>
              </a:rPr>
              <a:t>標準化していないもにに関しては</a:t>
            </a:r>
            <a:r>
              <a:rPr lang="ja-JP" altLang="en-US">
                <a:latin typeface="Calibri"/>
                <a:ea typeface="游ゴシック"/>
                <a:cs typeface="Calibri"/>
              </a:rPr>
              <a:t>、AとBは分かれていますが、CがAとBのグループに混ざっています。</a:t>
            </a:r>
            <a:endParaRPr lang="ja-JP"/>
          </a:p>
          <a:p>
            <a:r>
              <a:rPr lang="ja-JP"/>
              <a:t>正規化したものは</a:t>
            </a:r>
            <a:r>
              <a:rPr lang="ja-JP" altLang="en-US">
                <a:latin typeface="Calibri"/>
                <a:ea typeface="游ゴシック"/>
                <a:cs typeface="Calibri"/>
              </a:rPr>
              <a:t>、正規化していない結果に比べて綺麗にグループ分けできていることがわかります。</a:t>
            </a:r>
            <a:endParaRPr lang="ja-JP"/>
          </a:p>
          <a:p>
            <a:endParaRPr lang="ja-JP" altLang="en-US">
              <a:latin typeface="Calibri"/>
              <a:ea typeface="游ゴシック"/>
              <a:cs typeface="Calibri"/>
            </a:endParaRPr>
          </a:p>
          <a:p>
            <a:endParaRPr lang="ja-JP" altLang="en-US">
              <a:latin typeface="Calibri"/>
              <a:ea typeface="游ゴシック"/>
              <a:cs typeface="Calibri"/>
            </a:endParaRPr>
          </a:p>
          <a:p>
            <a:r>
              <a:rPr lang="en-US" altLang="ja-JP">
                <a:ea typeface="游ゴシック"/>
              </a:rPr>
              <a:t>This is </a:t>
            </a:r>
            <a:r>
              <a:rPr lang="ja-JP">
                <a:ea typeface="游ゴシック"/>
              </a:rPr>
              <a:t>the results of SOFM using the wine data set.</a:t>
            </a:r>
            <a:r>
              <a:rPr lang="ja-JP" altLang="en-US">
                <a:ea typeface="游ゴシック"/>
              </a:rPr>
              <a:t> </a:t>
            </a:r>
            <a:endParaRPr lang="ja-JP">
              <a:ea typeface="游ゴシック"/>
            </a:endParaRPr>
          </a:p>
          <a:p>
            <a:r>
              <a:rPr lang="ja-JP">
                <a:ea typeface="游ゴシック"/>
              </a:rPr>
              <a:t> </a:t>
            </a:r>
          </a:p>
          <a:p>
            <a:r>
              <a:rPr lang="ja-JP">
                <a:ea typeface="游ゴシック"/>
              </a:rPr>
              <a:t>The image on the left shows the data with</a:t>
            </a:r>
            <a:r>
              <a:rPr lang="ja-JP" altLang="en-US">
                <a:ea typeface="游ゴシック"/>
              </a:rPr>
              <a:t> non</a:t>
            </a:r>
            <a:r>
              <a:rPr lang="en-US" altLang="en-US">
                <a:ea typeface="游ゴシック"/>
              </a:rPr>
              <a:t>-</a:t>
            </a:r>
            <a:r>
              <a:rPr lang="ja-JP">
                <a:ea typeface="游ゴシック"/>
              </a:rPr>
              <a:t>standardized and the image on the right shows the data with </a:t>
            </a:r>
            <a:r>
              <a:rPr lang="en-US" altLang="ja-JP">
                <a:ea typeface="游ゴシック"/>
              </a:rPr>
              <a:t>standardized</a:t>
            </a:r>
            <a:r>
              <a:rPr lang="ja-JP">
                <a:ea typeface="游ゴシック"/>
              </a:rPr>
              <a:t>. </a:t>
            </a:r>
          </a:p>
          <a:p>
            <a:r>
              <a:rPr lang="ja-JP">
                <a:ea typeface="游ゴシック"/>
              </a:rPr>
              <a:t> </a:t>
            </a:r>
          </a:p>
          <a:p>
            <a:r>
              <a:rPr lang="en-US" altLang="ja-JP">
                <a:ea typeface="游ゴシック"/>
              </a:rPr>
              <a:t>F</a:t>
            </a:r>
            <a:r>
              <a:rPr lang="ja-JP">
                <a:ea typeface="游ゴシック"/>
              </a:rPr>
              <a:t>or the non</a:t>
            </a:r>
            <a:r>
              <a:rPr lang="en-US" altLang="ja-JP">
                <a:ea typeface="游ゴシック"/>
              </a:rPr>
              <a:t>-</a:t>
            </a:r>
            <a:r>
              <a:rPr lang="ja-JP">
                <a:ea typeface="游ゴシック"/>
              </a:rPr>
              <a:t>standardized</a:t>
            </a:r>
            <a:r>
              <a:rPr lang="ja-JP" altLang="en-US">
                <a:ea typeface="游ゴシック"/>
              </a:rPr>
              <a:t> </a:t>
            </a:r>
            <a:r>
              <a:rPr lang="en-US" altLang="ja-JP">
                <a:ea typeface="游ゴシック"/>
              </a:rPr>
              <a:t>result,</a:t>
            </a:r>
            <a:r>
              <a:rPr lang="ja-JP">
                <a:ea typeface="游ゴシック"/>
              </a:rPr>
              <a:t> </a:t>
            </a:r>
            <a:r>
              <a:rPr lang="en-US" altLang="ja-JP">
                <a:ea typeface="游ゴシック"/>
              </a:rPr>
              <a:t>we </a:t>
            </a:r>
            <a:r>
              <a:rPr lang="ja-JP">
                <a:ea typeface="游ゴシック"/>
              </a:rPr>
              <a:t>can see that A and B are separated, but C is mixed in with the A and B groups.</a:t>
            </a:r>
            <a:r>
              <a:rPr lang="ja-JP" altLang="en-US">
                <a:ea typeface="游ゴシック"/>
              </a:rPr>
              <a:t> </a:t>
            </a:r>
            <a:endParaRPr lang="ja-JP"/>
          </a:p>
          <a:p>
            <a:r>
              <a:rPr lang="ja-JP">
                <a:ea typeface="游ゴシック"/>
              </a:rPr>
              <a:t> </a:t>
            </a:r>
          </a:p>
          <a:p>
            <a:r>
              <a:rPr lang="en-US" altLang="ja-JP">
                <a:ea typeface="游ゴシック"/>
              </a:rPr>
              <a:t>F</a:t>
            </a:r>
            <a:r>
              <a:rPr lang="ja-JP">
                <a:ea typeface="游ゴシック"/>
              </a:rPr>
              <a:t>or the </a:t>
            </a:r>
            <a:r>
              <a:rPr lang="en-US" altLang="ja-JP">
                <a:ea typeface="游ゴシック"/>
              </a:rPr>
              <a:t>standardized</a:t>
            </a:r>
            <a:r>
              <a:rPr lang="ja-JP" altLang="en-US">
                <a:ea typeface="游ゴシック"/>
              </a:rPr>
              <a:t> </a:t>
            </a:r>
            <a:r>
              <a:rPr lang="en-US" altLang="ja-JP">
                <a:ea typeface="游ゴシック"/>
              </a:rPr>
              <a:t>result</a:t>
            </a:r>
            <a:r>
              <a:rPr lang="ja-JP">
                <a:ea typeface="游ゴシック"/>
              </a:rPr>
              <a:t>, we can see that the grouping is cleaner than the unnormalized result.</a:t>
            </a:r>
          </a:p>
          <a:p>
            <a:endParaRPr lang="ja-JP">
              <a:ea typeface="游ゴシック"/>
            </a:endParaRPr>
          </a:p>
          <a:p>
            <a:endParaRPr lang="ja-JP" altLang="en-US">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12</a:t>
            </a:fld>
            <a:endParaRPr lang="ja-JP" altLang="en-US"/>
          </a:p>
        </p:txBody>
      </p:sp>
    </p:spTree>
    <p:extLst>
      <p:ext uri="{BB962C8B-B14F-4D97-AF65-F5344CB8AC3E}">
        <p14:creationId xmlns:p14="http://schemas.microsoft.com/office/powerpoint/2010/main" val="169669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・私達は標準化を用いて課題を解き，そしてそれは良い結果をもたらしました。</a:t>
            </a:r>
            <a:endParaRPr kumimoji="1" lang="en-US" altLang="ja-JP"/>
          </a:p>
          <a:p>
            <a:r>
              <a:rPr kumimoji="1" lang="ja-JP" altLang="en-US"/>
              <a:t>・機械学習はデータに依存するため，データの前処理が命です。</a:t>
            </a:r>
            <a:endParaRPr kumimoji="1" lang="en-US" altLang="ja-JP"/>
          </a:p>
          <a:p>
            <a:r>
              <a:rPr kumimoji="1" lang="ja-JP" altLang="en-US"/>
              <a:t>・前処理には正規化や標準化などの基本的なものから，統計学を用いた応用的なものまで，様々な方法があります。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・したがって，単純に前処理を行うのではなく、データに合った方法を用いることも大切です。</a:t>
            </a:r>
            <a:endParaRPr kumimoji="1" lang="en-US" altLang="ja-JP"/>
          </a:p>
          <a:p>
            <a:r>
              <a:rPr kumimoji="1" lang="ja-JP" altLang="en-US"/>
              <a:t>・私達は今後も理解を深めていきます。</a:t>
            </a:r>
            <a:endParaRPr kumimoji="1" lang="en-US" altLang="ja-JP"/>
          </a:p>
          <a:p>
            <a:r>
              <a:rPr kumimoji="1" lang="ja-JP" altLang="en-US"/>
              <a:t>・ありがとうございました。</a:t>
            </a:r>
            <a:endParaRPr kumimoji="1" lang="en-US" altLang="ja-JP"/>
          </a:p>
          <a:p>
            <a:endParaRPr kumimoji="1" lang="en-US" altLang="ja-JP"/>
          </a:p>
          <a:p>
            <a:r>
              <a:rPr kumimoji="1" lang="ja-JP" altLang="en-US">
                <a:ea typeface="游ゴシック"/>
              </a:rPr>
              <a:t>・</a:t>
            </a:r>
            <a:r>
              <a:rPr kumimoji="1" lang="en-US" altLang="ja-JP">
                <a:ea typeface="游ゴシック"/>
              </a:rPr>
              <a:t>We used standardization to solve the problem, and it brought good results.</a:t>
            </a:r>
            <a:endParaRPr lang="en-US" altLang="ja-JP">
              <a:ea typeface="游ゴシック"/>
            </a:endParaRPr>
          </a:p>
          <a:p>
            <a:r>
              <a:rPr kumimoji="1" lang="ja-JP" altLang="en-US">
                <a:ea typeface="游ゴシック"/>
              </a:rPr>
              <a:t>・</a:t>
            </a:r>
            <a:r>
              <a:rPr kumimoji="1" lang="en-US" altLang="ja-JP">
                <a:ea typeface="游ゴシック"/>
              </a:rPr>
              <a:t>Machine learning depends on data, so preprocessing of data is important.</a:t>
            </a:r>
            <a:endParaRPr lang="en-US" altLang="ja-JP">
              <a:ea typeface="游ゴシック"/>
            </a:endParaRPr>
          </a:p>
          <a:p>
            <a:r>
              <a:rPr kumimoji="1" lang="ja-JP" altLang="en-US">
                <a:ea typeface="游ゴシック"/>
              </a:rPr>
              <a:t>・</a:t>
            </a:r>
            <a:r>
              <a:rPr kumimoji="1" lang="en-US" altLang="ja-JP">
                <a:ea typeface="游ゴシック"/>
              </a:rPr>
              <a:t>And, there are various methods of preprocessing, from basic methods such as normalization and standardization to applied methods using statistics.</a:t>
            </a:r>
            <a:endParaRPr lang="en-US" altLang="ja-JP">
              <a:ea typeface="游ゴシック"/>
            </a:endParaRPr>
          </a:p>
          <a:p>
            <a:r>
              <a:rPr kumimoji="1" lang="ja-JP" altLang="en-US">
                <a:ea typeface="游ゴシック"/>
              </a:rPr>
              <a:t>・</a:t>
            </a:r>
            <a:r>
              <a:rPr kumimoji="1" lang="en-US" altLang="ja-JP">
                <a:ea typeface="游ゴシック"/>
              </a:rPr>
              <a:t>Therefore, using a method which </a:t>
            </a:r>
            <a:r>
              <a:rPr lang="en-US" altLang="ja-JP">
                <a:ea typeface="游ゴシック"/>
              </a:rPr>
              <a:t>matches</a:t>
            </a:r>
            <a:r>
              <a:rPr kumimoji="1" lang="en-US" altLang="ja-JP">
                <a:ea typeface="游ゴシック"/>
              </a:rPr>
              <a:t> with data is also important rather than simply performing preprocessing.</a:t>
            </a:r>
            <a:endParaRPr lang="en-US" altLang="ja-JP">
              <a:ea typeface="游ゴシック"/>
            </a:endParaRPr>
          </a:p>
          <a:p>
            <a:r>
              <a:rPr kumimoji="1" lang="ja-JP" altLang="en-US">
                <a:ea typeface="游ゴシック"/>
              </a:rPr>
              <a:t>・</a:t>
            </a:r>
            <a:r>
              <a:rPr kumimoji="1" lang="en-US" altLang="ja-JP">
                <a:ea typeface="游ゴシック"/>
              </a:rPr>
              <a:t>We are going to continue to deepen our understanding.</a:t>
            </a:r>
            <a:endParaRPr lang="en-US" altLang="ja-JP">
              <a:ea typeface="游ゴシック"/>
            </a:endParaRPr>
          </a:p>
          <a:p>
            <a:r>
              <a:rPr kumimoji="1" lang="ja-JP" altLang="en-US">
                <a:ea typeface="游ゴシック"/>
              </a:rPr>
              <a:t>・</a:t>
            </a:r>
            <a:r>
              <a:rPr kumimoji="1" lang="en-US" altLang="ja-JP">
                <a:ea typeface="游ゴシック"/>
              </a:rPr>
              <a:t>Thank you for listening.</a:t>
            </a:r>
            <a:endParaRPr lang="en-US" altLang="ja-JP">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smtClean="0"/>
              <a:t>13</a:t>
            </a:fld>
            <a:endParaRPr lang="ja-JP" altLang="en-US"/>
          </a:p>
        </p:txBody>
      </p:sp>
    </p:spTree>
    <p:extLst>
      <p:ext uri="{BB962C8B-B14F-4D97-AF65-F5344CB8AC3E}">
        <p14:creationId xmlns:p14="http://schemas.microsoft.com/office/powerpoint/2010/main" val="35634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latin typeface="Calibri"/>
                <a:ea typeface="游ゴシック"/>
                <a:cs typeface="Calibri"/>
              </a:rPr>
              <a:t>Thank you for listening.</a:t>
            </a:r>
            <a:endParaRPr lang="en-US" altLang="ja-JP">
              <a:latin typeface="Calibri"/>
              <a:cs typeface="Calibri"/>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14</a:t>
            </a:fld>
            <a:endParaRPr lang="ja-JP" altLang="en-US"/>
          </a:p>
        </p:txBody>
      </p:sp>
    </p:spTree>
    <p:extLst>
      <p:ext uri="{BB962C8B-B14F-4D97-AF65-F5344CB8AC3E}">
        <p14:creationId xmlns:p14="http://schemas.microsoft.com/office/powerpoint/2010/main" val="36781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a:ea typeface="游ゴシック"/>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15</a:t>
            </a:fld>
            <a:endParaRPr lang="ja-JP" altLang="en-US"/>
          </a:p>
        </p:txBody>
      </p:sp>
    </p:spTree>
    <p:extLst>
      <p:ext uri="{BB962C8B-B14F-4D97-AF65-F5344CB8AC3E}">
        <p14:creationId xmlns:p14="http://schemas.microsoft.com/office/powerpoint/2010/main" val="661269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are going to explain in this outline.</a:t>
            </a:r>
          </a:p>
          <a:p>
            <a:r>
              <a:rPr kumimoji="1" lang="en-US" altLang="ja-JP"/>
              <a:t>First is introduction about what we done.</a:t>
            </a:r>
          </a:p>
          <a:p>
            <a:r>
              <a:rPr lang="en-US" altLang="ja-JP">
                <a:ea typeface="游ゴシック"/>
              </a:rPr>
              <a:t>Second, we explain about the main tecnique of this presentation.</a:t>
            </a:r>
          </a:p>
          <a:p>
            <a:r>
              <a:rPr lang="en-US" altLang="ja-JP">
                <a:ea typeface="游ゴシック"/>
              </a:rPr>
              <a:t>Third, we show the effect of s</a:t>
            </a:r>
            <a:r>
              <a:rPr lang="en-US"/>
              <a:t>tandardization</a:t>
            </a:r>
            <a:r>
              <a:rPr lang="en-US" altLang="ja-JP">
                <a:ea typeface="游ゴシック"/>
              </a:rPr>
              <a:t> in Project 4, 5.</a:t>
            </a:r>
          </a:p>
          <a:p>
            <a:r>
              <a:rPr lang="en-US" altLang="ja-JP">
                <a:ea typeface="游ゴシック"/>
              </a:rPr>
              <a:t>Finally, we show the result with other dataset.</a:t>
            </a: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smtClean="0"/>
              <a:t>2</a:t>
            </a:fld>
            <a:endParaRPr lang="ja-JP" altLang="en-US"/>
          </a:p>
        </p:txBody>
      </p:sp>
    </p:spTree>
    <p:extLst>
      <p:ext uri="{BB962C8B-B14F-4D97-AF65-F5344CB8AC3E}">
        <p14:creationId xmlns:p14="http://schemas.microsoft.com/office/powerpoint/2010/main" val="340399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ea typeface="游ゴシック"/>
              </a:rPr>
              <a:t>私たちは</a:t>
            </a:r>
            <a:r>
              <a:rPr lang="en-US" altLang="ja-JP">
                <a:ea typeface="游ゴシック"/>
              </a:rPr>
              <a:t>Iris</a:t>
            </a:r>
            <a:r>
              <a:rPr lang="ja-JP">
                <a:ea typeface="游ゴシック"/>
              </a:rPr>
              <a:t>の品種分類問題である４、５の課題をやりました。</a:t>
            </a:r>
            <a:endParaRPr lang="en-US" altLang="ja-JP">
              <a:ea typeface="游ゴシック"/>
            </a:endParaRPr>
          </a:p>
          <a:p>
            <a:r>
              <a:rPr lang="ja-JP"/>
              <a:t>しかし、データの各特長スケールの違いによって、あまり良い結果が得られませんでした。</a:t>
            </a:r>
            <a:endParaRPr lang="en-US" altLang="ja-JP"/>
          </a:p>
          <a:p>
            <a:r>
              <a:rPr lang="ja-JP"/>
              <a:t>そのため、データセットを標準化することで、結果を改善しました。</a:t>
            </a:r>
            <a:endParaRPr lang="en-US" altLang="ja-JP"/>
          </a:p>
          <a:p>
            <a:endParaRPr lang="en-US"/>
          </a:p>
          <a:p>
            <a:r>
              <a:rPr lang="en-US"/>
              <a:t>We done 4 and 5 projects, which is the classification problem of iris variety.</a:t>
            </a:r>
          </a:p>
          <a:p>
            <a:r>
              <a:rPr lang="en-US"/>
              <a:t>However, the results weren't good.</a:t>
            </a:r>
          </a:p>
          <a:p>
            <a:r>
              <a:rPr lang="en-US"/>
              <a:t>And, we concluded that the difference in each feature scale of the data is one of cause .</a:t>
            </a:r>
          </a:p>
          <a:p>
            <a:r>
              <a:rPr lang="en-US"/>
              <a:t>Therefore, we improved the results by standardizing the dataset.</a:t>
            </a: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3</a:t>
            </a:fld>
            <a:endParaRPr lang="ja-JP" altLang="en-US"/>
          </a:p>
        </p:txBody>
      </p:sp>
    </p:spTree>
    <p:extLst>
      <p:ext uri="{BB962C8B-B14F-4D97-AF65-F5344CB8AC3E}">
        <p14:creationId xmlns:p14="http://schemas.microsoft.com/office/powerpoint/2010/main" val="269799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・まず標準化について説明します。</a:t>
            </a:r>
          </a:p>
          <a:p>
            <a:r>
              <a:rPr kumimoji="1" lang="ja-JP" altLang="en-US">
                <a:ea typeface="游ゴシック"/>
              </a:rPr>
              <a:t>・結論は「平均を</a:t>
            </a:r>
            <a:r>
              <a:rPr kumimoji="1" lang="en-US" altLang="ja-JP">
                <a:ea typeface="游ゴシック"/>
              </a:rPr>
              <a:t>0</a:t>
            </a:r>
            <a:r>
              <a:rPr kumimoji="1" lang="ja-JP" altLang="en-US">
                <a:ea typeface="游ゴシック"/>
              </a:rPr>
              <a:t>，標準偏差を</a:t>
            </a:r>
            <a:r>
              <a:rPr kumimoji="1" lang="en-US" altLang="ja-JP">
                <a:ea typeface="游ゴシック"/>
              </a:rPr>
              <a:t>1</a:t>
            </a:r>
            <a:r>
              <a:rPr kumimoji="1" lang="ja-JP" altLang="en-US">
                <a:ea typeface="游ゴシック"/>
              </a:rPr>
              <a:t>」に収まるように加工する処理です。</a:t>
            </a:r>
            <a:endParaRPr lang="ja-JP" altLang="en-US">
              <a:ea typeface="游ゴシック"/>
            </a:endParaRPr>
          </a:p>
          <a:p>
            <a:r>
              <a:rPr kumimoji="1" lang="ja-JP" altLang="en-US"/>
              <a:t>・式は以下の通りです。</a:t>
            </a:r>
          </a:p>
          <a:p>
            <a:r>
              <a:rPr kumimoji="1" lang="ja-JP" altLang="en-US"/>
              <a:t>・これは、各特長のスケールを揃えることが出来ます。</a:t>
            </a:r>
          </a:p>
          <a:p>
            <a:r>
              <a:rPr kumimoji="1" lang="ja-JP" altLang="en-US">
                <a:ea typeface="游ゴシック"/>
              </a:rPr>
              <a:t>・例えば、今回使用される</a:t>
            </a:r>
            <a:r>
              <a:rPr kumimoji="1" lang="en-US" altLang="ja-JP">
                <a:ea typeface="游ゴシック"/>
              </a:rPr>
              <a:t>Iris</a:t>
            </a:r>
            <a:r>
              <a:rPr kumimoji="1" lang="ja-JP" altLang="en-US">
                <a:ea typeface="游ゴシック"/>
              </a:rPr>
              <a:t>データセットには，がく弁の長さと幅，花弁の長さと幅の四つの特徴があります。</a:t>
            </a:r>
            <a:endParaRPr lang="ja-JP" altLang="en-US">
              <a:ea typeface="游ゴシック"/>
            </a:endParaRPr>
          </a:p>
          <a:p>
            <a:r>
              <a:rPr kumimoji="1" lang="ja-JP" altLang="en-US"/>
              <a:t>・そして，それらに大きさの違いがあるのは明確です。</a:t>
            </a:r>
          </a:p>
          <a:p>
            <a:r>
              <a:rPr kumimoji="1" lang="ja-JP" altLang="en-US"/>
              <a:t>・もし、標準化をしない場合，値の大きいがく片の長さ，幅の影響が，重みに関係なく強くなります。</a:t>
            </a:r>
          </a:p>
          <a:p>
            <a:r>
              <a:rPr kumimoji="1" lang="ja-JP" altLang="en-US"/>
              <a:t>・したがって、もし今回のプロジェクトが花弁に依存する問題であった場合、上手く学習できない可能性があります。</a:t>
            </a:r>
          </a:p>
          <a:p>
            <a:endParaRPr kumimoji="1" lang="en-US" altLang="ja-JP"/>
          </a:p>
          <a:p>
            <a:r>
              <a:rPr kumimoji="1" lang="ja-JP" altLang="en-US">
                <a:ea typeface="游ゴシック"/>
              </a:rPr>
              <a:t>・</a:t>
            </a:r>
            <a:r>
              <a:rPr lang="ja-JP" altLang="en-US">
                <a:ea typeface="游ゴシック"/>
              </a:rPr>
              <a:t>Next</a:t>
            </a:r>
            <a:r>
              <a:rPr kumimoji="1" lang="en-US" altLang="ja-JP">
                <a:ea typeface="游ゴシック"/>
              </a:rPr>
              <a:t>, let's explain about standardization.</a:t>
            </a:r>
            <a:endParaRPr lang="en-US" altLang="ja-JP">
              <a:ea typeface="游ゴシック"/>
            </a:endParaRPr>
          </a:p>
          <a:p>
            <a:r>
              <a:rPr kumimoji="1" lang="ja-JP" altLang="en-US">
                <a:ea typeface="游ゴシック"/>
              </a:rPr>
              <a:t>・</a:t>
            </a:r>
            <a:r>
              <a:rPr kumimoji="1" lang="en-US" altLang="ja-JP">
                <a:ea typeface="游ゴシック"/>
              </a:rPr>
              <a:t>This can be concluded that the working process to fit the average to 0 and the standard deviation to 1.</a:t>
            </a:r>
            <a:endParaRPr lang="en-US" altLang="ja-JP">
              <a:ea typeface="游ゴシック"/>
            </a:endParaRPr>
          </a:p>
          <a:p>
            <a:r>
              <a:rPr kumimoji="1" lang="ja-JP" altLang="en-US">
                <a:ea typeface="游ゴシック"/>
              </a:rPr>
              <a:t>・</a:t>
            </a:r>
            <a:r>
              <a:rPr kumimoji="1" lang="en-US" altLang="ja-JP">
                <a:ea typeface="游ゴシック"/>
              </a:rPr>
              <a:t>The formula is below.</a:t>
            </a:r>
            <a:endParaRPr lang="en-US" altLang="ja-JP">
              <a:ea typeface="游ゴシック"/>
            </a:endParaRPr>
          </a:p>
          <a:p>
            <a:r>
              <a:rPr kumimoji="1" lang="ja-JP" altLang="en-US">
                <a:ea typeface="游ゴシック"/>
              </a:rPr>
              <a:t>・</a:t>
            </a:r>
            <a:r>
              <a:rPr kumimoji="1" lang="en-US" altLang="ja-JP">
                <a:ea typeface="游ゴシック"/>
              </a:rPr>
              <a:t>Thereby, the scale of each feature are arranged.</a:t>
            </a:r>
            <a:endParaRPr lang="en-US" altLang="ja-JP">
              <a:ea typeface="游ゴシック"/>
            </a:endParaRPr>
          </a:p>
          <a:p>
            <a:r>
              <a:rPr kumimoji="1" lang="ja-JP" altLang="en-US">
                <a:ea typeface="游ゴシック"/>
              </a:rPr>
              <a:t>・</a:t>
            </a:r>
            <a:r>
              <a:rPr kumimoji="1" lang="en-US" altLang="ja-JP">
                <a:ea typeface="游ゴシック"/>
              </a:rPr>
              <a:t>For example, the iris dataset used the projects have four features: sepal length and width, petal length and width.</a:t>
            </a:r>
            <a:endParaRPr lang="en-US" altLang="ja-JP">
              <a:ea typeface="游ゴシック"/>
            </a:endParaRPr>
          </a:p>
          <a:p>
            <a:r>
              <a:rPr kumimoji="1" lang="ja-JP" altLang="en-US">
                <a:ea typeface="游ゴシック"/>
              </a:rPr>
              <a:t>・</a:t>
            </a:r>
            <a:r>
              <a:rPr kumimoji="1" lang="en-US" altLang="ja-JP">
                <a:ea typeface="游ゴシック"/>
              </a:rPr>
              <a:t>And there are obviously difference of size.</a:t>
            </a:r>
            <a:endParaRPr lang="en-US" altLang="ja-JP">
              <a:ea typeface="游ゴシック"/>
            </a:endParaRPr>
          </a:p>
          <a:p>
            <a:r>
              <a:rPr kumimoji="1" lang="ja-JP" altLang="en-US">
                <a:ea typeface="游ゴシック"/>
              </a:rPr>
              <a:t>・</a:t>
            </a:r>
            <a:r>
              <a:rPr kumimoji="1" lang="en-US" altLang="ja-JP">
                <a:ea typeface="游ゴシック"/>
              </a:rPr>
              <a:t>If standardization is not performed, the influence of sepal length and width which are larger in four features will be strong regardless of the weight value.</a:t>
            </a:r>
            <a:endParaRPr lang="en-US" altLang="ja-JP">
              <a:ea typeface="游ゴシック"/>
            </a:endParaRPr>
          </a:p>
          <a:p>
            <a:r>
              <a:rPr kumimoji="1" lang="ja-JP" altLang="en-US">
                <a:ea typeface="游ゴシック"/>
              </a:rPr>
              <a:t>・</a:t>
            </a:r>
            <a:r>
              <a:rPr kumimoji="1" lang="en-US" altLang="ja-JP">
                <a:ea typeface="游ゴシック"/>
              </a:rPr>
              <a:t>Therefore, if the project depends on petal length and width, a model </a:t>
            </a:r>
            <a:r>
              <a:rPr kumimoji="1" lang="en-US" altLang="ja-JP" err="1">
                <a:ea typeface="游ゴシック"/>
              </a:rPr>
              <a:t>can not</a:t>
            </a:r>
            <a:r>
              <a:rPr kumimoji="1" lang="en-US" altLang="ja-JP">
                <a:ea typeface="游ゴシック"/>
              </a:rPr>
              <a:t> learn well.</a:t>
            </a:r>
            <a:endParaRPr lang="en-US" altLang="ja-JP">
              <a:ea typeface="游ゴシック"/>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smtClean="0"/>
              <a:t>4</a:t>
            </a:fld>
            <a:endParaRPr lang="ja-JP" altLang="en-US"/>
          </a:p>
        </p:txBody>
      </p:sp>
    </p:spTree>
    <p:extLst>
      <p:ext uri="{BB962C8B-B14F-4D97-AF65-F5344CB8AC3E}">
        <p14:creationId xmlns:p14="http://schemas.microsoft.com/office/powerpoint/2010/main" val="223206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プロジェクト4の課題は</a:t>
            </a:r>
            <a:r>
              <a:rPr lang="en-US" altLang="ja-JP">
                <a:ea typeface="游ゴシック"/>
              </a:rPr>
              <a:t>Winner-take-all algorithm </a:t>
            </a:r>
            <a:r>
              <a:rPr lang="en-US" altLang="ja-JP" err="1">
                <a:ea typeface="游ゴシック"/>
              </a:rPr>
              <a:t>を用いたIrisdetaseの分類です</a:t>
            </a:r>
            <a:r>
              <a:rPr lang="en-US" altLang="ja-JP">
                <a:ea typeface="游ゴシック"/>
              </a:rPr>
              <a:t>。</a:t>
            </a:r>
          </a:p>
          <a:p>
            <a:r>
              <a:rPr lang="en-US" altLang="ja-JP">
                <a:latin typeface="游ゴシック"/>
                <a:ea typeface="游ゴシック"/>
                <a:cs typeface="Calibri"/>
              </a:rPr>
              <a:t>Iris datasetは３つのクラスを持ち、それぞれに５０のインスタンスがあります。</a:t>
            </a:r>
          </a:p>
          <a:p>
            <a:r>
              <a:rPr lang="en-US"/>
              <a:t>Winner-take-all algorithm</a:t>
            </a:r>
            <a:r>
              <a:rPr lang="ja-JP" altLang="en-US">
                <a:ea typeface="游ゴシック"/>
              </a:rPr>
              <a:t>は</a:t>
            </a:r>
            <a:r>
              <a:rPr lang="ja-JP">
                <a:ea typeface="游ゴシック"/>
              </a:rPr>
              <a:t>、ニューロンの重みが入力パターンに近い場合、ニューロン</a:t>
            </a:r>
            <a:r>
              <a:rPr lang="ja-JP" altLang="en-US">
                <a:ea typeface="游ゴシック"/>
              </a:rPr>
              <a:t>を</a:t>
            </a:r>
            <a:r>
              <a:rPr lang="ja-JP">
                <a:ea typeface="游ゴシック"/>
              </a:rPr>
              <a:t>このパターンに近づけます。</a:t>
            </a:r>
          </a:p>
          <a:p>
            <a:r>
              <a:rPr lang="ja-JP" altLang="en-US">
                <a:ea typeface="游ゴシック"/>
              </a:rPr>
              <a:t>ステップとしては</a:t>
            </a:r>
          </a:p>
          <a:p>
            <a:r>
              <a:rPr lang="ja-JP" altLang="en-US">
                <a:ea typeface="游ゴシック"/>
              </a:rPr>
              <a:t>このプロジェクトの結果としてはインプットを三つのクラスに分類したいです。</a:t>
            </a:r>
          </a:p>
          <a:p>
            <a:endParaRPr lang="ja-JP" altLang="en-US">
              <a:ea typeface="游ゴシック"/>
            </a:endParaRPr>
          </a:p>
          <a:p>
            <a:r>
              <a:rPr lang="ja-JP" altLang="en-US">
                <a:ea typeface="游ゴシック"/>
              </a:rPr>
              <a:t>Problem of Projecet 4 is </a:t>
            </a:r>
            <a:r>
              <a:rPr lang="en-US" altLang="ja-JP">
                <a:ea typeface="游ゴシック"/>
              </a:rPr>
              <a:t>Classify Iris dataset using Winner-take-all algorithm.</a:t>
            </a:r>
            <a:endParaRPr lang="ja-JP"/>
          </a:p>
          <a:p>
            <a:r>
              <a:rPr lang="en-US"/>
              <a:t>Iris data set contains 3 classes of 50 instances each.</a:t>
            </a:r>
            <a:endParaRPr lang="en-US">
              <a:ea typeface="游ゴシック"/>
            </a:endParaRPr>
          </a:p>
          <a:p>
            <a:r>
              <a:rPr lang="en-US"/>
              <a:t>the winner-take-all learning algorithm is that, when the weight vector of a neuron is close to the input pattern, it is moved towards this pattern, to make them closer.</a:t>
            </a:r>
            <a:endParaRPr lang="en-US">
              <a:ea typeface="游ゴシック"/>
            </a:endParaRPr>
          </a:p>
          <a:p>
            <a:pPr marL="342900" indent="-342900">
              <a:lnSpc>
                <a:spcPct val="90000"/>
              </a:lnSpc>
              <a:spcBef>
                <a:spcPts val="1200"/>
              </a:spcBef>
              <a:spcAft>
                <a:spcPts val="200"/>
              </a:spcAft>
              <a:buFont typeface="Arial"/>
              <a:buChar char="•"/>
            </a:pPr>
            <a:r>
              <a:rPr lang="en-US"/>
              <a:t>Step1:Initialize all weights with random numbers.</a:t>
            </a:r>
            <a:endParaRPr lang="en-US">
              <a:ea typeface="游ゴシック" panose="020F0502020204030204"/>
            </a:endParaRPr>
          </a:p>
          <a:p>
            <a:pPr marL="342900" indent="-342900">
              <a:lnSpc>
                <a:spcPct val="90000"/>
              </a:lnSpc>
              <a:spcBef>
                <a:spcPts val="1200"/>
              </a:spcBef>
              <a:spcAft>
                <a:spcPts val="200"/>
              </a:spcAft>
              <a:buFont typeface="Arial"/>
              <a:buChar char="•"/>
            </a:pPr>
            <a:r>
              <a:rPr lang="en-US"/>
              <a:t>Step2:Identify the winner(Neuron closest to weight)</a:t>
            </a:r>
            <a:endParaRPr lang="en-US">
              <a:ea typeface="游ゴシック" panose="020F0502020204030204"/>
            </a:endParaRPr>
          </a:p>
          <a:p>
            <a:pPr marL="342900" indent="-342900">
              <a:lnSpc>
                <a:spcPct val="90000"/>
              </a:lnSpc>
              <a:spcBef>
                <a:spcPts val="1200"/>
              </a:spcBef>
              <a:spcAft>
                <a:spcPts val="200"/>
              </a:spcAft>
              <a:buFont typeface="Arial"/>
              <a:buChar char="•"/>
            </a:pPr>
            <a:r>
              <a:rPr lang="en-US"/>
              <a:t>Step3:Update the weights of the winner</a:t>
            </a:r>
            <a:endParaRPr lang="en-US">
              <a:ea typeface="游ゴシック" panose="020F0502020204030204"/>
            </a:endParaRPr>
          </a:p>
          <a:p>
            <a:pPr>
              <a:lnSpc>
                <a:spcPct val="90000"/>
              </a:lnSpc>
              <a:spcBef>
                <a:spcPts val="1200"/>
              </a:spcBef>
              <a:spcAft>
                <a:spcPts val="200"/>
              </a:spcAft>
            </a:pPr>
            <a:r>
              <a:rPr lang="en-US" altLang="ja-JP">
                <a:ea typeface="游ゴシック"/>
              </a:rPr>
              <a:t>As Predict result of this project, we</a:t>
            </a:r>
            <a:r>
              <a:rPr lang="en-US"/>
              <a:t> want to classify the input into three classes.</a:t>
            </a:r>
            <a:endParaRPr lang="en-US" altLang="ja-JP">
              <a:ea typeface="游ゴシック"/>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5</a:t>
            </a:fld>
            <a:endParaRPr lang="ja-JP" altLang="en-US"/>
          </a:p>
        </p:txBody>
      </p:sp>
    </p:spTree>
    <p:extLst>
      <p:ext uri="{BB962C8B-B14F-4D97-AF65-F5344CB8AC3E}">
        <p14:creationId xmlns:p14="http://schemas.microsoft.com/office/powerpoint/2010/main" val="104659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私たちはまずニューロンの数を</a:t>
            </a:r>
            <a:r>
              <a:rPr lang="en-US"/>
              <a:t>3</a:t>
            </a:r>
            <a:r>
              <a:rPr lang="ja-JP" altLang="en-US">
                <a:ea typeface="游ゴシック"/>
              </a:rPr>
              <a:t>、ラーニングレイトを</a:t>
            </a:r>
            <a:r>
              <a:rPr lang="en-US"/>
              <a:t>0.1</a:t>
            </a:r>
            <a:r>
              <a:rPr lang="ja-JP" altLang="en-US">
                <a:ea typeface="游ゴシック"/>
              </a:rPr>
              <a:t>、学習回数を</a:t>
            </a:r>
            <a:r>
              <a:rPr lang="en-US"/>
              <a:t>500</a:t>
            </a:r>
            <a:r>
              <a:rPr lang="ja-JP" altLang="en-US">
                <a:ea typeface="游ゴシック"/>
              </a:rPr>
              <a:t>に設定しプログラムを実行しました。しかしスライドの左側にあるように、そのパラメータでは、全てのパターンが同じクラスに分類されてしまい正しく分類されませんでした。そこで、少しずつニューロン数を増やしたところ、400付近で</a:t>
            </a:r>
            <a:r>
              <a:rPr lang="en-US">
                <a:ea typeface="游ゴシック"/>
              </a:rPr>
              <a:t>3</a:t>
            </a:r>
            <a:r>
              <a:rPr lang="ja-JP" altLang="en-US">
                <a:ea typeface="游ゴシック"/>
              </a:rPr>
              <a:t>つに分類され始めました。</a:t>
            </a:r>
          </a:p>
          <a:p>
            <a:r>
              <a:rPr lang="ja-JP" altLang="en-US">
                <a:ea typeface="游ゴシック"/>
              </a:rPr>
              <a:t>しかし、インプットデータは</a:t>
            </a:r>
            <a:r>
              <a:rPr lang="en-US"/>
              <a:t>3</a:t>
            </a:r>
            <a:r>
              <a:rPr lang="ja-JP" altLang="en-US">
                <a:ea typeface="游ゴシック"/>
              </a:rPr>
              <a:t>つに分類されるのでクラスターの数を増やしすぎるのは計算量が増えて時間がかかるなどの問題があるために他の方法を考えました。そこで入力データの標準化を行いました。</a:t>
            </a:r>
          </a:p>
          <a:p>
            <a:endParaRPr lang="ja-JP" altLang="en-US">
              <a:ea typeface="游ゴシック"/>
            </a:endParaRPr>
          </a:p>
          <a:p>
            <a:r>
              <a:rPr lang="ja-JP">
                <a:ea typeface="游ゴシック"/>
              </a:rPr>
              <a:t>We first set the number of neurons to 3, the learning rate to 0.1, and the number of training sessions to 500, and ran the program. However, as you can see on the left side of the slide, with those parameters, all the patterns were classified into the same class and were not correctly classified. So we increased the number of neurons little by little, and around 400, the patterns started to be classified into three classes.</a:t>
            </a:r>
            <a:r>
              <a:rPr lang="ja-JP" altLang="en-US">
                <a:ea typeface="游ゴシック"/>
              </a:rPr>
              <a:t> </a:t>
            </a:r>
            <a:endParaRPr lang="ja-JP">
              <a:ea typeface="游ゴシック"/>
            </a:endParaRPr>
          </a:p>
          <a:p>
            <a:r>
              <a:rPr lang="ja-JP"/>
              <a:t>However, since the input data was classified into three classes, increasing the number of clusters too much would increase the amount of computation and take a long time, so we thought of other methods. So we standardized the input data.</a:t>
            </a:r>
          </a:p>
        </p:txBody>
      </p:sp>
      <p:sp>
        <p:nvSpPr>
          <p:cNvPr id="4" name="Slide Number Placeholder 3"/>
          <p:cNvSpPr>
            <a:spLocks noGrp="1"/>
          </p:cNvSpPr>
          <p:nvPr>
            <p:ph type="sldNum" sz="quarter" idx="5"/>
          </p:nvPr>
        </p:nvSpPr>
        <p:spPr/>
        <p:txBody>
          <a:bodyPr/>
          <a:lstStyle/>
          <a:p>
            <a:fld id="{9327AA41-0BE9-44B1-B6BB-9779E01F9494}" type="slidenum">
              <a:rPr lang="en-US" altLang="ja-JP"/>
              <a:t>6</a:t>
            </a:fld>
            <a:endParaRPr lang="ja-JP" altLang="en-US"/>
          </a:p>
        </p:txBody>
      </p:sp>
    </p:spTree>
    <p:extLst>
      <p:ext uri="{BB962C8B-B14F-4D97-AF65-F5344CB8AC3E}">
        <p14:creationId xmlns:p14="http://schemas.microsoft.com/office/powerpoint/2010/main" val="1613804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その結果、ニューロン数が3で3つに分類できました。</a:t>
            </a:r>
          </a:p>
          <a:p>
            <a:r>
              <a:rPr lang="ja-JP" altLang="en-US">
                <a:latin typeface="Calibri"/>
                <a:ea typeface="游ゴシック"/>
                <a:cs typeface="Calibri"/>
              </a:rPr>
              <a:t>ニューロン数3の結果はスライドの右側にあるのでご覧ください。</a:t>
            </a:r>
          </a:p>
          <a:p>
            <a:r>
              <a:rPr lang="ja-JP" altLang="en-US">
                <a:latin typeface="Calibri"/>
                <a:ea typeface="游ゴシック"/>
                <a:cs typeface="Calibri"/>
              </a:rPr>
              <a:t>標準化無しの場合は、分類結果がクラス0に偏っています。</a:t>
            </a:r>
          </a:p>
          <a:p>
            <a:r>
              <a:rPr lang="ja-JP" altLang="en-US">
                <a:latin typeface="Calibri"/>
                <a:ea typeface="游ゴシック"/>
                <a:cs typeface="Calibri"/>
              </a:rPr>
              <a:t>また、標準化有りの場合は、パターン101〜150は完璧に分類されたとは言えませんが、パターンの最大値をみると3つに分類できています。</a:t>
            </a:r>
          </a:p>
          <a:p>
            <a:endParaRPr lang="ja-JP" altLang="en-US">
              <a:latin typeface="Calibri"/>
              <a:ea typeface="游ゴシック"/>
              <a:cs typeface="Calibri"/>
            </a:endParaRPr>
          </a:p>
          <a:p>
            <a:r>
              <a:rPr lang="ja-JP"/>
              <a:t>As a result, we were able to classify them into three categories with three numbers of neurons. </a:t>
            </a:r>
          </a:p>
          <a:p>
            <a:r>
              <a:rPr lang="ja-JP"/>
              <a:t>Please see the result for the number of neurons 3 on the right side of the slide. </a:t>
            </a:r>
          </a:p>
          <a:p>
            <a:r>
              <a:rPr lang="ja-JP"/>
              <a:t>In the case of no standardization, the classification results are biased towards class 0. </a:t>
            </a:r>
          </a:p>
          <a:p>
            <a:r>
              <a:rPr lang="ja-JP"/>
              <a:t>In the case with standardization, patterns 101-150 are not perfectly classified, but if you look at the maximum value of the patterns, they are classified into three classes.</a:t>
            </a:r>
          </a:p>
        </p:txBody>
      </p:sp>
      <p:sp>
        <p:nvSpPr>
          <p:cNvPr id="4" name="Slide Number Placeholder 3"/>
          <p:cNvSpPr>
            <a:spLocks noGrp="1"/>
          </p:cNvSpPr>
          <p:nvPr>
            <p:ph type="sldNum" sz="quarter" idx="5"/>
          </p:nvPr>
        </p:nvSpPr>
        <p:spPr/>
        <p:txBody>
          <a:bodyPr/>
          <a:lstStyle/>
          <a:p>
            <a:fld id="{9327AA41-0BE9-44B1-B6BB-9779E01F9494}" type="slidenum">
              <a:rPr lang="en-US" altLang="ja-JP"/>
              <a:t>7</a:t>
            </a:fld>
            <a:endParaRPr lang="ja-JP" altLang="en-US"/>
          </a:p>
        </p:txBody>
      </p:sp>
    </p:spTree>
    <p:extLst>
      <p:ext uri="{BB962C8B-B14F-4D97-AF65-F5344CB8AC3E}">
        <p14:creationId xmlns:p14="http://schemas.microsoft.com/office/powerpoint/2010/main" val="33125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t>Project </a:t>
            </a:r>
            <a:r>
              <a:rPr lang="en-US" err="1"/>
              <a:t>V「SOFM」についてお話したいと思います</a:t>
            </a:r>
            <a:r>
              <a:rPr lang="en-US"/>
              <a:t>。</a:t>
            </a:r>
            <a:br>
              <a:rPr lang="en-US">
                <a:cs typeface="+mn-lt"/>
              </a:rPr>
            </a:br>
            <a:endParaRPr lang="en-US"/>
          </a:p>
          <a:p>
            <a:r>
              <a:rPr lang="en-US"/>
              <a:t>SOFM </a:t>
            </a:r>
            <a:r>
              <a:rPr lang="en-US" err="1"/>
              <a:t>は自己組織化機能マップです</a:t>
            </a:r>
            <a:r>
              <a:rPr lang="en-US"/>
              <a:t>。 SOFM は </a:t>
            </a:r>
            <a:r>
              <a:rPr lang="en-US" err="1"/>
              <a:t>Kohonen</a:t>
            </a:r>
            <a:r>
              <a:rPr lang="en-US"/>
              <a:t> </a:t>
            </a:r>
            <a:r>
              <a:rPr lang="en-US" err="1"/>
              <a:t>ネットワークを拡張したアルゴリズムで、パターン空間の視覚化に役立ちます。これは</a:t>
            </a:r>
            <a:r>
              <a:rPr lang="en-US"/>
              <a:t>、</a:t>
            </a:r>
            <a:r>
              <a:rPr lang="ja-JP" altLang="en-US">
                <a:ea typeface="游ゴシック"/>
              </a:rPr>
              <a:t>パターン空間の次元を減らすことによって実現されます</a:t>
            </a:r>
            <a:r>
              <a:rPr lang="en-US"/>
              <a:t>。 </a:t>
            </a:r>
          </a:p>
          <a:p>
            <a:endParaRPr lang="en-US"/>
          </a:p>
          <a:p>
            <a:r>
              <a:rPr lang="en-US" err="1"/>
              <a:t>ニューロンは通常、六角形の近傍を持つ</a:t>
            </a:r>
            <a:r>
              <a:rPr lang="en-US"/>
              <a:t> 2 </a:t>
            </a:r>
            <a:r>
              <a:rPr lang="ja-JP" altLang="en-US">
                <a:ea typeface="游ゴシック"/>
              </a:rPr>
              <a:t>次元平面配列に配置され</a:t>
            </a:r>
            <a:r>
              <a:rPr lang="en-US"/>
              <a:t>、</a:t>
            </a:r>
            <a:r>
              <a:rPr lang="en-US" err="1"/>
              <a:t>勝者の近傍にあるすべてのニューロンの重みが更新されます。学習中に近傍のサイズが縮小されます</a:t>
            </a:r>
            <a:r>
              <a:rPr lang="en-US"/>
              <a:t>。</a:t>
            </a:r>
          </a:p>
          <a:p>
            <a:endParaRPr lang="en-US"/>
          </a:p>
          <a:p>
            <a:r>
              <a:rPr lang="en-US" err="1"/>
              <a:t>これは</a:t>
            </a:r>
            <a:r>
              <a:rPr lang="en-US"/>
              <a:t> SOFM </a:t>
            </a:r>
            <a:r>
              <a:rPr lang="en-US" err="1"/>
              <a:t>アルゴリズムのステップです。ステップ</a:t>
            </a:r>
            <a:r>
              <a:rPr lang="en-US"/>
              <a:t> 1 </a:t>
            </a:r>
            <a:r>
              <a:rPr lang="en-US" err="1"/>
              <a:t>で、トレーニング</a:t>
            </a:r>
            <a:r>
              <a:rPr lang="en-US"/>
              <a:t> </a:t>
            </a:r>
            <a:r>
              <a:rPr lang="en-US" err="1"/>
              <a:t>セットからランダムにサンプルを選択します。ステップ</a:t>
            </a:r>
            <a:r>
              <a:rPr lang="en-US"/>
              <a:t> 2 </a:t>
            </a:r>
            <a:r>
              <a:rPr lang="en-US" err="1"/>
              <a:t>で、入力に最も近いニューロンを見つけます。そして最後のステップで、ニューロンの近傍にある場合、ニューロンの重みを更新します</a:t>
            </a:r>
            <a:r>
              <a:rPr lang="en-US"/>
              <a:t>。</a:t>
            </a:r>
            <a:br>
              <a:rPr lang="en-US">
                <a:cs typeface="+mn-lt"/>
              </a:rPr>
            </a:br>
            <a:endParaRPr lang="en-US"/>
          </a:p>
          <a:p>
            <a:r>
              <a:rPr lang="en-US" err="1"/>
              <a:t>プロジェクト</a:t>
            </a:r>
            <a:r>
              <a:rPr lang="en-US"/>
              <a:t> V </a:t>
            </a:r>
            <a:r>
              <a:rPr lang="en-US" err="1"/>
              <a:t>の場合、SOFM</a:t>
            </a:r>
            <a:r>
              <a:rPr lang="en-US"/>
              <a:t> </a:t>
            </a:r>
            <a:r>
              <a:rPr lang="en-US" err="1"/>
              <a:t>の予測結果は、アイリス</a:t>
            </a:r>
            <a:r>
              <a:rPr lang="en-US"/>
              <a:t> </a:t>
            </a:r>
            <a:r>
              <a:rPr lang="en-US" err="1"/>
              <a:t>データセットが</a:t>
            </a:r>
            <a:r>
              <a:rPr lang="en-US"/>
              <a:t> 3 </a:t>
            </a:r>
            <a:r>
              <a:rPr lang="en-US" err="1"/>
              <a:t>つのタイプに分類され、次元を削減することでパターン空間を視覚化することです</a:t>
            </a:r>
            <a:r>
              <a:rPr lang="en-US"/>
              <a:t>。</a:t>
            </a:r>
          </a:p>
          <a:p>
            <a:endParaRPr lang="en-US" altLang="ja-JP">
              <a:ea typeface="游ゴシック"/>
            </a:endParaRPr>
          </a:p>
          <a:p>
            <a:r>
              <a:rPr lang="en-US" altLang="ja-JP">
                <a:ea typeface="游ゴシック"/>
              </a:rPr>
              <a:t>I would like to talk Project V “SOFM”.</a:t>
            </a:r>
            <a:endParaRPr lang="ja-JP">
              <a:ea typeface="游ゴシック"/>
            </a:endParaRPr>
          </a:p>
          <a:p>
            <a:br>
              <a:rPr lang="en-US" altLang="ja-JP">
                <a:cs typeface="+mn-lt"/>
              </a:rPr>
            </a:br>
            <a:r>
              <a:rPr lang="en-US" altLang="ja-JP">
                <a:ea typeface="游ゴシック"/>
              </a:rPr>
              <a:t>SOFM is Self-organizing feature map. SOFM is algorithm extended the </a:t>
            </a:r>
            <a:r>
              <a:rPr lang="en-US" altLang="ja-JP" err="1">
                <a:ea typeface="游ゴシック"/>
              </a:rPr>
              <a:t>Kohonen</a:t>
            </a:r>
            <a:r>
              <a:rPr lang="en-US" altLang="ja-JP">
                <a:ea typeface="游ゴシック"/>
              </a:rPr>
              <a:t> network and it is useful for visualizing the pattern space. This is achieved by reducing the dimensionality of the pattern space.</a:t>
            </a:r>
            <a:br>
              <a:rPr lang="en-US" altLang="ja-JP">
                <a:cs typeface="+mn-lt"/>
              </a:rPr>
            </a:br>
            <a:endParaRPr lang="en-US" altLang="ja-JP">
              <a:ea typeface="游ゴシック"/>
            </a:endParaRPr>
          </a:p>
          <a:p>
            <a:r>
              <a:rPr lang="en-US" altLang="ja-JP">
                <a:ea typeface="游ゴシック"/>
              </a:rPr>
              <a:t>The neurons are usually arranged in a 2 dimensional planar array with hexagonal neighborhoods and the weights of all neurons in the neighborhood of the winner are updated. The size of the neighborhood is reduced during learning.</a:t>
            </a:r>
            <a:br>
              <a:rPr lang="en-US" altLang="ja-JP">
                <a:cs typeface="+mn-lt"/>
              </a:rPr>
            </a:br>
            <a:endParaRPr lang="en-US" altLang="ja-JP">
              <a:ea typeface="游ゴシック"/>
            </a:endParaRPr>
          </a:p>
          <a:p>
            <a:r>
              <a:rPr lang="en-US" altLang="ja-JP">
                <a:ea typeface="游ゴシック"/>
              </a:rPr>
              <a:t>This is SOFM algorithm steps.</a:t>
            </a:r>
            <a:endParaRPr lang="ja-JP">
              <a:ea typeface="游ゴシック"/>
            </a:endParaRPr>
          </a:p>
          <a:p>
            <a:r>
              <a:rPr lang="en-US" altLang="ja-JP">
                <a:ea typeface="游ゴシック"/>
              </a:rPr>
              <a:t>In step1, select a sample at random from the training set .</a:t>
            </a:r>
            <a:endParaRPr lang="ja-JP">
              <a:ea typeface="游ゴシック"/>
            </a:endParaRPr>
          </a:p>
          <a:p>
            <a:r>
              <a:rPr lang="en-US" altLang="ja-JP">
                <a:ea typeface="游ゴシック"/>
              </a:rPr>
              <a:t>In step2, find the neuron closest to the input .</a:t>
            </a:r>
            <a:endParaRPr lang="ja-JP">
              <a:ea typeface="游ゴシック"/>
            </a:endParaRPr>
          </a:p>
          <a:p>
            <a:r>
              <a:rPr lang="en-US" altLang="ja-JP">
                <a:ea typeface="游ゴシック"/>
              </a:rPr>
              <a:t>And in last step, update the weight of the neuron if it is in the neighborhood of the neuron .</a:t>
            </a:r>
            <a:br>
              <a:rPr lang="en-US" altLang="ja-JP">
                <a:cs typeface="+mn-lt"/>
              </a:rPr>
            </a:br>
            <a:endParaRPr lang="en-US" altLang="ja-JP">
              <a:ea typeface="游ゴシック"/>
            </a:endParaRPr>
          </a:p>
          <a:p>
            <a:r>
              <a:rPr lang="en-US" altLang="ja-JP">
                <a:ea typeface="游ゴシック"/>
              </a:rPr>
              <a:t>In project V case, the SOFM predict result is that Iris dataset will be classified into three types and visualized the pattern space by reducing the dimensionality. </a:t>
            </a: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8</a:t>
            </a:fld>
            <a:endParaRPr lang="ja-JP" altLang="en-US"/>
          </a:p>
        </p:txBody>
      </p:sp>
    </p:spTree>
    <p:extLst>
      <p:ext uri="{BB962C8B-B14F-4D97-AF65-F5344CB8AC3E}">
        <p14:creationId xmlns:p14="http://schemas.microsoft.com/office/powerpoint/2010/main" val="121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atin typeface="Calibri"/>
                <a:cs typeface="Calibri"/>
              </a:rPr>
              <a:t>iris</a:t>
            </a:r>
            <a:r>
              <a:rPr lang="ja-JP" altLang="en-US">
                <a:latin typeface="Calibri"/>
                <a:ea typeface="游ゴシック"/>
                <a:cs typeface="Calibri"/>
              </a:rPr>
              <a:t>データセット</a:t>
            </a:r>
            <a:r>
              <a:rPr lang="en-US">
                <a:latin typeface="Calibri"/>
                <a:cs typeface="Calibri"/>
              </a:rPr>
              <a:t> </a:t>
            </a:r>
            <a:r>
              <a:rPr lang="ja-JP" altLang="en-US">
                <a:latin typeface="Calibri"/>
                <a:ea typeface="游ゴシック"/>
                <a:cs typeface="Calibri"/>
              </a:rPr>
              <a:t>を使ったSOFMの結果です。</a:t>
            </a:r>
          </a:p>
          <a:p>
            <a:r>
              <a:rPr lang="ja-JP" altLang="en-US">
                <a:latin typeface="Calibri"/>
                <a:ea typeface="游ゴシック"/>
                <a:cs typeface="Calibri"/>
              </a:rPr>
              <a:t>左が標準化していないもの、右が標準化したものになります。</a:t>
            </a:r>
          </a:p>
          <a:p>
            <a:r>
              <a:rPr lang="ja-JP" altLang="en-US">
                <a:latin typeface="Calibri"/>
                <a:ea typeface="游ゴシック"/>
                <a:cs typeface="Calibri"/>
              </a:rPr>
              <a:t>標準化していないもにに関しては、BとCが混ざっていることが結果から読み取れます。</a:t>
            </a:r>
          </a:p>
          <a:p>
            <a:r>
              <a:rPr lang="ja-JP" altLang="en-US">
                <a:latin typeface="Calibri"/>
                <a:ea typeface="游ゴシック"/>
                <a:cs typeface="Calibri"/>
              </a:rPr>
              <a:t>標準化したものは、AとBとCが綺麗に分かれています。</a:t>
            </a:r>
          </a:p>
          <a:p>
            <a:endParaRPr lang="ja-JP" altLang="en-US">
              <a:latin typeface="Calibri"/>
              <a:ea typeface="游ゴシック"/>
              <a:cs typeface="Calibri"/>
            </a:endParaRPr>
          </a:p>
          <a:p>
            <a:endParaRPr lang="ja-JP" altLang="en-US">
              <a:latin typeface="Calibri"/>
              <a:ea typeface="游ゴシック"/>
              <a:cs typeface="Calibri"/>
            </a:endParaRPr>
          </a:p>
          <a:p>
            <a:r>
              <a:rPr lang="en-US" altLang="ja-JP">
                <a:ea typeface="游ゴシック"/>
              </a:rPr>
              <a:t>T</a:t>
            </a:r>
            <a:r>
              <a:rPr lang="ja-JP">
                <a:ea typeface="游ゴシック"/>
              </a:rPr>
              <a:t>h</a:t>
            </a:r>
            <a:r>
              <a:rPr lang="en-US" altLang="ja-JP">
                <a:ea typeface="游ゴシック"/>
              </a:rPr>
              <a:t>is</a:t>
            </a:r>
            <a:r>
              <a:rPr lang="ja-JP">
                <a:ea typeface="游ゴシック"/>
              </a:rPr>
              <a:t> i</a:t>
            </a:r>
            <a:r>
              <a:rPr lang="en-US" altLang="ja-JP">
                <a:ea typeface="游ゴシック"/>
              </a:rPr>
              <a:t>s</a:t>
            </a:r>
            <a:r>
              <a:rPr lang="ja-JP" altLang="en-US">
                <a:ea typeface="游ゴシック"/>
              </a:rPr>
              <a:t> </a:t>
            </a:r>
            <a:r>
              <a:rPr lang="ja-JP">
                <a:ea typeface="游ゴシック"/>
              </a:rPr>
              <a:t> the results of SOFM using the iris data set. </a:t>
            </a:r>
          </a:p>
          <a:p>
            <a:endParaRPr lang="ja-JP" altLang="en-US">
              <a:ea typeface="游ゴシック"/>
            </a:endParaRPr>
          </a:p>
          <a:p>
            <a:r>
              <a:rPr lang="ja-JP">
                <a:ea typeface="游ゴシック"/>
              </a:rPr>
              <a:t> </a:t>
            </a:r>
            <a:r>
              <a:rPr lang="en-US" altLang="ja-JP">
                <a:ea typeface="游ゴシック"/>
              </a:rPr>
              <a:t>One</a:t>
            </a:r>
            <a:r>
              <a:rPr lang="ja-JP" altLang="en-US">
                <a:ea typeface="游ゴシック"/>
              </a:rPr>
              <a:t> </a:t>
            </a:r>
            <a:r>
              <a:rPr lang="en-US" altLang="ja-JP">
                <a:ea typeface="游ゴシック"/>
              </a:rPr>
              <a:t>alphabet</a:t>
            </a:r>
            <a:r>
              <a:rPr lang="ja-JP" altLang="en-US">
                <a:ea typeface="游ゴシック"/>
              </a:rPr>
              <a:t> </a:t>
            </a:r>
            <a:r>
              <a:rPr lang="en-US" altLang="ja-JP">
                <a:ea typeface="游ゴシック"/>
              </a:rPr>
              <a:t>represents</a:t>
            </a:r>
            <a:r>
              <a:rPr lang="ja-JP" altLang="en-US">
                <a:ea typeface="游ゴシック"/>
              </a:rPr>
              <a:t> </a:t>
            </a:r>
            <a:r>
              <a:rPr lang="en-US" altLang="ja-JP">
                <a:ea typeface="游ゴシック"/>
              </a:rPr>
              <a:t>one</a:t>
            </a:r>
            <a:r>
              <a:rPr lang="ja-JP" altLang="en-US">
                <a:ea typeface="游ゴシック"/>
              </a:rPr>
              <a:t> </a:t>
            </a:r>
            <a:r>
              <a:rPr lang="en-US" altLang="ja-JP">
                <a:ea typeface="游ゴシック"/>
              </a:rPr>
              <a:t>group.</a:t>
            </a:r>
            <a:endParaRPr lang="ja-JP">
              <a:ea typeface="游ゴシック"/>
            </a:endParaRPr>
          </a:p>
          <a:p>
            <a:endParaRPr lang="en-US" altLang="ja-JP">
              <a:ea typeface="游ゴシック"/>
            </a:endParaRPr>
          </a:p>
          <a:p>
            <a:r>
              <a:rPr lang="ja-JP">
                <a:ea typeface="游ゴシック"/>
              </a:rPr>
              <a:t>The left image is the </a:t>
            </a:r>
            <a:r>
              <a:rPr lang="en-US" altLang="ja-JP">
                <a:ea typeface="游ゴシック"/>
              </a:rPr>
              <a:t>non-standardization </a:t>
            </a:r>
            <a:r>
              <a:rPr lang="ja-JP">
                <a:ea typeface="游ゴシック"/>
              </a:rPr>
              <a:t>one, and the right image</a:t>
            </a:r>
            <a:r>
              <a:rPr lang="ja-JP" altLang="en-US">
                <a:ea typeface="游ゴシック"/>
              </a:rPr>
              <a:t> </a:t>
            </a:r>
            <a:r>
              <a:rPr lang="ja-JP">
                <a:ea typeface="游ゴシック"/>
              </a:rPr>
              <a:t>is the standardized one. </a:t>
            </a:r>
          </a:p>
          <a:p>
            <a:r>
              <a:rPr lang="ja-JP">
                <a:ea typeface="游ゴシック"/>
              </a:rPr>
              <a:t> </a:t>
            </a:r>
          </a:p>
          <a:p>
            <a:r>
              <a:rPr lang="ja-JP">
                <a:ea typeface="游ゴシック"/>
              </a:rPr>
              <a:t>For the non-standardized</a:t>
            </a:r>
            <a:r>
              <a:rPr lang="ja-JP" altLang="en-US">
                <a:ea typeface="游ゴシック"/>
              </a:rPr>
              <a:t> </a:t>
            </a:r>
            <a:r>
              <a:rPr lang="en-US" altLang="ja-JP">
                <a:ea typeface="游ゴシック"/>
              </a:rPr>
              <a:t>result</a:t>
            </a:r>
            <a:r>
              <a:rPr lang="ja-JP">
                <a:ea typeface="游ゴシック"/>
              </a:rPr>
              <a:t>, we can see B and C are mixed together.</a:t>
            </a:r>
            <a:r>
              <a:rPr lang="ja-JP" altLang="en-US">
                <a:ea typeface="游ゴシック"/>
              </a:rPr>
              <a:t> </a:t>
            </a:r>
            <a:endParaRPr lang="ja-JP">
              <a:ea typeface="游ゴシック"/>
            </a:endParaRPr>
          </a:p>
          <a:p>
            <a:r>
              <a:rPr lang="ja-JP">
                <a:ea typeface="游ゴシック"/>
              </a:rPr>
              <a:t> </a:t>
            </a:r>
          </a:p>
          <a:p>
            <a:r>
              <a:rPr lang="ja-JP">
                <a:ea typeface="游ゴシック"/>
              </a:rPr>
              <a:t>For the standardized</a:t>
            </a:r>
            <a:r>
              <a:rPr lang="ja-JP" altLang="en-US">
                <a:ea typeface="游ゴシック"/>
              </a:rPr>
              <a:t> </a:t>
            </a:r>
            <a:r>
              <a:rPr lang="en-US" altLang="ja-JP">
                <a:ea typeface="游ゴシック"/>
              </a:rPr>
              <a:t>result</a:t>
            </a:r>
            <a:r>
              <a:rPr lang="ja-JP">
                <a:ea typeface="游ゴシック"/>
              </a:rPr>
              <a:t>, </a:t>
            </a:r>
            <a:r>
              <a:rPr lang="en-US" altLang="ja-JP">
                <a:ea typeface="游ゴシック"/>
              </a:rPr>
              <a:t>we</a:t>
            </a:r>
            <a:r>
              <a:rPr lang="ja-JP" altLang="en-US">
                <a:ea typeface="游ゴシック"/>
              </a:rPr>
              <a:t> </a:t>
            </a:r>
            <a:r>
              <a:rPr lang="en-US" altLang="ja-JP">
                <a:ea typeface="游ゴシック"/>
              </a:rPr>
              <a:t>can</a:t>
            </a:r>
            <a:r>
              <a:rPr lang="ja-JP" altLang="en-US">
                <a:ea typeface="游ゴシック"/>
              </a:rPr>
              <a:t> </a:t>
            </a:r>
            <a:r>
              <a:rPr lang="en-US" altLang="ja-JP">
                <a:ea typeface="游ゴシック"/>
              </a:rPr>
              <a:t>see </a:t>
            </a:r>
            <a:r>
              <a:rPr lang="ja-JP">
                <a:ea typeface="游ゴシック"/>
              </a:rPr>
              <a:t>A, B, and C are clearly</a:t>
            </a:r>
            <a:r>
              <a:rPr lang="ja-JP" altLang="en-US">
                <a:ea typeface="游ゴシック"/>
              </a:rPr>
              <a:t> </a:t>
            </a:r>
            <a:r>
              <a:rPr lang="ja-JP">
                <a:ea typeface="游ゴシック"/>
              </a:rPr>
              <a:t>separated.</a:t>
            </a:r>
          </a:p>
          <a:p>
            <a:endParaRPr lang="ja-JP" altLang="en-US">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9327AA41-0BE9-44B1-B6BB-9779E01F9494}" type="slidenum">
              <a:rPr lang="en-US" altLang="ja-JP"/>
              <a:t>9</a:t>
            </a:fld>
            <a:endParaRPr lang="ja-JP" altLang="en-US"/>
          </a:p>
        </p:txBody>
      </p:sp>
    </p:spTree>
    <p:extLst>
      <p:ext uri="{BB962C8B-B14F-4D97-AF65-F5344CB8AC3E}">
        <p14:creationId xmlns:p14="http://schemas.microsoft.com/office/powerpoint/2010/main" val="92447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685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580337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1440457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7D7DE-61AE-4BC6-A87E-9454F8FD646E}"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a:p>
        </p:txBody>
      </p:sp>
    </p:spTree>
    <p:extLst>
      <p:ext uri="{BB962C8B-B14F-4D97-AF65-F5344CB8AC3E}">
        <p14:creationId xmlns:p14="http://schemas.microsoft.com/office/powerpoint/2010/main" val="41413721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23312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705587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225247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718077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673508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0526510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5/31/2021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5763257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704112"/>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B5753C-F16F-472E-A877-585585582C61}"/>
              </a:ext>
            </a:extLst>
          </p:cNvPr>
          <p:cNvSpPr>
            <a:spLocks noGrp="1"/>
          </p:cNvSpPr>
          <p:nvPr>
            <p:ph type="ctrTitle"/>
          </p:nvPr>
        </p:nvSpPr>
        <p:spPr/>
        <p:txBody>
          <a:bodyPr/>
          <a:lstStyle/>
          <a:p>
            <a:pPr algn="ctr"/>
            <a:r>
              <a:rPr kumimoji="1" lang="en-US" altLang="ja-JP"/>
              <a:t>Classification</a:t>
            </a:r>
            <a:br>
              <a:rPr kumimoji="1" lang="en-US" altLang="ja-JP"/>
            </a:br>
            <a:r>
              <a:rPr kumimoji="1" lang="en-US" altLang="ja-JP"/>
              <a:t>with Standardization</a:t>
            </a:r>
            <a:endParaRPr kumimoji="1" lang="ja-JP" altLang="en-US"/>
          </a:p>
        </p:txBody>
      </p:sp>
      <p:sp>
        <p:nvSpPr>
          <p:cNvPr id="3" name="字幕 2">
            <a:extLst>
              <a:ext uri="{FF2B5EF4-FFF2-40B4-BE49-F238E27FC236}">
                <a16:creationId xmlns:a16="http://schemas.microsoft.com/office/drawing/2014/main" id="{FB098E67-248D-4116-9C28-0282CEC1221F}"/>
              </a:ext>
            </a:extLst>
          </p:cNvPr>
          <p:cNvSpPr>
            <a:spLocks noGrp="1"/>
          </p:cNvSpPr>
          <p:nvPr>
            <p:ph type="subTitle" idx="1"/>
          </p:nvPr>
        </p:nvSpPr>
        <p:spPr>
          <a:xfrm>
            <a:off x="2076334" y="4841701"/>
            <a:ext cx="8100291" cy="1143000"/>
          </a:xfrm>
        </p:spPr>
        <p:txBody>
          <a:bodyPr vert="horz" lIns="91440" tIns="45720" rIns="91440" bIns="45720" rtlCol="0" anchor="t">
            <a:noAutofit/>
          </a:bodyPr>
          <a:lstStyle/>
          <a:p>
            <a:r>
              <a:rPr lang="en-US" altLang="ja-JP" sz="1400">
                <a:ea typeface="+mn-lt"/>
                <a:cs typeface="+mn-lt"/>
              </a:rPr>
              <a:t>	</a:t>
            </a:r>
            <a:r>
              <a:rPr lang="ja-JP" sz="1400">
                <a:ea typeface="+mn-lt"/>
                <a:cs typeface="+mn-lt"/>
              </a:rPr>
              <a:t>s1260013 Atsushi Takamiya</a:t>
            </a:r>
            <a:r>
              <a:rPr lang="en-US" altLang="ja-JP" sz="1400"/>
              <a:t>	</a:t>
            </a:r>
            <a:r>
              <a:rPr lang="ja-JP" sz="1400">
                <a:ea typeface="+mn-lt"/>
                <a:cs typeface="+mn-lt"/>
              </a:rPr>
              <a:t>s1260032 Tomonori Suzuki</a:t>
            </a:r>
            <a:endParaRPr lang="en-US" altLang="ja-JP" sz="1400">
              <a:ea typeface="+mn-lt"/>
              <a:cs typeface="+mn-lt"/>
            </a:endParaRPr>
          </a:p>
          <a:p>
            <a:r>
              <a:rPr lang="en-US" altLang="ja-JP" sz="1400">
                <a:ea typeface="+mn-lt"/>
                <a:cs typeface="+mn-lt"/>
              </a:rPr>
              <a:t>	</a:t>
            </a:r>
            <a:r>
              <a:rPr lang="ja-JP" sz="1400">
                <a:ea typeface="+mn-lt"/>
                <a:cs typeface="+mn-lt"/>
              </a:rPr>
              <a:t>m5251115 Kaito Iwamatsu</a:t>
            </a:r>
            <a:r>
              <a:rPr lang="en-US" altLang="ja-JP" sz="1400"/>
              <a:t>		</a:t>
            </a:r>
            <a:r>
              <a:rPr lang="ja-JP" sz="1400">
                <a:ea typeface="+mn-lt"/>
                <a:cs typeface="+mn-lt"/>
              </a:rPr>
              <a:t>m5251144 Kaito Suzuki</a:t>
            </a:r>
            <a:endParaRPr lang="ja-JP" sz="1400"/>
          </a:p>
          <a:p>
            <a:r>
              <a:rPr lang="en-US" altLang="ja-JP" sz="1400">
                <a:ea typeface="+mn-lt"/>
                <a:cs typeface="+mn-lt"/>
              </a:rPr>
              <a:t>	</a:t>
            </a:r>
            <a:r>
              <a:rPr lang="ja-JP" sz="1400">
                <a:ea typeface="+mn-lt"/>
                <a:cs typeface="+mn-lt"/>
              </a:rPr>
              <a:t>m5251152 Taiki Watanabe</a:t>
            </a:r>
            <a:endParaRPr lang="ja-JP" sz="1400"/>
          </a:p>
        </p:txBody>
      </p:sp>
      <p:sp>
        <p:nvSpPr>
          <p:cNvPr id="4" name="スライド番号プレースホルダー 3">
            <a:extLst>
              <a:ext uri="{FF2B5EF4-FFF2-40B4-BE49-F238E27FC236}">
                <a16:creationId xmlns:a16="http://schemas.microsoft.com/office/drawing/2014/main" id="{A2BFF11B-CC4A-4DFB-9217-FCC83AC36CFD}"/>
              </a:ext>
            </a:extLst>
          </p:cNvPr>
          <p:cNvSpPr>
            <a:spLocks noGrp="1"/>
          </p:cNvSpPr>
          <p:nvPr>
            <p:ph type="sldNum" sz="quarter" idx="12"/>
          </p:nvPr>
        </p:nvSpPr>
        <p:spPr/>
        <p:txBody>
          <a:bodyPr/>
          <a:lstStyle/>
          <a:p>
            <a:fld id="{4FAB73BC-B049-4115-A692-8D63A059BFB8}" type="slidenum">
              <a:rPr lang="en-US" dirty="0"/>
              <a:t>1</a:t>
            </a:fld>
            <a:endParaRPr lang="ja-JP" altLang="en-US"/>
          </a:p>
        </p:txBody>
      </p:sp>
    </p:spTree>
    <p:extLst>
      <p:ext uri="{BB962C8B-B14F-4D97-AF65-F5344CB8AC3E}">
        <p14:creationId xmlns:p14="http://schemas.microsoft.com/office/powerpoint/2010/main" val="29892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05A8B-EEEB-4981-87D3-D62F3D6F34CE}"/>
              </a:ext>
            </a:extLst>
          </p:cNvPr>
          <p:cNvSpPr>
            <a:spLocks noGrp="1"/>
          </p:cNvSpPr>
          <p:nvPr>
            <p:ph type="title"/>
          </p:nvPr>
        </p:nvSpPr>
        <p:spPr/>
        <p:txBody>
          <a:bodyPr/>
          <a:lstStyle/>
          <a:p>
            <a:r>
              <a:rPr lang="ja-JP" altLang="en-US">
                <a:ea typeface="ＭＳ Ｐゴシック"/>
                <a:cs typeface="Calibri Light"/>
              </a:rPr>
              <a:t>Experiment by </a:t>
            </a:r>
            <a:r>
              <a:rPr lang="en-US" altLang="ja-JP">
                <a:ea typeface="ＭＳ Ｐゴシック"/>
                <a:cs typeface="Calibri Light"/>
              </a:rPr>
              <a:t>U</a:t>
            </a:r>
            <a:r>
              <a:rPr lang="ja-JP" altLang="en-US">
                <a:ea typeface="ＭＳ Ｐゴシック"/>
                <a:cs typeface="Calibri Light"/>
              </a:rPr>
              <a:t>sing </a:t>
            </a:r>
            <a:r>
              <a:rPr lang="en-US" altLang="ja-JP">
                <a:ea typeface="ＭＳ Ｐゴシック"/>
                <a:cs typeface="Calibri Light"/>
              </a:rPr>
              <a:t>O</a:t>
            </a:r>
            <a:r>
              <a:rPr lang="ja-JP" altLang="en-US">
                <a:ea typeface="ＭＳ Ｐゴシック"/>
                <a:cs typeface="Calibri Light"/>
              </a:rPr>
              <a:t>ther </a:t>
            </a:r>
            <a:r>
              <a:rPr lang="en-US" altLang="ja-JP">
                <a:ea typeface="ＭＳ Ｐゴシック"/>
                <a:cs typeface="Calibri Light"/>
              </a:rPr>
              <a:t>D</a:t>
            </a:r>
            <a:r>
              <a:rPr lang="ja-JP" altLang="en-US">
                <a:ea typeface="ＭＳ Ｐゴシック"/>
                <a:cs typeface="Calibri Light"/>
              </a:rPr>
              <a:t>ataset</a:t>
            </a:r>
          </a:p>
        </p:txBody>
      </p:sp>
      <p:sp>
        <p:nvSpPr>
          <p:cNvPr id="3" name="コンテンツ プレースホルダー 2">
            <a:extLst>
              <a:ext uri="{FF2B5EF4-FFF2-40B4-BE49-F238E27FC236}">
                <a16:creationId xmlns:a16="http://schemas.microsoft.com/office/drawing/2014/main" id="{C80E23BA-F692-485D-A855-2057F3244C28}"/>
              </a:ext>
            </a:extLst>
          </p:cNvPr>
          <p:cNvSpPr>
            <a:spLocks noGrp="1"/>
          </p:cNvSpPr>
          <p:nvPr>
            <p:ph idx="1"/>
          </p:nvPr>
        </p:nvSpPr>
        <p:spPr/>
        <p:txBody>
          <a:bodyPr vert="horz" lIns="0" tIns="45720" rIns="0" bIns="45720" rtlCol="0" anchor="t">
            <a:normAutofit/>
          </a:bodyPr>
          <a:lstStyle/>
          <a:p>
            <a:endParaRPr lang="ja-JP" altLang="en-US">
              <a:latin typeface="Calibri Light"/>
              <a:ea typeface="ＭＳ Ｐゴシック"/>
              <a:cs typeface="Calibri"/>
            </a:endParaRPr>
          </a:p>
          <a:p>
            <a:r>
              <a:rPr lang="ja-JP" altLang="en-US">
                <a:latin typeface="Calibri Light"/>
                <a:ea typeface="ＭＳ Ｐゴシック"/>
                <a:cs typeface="Calibri"/>
              </a:rPr>
              <a:t>Detaset: wine(</a:t>
            </a:r>
            <a:r>
              <a:rPr lang="ja-JP">
                <a:latin typeface="Calibri Light"/>
                <a:ea typeface="+mn-lt"/>
                <a:cs typeface="+mn-lt"/>
              </a:rPr>
              <a:t>https://archive.ics.uci.edu/ml/datasets/wine</a:t>
            </a:r>
            <a:r>
              <a:rPr lang="ja-JP" altLang="en-US">
                <a:latin typeface="Calibri Light"/>
                <a:ea typeface="ＭＳ Ｐゴシック"/>
                <a:cs typeface="Calibri"/>
              </a:rPr>
              <a:t>)</a:t>
            </a:r>
            <a:endParaRPr lang="ja-JP">
              <a:latin typeface="Calibri Light"/>
              <a:cs typeface="Calibri Light"/>
            </a:endParaRPr>
          </a:p>
          <a:p>
            <a:r>
              <a:rPr lang="ja-JP" altLang="en-US">
                <a:latin typeface="Calibri Light"/>
                <a:ea typeface="ＭＳ Ｐゴシック"/>
                <a:cs typeface="Calibri"/>
              </a:rPr>
              <a:t>Number of classes: 3</a:t>
            </a:r>
          </a:p>
          <a:p>
            <a:r>
              <a:rPr lang="ja-JP" altLang="en-US">
                <a:latin typeface="Calibri Light"/>
                <a:ea typeface="ＭＳ Ｐゴシック"/>
                <a:cs typeface="Calibri"/>
              </a:rPr>
              <a:t>Number of Attributes: 13 (Alcohol, </a:t>
            </a:r>
            <a:r>
              <a:rPr lang="ja-JP">
                <a:latin typeface="Calibri Light"/>
                <a:ea typeface="+mn-lt"/>
                <a:cs typeface="+mn-lt"/>
              </a:rPr>
              <a:t>Malic acid</a:t>
            </a:r>
            <a:r>
              <a:rPr lang="en-US" altLang="ja-JP">
                <a:latin typeface="Calibri Light"/>
                <a:ea typeface="+mn-lt"/>
                <a:cs typeface="+mn-lt"/>
              </a:rPr>
              <a:t>,</a:t>
            </a:r>
            <a:r>
              <a:rPr lang="ja-JP" altLang="en-US">
                <a:latin typeface="Calibri Light"/>
                <a:ea typeface="+mn-lt"/>
                <a:cs typeface="+mn-lt"/>
              </a:rPr>
              <a:t> </a:t>
            </a:r>
            <a:r>
              <a:rPr lang="ja-JP">
                <a:latin typeface="Calibri Light"/>
                <a:ea typeface="+mn-lt"/>
                <a:cs typeface="+mn-lt"/>
              </a:rPr>
              <a:t>Ash</a:t>
            </a:r>
            <a:r>
              <a:rPr lang="ja-JP">
                <a:latin typeface="Calibri Light"/>
                <a:ea typeface="ＭＳ Ｐゴシック"/>
                <a:cs typeface="Calibri"/>
              </a:rPr>
              <a:t> </a:t>
            </a:r>
            <a:r>
              <a:rPr lang="en-US" altLang="ja-JP">
                <a:latin typeface="Calibri Light"/>
                <a:ea typeface="ＭＳ Ｐゴシック"/>
                <a:cs typeface="Calibri"/>
              </a:rPr>
              <a:t>a</a:t>
            </a:r>
            <a:r>
              <a:rPr lang="ja-JP">
                <a:latin typeface="Calibri Light"/>
                <a:ea typeface="ＭＳ Ｐゴシック"/>
                <a:cs typeface="Calibri"/>
              </a:rPr>
              <a:t>nd </a:t>
            </a:r>
            <a:r>
              <a:rPr lang="en-US" altLang="ja-JP">
                <a:latin typeface="Calibri Light"/>
                <a:ea typeface="ＭＳ Ｐゴシック"/>
                <a:cs typeface="Calibri"/>
              </a:rPr>
              <a:t>so</a:t>
            </a:r>
            <a:r>
              <a:rPr lang="ja-JP">
                <a:latin typeface="Calibri Light"/>
                <a:ea typeface="ＭＳ Ｐゴシック"/>
                <a:cs typeface="Calibri"/>
              </a:rPr>
              <a:t> </a:t>
            </a:r>
            <a:r>
              <a:rPr lang="en-US" altLang="ja-JP">
                <a:latin typeface="Calibri Light"/>
                <a:ea typeface="ＭＳ Ｐゴシック"/>
                <a:cs typeface="Calibri"/>
              </a:rPr>
              <a:t>o</a:t>
            </a:r>
            <a:r>
              <a:rPr lang="ja-JP">
                <a:latin typeface="Calibri Light"/>
                <a:ea typeface="ＭＳ Ｐゴシック"/>
                <a:cs typeface="Calibri"/>
              </a:rPr>
              <a:t>n</a:t>
            </a:r>
            <a:r>
              <a:rPr lang="ja-JP" altLang="en-US">
                <a:latin typeface="Calibri Light"/>
                <a:ea typeface="ＭＳ Ｐゴシック"/>
                <a:cs typeface="Calibri"/>
              </a:rPr>
              <a:t>)</a:t>
            </a:r>
          </a:p>
          <a:p>
            <a:r>
              <a:rPr lang="ja-JP" b="1">
                <a:latin typeface="Calibri Light"/>
                <a:ea typeface="+mn-lt"/>
                <a:cs typeface="+mn-lt"/>
              </a:rPr>
              <a:t>Number of Instances:</a:t>
            </a:r>
            <a:r>
              <a:rPr lang="ja-JP" altLang="en-US" b="1">
                <a:latin typeface="Calibri Light"/>
                <a:ea typeface="+mn-lt"/>
                <a:cs typeface="+mn-lt"/>
              </a:rPr>
              <a:t> 178 (almost 60 instamces for each class)</a:t>
            </a:r>
            <a:endParaRPr lang="ja-JP" altLang="en-US" b="1">
              <a:latin typeface="Calibri Light"/>
              <a:ea typeface="ＭＳ Ｐゴシック"/>
              <a:cs typeface="Calibri"/>
            </a:endParaRPr>
          </a:p>
          <a:p>
            <a:endParaRPr lang="ja-JP" altLang="en-US" b="1">
              <a:latin typeface="Calibri Light"/>
              <a:ea typeface="ＭＳ Ｐゴシック"/>
              <a:cs typeface="Calibri"/>
            </a:endParaRPr>
          </a:p>
          <a:p>
            <a:r>
              <a:rPr lang="ja-JP">
                <a:latin typeface="Calibri Light"/>
                <a:ea typeface="+mn-lt"/>
                <a:cs typeface="+mn-lt"/>
              </a:rPr>
              <a:t>Run in each pro</a:t>
            </a:r>
            <a:r>
              <a:rPr lang="en-US" altLang="ja-JP">
                <a:latin typeface="Calibri Light"/>
                <a:ea typeface="+mn-lt"/>
                <a:cs typeface="+mn-lt"/>
              </a:rPr>
              <a:t>ject</a:t>
            </a:r>
            <a:r>
              <a:rPr lang="ja-JP" altLang="en-US">
                <a:latin typeface="Calibri Light"/>
                <a:ea typeface="+mn-lt"/>
                <a:cs typeface="+mn-lt"/>
              </a:rPr>
              <a:t> </a:t>
            </a:r>
            <a:r>
              <a:rPr lang="en-US" altLang="ja-JP">
                <a:latin typeface="Calibri Light"/>
                <a:ea typeface="+mn-lt"/>
                <a:cs typeface="+mn-lt"/>
              </a:rPr>
              <a:t>pro</a:t>
            </a:r>
            <a:r>
              <a:rPr lang="ja-JP">
                <a:latin typeface="Calibri Light"/>
                <a:ea typeface="+mn-lt"/>
                <a:cs typeface="+mn-lt"/>
              </a:rPr>
              <a:t>gram</a:t>
            </a:r>
            <a:endParaRPr lang="ja-JP">
              <a:latin typeface="Calibri Light"/>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pic>
        <p:nvPicPr>
          <p:cNvPr id="4" name="図 4" descr="座る, テーブル, 小さい, 暗い が含まれている画像&#10;&#10;説明は自動で生成されたものです">
            <a:extLst>
              <a:ext uri="{FF2B5EF4-FFF2-40B4-BE49-F238E27FC236}">
                <a16:creationId xmlns:a16="http://schemas.microsoft.com/office/drawing/2014/main" id="{5287B961-9C3A-4245-83BC-57F5F5B08EA7}"/>
              </a:ext>
            </a:extLst>
          </p:cNvPr>
          <p:cNvPicPr>
            <a:picLocks noChangeAspect="1"/>
          </p:cNvPicPr>
          <p:nvPr/>
        </p:nvPicPr>
        <p:blipFill>
          <a:blip r:embed="rId3"/>
          <a:stretch>
            <a:fillRect/>
          </a:stretch>
        </p:blipFill>
        <p:spPr>
          <a:xfrm>
            <a:off x="8469042" y="2156298"/>
            <a:ext cx="2695575" cy="3810000"/>
          </a:xfrm>
          <a:prstGeom prst="rect">
            <a:avLst/>
          </a:prstGeom>
        </p:spPr>
      </p:pic>
      <p:sp>
        <p:nvSpPr>
          <p:cNvPr id="5" name="スライド番号プレースホルダー 4">
            <a:extLst>
              <a:ext uri="{FF2B5EF4-FFF2-40B4-BE49-F238E27FC236}">
                <a16:creationId xmlns:a16="http://schemas.microsoft.com/office/drawing/2014/main" id="{E7089C69-9529-4DAE-A42F-719AFB7192A9}"/>
              </a:ext>
            </a:extLst>
          </p:cNvPr>
          <p:cNvSpPr>
            <a:spLocks noGrp="1"/>
          </p:cNvSpPr>
          <p:nvPr>
            <p:ph type="sldNum" sz="quarter" idx="12"/>
          </p:nvPr>
        </p:nvSpPr>
        <p:spPr/>
        <p:txBody>
          <a:bodyPr/>
          <a:lstStyle/>
          <a:p>
            <a:fld id="{33AAA0FC-AF95-454C-A4E6-937690C7EEE5}" type="slidenum">
              <a:rPr lang="en-US" dirty="0"/>
              <a:t>10</a:t>
            </a:fld>
            <a:endParaRPr lang="ja-JP" altLang="en-US"/>
          </a:p>
        </p:txBody>
      </p:sp>
    </p:spTree>
    <p:extLst>
      <p:ext uri="{BB962C8B-B14F-4D97-AF65-F5344CB8AC3E}">
        <p14:creationId xmlns:p14="http://schemas.microsoft.com/office/powerpoint/2010/main" val="77226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FD8B-DABF-4891-8C87-609DF9976A75}"/>
              </a:ext>
            </a:extLst>
          </p:cNvPr>
          <p:cNvSpPr>
            <a:spLocks noGrp="1"/>
          </p:cNvSpPr>
          <p:nvPr>
            <p:ph type="title"/>
          </p:nvPr>
        </p:nvSpPr>
        <p:spPr/>
        <p:txBody>
          <a:bodyPr/>
          <a:lstStyle/>
          <a:p>
            <a:r>
              <a:rPr lang="en-US">
                <a:cs typeface="Calibri Light"/>
              </a:rPr>
              <a:t>Result of Project IV (Wine Dataset)</a:t>
            </a:r>
          </a:p>
        </p:txBody>
      </p:sp>
      <p:sp>
        <p:nvSpPr>
          <p:cNvPr id="15" name="スライド番号プレースホルダー 14">
            <a:extLst>
              <a:ext uri="{FF2B5EF4-FFF2-40B4-BE49-F238E27FC236}">
                <a16:creationId xmlns:a16="http://schemas.microsoft.com/office/drawing/2014/main" id="{1DDED779-83E6-43F7-8DAB-9CF231AB22FF}"/>
              </a:ext>
            </a:extLst>
          </p:cNvPr>
          <p:cNvSpPr>
            <a:spLocks noGrp="1"/>
          </p:cNvSpPr>
          <p:nvPr>
            <p:ph type="sldNum" sz="quarter" idx="12"/>
          </p:nvPr>
        </p:nvSpPr>
        <p:spPr/>
        <p:txBody>
          <a:bodyPr/>
          <a:lstStyle/>
          <a:p>
            <a:fld id="{4FAB73BC-B049-4115-A692-8D63A059BFB8}" type="slidenum">
              <a:rPr lang="en-US" dirty="0"/>
              <a:t>11</a:t>
            </a:fld>
            <a:endParaRPr lang="ja-JP" altLang="en-US"/>
          </a:p>
        </p:txBody>
      </p:sp>
      <p:graphicFrame>
        <p:nvGraphicFramePr>
          <p:cNvPr id="19" name="Table 9">
            <a:extLst>
              <a:ext uri="{FF2B5EF4-FFF2-40B4-BE49-F238E27FC236}">
                <a16:creationId xmlns:a16="http://schemas.microsoft.com/office/drawing/2014/main" id="{D18CE5CC-9F37-4718-AF16-BB206D890743}"/>
              </a:ext>
            </a:extLst>
          </p:cNvPr>
          <p:cNvGraphicFramePr>
            <a:graphicFrameLocks noGrp="1"/>
          </p:cNvGraphicFramePr>
          <p:nvPr>
            <p:extLst>
              <p:ext uri="{D42A27DB-BD31-4B8C-83A1-F6EECF244321}">
                <p14:modId xmlns:p14="http://schemas.microsoft.com/office/powerpoint/2010/main" val="2357542287"/>
              </p:ext>
            </p:extLst>
          </p:nvPr>
        </p:nvGraphicFramePr>
        <p:xfrm>
          <a:off x="1257300" y="2043112"/>
          <a:ext cx="7603644" cy="3495854"/>
        </p:xfrm>
        <a:graphic>
          <a:graphicData uri="http://schemas.openxmlformats.org/drawingml/2006/table">
            <a:tbl>
              <a:tblPr firstRow="1" bandRow="1">
                <a:tableStyleId>{5C22544A-7EE6-4342-B048-85BDC9FD1C3A}</a:tableStyleId>
              </a:tblPr>
              <a:tblGrid>
                <a:gridCol w="1592664">
                  <a:extLst>
                    <a:ext uri="{9D8B030D-6E8A-4147-A177-3AD203B41FA5}">
                      <a16:colId xmlns:a16="http://schemas.microsoft.com/office/drawing/2014/main" val="2806212262"/>
                    </a:ext>
                  </a:extLst>
                </a:gridCol>
                <a:gridCol w="1085309">
                  <a:extLst>
                    <a:ext uri="{9D8B030D-6E8A-4147-A177-3AD203B41FA5}">
                      <a16:colId xmlns:a16="http://schemas.microsoft.com/office/drawing/2014/main" val="1300467409"/>
                    </a:ext>
                  </a:extLst>
                </a:gridCol>
                <a:gridCol w="1447800">
                  <a:extLst>
                    <a:ext uri="{9D8B030D-6E8A-4147-A177-3AD203B41FA5}">
                      <a16:colId xmlns:a16="http://schemas.microsoft.com/office/drawing/2014/main" val="3622115644"/>
                    </a:ext>
                  </a:extLst>
                </a:gridCol>
                <a:gridCol w="1704975">
                  <a:extLst>
                    <a:ext uri="{9D8B030D-6E8A-4147-A177-3AD203B41FA5}">
                      <a16:colId xmlns:a16="http://schemas.microsoft.com/office/drawing/2014/main" val="3136581587"/>
                    </a:ext>
                  </a:extLst>
                </a:gridCol>
                <a:gridCol w="1772896">
                  <a:extLst>
                    <a:ext uri="{9D8B030D-6E8A-4147-A177-3AD203B41FA5}">
                      <a16:colId xmlns:a16="http://schemas.microsoft.com/office/drawing/2014/main" val="3726039325"/>
                    </a:ext>
                  </a:extLst>
                </a:gridCol>
              </a:tblGrid>
              <a:tr h="1001516">
                <a:tc>
                  <a:txBody>
                    <a:bodyPr/>
                    <a:lstStyle/>
                    <a:p>
                      <a:r>
                        <a:rPr lang="en-US"/>
                        <a:t>Standarization</a:t>
                      </a:r>
                    </a:p>
                  </a:txBody>
                  <a:tcPr/>
                </a:tc>
                <a:tc>
                  <a:txBody>
                    <a:bodyPr/>
                    <a:lstStyle/>
                    <a:p>
                      <a:pPr lvl="0">
                        <a:buNone/>
                      </a:pPr>
                      <a:r>
                        <a:rPr lang="en-US"/>
                        <a:t>Pattern</a:t>
                      </a:r>
                    </a:p>
                  </a:txBody>
                  <a:tcPr/>
                </a:tc>
                <a:tc>
                  <a:txBody>
                    <a:bodyPr/>
                    <a:lstStyle/>
                    <a:p>
                      <a:r>
                        <a:rPr lang="en-US"/>
                        <a:t>Class0</a:t>
                      </a:r>
                    </a:p>
                  </a:txBody>
                  <a:tcPr/>
                </a:tc>
                <a:tc>
                  <a:txBody>
                    <a:bodyPr/>
                    <a:lstStyle/>
                    <a:p>
                      <a:r>
                        <a:rPr lang="en-US"/>
                        <a:t>Class1</a:t>
                      </a:r>
                    </a:p>
                  </a:txBody>
                  <a:tcPr/>
                </a:tc>
                <a:tc>
                  <a:txBody>
                    <a:bodyPr/>
                    <a:lstStyle/>
                    <a:p>
                      <a:r>
                        <a:rPr lang="en-US"/>
                        <a:t>class2</a:t>
                      </a:r>
                    </a:p>
                  </a:txBody>
                  <a:tcPr/>
                </a:tc>
                <a:extLst>
                  <a:ext uri="{0D108BD9-81ED-4DB2-BD59-A6C34878D82A}">
                    <a16:rowId xmlns:a16="http://schemas.microsoft.com/office/drawing/2014/main" val="3045619327"/>
                  </a:ext>
                </a:extLst>
              </a:tr>
              <a:tr h="415723">
                <a:tc>
                  <a:txBody>
                    <a:bodyPr/>
                    <a:lstStyle/>
                    <a:p>
                      <a:r>
                        <a:rPr lang="en-US"/>
                        <a:t>No</a:t>
                      </a:r>
                    </a:p>
                  </a:txBody>
                  <a:tcPr/>
                </a:tc>
                <a:tc>
                  <a:txBody>
                    <a:bodyPr/>
                    <a:lstStyle/>
                    <a:p>
                      <a:pPr lvl="0">
                        <a:buNone/>
                      </a:pPr>
                      <a:r>
                        <a:rPr lang="en-US"/>
                        <a:t>1~59</a:t>
                      </a:r>
                    </a:p>
                  </a:txBody>
                  <a:tcPr/>
                </a:tc>
                <a:tc>
                  <a:txBody>
                    <a:bodyPr/>
                    <a:lstStyle/>
                    <a:p>
                      <a:pPr algn="ctr"/>
                      <a:r>
                        <a:rPr lang="en-US"/>
                        <a:t>0</a:t>
                      </a:r>
                    </a:p>
                  </a:txBody>
                  <a:tcPr/>
                </a:tc>
                <a:tc>
                  <a:txBody>
                    <a:bodyPr/>
                    <a:lstStyle/>
                    <a:p>
                      <a:pPr algn="ctr"/>
                      <a:r>
                        <a:rPr lang="en-US"/>
                        <a:t>59</a:t>
                      </a:r>
                    </a:p>
                  </a:txBody>
                  <a:tcPr/>
                </a:tc>
                <a:tc>
                  <a:txBody>
                    <a:bodyPr/>
                    <a:lstStyle/>
                    <a:p>
                      <a:pPr algn="ctr"/>
                      <a:r>
                        <a:rPr lang="en-US"/>
                        <a:t>0</a:t>
                      </a:r>
                    </a:p>
                  </a:txBody>
                  <a:tcPr/>
                </a:tc>
                <a:extLst>
                  <a:ext uri="{0D108BD9-81ED-4DB2-BD59-A6C34878D82A}">
                    <a16:rowId xmlns:a16="http://schemas.microsoft.com/office/drawing/2014/main" val="1662286700"/>
                  </a:ext>
                </a:extLst>
              </a:tr>
              <a:tr h="415723">
                <a:tc>
                  <a:txBody>
                    <a:bodyPr/>
                    <a:lstStyle/>
                    <a:p>
                      <a:pPr lvl="0">
                        <a:buNone/>
                      </a:pPr>
                      <a:endParaRPr lang="en-US"/>
                    </a:p>
                  </a:txBody>
                  <a:tcPr/>
                </a:tc>
                <a:tc>
                  <a:txBody>
                    <a:bodyPr/>
                    <a:lstStyle/>
                    <a:p>
                      <a:pPr lvl="0">
                        <a:buNone/>
                      </a:pPr>
                      <a:r>
                        <a:rPr lang="en-US"/>
                        <a:t>60~130</a:t>
                      </a:r>
                    </a:p>
                  </a:txBody>
                  <a:tcPr/>
                </a:tc>
                <a:tc>
                  <a:txBody>
                    <a:bodyPr/>
                    <a:lstStyle/>
                    <a:p>
                      <a:pPr lvl="0" algn="ctr">
                        <a:buNone/>
                      </a:pPr>
                      <a:r>
                        <a:rPr lang="en-US"/>
                        <a:t>0</a:t>
                      </a:r>
                    </a:p>
                  </a:txBody>
                  <a:tcPr/>
                </a:tc>
                <a:tc>
                  <a:txBody>
                    <a:bodyPr/>
                    <a:lstStyle/>
                    <a:p>
                      <a:pPr lvl="0" algn="ctr">
                        <a:buNone/>
                      </a:pPr>
                      <a:r>
                        <a:rPr lang="en-US"/>
                        <a:t>71</a:t>
                      </a:r>
                    </a:p>
                  </a:txBody>
                  <a:tcPr/>
                </a:tc>
                <a:tc>
                  <a:txBody>
                    <a:bodyPr/>
                    <a:lstStyle/>
                    <a:p>
                      <a:pPr lvl="0" algn="ctr">
                        <a:buNone/>
                      </a:pPr>
                      <a:r>
                        <a:rPr lang="en-US"/>
                        <a:t>0</a:t>
                      </a:r>
                    </a:p>
                  </a:txBody>
                  <a:tcPr/>
                </a:tc>
                <a:extLst>
                  <a:ext uri="{0D108BD9-81ED-4DB2-BD59-A6C34878D82A}">
                    <a16:rowId xmlns:a16="http://schemas.microsoft.com/office/drawing/2014/main" val="409564158"/>
                  </a:ext>
                </a:extLst>
              </a:tr>
              <a:tr h="415723">
                <a:tc>
                  <a:txBody>
                    <a:bodyPr/>
                    <a:lstStyle/>
                    <a:p>
                      <a:pPr lvl="0">
                        <a:buNone/>
                      </a:pPr>
                      <a:endParaRPr lang="en-US"/>
                    </a:p>
                  </a:txBody>
                  <a:tcPr/>
                </a:tc>
                <a:tc>
                  <a:txBody>
                    <a:bodyPr/>
                    <a:lstStyle/>
                    <a:p>
                      <a:pPr lvl="0">
                        <a:buNone/>
                      </a:pPr>
                      <a:r>
                        <a:rPr lang="en-US"/>
                        <a:t>131~178</a:t>
                      </a:r>
                    </a:p>
                  </a:txBody>
                  <a:tcPr/>
                </a:tc>
                <a:tc>
                  <a:txBody>
                    <a:bodyPr/>
                    <a:lstStyle/>
                    <a:p>
                      <a:pPr lvl="0" algn="ctr">
                        <a:buNone/>
                      </a:pPr>
                      <a:r>
                        <a:rPr lang="en-US"/>
                        <a:t>0</a:t>
                      </a:r>
                    </a:p>
                  </a:txBody>
                  <a:tcPr/>
                </a:tc>
                <a:tc>
                  <a:txBody>
                    <a:bodyPr/>
                    <a:lstStyle/>
                    <a:p>
                      <a:pPr lvl="0" algn="ctr">
                        <a:buNone/>
                      </a:pPr>
                      <a:r>
                        <a:rPr lang="en-US"/>
                        <a:t>47</a:t>
                      </a:r>
                    </a:p>
                  </a:txBody>
                  <a:tcPr/>
                </a:tc>
                <a:tc>
                  <a:txBody>
                    <a:bodyPr/>
                    <a:lstStyle/>
                    <a:p>
                      <a:pPr lvl="0" algn="ctr">
                        <a:buNone/>
                      </a:pPr>
                      <a:r>
                        <a:rPr lang="en-US"/>
                        <a:t>0</a:t>
                      </a:r>
                    </a:p>
                  </a:txBody>
                  <a:tcPr/>
                </a:tc>
                <a:extLst>
                  <a:ext uri="{0D108BD9-81ED-4DB2-BD59-A6C34878D82A}">
                    <a16:rowId xmlns:a16="http://schemas.microsoft.com/office/drawing/2014/main" val="1077326407"/>
                  </a:ext>
                </a:extLst>
              </a:tr>
              <a:tr h="415723">
                <a:tc>
                  <a:txBody>
                    <a:bodyPr/>
                    <a:lstStyle/>
                    <a:p>
                      <a:pPr lvl="0">
                        <a:buNone/>
                      </a:pPr>
                      <a:r>
                        <a:rPr lang="en-US"/>
                        <a:t>Yes</a:t>
                      </a:r>
                    </a:p>
                  </a:txBody>
                  <a:tcPr/>
                </a:tc>
                <a:tc>
                  <a:txBody>
                    <a:bodyPr/>
                    <a:lstStyle/>
                    <a:p>
                      <a:pPr lvl="0">
                        <a:buNone/>
                      </a:pPr>
                      <a:r>
                        <a:rPr lang="en-US"/>
                        <a:t>1~59</a:t>
                      </a:r>
                    </a:p>
                  </a:txBody>
                  <a:tcPr/>
                </a:tc>
                <a:tc>
                  <a:txBody>
                    <a:bodyPr/>
                    <a:lstStyle/>
                    <a:p>
                      <a:pPr lvl="0" algn="ctr">
                        <a:buNone/>
                      </a:pPr>
                      <a:r>
                        <a:rPr lang="en-US"/>
                        <a:t>2</a:t>
                      </a:r>
                    </a:p>
                  </a:txBody>
                  <a:tcPr/>
                </a:tc>
                <a:tc>
                  <a:txBody>
                    <a:bodyPr/>
                    <a:lstStyle/>
                    <a:p>
                      <a:pPr lvl="0" algn="ctr">
                        <a:buNone/>
                      </a:pPr>
                      <a:r>
                        <a:rPr lang="en-US"/>
                        <a:t>44</a:t>
                      </a:r>
                    </a:p>
                  </a:txBody>
                  <a:tcPr/>
                </a:tc>
                <a:tc>
                  <a:txBody>
                    <a:bodyPr/>
                    <a:lstStyle/>
                    <a:p>
                      <a:pPr lvl="0" algn="ctr">
                        <a:buNone/>
                      </a:pPr>
                      <a:r>
                        <a:rPr lang="en-US"/>
                        <a:t>13</a:t>
                      </a:r>
                    </a:p>
                  </a:txBody>
                  <a:tcPr/>
                </a:tc>
                <a:extLst>
                  <a:ext uri="{0D108BD9-81ED-4DB2-BD59-A6C34878D82A}">
                    <a16:rowId xmlns:a16="http://schemas.microsoft.com/office/drawing/2014/main" val="2202571118"/>
                  </a:ext>
                </a:extLst>
              </a:tr>
              <a:tr h="415723">
                <a:tc>
                  <a:txBody>
                    <a:bodyPr/>
                    <a:lstStyle/>
                    <a:p>
                      <a:pPr lvl="0">
                        <a:buNone/>
                      </a:pPr>
                      <a:endParaRPr lang="en-US"/>
                    </a:p>
                  </a:txBody>
                  <a:tcPr/>
                </a:tc>
                <a:tc>
                  <a:txBody>
                    <a:bodyPr/>
                    <a:lstStyle/>
                    <a:p>
                      <a:pPr lvl="0">
                        <a:buNone/>
                      </a:pPr>
                      <a:r>
                        <a:rPr lang="en-US"/>
                        <a:t>60~130</a:t>
                      </a:r>
                    </a:p>
                  </a:txBody>
                  <a:tcPr/>
                </a:tc>
                <a:tc>
                  <a:txBody>
                    <a:bodyPr/>
                    <a:lstStyle/>
                    <a:p>
                      <a:pPr lvl="0" algn="ctr">
                        <a:buNone/>
                      </a:pPr>
                      <a:r>
                        <a:rPr lang="en-US"/>
                        <a:t>20</a:t>
                      </a:r>
                    </a:p>
                  </a:txBody>
                  <a:tcPr/>
                </a:tc>
                <a:tc>
                  <a:txBody>
                    <a:bodyPr/>
                    <a:lstStyle/>
                    <a:p>
                      <a:pPr lvl="0" algn="ctr">
                        <a:buNone/>
                      </a:pPr>
                      <a:r>
                        <a:rPr lang="en-US"/>
                        <a:t>20</a:t>
                      </a:r>
                    </a:p>
                  </a:txBody>
                  <a:tcPr/>
                </a:tc>
                <a:tc>
                  <a:txBody>
                    <a:bodyPr/>
                    <a:lstStyle/>
                    <a:p>
                      <a:pPr lvl="0" algn="ctr">
                        <a:buNone/>
                      </a:pPr>
                      <a:r>
                        <a:rPr lang="en-US"/>
                        <a:t>31</a:t>
                      </a:r>
                    </a:p>
                  </a:txBody>
                  <a:tcPr/>
                </a:tc>
                <a:extLst>
                  <a:ext uri="{0D108BD9-81ED-4DB2-BD59-A6C34878D82A}">
                    <a16:rowId xmlns:a16="http://schemas.microsoft.com/office/drawing/2014/main" val="1871981292"/>
                  </a:ext>
                </a:extLst>
              </a:tr>
              <a:tr h="415723">
                <a:tc>
                  <a:txBody>
                    <a:bodyPr/>
                    <a:lstStyle/>
                    <a:p>
                      <a:pPr lvl="0">
                        <a:buNone/>
                      </a:pPr>
                      <a:endParaRPr lang="en-US"/>
                    </a:p>
                  </a:txBody>
                  <a:tcPr/>
                </a:tc>
                <a:tc>
                  <a:txBody>
                    <a:bodyPr/>
                    <a:lstStyle/>
                    <a:p>
                      <a:pPr lvl="0">
                        <a:buNone/>
                      </a:pPr>
                      <a:r>
                        <a:rPr lang="en-US"/>
                        <a:t>131~178</a:t>
                      </a:r>
                    </a:p>
                  </a:txBody>
                  <a:tcPr/>
                </a:tc>
                <a:tc>
                  <a:txBody>
                    <a:bodyPr/>
                    <a:lstStyle/>
                    <a:p>
                      <a:pPr lvl="0" algn="ctr">
                        <a:buNone/>
                      </a:pPr>
                      <a:r>
                        <a:rPr lang="en-US"/>
                        <a:t>38</a:t>
                      </a:r>
                    </a:p>
                  </a:txBody>
                  <a:tcPr/>
                </a:tc>
                <a:tc>
                  <a:txBody>
                    <a:bodyPr/>
                    <a:lstStyle/>
                    <a:p>
                      <a:pPr lvl="0" algn="ctr">
                        <a:buNone/>
                      </a:pPr>
                      <a:r>
                        <a:rPr lang="en-US"/>
                        <a:t>9</a:t>
                      </a:r>
                    </a:p>
                  </a:txBody>
                  <a:tcPr/>
                </a:tc>
                <a:tc>
                  <a:txBody>
                    <a:bodyPr/>
                    <a:lstStyle/>
                    <a:p>
                      <a:pPr lvl="0" algn="ctr">
                        <a:buNone/>
                      </a:pPr>
                      <a:r>
                        <a:rPr lang="en-US"/>
                        <a:t>0</a:t>
                      </a:r>
                    </a:p>
                  </a:txBody>
                  <a:tcPr/>
                </a:tc>
                <a:extLst>
                  <a:ext uri="{0D108BD9-81ED-4DB2-BD59-A6C34878D82A}">
                    <a16:rowId xmlns:a16="http://schemas.microsoft.com/office/drawing/2014/main" val="1178018230"/>
                  </a:ext>
                </a:extLst>
              </a:tr>
            </a:tbl>
          </a:graphicData>
        </a:graphic>
      </p:graphicFrame>
      <p:sp>
        <p:nvSpPr>
          <p:cNvPr id="25" name="Rectangle 24">
            <a:extLst>
              <a:ext uri="{FF2B5EF4-FFF2-40B4-BE49-F238E27FC236}">
                <a16:creationId xmlns:a16="http://schemas.microsoft.com/office/drawing/2014/main" id="{6D2F11D4-722D-429F-AEE6-618FEB509910}"/>
              </a:ext>
            </a:extLst>
          </p:cNvPr>
          <p:cNvSpPr/>
          <p:nvPr/>
        </p:nvSpPr>
        <p:spPr>
          <a:xfrm>
            <a:off x="3943350" y="5133975"/>
            <a:ext cx="1452562" cy="4000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A93781CE-C975-419C-9A51-D38B4CC60F31}"/>
              </a:ext>
            </a:extLst>
          </p:cNvPr>
          <p:cNvSpPr/>
          <p:nvPr/>
        </p:nvSpPr>
        <p:spPr>
          <a:xfrm>
            <a:off x="5400675" y="3062288"/>
            <a:ext cx="1695450" cy="12096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A93781CE-C975-419C-9A51-D38B4CC60F31}"/>
              </a:ext>
            </a:extLst>
          </p:cNvPr>
          <p:cNvSpPr/>
          <p:nvPr/>
        </p:nvSpPr>
        <p:spPr>
          <a:xfrm>
            <a:off x="5400675" y="4271963"/>
            <a:ext cx="1728787" cy="433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Rectangle 27">
            <a:extLst>
              <a:ext uri="{FF2B5EF4-FFF2-40B4-BE49-F238E27FC236}">
                <a16:creationId xmlns:a16="http://schemas.microsoft.com/office/drawing/2014/main" id="{A93781CE-C975-419C-9A51-D38B4CC60F31}"/>
              </a:ext>
            </a:extLst>
          </p:cNvPr>
          <p:cNvSpPr/>
          <p:nvPr/>
        </p:nvSpPr>
        <p:spPr>
          <a:xfrm>
            <a:off x="7096125" y="4705350"/>
            <a:ext cx="1771650" cy="4000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6542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C16AD3-7C6E-4959-BBB2-9752F6D384FC}"/>
              </a:ext>
            </a:extLst>
          </p:cNvPr>
          <p:cNvSpPr>
            <a:spLocks noGrp="1"/>
          </p:cNvSpPr>
          <p:nvPr>
            <p:ph type="title"/>
          </p:nvPr>
        </p:nvSpPr>
        <p:spPr/>
        <p:txBody>
          <a:bodyPr/>
          <a:lstStyle/>
          <a:p>
            <a:r>
              <a:rPr lang="ja-JP">
                <a:ea typeface="+mj-lt"/>
                <a:cs typeface="+mj-lt"/>
              </a:rPr>
              <a:t>Results of </a:t>
            </a:r>
            <a:r>
              <a:rPr lang="en-US" altLang="ja-JP">
                <a:ea typeface="+mj-lt"/>
                <a:cs typeface="+mj-lt"/>
              </a:rPr>
              <a:t>P</a:t>
            </a:r>
            <a:r>
              <a:rPr lang="ja-JP">
                <a:ea typeface="+mj-lt"/>
                <a:cs typeface="+mj-lt"/>
              </a:rPr>
              <a:t>roject V</a:t>
            </a:r>
            <a:r>
              <a:rPr lang="ja-JP" altLang="en-US">
                <a:ea typeface="+mj-lt"/>
                <a:cs typeface="+mj-lt"/>
              </a:rPr>
              <a:t> (Wine </a:t>
            </a:r>
            <a:r>
              <a:rPr lang="en-US" altLang="ja-JP">
                <a:ea typeface="+mj-lt"/>
                <a:cs typeface="+mj-lt"/>
              </a:rPr>
              <a:t>D</a:t>
            </a:r>
            <a:r>
              <a:rPr lang="ja-JP" altLang="en-US">
                <a:ea typeface="+mj-lt"/>
                <a:cs typeface="+mj-lt"/>
              </a:rPr>
              <a:t>ataset)</a:t>
            </a:r>
            <a:endParaRPr lang="ja-JP"/>
          </a:p>
        </p:txBody>
      </p:sp>
      <p:sp>
        <p:nvSpPr>
          <p:cNvPr id="3" name="テキスト プレースホルダー 2">
            <a:extLst>
              <a:ext uri="{FF2B5EF4-FFF2-40B4-BE49-F238E27FC236}">
                <a16:creationId xmlns:a16="http://schemas.microsoft.com/office/drawing/2014/main" id="{12EC3050-B6DB-4976-A5C3-C1DB668E019F}"/>
              </a:ext>
            </a:extLst>
          </p:cNvPr>
          <p:cNvSpPr>
            <a:spLocks noGrp="1"/>
          </p:cNvSpPr>
          <p:nvPr>
            <p:ph type="body" idx="1"/>
          </p:nvPr>
        </p:nvSpPr>
        <p:spPr/>
        <p:txBody>
          <a:bodyPr/>
          <a:lstStyle/>
          <a:p>
            <a:r>
              <a:rPr lang="ja-JP">
                <a:solidFill>
                  <a:srgbClr val="FF0000"/>
                </a:solidFill>
                <a:ea typeface="+mn-lt"/>
                <a:cs typeface="+mn-lt"/>
              </a:rPr>
              <a:t>NOT</a:t>
            </a:r>
            <a:r>
              <a:rPr lang="ja-JP">
                <a:ea typeface="+mn-lt"/>
                <a:cs typeface="+mn-lt"/>
              </a:rPr>
              <a:t> USING STANDARIDIZATION</a:t>
            </a:r>
            <a:endParaRPr lang="ja-JP"/>
          </a:p>
        </p:txBody>
      </p:sp>
      <p:pic>
        <p:nvPicPr>
          <p:cNvPr id="7" name="図 7">
            <a:extLst>
              <a:ext uri="{FF2B5EF4-FFF2-40B4-BE49-F238E27FC236}">
                <a16:creationId xmlns:a16="http://schemas.microsoft.com/office/drawing/2014/main" id="{81F1DC31-10B5-4381-B612-61899A2E4CEE}"/>
              </a:ext>
            </a:extLst>
          </p:cNvPr>
          <p:cNvPicPr>
            <a:picLocks noGrp="1" noChangeAspect="1"/>
          </p:cNvPicPr>
          <p:nvPr>
            <p:ph sz="half" idx="2"/>
          </p:nvPr>
        </p:nvPicPr>
        <p:blipFill>
          <a:blip r:embed="rId3"/>
          <a:stretch>
            <a:fillRect/>
          </a:stretch>
        </p:blipFill>
        <p:spPr>
          <a:xfrm>
            <a:off x="1103628" y="2596711"/>
            <a:ext cx="3947402" cy="3694502"/>
          </a:xfrm>
        </p:spPr>
      </p:pic>
      <p:sp>
        <p:nvSpPr>
          <p:cNvPr id="5" name="テキスト プレースホルダー 4">
            <a:extLst>
              <a:ext uri="{FF2B5EF4-FFF2-40B4-BE49-F238E27FC236}">
                <a16:creationId xmlns:a16="http://schemas.microsoft.com/office/drawing/2014/main" id="{01CEB06E-988D-45BB-A6B2-0A2B6B3ADDBC}"/>
              </a:ext>
            </a:extLst>
          </p:cNvPr>
          <p:cNvSpPr>
            <a:spLocks noGrp="1"/>
          </p:cNvSpPr>
          <p:nvPr>
            <p:ph type="body" sz="quarter" idx="3"/>
          </p:nvPr>
        </p:nvSpPr>
        <p:spPr/>
        <p:txBody>
          <a:bodyPr/>
          <a:lstStyle/>
          <a:p>
            <a:r>
              <a:rPr lang="ja-JP">
                <a:ea typeface="+mn-lt"/>
                <a:cs typeface="+mn-lt"/>
              </a:rPr>
              <a:t>USING STANDARIDIZATION</a:t>
            </a:r>
            <a:endParaRPr lang="ja-JP"/>
          </a:p>
        </p:txBody>
      </p:sp>
      <p:pic>
        <p:nvPicPr>
          <p:cNvPr id="8" name="図 8" descr="キーボード が含まれている画像&#10;&#10;説明は自動で生成されたものです">
            <a:extLst>
              <a:ext uri="{FF2B5EF4-FFF2-40B4-BE49-F238E27FC236}">
                <a16:creationId xmlns:a16="http://schemas.microsoft.com/office/drawing/2014/main" id="{722286EC-3362-47DF-B654-0BEE0AAC206F}"/>
              </a:ext>
            </a:extLst>
          </p:cNvPr>
          <p:cNvPicPr>
            <a:picLocks noGrp="1" noChangeAspect="1"/>
          </p:cNvPicPr>
          <p:nvPr>
            <p:ph sz="quarter" idx="4"/>
          </p:nvPr>
        </p:nvPicPr>
        <p:blipFill>
          <a:blip r:embed="rId4"/>
          <a:stretch>
            <a:fillRect/>
          </a:stretch>
        </p:blipFill>
        <p:spPr>
          <a:xfrm>
            <a:off x="6220119" y="2596711"/>
            <a:ext cx="3926946" cy="3694502"/>
          </a:xfrm>
        </p:spPr>
      </p:pic>
      <p:sp>
        <p:nvSpPr>
          <p:cNvPr id="4" name="スライド番号プレースホルダー 3">
            <a:extLst>
              <a:ext uri="{FF2B5EF4-FFF2-40B4-BE49-F238E27FC236}">
                <a16:creationId xmlns:a16="http://schemas.microsoft.com/office/drawing/2014/main" id="{0B1A768F-9595-4E89-BBE3-2C70B73C210B}"/>
              </a:ext>
            </a:extLst>
          </p:cNvPr>
          <p:cNvSpPr>
            <a:spLocks noGrp="1"/>
          </p:cNvSpPr>
          <p:nvPr>
            <p:ph type="sldNum" sz="quarter" idx="12"/>
          </p:nvPr>
        </p:nvSpPr>
        <p:spPr/>
        <p:txBody>
          <a:bodyPr/>
          <a:lstStyle/>
          <a:p>
            <a:fld id="{4FAB73BC-B049-4115-A692-8D63A059BFB8}" type="slidenum">
              <a:rPr lang="en-US" dirty="0"/>
              <a:t>12</a:t>
            </a:fld>
            <a:endParaRPr lang="ja-JP" altLang="en-US"/>
          </a:p>
        </p:txBody>
      </p:sp>
    </p:spTree>
    <p:extLst>
      <p:ext uri="{BB962C8B-B14F-4D97-AF65-F5344CB8AC3E}">
        <p14:creationId xmlns:p14="http://schemas.microsoft.com/office/powerpoint/2010/main" val="105419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05A8B-EEEB-4981-87D3-D62F3D6F34CE}"/>
              </a:ext>
            </a:extLst>
          </p:cNvPr>
          <p:cNvSpPr>
            <a:spLocks noGrp="1"/>
          </p:cNvSpPr>
          <p:nvPr>
            <p:ph type="title"/>
          </p:nvPr>
        </p:nvSpPr>
        <p:spPr/>
        <p:txBody>
          <a:bodyPr/>
          <a:lstStyle/>
          <a:p>
            <a:r>
              <a:rPr lang="ja-JP" altLang="en-US">
                <a:ea typeface="ＭＳ Ｐゴシック"/>
                <a:cs typeface="Calibri Light"/>
              </a:rPr>
              <a:t>Conclusion</a:t>
            </a:r>
            <a:endParaRPr lang="ja-JP" altLang="en-US"/>
          </a:p>
        </p:txBody>
      </p:sp>
      <p:sp>
        <p:nvSpPr>
          <p:cNvPr id="3" name="コンテンツ プレースホルダー 2">
            <a:extLst>
              <a:ext uri="{FF2B5EF4-FFF2-40B4-BE49-F238E27FC236}">
                <a16:creationId xmlns:a16="http://schemas.microsoft.com/office/drawing/2014/main" id="{C80E23BA-F692-485D-A855-2057F3244C28}"/>
              </a:ext>
            </a:extLst>
          </p:cNvPr>
          <p:cNvSpPr>
            <a:spLocks noGrp="1"/>
          </p:cNvSpPr>
          <p:nvPr>
            <p:ph idx="1"/>
          </p:nvPr>
        </p:nvSpPr>
        <p:spPr/>
        <p:txBody>
          <a:bodyPr/>
          <a:lstStyle/>
          <a:p>
            <a:r>
              <a:rPr lang="en-US" altLang="ja-JP"/>
              <a:t>We used standardization to solve the projects, and it worked well.</a:t>
            </a:r>
          </a:p>
          <a:p>
            <a:r>
              <a:rPr lang="en-US" altLang="ja-JP"/>
              <a:t>Machine learning depends on data.</a:t>
            </a:r>
          </a:p>
          <a:p>
            <a:r>
              <a:rPr lang="en-US" altLang="ja-JP"/>
              <a:t>There are various preprocessing methods, and we need to use the method matches with data.</a:t>
            </a:r>
          </a:p>
          <a:p>
            <a:endParaRPr lang="ja-JP" altLang="en-US"/>
          </a:p>
        </p:txBody>
      </p:sp>
      <p:sp>
        <p:nvSpPr>
          <p:cNvPr id="4" name="スライド番号プレースホルダー 3">
            <a:extLst>
              <a:ext uri="{FF2B5EF4-FFF2-40B4-BE49-F238E27FC236}">
                <a16:creationId xmlns:a16="http://schemas.microsoft.com/office/drawing/2014/main" id="{47403A52-6114-43B1-825A-2032EB5B7B88}"/>
              </a:ext>
            </a:extLst>
          </p:cNvPr>
          <p:cNvSpPr>
            <a:spLocks noGrp="1"/>
          </p:cNvSpPr>
          <p:nvPr>
            <p:ph type="sldNum" sz="quarter" idx="12"/>
          </p:nvPr>
        </p:nvSpPr>
        <p:spPr/>
        <p:txBody>
          <a:bodyPr/>
          <a:lstStyle/>
          <a:p>
            <a:fld id="{33AAA0FC-AF95-454C-A4E6-937690C7EEE5}" type="slidenum">
              <a:rPr lang="en-US" dirty="0"/>
              <a:t>13</a:t>
            </a:fld>
            <a:endParaRPr lang="ja-JP" altLang="en-US"/>
          </a:p>
        </p:txBody>
      </p:sp>
    </p:spTree>
    <p:extLst>
      <p:ext uri="{BB962C8B-B14F-4D97-AF65-F5344CB8AC3E}">
        <p14:creationId xmlns:p14="http://schemas.microsoft.com/office/powerpoint/2010/main" val="357904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465D4D-1C42-4E8A-8094-33EA79DBD50E}"/>
              </a:ext>
            </a:extLst>
          </p:cNvPr>
          <p:cNvSpPr>
            <a:spLocks noGrp="1"/>
          </p:cNvSpPr>
          <p:nvPr>
            <p:ph type="title"/>
          </p:nvPr>
        </p:nvSpPr>
        <p:spPr>
          <a:xfrm>
            <a:off x="3577833" y="3107624"/>
            <a:ext cx="5032444" cy="640119"/>
          </a:xfrm>
        </p:spPr>
        <p:txBody>
          <a:bodyPr>
            <a:normAutofit fontScale="90000"/>
          </a:bodyPr>
          <a:lstStyle/>
          <a:p>
            <a:r>
              <a:rPr lang="ja-JP" altLang="en-US">
                <a:ea typeface="ＭＳ Ｐゴシック"/>
                <a:cs typeface="Calibri Light"/>
              </a:rPr>
              <a:t>Thank you for listening</a:t>
            </a:r>
          </a:p>
        </p:txBody>
      </p:sp>
      <p:sp>
        <p:nvSpPr>
          <p:cNvPr id="3" name="スライド番号プレースホルダー 2">
            <a:extLst>
              <a:ext uri="{FF2B5EF4-FFF2-40B4-BE49-F238E27FC236}">
                <a16:creationId xmlns:a16="http://schemas.microsoft.com/office/drawing/2014/main" id="{FAA2DB61-A9AB-4ECD-84B6-937D702600D7}"/>
              </a:ext>
            </a:extLst>
          </p:cNvPr>
          <p:cNvSpPr>
            <a:spLocks noGrp="1"/>
          </p:cNvSpPr>
          <p:nvPr>
            <p:ph type="sldNum" sz="quarter" idx="12"/>
          </p:nvPr>
        </p:nvSpPr>
        <p:spPr/>
        <p:txBody>
          <a:bodyPr/>
          <a:lstStyle/>
          <a:p>
            <a:fld id="{4FAB73BC-B049-4115-A692-8D63A059BFB8}" type="slidenum">
              <a:rPr lang="en-US" dirty="0"/>
              <a:t>14</a:t>
            </a:fld>
            <a:endParaRPr lang="ja-JP" altLang="en-US"/>
          </a:p>
        </p:txBody>
      </p:sp>
    </p:spTree>
    <p:extLst>
      <p:ext uri="{BB962C8B-B14F-4D97-AF65-F5344CB8AC3E}">
        <p14:creationId xmlns:p14="http://schemas.microsoft.com/office/powerpoint/2010/main" val="76868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40C6-E89F-41DE-B8E4-0CF3F30A3056}"/>
              </a:ext>
            </a:extLst>
          </p:cNvPr>
          <p:cNvSpPr>
            <a:spLocks noGrp="1"/>
          </p:cNvSpPr>
          <p:nvPr>
            <p:ph type="title"/>
          </p:nvPr>
        </p:nvSpPr>
        <p:spPr/>
        <p:txBody>
          <a:bodyPr/>
          <a:lstStyle/>
          <a:p>
            <a:r>
              <a:rPr lang="ja-JP" altLang="en-US">
                <a:ea typeface="ＭＳ Ｐゴシック"/>
                <a:cs typeface="Calibri Light"/>
              </a:rPr>
              <a:t>Sample code of </a:t>
            </a:r>
            <a:r>
              <a:rPr lang="en-US" altLang="ja-JP">
                <a:ea typeface="+mj-lt"/>
                <a:cs typeface="+mj-lt"/>
              </a:rPr>
              <a:t>standardization</a:t>
            </a:r>
            <a:endParaRPr lang="ja-JP" altLang="en-US"/>
          </a:p>
        </p:txBody>
      </p:sp>
      <p:sp>
        <p:nvSpPr>
          <p:cNvPr id="3" name="コンテンツ プレースホルダー 2">
            <a:extLst>
              <a:ext uri="{FF2B5EF4-FFF2-40B4-BE49-F238E27FC236}">
                <a16:creationId xmlns:a16="http://schemas.microsoft.com/office/drawing/2014/main" id="{99EB869E-50E5-45C3-B404-7FF71E6B87DC}"/>
              </a:ext>
            </a:extLst>
          </p:cNvPr>
          <p:cNvSpPr>
            <a:spLocks noGrp="1"/>
          </p:cNvSpPr>
          <p:nvPr>
            <p:ph idx="1"/>
          </p:nvPr>
        </p:nvSpPr>
        <p:spPr>
          <a:xfrm>
            <a:off x="1097280" y="1845734"/>
            <a:ext cx="10066020" cy="4023360"/>
          </a:xfrm>
        </p:spPr>
        <p:txBody>
          <a:bodyPr vert="horz" lIns="0" tIns="45720" rIns="0" bIns="45720" numCol="2" rtlCol="0" anchor="t">
            <a:normAutofit fontScale="85000" lnSpcReduction="20000"/>
          </a:bodyPr>
          <a:lstStyle/>
          <a:p>
            <a:pPr>
              <a:lnSpc>
                <a:spcPct val="100000"/>
              </a:lnSpc>
              <a:spcBef>
                <a:spcPts val="0"/>
              </a:spcBef>
              <a:spcAft>
                <a:spcPts val="0"/>
              </a:spcAft>
            </a:pPr>
            <a:r>
              <a:rPr lang="en-US" altLang="ja-JP">
                <a:ea typeface="+mn-lt"/>
                <a:cs typeface="+mn-lt"/>
              </a:rPr>
              <a:t>//</a:t>
            </a:r>
            <a:r>
              <a:rPr lang="ja-JP" altLang="en-US">
                <a:ea typeface="+mn-lt"/>
                <a:cs typeface="+mn-lt"/>
              </a:rPr>
              <a:t>入力データの標準化(standadization)</a:t>
            </a:r>
          </a:p>
          <a:p>
            <a:pPr>
              <a:lnSpc>
                <a:spcPct val="100000"/>
              </a:lnSpc>
              <a:spcBef>
                <a:spcPts val="0"/>
              </a:spcBef>
              <a:spcAft>
                <a:spcPts val="0"/>
              </a:spcAft>
            </a:pPr>
            <a:r>
              <a:rPr lang="en-US" altLang="ja-JP">
                <a:ea typeface="+mn-lt"/>
                <a:cs typeface="+mn-lt"/>
              </a:rPr>
              <a:t>double sum[I];</a:t>
            </a:r>
            <a:endParaRPr lang="ja-JP" altLang="en-US">
              <a:ea typeface="+mn-lt"/>
              <a:cs typeface="+mn-lt"/>
            </a:endParaRPr>
          </a:p>
          <a:p>
            <a:pPr>
              <a:lnSpc>
                <a:spcPct val="100000"/>
              </a:lnSpc>
              <a:spcBef>
                <a:spcPts val="0"/>
              </a:spcBef>
              <a:spcAft>
                <a:spcPts val="0"/>
              </a:spcAft>
            </a:pPr>
            <a:r>
              <a:rPr lang="en-US" altLang="ja-JP">
                <a:ea typeface="+mn-lt"/>
                <a:cs typeface="+mn-lt"/>
              </a:rPr>
              <a:t>double </a:t>
            </a:r>
            <a:r>
              <a:rPr lang="en-US" altLang="ja-JP" err="1">
                <a:ea typeface="+mn-lt"/>
                <a:cs typeface="+mn-lt"/>
              </a:rPr>
              <a:t>ave</a:t>
            </a:r>
            <a:r>
              <a:rPr lang="en-US" altLang="ja-JP">
                <a:ea typeface="+mn-lt"/>
                <a:cs typeface="+mn-lt"/>
              </a:rPr>
              <a:t>[I];</a:t>
            </a:r>
            <a:endParaRPr lang="ja-JP" altLang="en-US">
              <a:ea typeface="+mn-lt"/>
              <a:cs typeface="+mn-lt"/>
            </a:endParaRPr>
          </a:p>
          <a:p>
            <a:pPr>
              <a:lnSpc>
                <a:spcPct val="100000"/>
              </a:lnSpc>
              <a:spcBef>
                <a:spcPts val="0"/>
              </a:spcBef>
              <a:spcAft>
                <a:spcPts val="0"/>
              </a:spcAft>
            </a:pPr>
            <a:r>
              <a:rPr lang="en-US" altLang="ja-JP">
                <a:ea typeface="+mn-lt"/>
                <a:cs typeface="+mn-lt"/>
              </a:rPr>
              <a:t>double b[I];</a:t>
            </a:r>
            <a:endParaRPr lang="ja-JP" altLang="en-US">
              <a:ea typeface="+mn-lt"/>
              <a:cs typeface="+mn-lt"/>
            </a:endParaRPr>
          </a:p>
          <a:p>
            <a:pPr>
              <a:lnSpc>
                <a:spcPct val="100000"/>
              </a:lnSpc>
              <a:spcBef>
                <a:spcPts val="0"/>
              </a:spcBef>
              <a:spcAft>
                <a:spcPts val="0"/>
              </a:spcAft>
            </a:pPr>
            <a:endParaRPr lang="en-US" altLang="ja-JP">
              <a:ea typeface="+mn-lt"/>
              <a:cs typeface="+mn-lt"/>
            </a:endParaRPr>
          </a:p>
          <a:p>
            <a:pPr>
              <a:lnSpc>
                <a:spcPct val="100000"/>
              </a:lnSpc>
              <a:spcBef>
                <a:spcPts val="0"/>
              </a:spcBef>
              <a:spcAft>
                <a:spcPts val="0"/>
              </a:spcAft>
            </a:pPr>
            <a:r>
              <a:rPr lang="en-US" altLang="ja-JP">
                <a:ea typeface="+mn-lt"/>
                <a:cs typeface="+mn-lt"/>
              </a:rPr>
              <a:t>//</a:t>
            </a:r>
            <a:r>
              <a:rPr lang="ja-JP" altLang="en-US">
                <a:ea typeface="+mn-lt"/>
                <a:cs typeface="+mn-lt"/>
              </a:rPr>
              <a:t>各特徴の合計(sum of each feature)</a:t>
            </a:r>
            <a:endParaRPr lang="en-US" altLang="ja-JP">
              <a:ea typeface="+mn-lt"/>
              <a:cs typeface="+mn-lt"/>
            </a:endParaRPr>
          </a:p>
          <a:p>
            <a:pPr>
              <a:lnSpc>
                <a:spcPct val="100000"/>
              </a:lnSpc>
              <a:spcBef>
                <a:spcPts val="0"/>
              </a:spcBef>
              <a:spcAft>
                <a:spcPts val="0"/>
              </a:spcAft>
            </a:pPr>
            <a:r>
              <a:rPr lang="en-US" altLang="ja-JP">
                <a:ea typeface="+mn-lt"/>
                <a:cs typeface="+mn-lt"/>
              </a:rPr>
              <a:t>for(</a:t>
            </a:r>
            <a:r>
              <a:rPr lang="en-US" altLang="ja-JP" err="1">
                <a:ea typeface="+mn-lt"/>
                <a:cs typeface="+mn-lt"/>
              </a:rPr>
              <a:t>i</a:t>
            </a:r>
            <a:r>
              <a:rPr lang="en-US" altLang="ja-JP">
                <a:ea typeface="+mn-lt"/>
                <a:cs typeface="+mn-lt"/>
              </a:rPr>
              <a:t>=0; </a:t>
            </a:r>
            <a:r>
              <a:rPr lang="en-US" altLang="ja-JP" err="1">
                <a:ea typeface="+mn-lt"/>
                <a:cs typeface="+mn-lt"/>
              </a:rPr>
              <a:t>i</a:t>
            </a:r>
            <a:r>
              <a:rPr lang="en-US" altLang="ja-JP">
                <a:ea typeface="+mn-lt"/>
                <a:cs typeface="+mn-lt"/>
              </a:rPr>
              <a:t>&lt;I; </a:t>
            </a:r>
            <a:r>
              <a:rPr lang="en-US" altLang="ja-JP" err="1">
                <a:ea typeface="+mn-lt"/>
                <a:cs typeface="+mn-lt"/>
              </a:rPr>
              <a:t>i</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sum[</a:t>
            </a:r>
            <a:r>
              <a:rPr lang="en-US" altLang="ja-JP" err="1">
                <a:ea typeface="+mn-lt"/>
                <a:cs typeface="+mn-lt"/>
              </a:rPr>
              <a:t>i</a:t>
            </a:r>
            <a:r>
              <a:rPr lang="en-US" altLang="ja-JP">
                <a:ea typeface="+mn-lt"/>
                <a:cs typeface="+mn-lt"/>
              </a:rPr>
              <a:t>]=0; </a:t>
            </a:r>
            <a:r>
              <a:rPr lang="en-US" altLang="ja-JP" err="1">
                <a:ea typeface="+mn-lt"/>
                <a:cs typeface="+mn-lt"/>
              </a:rPr>
              <a:t>ave</a:t>
            </a:r>
            <a:r>
              <a:rPr lang="en-US" altLang="ja-JP">
                <a:ea typeface="+mn-lt"/>
                <a:cs typeface="+mn-lt"/>
              </a:rPr>
              <a:t>[</a:t>
            </a:r>
            <a:r>
              <a:rPr lang="en-US" altLang="ja-JP" err="1">
                <a:ea typeface="+mn-lt"/>
                <a:cs typeface="+mn-lt"/>
              </a:rPr>
              <a:t>i</a:t>
            </a:r>
            <a:r>
              <a:rPr lang="en-US" altLang="ja-JP">
                <a:ea typeface="+mn-lt"/>
                <a:cs typeface="+mn-lt"/>
              </a:rPr>
              <a:t>]=0;</a:t>
            </a:r>
            <a:endParaRPr lang="ja-JP" altLang="en-US">
              <a:ea typeface="+mn-lt"/>
              <a:cs typeface="+mn-lt"/>
            </a:endParaRPr>
          </a:p>
          <a:p>
            <a:pPr>
              <a:lnSpc>
                <a:spcPct val="100000"/>
              </a:lnSpc>
              <a:spcBef>
                <a:spcPts val="0"/>
              </a:spcBef>
              <a:spcAft>
                <a:spcPts val="0"/>
              </a:spcAft>
            </a:pPr>
            <a:r>
              <a:rPr lang="en-US" altLang="ja-JP">
                <a:ea typeface="+mn-lt"/>
                <a:cs typeface="+mn-lt"/>
              </a:rPr>
              <a:t>  for(int j=0; j&lt;P; </a:t>
            </a:r>
            <a:r>
              <a:rPr lang="en-US" altLang="ja-JP" err="1">
                <a:ea typeface="+mn-lt"/>
                <a:cs typeface="+mn-lt"/>
              </a:rPr>
              <a:t>j++</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sum[</a:t>
            </a:r>
            <a:r>
              <a:rPr lang="en-US" altLang="ja-JP" err="1">
                <a:ea typeface="+mn-lt"/>
                <a:cs typeface="+mn-lt"/>
              </a:rPr>
              <a:t>i</a:t>
            </a:r>
            <a:r>
              <a:rPr lang="en-US" altLang="ja-JP">
                <a:ea typeface="+mn-lt"/>
                <a:cs typeface="+mn-lt"/>
              </a:rPr>
              <a:t>]+=x[j][</a:t>
            </a:r>
            <a:r>
              <a:rPr lang="en-US" altLang="ja-JP" err="1">
                <a:ea typeface="+mn-lt"/>
                <a:cs typeface="+mn-lt"/>
              </a:rPr>
              <a:t>i</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a:t>
            </a:r>
            <a:endParaRPr lang="ja-JP" altLang="en-US">
              <a:ea typeface="+mn-lt"/>
              <a:cs typeface="+mn-lt"/>
            </a:endParaRPr>
          </a:p>
          <a:p>
            <a:pPr>
              <a:lnSpc>
                <a:spcPct val="100000"/>
              </a:lnSpc>
              <a:spcBef>
                <a:spcPts val="0"/>
              </a:spcBef>
              <a:spcAft>
                <a:spcPts val="0"/>
              </a:spcAft>
            </a:pPr>
            <a:r>
              <a:rPr lang="en-US" altLang="ja-JP">
                <a:ea typeface="+mn-lt"/>
                <a:cs typeface="+mn-lt"/>
              </a:rPr>
              <a:t>}</a:t>
            </a:r>
            <a:endParaRPr lang="ja-JP" altLang="en-US">
              <a:ea typeface="+mn-lt"/>
              <a:cs typeface="+mn-lt"/>
            </a:endParaRPr>
          </a:p>
          <a:p>
            <a:pPr>
              <a:lnSpc>
                <a:spcPct val="100000"/>
              </a:lnSpc>
              <a:spcBef>
                <a:spcPts val="0"/>
              </a:spcBef>
              <a:spcAft>
                <a:spcPts val="0"/>
              </a:spcAft>
            </a:pPr>
            <a:endParaRPr lang="en-US" altLang="ja-JP">
              <a:ea typeface="+mn-lt"/>
              <a:cs typeface="+mn-lt"/>
            </a:endParaRPr>
          </a:p>
          <a:p>
            <a:pPr>
              <a:lnSpc>
                <a:spcPct val="100000"/>
              </a:lnSpc>
              <a:spcBef>
                <a:spcPts val="0"/>
              </a:spcBef>
              <a:spcAft>
                <a:spcPts val="0"/>
              </a:spcAft>
            </a:pPr>
            <a:r>
              <a:rPr lang="en-US" altLang="ja-JP">
                <a:ea typeface="+mn-lt"/>
                <a:cs typeface="+mn-lt"/>
              </a:rPr>
              <a:t>//</a:t>
            </a:r>
            <a:r>
              <a:rPr lang="ja-JP" altLang="en-US">
                <a:ea typeface="+mn-lt"/>
                <a:cs typeface="+mn-lt"/>
              </a:rPr>
              <a:t>平均(average)</a:t>
            </a:r>
            <a:endParaRPr lang="en-US" altLang="ja-JP">
              <a:ea typeface="+mn-lt"/>
              <a:cs typeface="+mn-lt"/>
            </a:endParaRPr>
          </a:p>
          <a:p>
            <a:pPr>
              <a:lnSpc>
                <a:spcPct val="100000"/>
              </a:lnSpc>
              <a:spcBef>
                <a:spcPts val="0"/>
              </a:spcBef>
              <a:spcAft>
                <a:spcPts val="0"/>
              </a:spcAft>
            </a:pPr>
            <a:r>
              <a:rPr lang="en-US" altLang="ja-JP">
                <a:ea typeface="+mn-lt"/>
                <a:cs typeface="+mn-lt"/>
              </a:rPr>
              <a:t>for(</a:t>
            </a:r>
            <a:r>
              <a:rPr lang="en-US" altLang="ja-JP" err="1">
                <a:ea typeface="+mn-lt"/>
                <a:cs typeface="+mn-lt"/>
              </a:rPr>
              <a:t>i</a:t>
            </a:r>
            <a:r>
              <a:rPr lang="en-US" altLang="ja-JP">
                <a:ea typeface="+mn-lt"/>
                <a:cs typeface="+mn-lt"/>
              </a:rPr>
              <a:t>=0; </a:t>
            </a:r>
            <a:r>
              <a:rPr lang="en-US" altLang="ja-JP" err="1">
                <a:ea typeface="+mn-lt"/>
                <a:cs typeface="+mn-lt"/>
              </a:rPr>
              <a:t>i</a:t>
            </a:r>
            <a:r>
              <a:rPr lang="en-US" altLang="ja-JP">
                <a:ea typeface="+mn-lt"/>
                <a:cs typeface="+mn-lt"/>
              </a:rPr>
              <a:t>&lt;I; </a:t>
            </a:r>
            <a:r>
              <a:rPr lang="en-US" altLang="ja-JP" err="1">
                <a:ea typeface="+mn-lt"/>
                <a:cs typeface="+mn-lt"/>
              </a:rPr>
              <a:t>i</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a:t>
            </a:r>
            <a:r>
              <a:rPr lang="en-US" altLang="ja-JP" err="1">
                <a:ea typeface="+mn-lt"/>
                <a:cs typeface="+mn-lt"/>
              </a:rPr>
              <a:t>ave</a:t>
            </a:r>
            <a:r>
              <a:rPr lang="en-US" altLang="ja-JP">
                <a:ea typeface="+mn-lt"/>
                <a:cs typeface="+mn-lt"/>
              </a:rPr>
              <a:t>[</a:t>
            </a:r>
            <a:r>
              <a:rPr lang="en-US" altLang="ja-JP" err="1">
                <a:ea typeface="+mn-lt"/>
                <a:cs typeface="+mn-lt"/>
              </a:rPr>
              <a:t>i</a:t>
            </a:r>
            <a:r>
              <a:rPr lang="en-US" altLang="ja-JP">
                <a:ea typeface="+mn-lt"/>
                <a:cs typeface="+mn-lt"/>
              </a:rPr>
              <a:t>]=sum[</a:t>
            </a:r>
            <a:r>
              <a:rPr lang="en-US" altLang="ja-JP" err="1">
                <a:ea typeface="+mn-lt"/>
                <a:cs typeface="+mn-lt"/>
              </a:rPr>
              <a:t>i</a:t>
            </a:r>
            <a:r>
              <a:rPr lang="en-US" altLang="ja-JP">
                <a:ea typeface="+mn-lt"/>
                <a:cs typeface="+mn-lt"/>
              </a:rPr>
              <a:t>]/P;</a:t>
            </a:r>
            <a:endParaRPr lang="ja-JP" altLang="en-US">
              <a:ea typeface="+mn-lt"/>
              <a:cs typeface="+mn-lt"/>
            </a:endParaRPr>
          </a:p>
          <a:p>
            <a:pPr>
              <a:lnSpc>
                <a:spcPct val="100000"/>
              </a:lnSpc>
              <a:spcBef>
                <a:spcPts val="0"/>
              </a:spcBef>
              <a:spcAft>
                <a:spcPts val="0"/>
              </a:spcAft>
            </a:pPr>
            <a:r>
              <a:rPr lang="en-US" altLang="ja-JP">
                <a:ea typeface="+mn-lt"/>
                <a:cs typeface="+mn-lt"/>
              </a:rPr>
              <a:t>}</a:t>
            </a:r>
            <a:endParaRPr lang="ja-JP" altLang="en-US">
              <a:ea typeface="+mn-lt"/>
              <a:cs typeface="+mn-lt"/>
            </a:endParaRPr>
          </a:p>
          <a:p>
            <a:pPr>
              <a:lnSpc>
                <a:spcPct val="100000"/>
              </a:lnSpc>
              <a:spcBef>
                <a:spcPts val="0"/>
              </a:spcBef>
              <a:spcAft>
                <a:spcPts val="0"/>
              </a:spcAft>
            </a:pPr>
            <a:endParaRPr lang="en-US" altLang="ja-JP">
              <a:ea typeface="+mn-lt"/>
              <a:cs typeface="+mn-lt"/>
            </a:endParaRPr>
          </a:p>
          <a:p>
            <a:pPr>
              <a:lnSpc>
                <a:spcPct val="100000"/>
              </a:lnSpc>
              <a:spcBef>
                <a:spcPts val="0"/>
              </a:spcBef>
              <a:spcAft>
                <a:spcPts val="0"/>
              </a:spcAft>
            </a:pPr>
            <a:r>
              <a:rPr lang="en-US" altLang="ja-JP">
                <a:ea typeface="+mn-lt"/>
                <a:cs typeface="+mn-lt"/>
              </a:rPr>
              <a:t>//</a:t>
            </a:r>
            <a:r>
              <a:rPr lang="ja-JP" altLang="en-US">
                <a:ea typeface="+mn-lt"/>
                <a:cs typeface="+mn-lt"/>
              </a:rPr>
              <a:t>分散または標準偏差</a:t>
            </a:r>
            <a:endParaRPr lang="en-US" altLang="ja-JP">
              <a:ea typeface="+mn-lt"/>
              <a:cs typeface="+mn-lt"/>
            </a:endParaRPr>
          </a:p>
          <a:p>
            <a:pPr>
              <a:lnSpc>
                <a:spcPct val="100000"/>
              </a:lnSpc>
              <a:spcBef>
                <a:spcPts val="0"/>
              </a:spcBef>
              <a:spcAft>
                <a:spcPts val="0"/>
              </a:spcAft>
            </a:pPr>
            <a:r>
              <a:rPr lang="en-US" altLang="ja-JP">
                <a:ea typeface="+mn-lt"/>
                <a:cs typeface="+mn-lt"/>
              </a:rPr>
              <a:t>for(</a:t>
            </a:r>
            <a:r>
              <a:rPr lang="en-US" altLang="ja-JP" err="1">
                <a:ea typeface="+mn-lt"/>
                <a:cs typeface="+mn-lt"/>
              </a:rPr>
              <a:t>i</a:t>
            </a:r>
            <a:r>
              <a:rPr lang="en-US" altLang="ja-JP">
                <a:ea typeface="+mn-lt"/>
                <a:cs typeface="+mn-lt"/>
              </a:rPr>
              <a:t>=0; </a:t>
            </a:r>
            <a:r>
              <a:rPr lang="en-US" altLang="ja-JP" err="1">
                <a:ea typeface="+mn-lt"/>
                <a:cs typeface="+mn-lt"/>
              </a:rPr>
              <a:t>i</a:t>
            </a:r>
            <a:r>
              <a:rPr lang="en-US" altLang="ja-JP">
                <a:ea typeface="+mn-lt"/>
                <a:cs typeface="+mn-lt"/>
              </a:rPr>
              <a:t>&lt;I; </a:t>
            </a:r>
            <a:r>
              <a:rPr lang="en-US" altLang="ja-JP" err="1">
                <a:ea typeface="+mn-lt"/>
                <a:cs typeface="+mn-lt"/>
              </a:rPr>
              <a:t>i</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b[</a:t>
            </a:r>
            <a:r>
              <a:rPr lang="en-US" altLang="ja-JP" err="1">
                <a:ea typeface="+mn-lt"/>
                <a:cs typeface="+mn-lt"/>
              </a:rPr>
              <a:t>i</a:t>
            </a:r>
            <a:r>
              <a:rPr lang="en-US" altLang="ja-JP">
                <a:ea typeface="+mn-lt"/>
                <a:cs typeface="+mn-lt"/>
              </a:rPr>
              <a:t>]=0;</a:t>
            </a:r>
            <a:endParaRPr lang="ja-JP" altLang="en-US">
              <a:ea typeface="+mn-lt"/>
              <a:cs typeface="+mn-lt"/>
            </a:endParaRPr>
          </a:p>
          <a:p>
            <a:pPr>
              <a:lnSpc>
                <a:spcPct val="100000"/>
              </a:lnSpc>
              <a:spcBef>
                <a:spcPts val="0"/>
              </a:spcBef>
              <a:spcAft>
                <a:spcPts val="0"/>
              </a:spcAft>
            </a:pPr>
            <a:r>
              <a:rPr lang="en-US" altLang="ja-JP">
                <a:ea typeface="+mn-lt"/>
                <a:cs typeface="+mn-lt"/>
              </a:rPr>
              <a:t>  for(int j=0; j&lt;P; </a:t>
            </a:r>
            <a:r>
              <a:rPr lang="en-US" altLang="ja-JP" err="1">
                <a:ea typeface="+mn-lt"/>
                <a:cs typeface="+mn-lt"/>
              </a:rPr>
              <a:t>j++</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b[</a:t>
            </a:r>
            <a:r>
              <a:rPr lang="en-US" altLang="ja-JP" err="1">
                <a:ea typeface="+mn-lt"/>
                <a:cs typeface="+mn-lt"/>
              </a:rPr>
              <a:t>i</a:t>
            </a:r>
            <a:r>
              <a:rPr lang="en-US" altLang="ja-JP">
                <a:ea typeface="+mn-lt"/>
                <a:cs typeface="+mn-lt"/>
              </a:rPr>
              <a:t>]+=pow(x[j][</a:t>
            </a:r>
            <a:r>
              <a:rPr lang="en-US" altLang="ja-JP" err="1">
                <a:ea typeface="+mn-lt"/>
                <a:cs typeface="+mn-lt"/>
              </a:rPr>
              <a:t>i</a:t>
            </a:r>
            <a:r>
              <a:rPr lang="en-US" altLang="ja-JP">
                <a:ea typeface="+mn-lt"/>
                <a:cs typeface="+mn-lt"/>
              </a:rPr>
              <a:t>]-</a:t>
            </a:r>
            <a:r>
              <a:rPr lang="en-US" altLang="ja-JP" err="1">
                <a:ea typeface="+mn-lt"/>
                <a:cs typeface="+mn-lt"/>
              </a:rPr>
              <a:t>ave</a:t>
            </a:r>
            <a:r>
              <a:rPr lang="en-US" altLang="ja-JP">
                <a:ea typeface="+mn-lt"/>
                <a:cs typeface="+mn-lt"/>
              </a:rPr>
              <a:t>[</a:t>
            </a:r>
            <a:r>
              <a:rPr lang="en-US" altLang="ja-JP" err="1">
                <a:ea typeface="+mn-lt"/>
                <a:cs typeface="+mn-lt"/>
              </a:rPr>
              <a:t>i</a:t>
            </a:r>
            <a:r>
              <a:rPr lang="en-US" altLang="ja-JP">
                <a:ea typeface="+mn-lt"/>
                <a:cs typeface="+mn-lt"/>
              </a:rPr>
              <a:t>],2.0);</a:t>
            </a:r>
            <a:endParaRPr lang="ja-JP" altLang="en-US">
              <a:ea typeface="+mn-lt"/>
              <a:cs typeface="+mn-lt"/>
            </a:endParaRPr>
          </a:p>
          <a:p>
            <a:pPr>
              <a:lnSpc>
                <a:spcPct val="100000"/>
              </a:lnSpc>
              <a:spcBef>
                <a:spcPts val="0"/>
              </a:spcBef>
              <a:spcAft>
                <a:spcPts val="0"/>
              </a:spcAft>
            </a:pPr>
            <a:r>
              <a:rPr lang="en-US" altLang="ja-JP">
                <a:ea typeface="+mn-lt"/>
                <a:cs typeface="+mn-lt"/>
              </a:rPr>
              <a:t>  }</a:t>
            </a:r>
            <a:endParaRPr lang="ja-JP" altLang="en-US">
              <a:ea typeface="+mn-lt"/>
              <a:cs typeface="+mn-lt"/>
            </a:endParaRPr>
          </a:p>
          <a:p>
            <a:pPr>
              <a:lnSpc>
                <a:spcPct val="100000"/>
              </a:lnSpc>
              <a:spcBef>
                <a:spcPts val="0"/>
              </a:spcBef>
              <a:spcAft>
                <a:spcPts val="0"/>
              </a:spcAft>
            </a:pPr>
            <a:r>
              <a:rPr lang="en-US" altLang="ja-JP">
                <a:ea typeface="+mn-lt"/>
                <a:cs typeface="+mn-lt"/>
              </a:rPr>
              <a:t>  b[</a:t>
            </a:r>
            <a:r>
              <a:rPr lang="en-US" altLang="ja-JP" err="1">
                <a:ea typeface="+mn-lt"/>
                <a:cs typeface="+mn-lt"/>
              </a:rPr>
              <a:t>i</a:t>
            </a:r>
            <a:r>
              <a:rPr lang="en-US" altLang="ja-JP">
                <a:ea typeface="+mn-lt"/>
                <a:cs typeface="+mn-lt"/>
              </a:rPr>
              <a:t>] = b[</a:t>
            </a:r>
            <a:r>
              <a:rPr lang="en-US" altLang="ja-JP" err="1">
                <a:ea typeface="+mn-lt"/>
                <a:cs typeface="+mn-lt"/>
              </a:rPr>
              <a:t>i</a:t>
            </a:r>
            <a:r>
              <a:rPr lang="en-US" altLang="ja-JP">
                <a:ea typeface="+mn-lt"/>
                <a:cs typeface="+mn-lt"/>
              </a:rPr>
              <a:t>]/=P;</a:t>
            </a:r>
            <a:endParaRPr lang="ja-JP" altLang="en-US">
              <a:ea typeface="+mn-lt"/>
              <a:cs typeface="+mn-lt"/>
            </a:endParaRPr>
          </a:p>
          <a:p>
            <a:pPr>
              <a:lnSpc>
                <a:spcPct val="100000"/>
              </a:lnSpc>
              <a:spcBef>
                <a:spcPts val="0"/>
              </a:spcBef>
              <a:spcAft>
                <a:spcPts val="0"/>
              </a:spcAft>
            </a:pPr>
            <a:r>
              <a:rPr lang="en-US" altLang="ja-JP">
                <a:ea typeface="+mn-lt"/>
                <a:cs typeface="+mn-lt"/>
              </a:rPr>
              <a:t>}</a:t>
            </a:r>
            <a:endParaRPr lang="ja-JP" altLang="en-US">
              <a:ea typeface="+mn-lt"/>
              <a:cs typeface="+mn-lt"/>
            </a:endParaRPr>
          </a:p>
          <a:p>
            <a:pPr>
              <a:lnSpc>
                <a:spcPct val="100000"/>
              </a:lnSpc>
              <a:spcBef>
                <a:spcPts val="0"/>
              </a:spcBef>
              <a:spcAft>
                <a:spcPts val="0"/>
              </a:spcAft>
            </a:pPr>
            <a:endParaRPr lang="en-US" altLang="ja-JP">
              <a:ea typeface="+mn-lt"/>
              <a:cs typeface="+mn-lt"/>
            </a:endParaRPr>
          </a:p>
          <a:p>
            <a:pPr>
              <a:lnSpc>
                <a:spcPct val="100000"/>
              </a:lnSpc>
              <a:spcBef>
                <a:spcPts val="0"/>
              </a:spcBef>
              <a:spcAft>
                <a:spcPts val="0"/>
              </a:spcAft>
            </a:pPr>
            <a:r>
              <a:rPr lang="en-US" altLang="ja-JP">
                <a:ea typeface="+mn-lt"/>
                <a:cs typeface="+mn-lt"/>
              </a:rPr>
              <a:t>//</a:t>
            </a:r>
            <a:r>
              <a:rPr lang="ja-JP" altLang="en-US">
                <a:ea typeface="+mn-lt"/>
                <a:cs typeface="+mn-lt"/>
              </a:rPr>
              <a:t>入力データの標準化</a:t>
            </a:r>
            <a:endParaRPr lang="en-US" altLang="ja-JP">
              <a:ea typeface="+mn-lt"/>
              <a:cs typeface="+mn-lt"/>
            </a:endParaRPr>
          </a:p>
          <a:p>
            <a:pPr>
              <a:lnSpc>
                <a:spcPct val="100000"/>
              </a:lnSpc>
              <a:spcBef>
                <a:spcPts val="0"/>
              </a:spcBef>
              <a:spcAft>
                <a:spcPts val="0"/>
              </a:spcAft>
            </a:pPr>
            <a:r>
              <a:rPr lang="en-US" altLang="ja-JP">
                <a:ea typeface="+mn-lt"/>
                <a:cs typeface="+mn-lt"/>
              </a:rPr>
              <a:t>for(</a:t>
            </a:r>
            <a:r>
              <a:rPr lang="en-US" altLang="ja-JP" err="1">
                <a:ea typeface="+mn-lt"/>
                <a:cs typeface="+mn-lt"/>
              </a:rPr>
              <a:t>i</a:t>
            </a:r>
            <a:r>
              <a:rPr lang="en-US" altLang="ja-JP">
                <a:ea typeface="+mn-lt"/>
                <a:cs typeface="+mn-lt"/>
              </a:rPr>
              <a:t>=0; </a:t>
            </a:r>
            <a:r>
              <a:rPr lang="en-US" altLang="ja-JP" err="1">
                <a:ea typeface="+mn-lt"/>
                <a:cs typeface="+mn-lt"/>
              </a:rPr>
              <a:t>i</a:t>
            </a:r>
            <a:r>
              <a:rPr lang="en-US" altLang="ja-JP">
                <a:ea typeface="+mn-lt"/>
                <a:cs typeface="+mn-lt"/>
              </a:rPr>
              <a:t>&lt;I; </a:t>
            </a:r>
            <a:r>
              <a:rPr lang="en-US" altLang="ja-JP" err="1">
                <a:ea typeface="+mn-lt"/>
                <a:cs typeface="+mn-lt"/>
              </a:rPr>
              <a:t>i</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for(int j=0; j&lt;P; </a:t>
            </a:r>
            <a:r>
              <a:rPr lang="en-US" altLang="ja-JP" err="1">
                <a:ea typeface="+mn-lt"/>
                <a:cs typeface="+mn-lt"/>
              </a:rPr>
              <a:t>j++</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x[j][</a:t>
            </a:r>
            <a:r>
              <a:rPr lang="en-US" altLang="ja-JP" err="1">
                <a:ea typeface="+mn-lt"/>
                <a:cs typeface="+mn-lt"/>
              </a:rPr>
              <a:t>i</a:t>
            </a:r>
            <a:r>
              <a:rPr lang="en-US" altLang="ja-JP">
                <a:ea typeface="+mn-lt"/>
                <a:cs typeface="+mn-lt"/>
              </a:rPr>
              <a:t>] = (x[j][</a:t>
            </a:r>
            <a:r>
              <a:rPr lang="en-US" altLang="ja-JP" err="1">
                <a:ea typeface="+mn-lt"/>
                <a:cs typeface="+mn-lt"/>
              </a:rPr>
              <a:t>i</a:t>
            </a:r>
            <a:r>
              <a:rPr lang="en-US" altLang="ja-JP">
                <a:ea typeface="+mn-lt"/>
                <a:cs typeface="+mn-lt"/>
              </a:rPr>
              <a:t>] - </a:t>
            </a:r>
            <a:r>
              <a:rPr lang="en-US" altLang="ja-JP" err="1">
                <a:ea typeface="+mn-lt"/>
                <a:cs typeface="+mn-lt"/>
              </a:rPr>
              <a:t>ave</a:t>
            </a:r>
            <a:r>
              <a:rPr lang="en-US" altLang="ja-JP">
                <a:ea typeface="+mn-lt"/>
                <a:cs typeface="+mn-lt"/>
              </a:rPr>
              <a:t>[</a:t>
            </a:r>
            <a:r>
              <a:rPr lang="en-US" altLang="ja-JP" err="1">
                <a:ea typeface="+mn-lt"/>
                <a:cs typeface="+mn-lt"/>
              </a:rPr>
              <a:t>i</a:t>
            </a:r>
            <a:r>
              <a:rPr lang="en-US" altLang="ja-JP">
                <a:ea typeface="+mn-lt"/>
                <a:cs typeface="+mn-lt"/>
              </a:rPr>
              <a:t>]) / b[</a:t>
            </a:r>
            <a:r>
              <a:rPr lang="en-US" altLang="ja-JP" err="1">
                <a:ea typeface="+mn-lt"/>
                <a:cs typeface="+mn-lt"/>
              </a:rPr>
              <a:t>i</a:t>
            </a:r>
            <a:r>
              <a:rPr lang="en-US" altLang="ja-JP">
                <a:ea typeface="+mn-lt"/>
                <a:cs typeface="+mn-lt"/>
              </a:rPr>
              <a:t>];</a:t>
            </a:r>
            <a:endParaRPr lang="ja-JP" altLang="en-US">
              <a:ea typeface="+mn-lt"/>
              <a:cs typeface="+mn-lt"/>
            </a:endParaRPr>
          </a:p>
          <a:p>
            <a:pPr>
              <a:lnSpc>
                <a:spcPct val="100000"/>
              </a:lnSpc>
              <a:spcBef>
                <a:spcPts val="0"/>
              </a:spcBef>
              <a:spcAft>
                <a:spcPts val="0"/>
              </a:spcAft>
            </a:pPr>
            <a:r>
              <a:rPr lang="en-US" altLang="ja-JP">
                <a:ea typeface="+mn-lt"/>
                <a:cs typeface="+mn-lt"/>
              </a:rPr>
              <a:t>  }</a:t>
            </a:r>
            <a:endParaRPr lang="ja-JP" altLang="en-US">
              <a:ea typeface="+mn-lt"/>
              <a:cs typeface="+mn-lt"/>
            </a:endParaRPr>
          </a:p>
          <a:p>
            <a:pPr>
              <a:lnSpc>
                <a:spcPct val="100000"/>
              </a:lnSpc>
              <a:spcBef>
                <a:spcPts val="0"/>
              </a:spcBef>
              <a:spcAft>
                <a:spcPts val="0"/>
              </a:spcAft>
            </a:pPr>
            <a:r>
              <a:rPr lang="en-US" altLang="ja-JP">
                <a:ea typeface="+mn-lt"/>
                <a:cs typeface="+mn-lt"/>
              </a:rPr>
              <a:t>}</a:t>
            </a:r>
            <a:endParaRPr lang="ja-JP"/>
          </a:p>
        </p:txBody>
      </p:sp>
      <p:sp>
        <p:nvSpPr>
          <p:cNvPr id="4" name="スライド番号プレースホルダー 3">
            <a:extLst>
              <a:ext uri="{FF2B5EF4-FFF2-40B4-BE49-F238E27FC236}">
                <a16:creationId xmlns:a16="http://schemas.microsoft.com/office/drawing/2014/main" id="{39004C53-58B8-49F0-BE4A-76E7726F42D4}"/>
              </a:ext>
            </a:extLst>
          </p:cNvPr>
          <p:cNvSpPr>
            <a:spLocks noGrp="1"/>
          </p:cNvSpPr>
          <p:nvPr>
            <p:ph type="sldNum" sz="quarter" idx="12"/>
          </p:nvPr>
        </p:nvSpPr>
        <p:spPr/>
        <p:txBody>
          <a:bodyPr/>
          <a:lstStyle/>
          <a:p>
            <a:fld id="{33AAA0FC-AF95-454C-A4E6-937690C7EEE5}" type="slidenum">
              <a:rPr lang="en-US" dirty="0"/>
              <a:t>15</a:t>
            </a:fld>
            <a:endParaRPr lang="ja-JP" altLang="en-US"/>
          </a:p>
        </p:txBody>
      </p:sp>
    </p:spTree>
    <p:extLst>
      <p:ext uri="{BB962C8B-B14F-4D97-AF65-F5344CB8AC3E}">
        <p14:creationId xmlns:p14="http://schemas.microsoft.com/office/powerpoint/2010/main" val="370935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87D0C-BA14-43C5-9BBE-58AF44DBE36E}"/>
              </a:ext>
            </a:extLst>
          </p:cNvPr>
          <p:cNvSpPr>
            <a:spLocks noGrp="1"/>
          </p:cNvSpPr>
          <p:nvPr>
            <p:ph type="title"/>
          </p:nvPr>
        </p:nvSpPr>
        <p:spPr/>
        <p:txBody>
          <a:bodyPr/>
          <a:lstStyle/>
          <a:p>
            <a:r>
              <a:rPr lang="ja-JP" altLang="en-US">
                <a:ea typeface="ＭＳ Ｐゴシック"/>
                <a:cs typeface="Calibri Light"/>
              </a:rPr>
              <a:t>Parameters of Project4</a:t>
            </a:r>
            <a:endParaRPr lang="ja-JP" altLang="en-US"/>
          </a:p>
        </p:txBody>
      </p:sp>
      <p:sp>
        <p:nvSpPr>
          <p:cNvPr id="3" name="コンテンツ プレースホルダー 2">
            <a:extLst>
              <a:ext uri="{FF2B5EF4-FFF2-40B4-BE49-F238E27FC236}">
                <a16:creationId xmlns:a16="http://schemas.microsoft.com/office/drawing/2014/main" id="{2EC16B90-F5A8-4628-AE5E-5D11CF822FFF}"/>
              </a:ext>
            </a:extLst>
          </p:cNvPr>
          <p:cNvSpPr>
            <a:spLocks noGrp="1"/>
          </p:cNvSpPr>
          <p:nvPr>
            <p:ph idx="1"/>
          </p:nvPr>
        </p:nvSpPr>
        <p:spPr/>
        <p:txBody>
          <a:bodyPr/>
          <a:lstStyle/>
          <a:p>
            <a:r>
              <a:rPr lang="en-US" altLang="ja-JP"/>
              <a:t> </a:t>
            </a:r>
            <a:endParaRPr lang="ja-JP" altLang="en-US"/>
          </a:p>
        </p:txBody>
      </p:sp>
      <p:sp>
        <p:nvSpPr>
          <p:cNvPr id="4" name="スライド番号プレースホルダー 3">
            <a:extLst>
              <a:ext uri="{FF2B5EF4-FFF2-40B4-BE49-F238E27FC236}">
                <a16:creationId xmlns:a16="http://schemas.microsoft.com/office/drawing/2014/main" id="{10EE4C77-6123-41E6-9023-6A1C08E65043}"/>
              </a:ext>
            </a:extLst>
          </p:cNvPr>
          <p:cNvSpPr>
            <a:spLocks noGrp="1"/>
          </p:cNvSpPr>
          <p:nvPr>
            <p:ph type="sldNum" sz="quarter" idx="12"/>
          </p:nvPr>
        </p:nvSpPr>
        <p:spPr/>
        <p:txBody>
          <a:bodyPr/>
          <a:lstStyle/>
          <a:p>
            <a:fld id="{33AAA0FC-AF95-454C-A4E6-937690C7EEE5}" type="slidenum">
              <a:rPr lang="en-US" dirty="0"/>
              <a:t>16</a:t>
            </a:fld>
            <a:endParaRPr lang="en-US"/>
          </a:p>
        </p:txBody>
      </p:sp>
      <p:sp>
        <p:nvSpPr>
          <p:cNvPr id="7" name="テキスト プレースホルダー 2">
            <a:extLst>
              <a:ext uri="{FF2B5EF4-FFF2-40B4-BE49-F238E27FC236}">
                <a16:creationId xmlns:a16="http://schemas.microsoft.com/office/drawing/2014/main" id="{FF3C329A-B9EE-4672-B2F9-97F54D794104}"/>
              </a:ext>
            </a:extLst>
          </p:cNvPr>
          <p:cNvSpPr txBox="1">
            <a:spLocks/>
          </p:cNvSpPr>
          <p:nvPr/>
        </p:nvSpPr>
        <p:spPr>
          <a:xfrm>
            <a:off x="1097280" y="1846052"/>
            <a:ext cx="4937760" cy="4023042"/>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ja-JP">
                <a:solidFill>
                  <a:srgbClr val="FF0000"/>
                </a:solidFill>
                <a:ea typeface="+mn-lt"/>
                <a:cs typeface="+mn-lt"/>
              </a:rPr>
              <a:t>NOT</a:t>
            </a:r>
            <a:r>
              <a:rPr lang="ja-JP">
                <a:ea typeface="+mn-lt"/>
                <a:cs typeface="+mn-lt"/>
              </a:rPr>
              <a:t> USING STANDARIDIZATION</a:t>
            </a:r>
            <a:endParaRPr lang="en-US" altLang="ja-JP">
              <a:ea typeface="+mn-lt"/>
              <a:cs typeface="+mn-lt"/>
            </a:endParaRPr>
          </a:p>
          <a:p>
            <a:endParaRPr lang="en-US" altLang="ja-JP">
              <a:ea typeface="+mn-lt"/>
              <a:cs typeface="+mn-lt"/>
            </a:endParaRPr>
          </a:p>
          <a:p>
            <a:pPr algn="just"/>
            <a:r>
              <a:rPr lang="en-US" altLang="ja-JP" sz="1800" kern="100">
                <a:effectLst/>
                <a:latin typeface="Times New Roman" panose="02020603050405020304" pitchFamily="18" charset="0"/>
                <a:ea typeface="Helvetica Neue"/>
                <a:cs typeface="Times New Roman" panose="02020603050405020304" pitchFamily="18" charset="0"/>
              </a:rPr>
              <a:t>#define  I             4</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Helvetica Neue"/>
                <a:cs typeface="Times New Roman" panose="02020603050405020304" pitchFamily="18" charset="0"/>
              </a:rPr>
              <a:t>#define  M             400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Helvetica Neue"/>
                <a:cs typeface="Times New Roman" panose="02020603050405020304" pitchFamily="18" charset="0"/>
              </a:rPr>
              <a:t>#define  P             150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Helvetica Neue"/>
                <a:cs typeface="Times New Roman" panose="02020603050405020304" pitchFamily="18" charset="0"/>
              </a:rPr>
              <a:t>#define  alpha         0.1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a:ea typeface="Helvetica Neue"/>
                <a:cs typeface="Times New Roman"/>
              </a:rPr>
              <a:t>#define</a:t>
            </a:r>
            <a:r>
              <a:rPr lang="en-US" altLang="ja-JP" sz="1800" kern="100">
                <a:latin typeface="Times New Roman"/>
                <a:ea typeface="Helvetica Neue"/>
                <a:cs typeface="Times New Roman"/>
              </a:rPr>
              <a:t> </a:t>
            </a:r>
            <a:r>
              <a:rPr lang="en-US" altLang="ja-JP" sz="1800" kern="100">
                <a:effectLst/>
                <a:latin typeface="Times New Roman"/>
                <a:ea typeface="Helvetica Neue"/>
                <a:cs typeface="Times New Roman"/>
              </a:rPr>
              <a:t> </a:t>
            </a:r>
            <a:r>
              <a:rPr lang="en-US" altLang="ja-JP" sz="1800" kern="100" err="1">
                <a:effectLst/>
                <a:latin typeface="Times New Roman"/>
                <a:ea typeface="Helvetica Neue"/>
                <a:cs typeface="Times New Roman"/>
              </a:rPr>
              <a:t>n_update</a:t>
            </a:r>
            <a:r>
              <a:rPr lang="en-US" altLang="ja-JP" sz="1800" kern="100">
                <a:latin typeface="Times New Roman"/>
                <a:ea typeface="Helvetica Neue"/>
                <a:cs typeface="Times New Roman"/>
              </a:rPr>
              <a:t>      20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ea typeface="+mn-lt"/>
              <a:cs typeface="+mn-lt"/>
            </a:endParaRPr>
          </a:p>
        </p:txBody>
      </p:sp>
      <p:sp>
        <p:nvSpPr>
          <p:cNvPr id="8" name="テキスト プレースホルダー 4">
            <a:extLst>
              <a:ext uri="{FF2B5EF4-FFF2-40B4-BE49-F238E27FC236}">
                <a16:creationId xmlns:a16="http://schemas.microsoft.com/office/drawing/2014/main" id="{D4F04EC0-FC49-40DB-9068-A50EF9638579}"/>
              </a:ext>
            </a:extLst>
          </p:cNvPr>
          <p:cNvSpPr txBox="1">
            <a:spLocks/>
          </p:cNvSpPr>
          <p:nvPr/>
        </p:nvSpPr>
        <p:spPr>
          <a:xfrm>
            <a:off x="6217920" y="1846052"/>
            <a:ext cx="4937760" cy="4023042"/>
          </a:xfrm>
          <a:prstGeom prst="rect">
            <a:avLst/>
          </a:prstGeom>
        </p:spPr>
        <p:txBody>
          <a:bodyPr lIns="91440" tIns="45720" rIns="91440" bIns="45720" anchor="t"/>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ja-JP">
                <a:ea typeface="+mn-lt"/>
                <a:cs typeface="+mn-lt"/>
              </a:rPr>
              <a:t>USING STANDARIDIZATION</a:t>
            </a:r>
            <a:endParaRPr lang="en-US" altLang="ja-JP">
              <a:ea typeface="+mn-lt"/>
              <a:cs typeface="+mn-lt"/>
            </a:endParaRPr>
          </a:p>
          <a:p>
            <a:endParaRPr lang="en-US" altLang="ja-JP">
              <a:ea typeface="+mn-lt"/>
              <a:cs typeface="+mn-lt"/>
            </a:endParaRPr>
          </a:p>
          <a:p>
            <a:pPr algn="just"/>
            <a:r>
              <a:rPr lang="en-US" altLang="ja-JP" sz="1800" kern="100">
                <a:effectLst/>
                <a:latin typeface="Times New Roman" panose="02020603050405020304" pitchFamily="18" charset="0"/>
                <a:ea typeface="游明朝" panose="02020400000000000000" pitchFamily="18" charset="-128"/>
                <a:cs typeface="Times New Roman" panose="02020603050405020304" pitchFamily="18" charset="0"/>
              </a:rPr>
              <a:t>#define  I             4</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游明朝" panose="02020400000000000000" pitchFamily="18" charset="-128"/>
                <a:cs typeface="Times New Roman" panose="02020603050405020304" pitchFamily="18" charset="0"/>
              </a:rPr>
              <a:t>#define  M             3</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游明朝" panose="02020400000000000000" pitchFamily="18" charset="-128"/>
                <a:cs typeface="Times New Roman" panose="02020603050405020304" pitchFamily="18" charset="0"/>
              </a:rPr>
              <a:t>#define  P             150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游明朝" panose="02020400000000000000" pitchFamily="18" charset="-128"/>
                <a:cs typeface="Times New Roman" panose="02020603050405020304" pitchFamily="18" charset="0"/>
              </a:rPr>
              <a:t>#define  alpha         0.1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a:ea typeface="游明朝"/>
                <a:cs typeface="Times New Roman"/>
              </a:rPr>
              <a:t>#define</a:t>
            </a:r>
            <a:r>
              <a:rPr lang="en-US" altLang="ja-JP" sz="1800" kern="100">
                <a:latin typeface="Times New Roman"/>
                <a:ea typeface="游明朝"/>
                <a:cs typeface="Times New Roman"/>
              </a:rPr>
              <a:t> </a:t>
            </a:r>
            <a:r>
              <a:rPr lang="en-US" altLang="ja-JP" sz="1800" kern="100">
                <a:effectLst/>
                <a:latin typeface="Times New Roman"/>
                <a:ea typeface="游明朝"/>
                <a:cs typeface="Times New Roman"/>
              </a:rPr>
              <a:t> n_update</a:t>
            </a:r>
            <a:r>
              <a:rPr lang="en-US" altLang="ja-JP" sz="1800" kern="100">
                <a:latin typeface="Times New Roman"/>
                <a:ea typeface="游明朝"/>
                <a:cs typeface="Times New Roman"/>
              </a:rPr>
              <a:t>      20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lang="ja-JP">
              <a:ea typeface="+mn-lt"/>
              <a:cs typeface="+mn-lt"/>
            </a:endParaRPr>
          </a:p>
        </p:txBody>
      </p:sp>
    </p:spTree>
    <p:extLst>
      <p:ext uri="{BB962C8B-B14F-4D97-AF65-F5344CB8AC3E}">
        <p14:creationId xmlns:p14="http://schemas.microsoft.com/office/powerpoint/2010/main" val="87658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45705-46EE-4BAA-81E4-2ABC1BD1D92F}"/>
              </a:ext>
            </a:extLst>
          </p:cNvPr>
          <p:cNvSpPr>
            <a:spLocks noGrp="1"/>
          </p:cNvSpPr>
          <p:nvPr>
            <p:ph type="title"/>
          </p:nvPr>
        </p:nvSpPr>
        <p:spPr/>
        <p:txBody>
          <a:bodyPr/>
          <a:lstStyle/>
          <a:p>
            <a:r>
              <a:rPr lang="ja-JP">
                <a:ea typeface="+mj-lt"/>
                <a:cs typeface="+mj-lt"/>
              </a:rPr>
              <a:t>P</a:t>
            </a:r>
            <a:r>
              <a:rPr lang="en-US" altLang="ja-JP">
                <a:ea typeface="+mj-lt"/>
                <a:cs typeface="+mj-lt"/>
              </a:rPr>
              <a:t>a</a:t>
            </a:r>
            <a:r>
              <a:rPr lang="ja-JP">
                <a:ea typeface="+mj-lt"/>
                <a:cs typeface="+mj-lt"/>
              </a:rPr>
              <a:t>rameters of Project</a:t>
            </a:r>
            <a:r>
              <a:rPr lang="en-US" altLang="ja-JP">
                <a:ea typeface="+mj-lt"/>
                <a:cs typeface="+mj-lt"/>
              </a:rPr>
              <a:t>5</a:t>
            </a:r>
            <a:endParaRPr lang="ja-JP"/>
          </a:p>
        </p:txBody>
      </p:sp>
      <p:sp>
        <p:nvSpPr>
          <p:cNvPr id="4" name="スライド番号プレースホルダー 3">
            <a:extLst>
              <a:ext uri="{FF2B5EF4-FFF2-40B4-BE49-F238E27FC236}">
                <a16:creationId xmlns:a16="http://schemas.microsoft.com/office/drawing/2014/main" id="{22035CF9-21D4-48C5-AE94-393686393CC0}"/>
              </a:ext>
            </a:extLst>
          </p:cNvPr>
          <p:cNvSpPr>
            <a:spLocks noGrp="1"/>
          </p:cNvSpPr>
          <p:nvPr>
            <p:ph type="sldNum" sz="quarter" idx="12"/>
          </p:nvPr>
        </p:nvSpPr>
        <p:spPr/>
        <p:txBody>
          <a:bodyPr/>
          <a:lstStyle/>
          <a:p>
            <a:fld id="{33AAA0FC-AF95-454C-A4E6-937690C7EEE5}" type="slidenum">
              <a:rPr lang="en-US" dirty="0"/>
              <a:t>17</a:t>
            </a:fld>
            <a:endParaRPr lang="en-US"/>
          </a:p>
        </p:txBody>
      </p:sp>
      <p:sp>
        <p:nvSpPr>
          <p:cNvPr id="5" name="コンテンツ プレースホルダー 2">
            <a:extLst>
              <a:ext uri="{FF2B5EF4-FFF2-40B4-BE49-F238E27FC236}">
                <a16:creationId xmlns:a16="http://schemas.microsoft.com/office/drawing/2014/main" id="{56898FB5-3A14-4E80-B193-E393EA291461}"/>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a:t> </a:t>
            </a:r>
            <a:endParaRPr lang="ja-JP" altLang="en-US"/>
          </a:p>
        </p:txBody>
      </p:sp>
      <p:sp>
        <p:nvSpPr>
          <p:cNvPr id="6" name="テキスト プレースホルダー 2">
            <a:extLst>
              <a:ext uri="{FF2B5EF4-FFF2-40B4-BE49-F238E27FC236}">
                <a16:creationId xmlns:a16="http://schemas.microsoft.com/office/drawing/2014/main" id="{E875FDC3-3C19-4129-BACC-64651ECD0C28}"/>
              </a:ext>
            </a:extLst>
          </p:cNvPr>
          <p:cNvSpPr txBox="1">
            <a:spLocks/>
          </p:cNvSpPr>
          <p:nvPr/>
        </p:nvSpPr>
        <p:spPr>
          <a:xfrm>
            <a:off x="1097279" y="1846052"/>
            <a:ext cx="10115203" cy="402304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altLang="ja-JP" sz="1800" kern="100">
                <a:effectLst/>
                <a:latin typeface="Times New Roman" panose="02020603050405020304" pitchFamily="18" charset="0"/>
                <a:ea typeface="Times New Roman" panose="02020603050405020304" pitchFamily="18" charset="0"/>
                <a:cs typeface="Times New Roman" panose="02020603050405020304" pitchFamily="18" charset="0"/>
              </a:rPr>
              <a:t>First:</a:t>
            </a:r>
          </a:p>
          <a:p>
            <a:pPr marL="0" indent="0" algn="just">
              <a:buNone/>
            </a:pPr>
            <a:r>
              <a:rPr lang="en-US" altLang="ja-JP" sz="1800" kern="100">
                <a:effectLst/>
                <a:latin typeface="Times New Roman" panose="02020603050405020304" pitchFamily="18" charset="0"/>
                <a:ea typeface="Times New Roman" panose="02020603050405020304" pitchFamily="18" charset="0"/>
                <a:cs typeface="Times New Roman" panose="02020603050405020304" pitchFamily="18" charset="0"/>
              </a:rPr>
              <a:t>SOFM(2000, 0.3, 0.1, 3, 2);</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en-US" altLang="ja-JP" sz="1800" kern="100">
                <a:latin typeface="Times New Roman" panose="02020603050405020304" pitchFamily="18" charset="0"/>
                <a:ea typeface="游明朝" panose="02020400000000000000" pitchFamily="18" charset="-128"/>
                <a:cs typeface="Times New Roman" panose="02020603050405020304" pitchFamily="18" charset="0"/>
              </a:rPr>
              <a:t>Second:</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None/>
            </a:pPr>
            <a:r>
              <a:rPr lang="en-US" altLang="ja-JP" sz="1800" kern="100">
                <a:effectLst/>
                <a:latin typeface="Times New Roman" panose="02020603050405020304" pitchFamily="18" charset="0"/>
                <a:ea typeface="Times New Roman" panose="02020603050405020304" pitchFamily="18" charset="0"/>
                <a:cs typeface="Times New Roman" panose="02020603050405020304" pitchFamily="18" charset="0"/>
              </a:rPr>
              <a:t>SOFM(8000, 0.1, 0.01, 1, 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a:ea typeface="+mn-lt"/>
              <a:cs typeface="+mn-lt"/>
            </a:endParaRPr>
          </a:p>
          <a:p>
            <a:endParaRPr lang="ja-JP">
              <a:ea typeface="+mn-lt"/>
              <a:cs typeface="+mn-lt"/>
            </a:endParaRPr>
          </a:p>
        </p:txBody>
      </p:sp>
    </p:spTree>
    <p:extLst>
      <p:ext uri="{BB962C8B-B14F-4D97-AF65-F5344CB8AC3E}">
        <p14:creationId xmlns:p14="http://schemas.microsoft.com/office/powerpoint/2010/main" val="28740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08A36-BC9D-42EB-B05A-F9146471241A}"/>
              </a:ext>
            </a:extLst>
          </p:cNvPr>
          <p:cNvSpPr>
            <a:spLocks noGrp="1"/>
          </p:cNvSpPr>
          <p:nvPr>
            <p:ph type="title"/>
          </p:nvPr>
        </p:nvSpPr>
        <p:spPr/>
        <p:txBody>
          <a:bodyPr/>
          <a:lstStyle/>
          <a:p>
            <a:r>
              <a:rPr kumimoji="1" lang="en-US" altLang="ja-JP">
                <a:ea typeface="游ゴシック Light"/>
              </a:rPr>
              <a:t>Outline</a:t>
            </a:r>
            <a:endParaRPr kumimoji="1" lang="ja-JP" altLang="en-US"/>
          </a:p>
        </p:txBody>
      </p:sp>
      <p:sp>
        <p:nvSpPr>
          <p:cNvPr id="3" name="コンテンツ プレースホルダー 2">
            <a:extLst>
              <a:ext uri="{FF2B5EF4-FFF2-40B4-BE49-F238E27FC236}">
                <a16:creationId xmlns:a16="http://schemas.microsoft.com/office/drawing/2014/main" id="{827F6B9F-FDDF-4E66-842E-5B284B486EC1}"/>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ja-JP" altLang="en-US"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ＭＳ ゴシック"/>
                <a:cs typeface="Calibri" panose="020F0502020204030204"/>
              </a:rPr>
              <a:t>Introduction</a:t>
            </a:r>
          </a:p>
          <a:p>
            <a:pPr>
              <a:buFont typeface="Arial" panose="020F0502020204030204" pitchFamily="34" charset="0"/>
              <a:buChar char="•"/>
            </a:pPr>
            <a:r>
              <a:rPr lang="ja-JP"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mn-lt"/>
                <a:cs typeface="+mn-lt"/>
              </a:rPr>
              <a:t>What is </a:t>
            </a:r>
            <a:r>
              <a:rPr lang="en-US" altLang="ja-JP"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mn-lt"/>
                <a:cs typeface="+mn-lt"/>
              </a:rPr>
              <a:t>standardization</a:t>
            </a:r>
            <a:endParaRPr lang="ja-JP" altLang="en-US"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ＭＳ ゴシック"/>
              <a:cs typeface="Calibri" panose="020F0502020204030204"/>
            </a:endParaRPr>
          </a:p>
          <a:p>
            <a:pPr>
              <a:buFont typeface="Arial" panose="020F0502020204030204" pitchFamily="34" charset="0"/>
              <a:buChar char="•"/>
            </a:pPr>
            <a:r>
              <a:rPr lang="ja-JP" altLang="en-US"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ＭＳ ゴシック"/>
                <a:cs typeface="Calibri" panose="020F0502020204030204"/>
              </a:rPr>
              <a:t>Project4</a:t>
            </a:r>
          </a:p>
          <a:p>
            <a:pPr>
              <a:buFont typeface="Arial" panose="020F0502020204030204" pitchFamily="34" charset="0"/>
              <a:buChar char="•"/>
            </a:pPr>
            <a:r>
              <a:rPr lang="ja-JP" altLang="en-US"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ＭＳ ゴシック"/>
                <a:cs typeface="Calibri" panose="020F0502020204030204"/>
              </a:rPr>
              <a:t>Project5</a:t>
            </a:r>
          </a:p>
          <a:p>
            <a:pPr>
              <a:buFont typeface="Arial" panose="020F0502020204030204" pitchFamily="34" charset="0"/>
              <a:buChar char="•"/>
            </a:pPr>
            <a:r>
              <a:rPr lang="ja-JP" altLang="en-US"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ＭＳ ゴシック"/>
                <a:cs typeface="Calibri" panose="020F0502020204030204"/>
              </a:rPr>
              <a:t>Result </a:t>
            </a:r>
          </a:p>
          <a:p>
            <a:pPr>
              <a:buFont typeface="Arial" panose="020F0502020204030204" pitchFamily="34" charset="0"/>
              <a:buChar char="•"/>
            </a:pPr>
            <a:r>
              <a:rPr lang="ja-JP" altLang="en-US" sz="3600">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ＭＳ ゴシック"/>
                <a:cs typeface="Calibri" panose="020F0502020204030204"/>
              </a:rPr>
              <a:t>Conclusion</a:t>
            </a:r>
          </a:p>
          <a:p>
            <a:endParaRPr lang="ja-JP" altLang="en-US">
              <a:effectLst>
                <a:glow rad="38100">
                  <a:prstClr val="black">
                    <a:lumMod val="50000"/>
                    <a:lumOff val="50000"/>
                    <a:alpha val="20000"/>
                  </a:prstClr>
                </a:glow>
                <a:outerShdw blurRad="44450" dist="12700" dir="13860000" algn="tl" rotWithShape="0">
                  <a:srgbClr val="000000">
                    <a:alpha val="20000"/>
                  </a:srgbClr>
                </a:outerShdw>
              </a:effectLst>
              <a:ea typeface="ＭＳ ゴシック"/>
              <a:cs typeface="Calibri"/>
            </a:endParaRPr>
          </a:p>
          <a:p>
            <a:endParaRPr lang="ja-JP" altLang="en-US">
              <a:effectLst>
                <a:glow rad="38100">
                  <a:prstClr val="black">
                    <a:lumMod val="50000"/>
                    <a:lumOff val="50000"/>
                    <a:alpha val="20000"/>
                  </a:prstClr>
                </a:glow>
                <a:outerShdw blurRad="44450" dist="12700" dir="13860000" algn="tl" rotWithShape="0">
                  <a:srgbClr val="000000">
                    <a:alpha val="20000"/>
                  </a:srgbClr>
                </a:outerShdw>
              </a:effectLst>
              <a:ea typeface="ＭＳ ゴシック"/>
              <a:cs typeface="Calibri"/>
            </a:endParaRPr>
          </a:p>
        </p:txBody>
      </p:sp>
      <p:sp>
        <p:nvSpPr>
          <p:cNvPr id="4" name="スライド番号プレースホルダー 3">
            <a:extLst>
              <a:ext uri="{FF2B5EF4-FFF2-40B4-BE49-F238E27FC236}">
                <a16:creationId xmlns:a16="http://schemas.microsoft.com/office/drawing/2014/main" id="{3D75133C-93A8-4BDD-A0DA-8797A6666E83}"/>
              </a:ext>
            </a:extLst>
          </p:cNvPr>
          <p:cNvSpPr>
            <a:spLocks noGrp="1"/>
          </p:cNvSpPr>
          <p:nvPr>
            <p:ph type="sldNum" sz="quarter" idx="12"/>
          </p:nvPr>
        </p:nvSpPr>
        <p:spPr/>
        <p:txBody>
          <a:bodyPr/>
          <a:lstStyle/>
          <a:p>
            <a:fld id="{33AAA0FC-AF95-454C-A4E6-937690C7EEE5}" type="slidenum">
              <a:rPr lang="en-US" dirty="0"/>
              <a:t>2</a:t>
            </a:fld>
            <a:endParaRPr lang="ja-JP" altLang="en-US"/>
          </a:p>
        </p:txBody>
      </p:sp>
    </p:spTree>
    <p:extLst>
      <p:ext uri="{BB962C8B-B14F-4D97-AF65-F5344CB8AC3E}">
        <p14:creationId xmlns:p14="http://schemas.microsoft.com/office/powerpoint/2010/main" val="126325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73D745-CFA4-4003-A484-C57822E61F81}"/>
              </a:ext>
            </a:extLst>
          </p:cNvPr>
          <p:cNvSpPr>
            <a:spLocks noGrp="1"/>
          </p:cNvSpPr>
          <p:nvPr>
            <p:ph type="title"/>
          </p:nvPr>
        </p:nvSpPr>
        <p:spPr/>
        <p:txBody>
          <a:bodyPr/>
          <a:lstStyle/>
          <a:p>
            <a:r>
              <a:rPr lang="ja-JP" altLang="en-US">
                <a:ea typeface="ＭＳ Ｐゴシック"/>
                <a:cs typeface="Calibri Light"/>
              </a:rPr>
              <a:t>Introduction</a:t>
            </a:r>
            <a:endParaRPr lang="ja-JP" altLang="en-US"/>
          </a:p>
        </p:txBody>
      </p:sp>
      <p:sp>
        <p:nvSpPr>
          <p:cNvPr id="3" name="コンテンツ プレースホルダー 2">
            <a:extLst>
              <a:ext uri="{FF2B5EF4-FFF2-40B4-BE49-F238E27FC236}">
                <a16:creationId xmlns:a16="http://schemas.microsoft.com/office/drawing/2014/main" id="{2C6B95A5-5100-4570-A767-ED999D1CB3B4}"/>
              </a:ext>
            </a:extLst>
          </p:cNvPr>
          <p:cNvSpPr>
            <a:spLocks noGrp="1"/>
          </p:cNvSpPr>
          <p:nvPr>
            <p:ph idx="1"/>
          </p:nvPr>
        </p:nvSpPr>
        <p:spPr/>
        <p:txBody>
          <a:bodyPr vert="horz" lIns="0" tIns="45720" rIns="0" bIns="45720" rtlCol="0" anchor="t">
            <a:normAutofit/>
          </a:bodyPr>
          <a:lstStyle/>
          <a:p>
            <a:r>
              <a:rPr lang="ja-JP">
                <a:ea typeface="+mn-lt"/>
                <a:cs typeface="+mn-lt"/>
              </a:rPr>
              <a:t>We</a:t>
            </a:r>
            <a:r>
              <a:rPr lang="ja-JP" altLang="en-US">
                <a:ea typeface="+mn-lt"/>
                <a:cs typeface="+mn-lt"/>
              </a:rPr>
              <a:t> </a:t>
            </a:r>
            <a:r>
              <a:rPr lang="en-US" altLang="en-US">
                <a:ea typeface="+mn-lt"/>
                <a:cs typeface="+mn-lt"/>
              </a:rPr>
              <a:t>would like to talk about</a:t>
            </a:r>
            <a:r>
              <a:rPr lang="ja-JP">
                <a:ea typeface="+mn-lt"/>
                <a:cs typeface="+mn-lt"/>
              </a:rPr>
              <a:t> </a:t>
            </a:r>
            <a:r>
              <a:rPr lang="en-US" altLang="ja-JP">
                <a:ea typeface="+mn-lt"/>
                <a:cs typeface="+mn-lt"/>
              </a:rPr>
              <a:t>projects IV and V</a:t>
            </a:r>
            <a:r>
              <a:rPr lang="ja-JP">
                <a:ea typeface="+mn-lt"/>
                <a:cs typeface="+mn-lt"/>
              </a:rPr>
              <a:t>. </a:t>
            </a:r>
            <a:endParaRPr lang="ja-JP">
              <a:ea typeface="ＭＳ Ｐゴシック"/>
              <a:cs typeface="+mn-lt"/>
            </a:endParaRPr>
          </a:p>
          <a:p>
            <a:r>
              <a:rPr lang="ja-JP">
                <a:ea typeface="+mn-lt"/>
                <a:cs typeface="+mn-lt"/>
              </a:rPr>
              <a:t>Both</a:t>
            </a:r>
            <a:r>
              <a:rPr lang="ja-JP" altLang="en-US">
                <a:ea typeface="+mn-lt"/>
                <a:cs typeface="+mn-lt"/>
              </a:rPr>
              <a:t> </a:t>
            </a:r>
            <a:r>
              <a:rPr lang="en-US" altLang="ja-JP">
                <a:ea typeface="+mn-lt"/>
                <a:cs typeface="+mn-lt"/>
              </a:rPr>
              <a:t>projects</a:t>
            </a:r>
            <a:r>
              <a:rPr lang="ja-JP">
                <a:ea typeface="+mn-lt"/>
                <a:cs typeface="+mn-lt"/>
              </a:rPr>
              <a:t> 4 and 5 are classification problems</a:t>
            </a:r>
            <a:r>
              <a:rPr lang="ja-JP" altLang="en-US">
                <a:ea typeface="+mn-lt"/>
                <a:cs typeface="+mn-lt"/>
              </a:rPr>
              <a:t> wi</a:t>
            </a:r>
            <a:r>
              <a:rPr lang="en-US" altLang="ja-JP">
                <a:ea typeface="+mn-lt"/>
                <a:cs typeface="+mn-lt"/>
              </a:rPr>
              <a:t>th</a:t>
            </a:r>
            <a:r>
              <a:rPr lang="en-US" altLang="en-US">
                <a:ea typeface="+mn-lt"/>
                <a:cs typeface="+mn-lt"/>
              </a:rPr>
              <a:t> the Iris dataset</a:t>
            </a:r>
            <a:r>
              <a:rPr lang="ja-JP">
                <a:ea typeface="+mn-lt"/>
                <a:cs typeface="+mn-lt"/>
              </a:rPr>
              <a:t>.</a:t>
            </a:r>
            <a:endParaRPr lang="ja-JP" altLang="en-US">
              <a:ea typeface="ＭＳ Ｐゴシック"/>
              <a:cs typeface="+mn-lt"/>
            </a:endParaRPr>
          </a:p>
          <a:p>
            <a:r>
              <a:rPr lang="ja-JP">
                <a:ea typeface="+mn-lt"/>
                <a:cs typeface="+mn-lt"/>
              </a:rPr>
              <a:t>We didn't get good results</a:t>
            </a:r>
            <a:r>
              <a:rPr lang="ja-JP" altLang="en-US">
                <a:ea typeface="+mn-lt"/>
                <a:cs typeface="+mn-lt"/>
              </a:rPr>
              <a:t> with the default program</a:t>
            </a:r>
            <a:r>
              <a:rPr lang="en-US" altLang="ja-JP">
                <a:ea typeface="+mn-lt"/>
                <a:cs typeface="+mn-lt"/>
              </a:rPr>
              <a:t>.</a:t>
            </a:r>
          </a:p>
          <a:p>
            <a:r>
              <a:rPr lang="en-US" altLang="ja-JP">
                <a:ea typeface="+mn-lt"/>
                <a:cs typeface="+mn-lt"/>
              </a:rPr>
              <a:t>Then, we concluded</a:t>
            </a:r>
            <a:r>
              <a:rPr lang="ja-JP" altLang="en-US">
                <a:ea typeface="+mn-lt"/>
                <a:cs typeface="+mn-lt"/>
              </a:rPr>
              <a:t> </a:t>
            </a:r>
            <a:r>
              <a:rPr lang="ja-JP">
                <a:ea typeface="+mn-lt"/>
                <a:cs typeface="+mn-lt"/>
              </a:rPr>
              <a:t>the difference in each feature </a:t>
            </a:r>
            <a:r>
              <a:rPr lang="en-US" altLang="ja-JP">
                <a:ea typeface="+mn-lt"/>
                <a:cs typeface="+mn-lt"/>
              </a:rPr>
              <a:t>scale</a:t>
            </a:r>
            <a:r>
              <a:rPr lang="ja-JP" altLang="en-US">
                <a:ea typeface="+mn-lt"/>
                <a:cs typeface="+mn-lt"/>
              </a:rPr>
              <a:t> </a:t>
            </a:r>
            <a:r>
              <a:rPr lang="ja-JP">
                <a:ea typeface="+mn-lt"/>
                <a:cs typeface="+mn-lt"/>
              </a:rPr>
              <a:t>of the data</a:t>
            </a:r>
            <a:r>
              <a:rPr lang="ja-JP" altLang="en-US">
                <a:ea typeface="+mn-lt"/>
                <a:cs typeface="+mn-lt"/>
              </a:rPr>
              <a:t> is one of the reasons.</a:t>
            </a:r>
          </a:p>
          <a:p>
            <a:r>
              <a:rPr lang="ja-JP">
                <a:ea typeface="+mn-lt"/>
                <a:cs typeface="+mn-lt"/>
              </a:rPr>
              <a:t>Therefore, we improved the results by standardizing the dataset.</a:t>
            </a:r>
            <a:endParaRPr lang="ja-JP" altLang="en-US">
              <a:ea typeface="ＭＳ Ｐゴシック"/>
              <a:cs typeface="Calibri"/>
            </a:endParaRPr>
          </a:p>
        </p:txBody>
      </p:sp>
      <p:sp>
        <p:nvSpPr>
          <p:cNvPr id="5" name="スライド番号プレースホルダー 4">
            <a:extLst>
              <a:ext uri="{FF2B5EF4-FFF2-40B4-BE49-F238E27FC236}">
                <a16:creationId xmlns:a16="http://schemas.microsoft.com/office/drawing/2014/main" id="{1406E574-A143-49DC-88AB-F939D1F29942}"/>
              </a:ext>
            </a:extLst>
          </p:cNvPr>
          <p:cNvSpPr>
            <a:spLocks noGrp="1"/>
          </p:cNvSpPr>
          <p:nvPr>
            <p:ph type="sldNum" sz="quarter" idx="12"/>
          </p:nvPr>
        </p:nvSpPr>
        <p:spPr/>
        <p:txBody>
          <a:bodyPr/>
          <a:lstStyle/>
          <a:p>
            <a:fld id="{33AAA0FC-AF95-454C-A4E6-937690C7EEE5}" type="slidenum">
              <a:rPr lang="en-US" dirty="0"/>
              <a:t>3</a:t>
            </a:fld>
            <a:endParaRPr lang="ja-JP" altLang="en-US"/>
          </a:p>
        </p:txBody>
      </p:sp>
    </p:spTree>
    <p:extLst>
      <p:ext uri="{BB962C8B-B14F-4D97-AF65-F5344CB8AC3E}">
        <p14:creationId xmlns:p14="http://schemas.microsoft.com/office/powerpoint/2010/main" val="365610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37A7E-F9D3-4CA2-9C5F-182F65A1DD43}"/>
              </a:ext>
            </a:extLst>
          </p:cNvPr>
          <p:cNvSpPr>
            <a:spLocks noGrp="1"/>
          </p:cNvSpPr>
          <p:nvPr>
            <p:ph type="title"/>
          </p:nvPr>
        </p:nvSpPr>
        <p:spPr/>
        <p:txBody>
          <a:bodyPr/>
          <a:lstStyle/>
          <a:p>
            <a:r>
              <a:rPr lang="ja-JP" altLang="ja-JP" sz="4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What is </a:t>
            </a:r>
            <a:r>
              <a:rPr lang="en-US" altLang="ja-JP">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a:t>
            </a:r>
            <a:r>
              <a:rPr lang="en-US" altLang="ja-JP" sz="4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tandardization</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A795D73-0E01-4ECE-A9F3-5ADA537E17D1}"/>
                  </a:ext>
                </a:extLst>
              </p:cNvPr>
              <p:cNvSpPr>
                <a:spLocks noGrp="1"/>
              </p:cNvSpPr>
              <p:nvPr>
                <p:ph idx="1"/>
              </p:nvPr>
            </p:nvSpPr>
            <p:spPr/>
            <p:txBody>
              <a:bodyPr/>
              <a:lstStyle/>
              <a:p>
                <a:r>
                  <a:rPr kumimoji="1" lang="en-US" altLang="ja-JP"/>
                  <a:t>This can be concluded that the working process to fit the average to 0 and the standard deviation to 1.</a:t>
                </a:r>
              </a:p>
              <a:p>
                <a:endParaRPr kumimoji="1" lang="en-US" altLang="ja-JP"/>
              </a:p>
              <a:p>
                <a:pPr marL="201168" lvl="1" indent="0">
                  <a:buNone/>
                </a:pPr>
                <a:r>
                  <a:rPr kumimoji="1" lang="en-US" altLang="ja-JP"/>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ja-JP" altLang="en-US" sz="2400" b="0" i="1" smtClean="0">
                            <a:latin typeface="Cambria Math" panose="02040503050406030204" pitchFamily="18" charset="0"/>
                          </a:rPr>
                          <m:t>𝜇</m:t>
                        </m:r>
                      </m:num>
                      <m:den>
                        <m:r>
                          <a:rPr kumimoji="1" lang="ja-JP" altLang="en-US" sz="2400" b="0" i="1" smtClean="0">
                            <a:latin typeface="Cambria Math" panose="02040503050406030204" pitchFamily="18" charset="0"/>
                          </a:rPr>
                          <m:t>𝜎</m:t>
                        </m:r>
                      </m:den>
                    </m:f>
                  </m:oMath>
                </a14:m>
                <a:r>
                  <a:rPr kumimoji="1" lang="ja-JP" altLang="en-US" sz="2400"/>
                  <a:t> </a:t>
                </a:r>
                <a:endParaRPr kumimoji="1" lang="en-US" altLang="ja-JP" sz="2400"/>
              </a:p>
              <a:p>
                <a:endParaRPr kumimoji="1" lang="en-US" altLang="ja-JP"/>
              </a:p>
              <a:p>
                <a:r>
                  <a:rPr kumimoji="1" lang="en-US" altLang="ja-JP"/>
                  <a:t>Thereby, the scale of each feature are arranged.</a:t>
                </a:r>
              </a:p>
            </p:txBody>
          </p:sp>
        </mc:Choice>
        <mc:Fallback>
          <p:sp>
            <p:nvSpPr>
              <p:cNvPr id="3" name="コンテンツ プレースホルダー 2">
                <a:extLst>
                  <a:ext uri="{FF2B5EF4-FFF2-40B4-BE49-F238E27FC236}">
                    <a16:creationId xmlns:a16="http://schemas.microsoft.com/office/drawing/2014/main" id="{4A795D73-0E01-4ECE-A9F3-5ADA537E17D1}"/>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表 5">
                <a:extLst>
                  <a:ext uri="{FF2B5EF4-FFF2-40B4-BE49-F238E27FC236}">
                    <a16:creationId xmlns:a16="http://schemas.microsoft.com/office/drawing/2014/main" id="{7363307B-6B14-4CA1-8117-F0DD9433FD4E}"/>
                  </a:ext>
                </a:extLst>
              </p:cNvPr>
              <p:cNvGraphicFramePr>
                <a:graphicFrameLocks noGrp="1"/>
              </p:cNvGraphicFramePr>
              <p:nvPr>
                <p:extLst>
                  <p:ext uri="{D42A27DB-BD31-4B8C-83A1-F6EECF244321}">
                    <p14:modId xmlns:p14="http://schemas.microsoft.com/office/powerpoint/2010/main" val="4078275721"/>
                  </p:ext>
                </p:extLst>
              </p:nvPr>
            </p:nvGraphicFramePr>
            <p:xfrm>
              <a:off x="6933460" y="2647250"/>
              <a:ext cx="4962617" cy="2975111"/>
            </p:xfrm>
            <a:graphic>
              <a:graphicData uri="http://schemas.openxmlformats.org/drawingml/2006/table">
                <a:tbl>
                  <a:tblPr firstRow="1" bandRow="1">
                    <a:tableStyleId>{5940675A-B579-460E-94D1-54222C63F5DA}</a:tableStyleId>
                  </a:tblPr>
                  <a:tblGrid>
                    <a:gridCol w="1136962">
                      <a:extLst>
                        <a:ext uri="{9D8B030D-6E8A-4147-A177-3AD203B41FA5}">
                          <a16:colId xmlns:a16="http://schemas.microsoft.com/office/drawing/2014/main" val="3171864735"/>
                        </a:ext>
                      </a:extLst>
                    </a:gridCol>
                    <a:gridCol w="1692807">
                      <a:extLst>
                        <a:ext uri="{9D8B030D-6E8A-4147-A177-3AD203B41FA5}">
                          <a16:colId xmlns:a16="http://schemas.microsoft.com/office/drawing/2014/main" val="3054788674"/>
                        </a:ext>
                      </a:extLst>
                    </a:gridCol>
                    <a:gridCol w="2132848">
                      <a:extLst>
                        <a:ext uri="{9D8B030D-6E8A-4147-A177-3AD203B41FA5}">
                          <a16:colId xmlns:a16="http://schemas.microsoft.com/office/drawing/2014/main" val="3567324072"/>
                        </a:ext>
                      </a:extLst>
                    </a:gridCol>
                  </a:tblGrid>
                  <a:tr h="775427">
                    <a:tc>
                      <a:txBody>
                        <a:bodyPr/>
                        <a:lstStyle/>
                        <a:p>
                          <a:pPr algn="ctr"/>
                          <a:r>
                            <a:rPr kumimoji="1" lang="en-US" altLang="ja-JP"/>
                            <a:t>Input data</a:t>
                          </a:r>
                          <a:endParaRPr kumimoji="1" lang="ja-JP" altLang="en-US"/>
                        </a:p>
                      </a:txBody>
                      <a:tcPr anchor="ctr"/>
                    </a:tc>
                    <a:tc>
                      <a:txBody>
                        <a:bodyPr/>
                        <a:lstStyle/>
                        <a:p>
                          <a:pPr algn="ctr"/>
                          <a14:m>
                            <m:oMath xmlns:m="http://schemas.openxmlformats.org/officeDocument/2006/math">
                              <m:r>
                                <a:rPr kumimoji="1" lang="ja-JP" altLang="en-US" i="1" dirty="0" smtClean="0">
                                  <a:latin typeface="Cambria Math" panose="02040503050406030204" pitchFamily="18" charset="0"/>
                                </a:rPr>
                                <m:t>𝜇</m:t>
                              </m:r>
                            </m:oMath>
                          </a14:m>
                          <a:r>
                            <a:rPr kumimoji="1" lang="en-US" altLang="ja-JP"/>
                            <a:t>: Average value</a:t>
                          </a:r>
                          <a:endParaRPr kumimoji="1" lang="ja-JP" altLang="en-US"/>
                        </a:p>
                      </a:txBody>
                      <a:tcPr anchor="ctr"/>
                    </a:tc>
                    <a:tc>
                      <a:txBody>
                        <a:bodyPr/>
                        <a:lstStyle/>
                        <a:p>
                          <a:pPr algn="ctr"/>
                          <a14:m>
                            <m:oMath xmlns:m="http://schemas.openxmlformats.org/officeDocument/2006/math">
                              <m:r>
                                <a:rPr kumimoji="1" lang="ja-JP" altLang="en-US" i="1" smtClean="0">
                                  <a:latin typeface="Cambria Math" panose="02040503050406030204" pitchFamily="18" charset="0"/>
                                </a:rPr>
                                <m:t>𝜎</m:t>
                              </m:r>
                            </m:oMath>
                          </a14:m>
                          <a:r>
                            <a:rPr kumimoji="1" lang="en-US" altLang="ja-JP"/>
                            <a:t>: Standard deviation</a:t>
                          </a:r>
                          <a:endParaRPr kumimoji="1" lang="ja-JP" altLang="en-US"/>
                        </a:p>
                      </a:txBody>
                      <a:tcPr anchor="ctr"/>
                    </a:tc>
                    <a:extLst>
                      <a:ext uri="{0D108BD9-81ED-4DB2-BD59-A6C34878D82A}">
                        <a16:rowId xmlns:a16="http://schemas.microsoft.com/office/drawing/2014/main" val="3750795115"/>
                      </a:ext>
                    </a:extLst>
                  </a:tr>
                  <a:tr h="549921">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oMath>
                            </m:oMathPara>
                          </a14:m>
                          <a:endParaRPr kumimoji="1" lang="ja-JP" altLang="en-US"/>
                        </a:p>
                      </a:txBody>
                      <a:tcPr anchor="ctr"/>
                    </a:tc>
                    <a:tc rowSpan="4">
                      <a:txBody>
                        <a:bodyPr/>
                        <a:lstStyle/>
                        <a:p>
                          <a:pPr algn="ct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den>
                                </m:f>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nary>
                              </m:oMath>
                            </m:oMathPara>
                          </a14:m>
                          <a:endParaRPr kumimoji="1" lang="ja-JP" altLang="en-US"/>
                        </a:p>
                      </a:txBody>
                      <a:tcPr anchor="ctr"/>
                    </a:tc>
                    <a:tc rowSpan="4">
                      <a:txBody>
                        <a:bodyPr/>
                        <a:lstStyle/>
                        <a:p>
                          <a:pPr algn="ctr"/>
                          <a14:m>
                            <m:oMathPara xmlns:m="http://schemas.openxmlformats.org/officeDocument/2006/math">
                              <m:oMathParaPr>
                                <m:jc m:val="centerGroup"/>
                              </m:oMathParaPr>
                              <m:oMath xmlns:m="http://schemas.openxmlformats.org/officeDocument/2006/math">
                                <m:rad>
                                  <m:radPr>
                                    <m:degHide m:val="on"/>
                                    <m:ctrlPr>
                                      <a:rPr kumimoji="1" lang="ja-JP" altLang="en-US" i="1" smtClean="0">
                                        <a:latin typeface="Cambria Math" panose="02040503050406030204" pitchFamily="18" charset="0"/>
                                      </a:rPr>
                                    </m:ctrlPr>
                                  </m:radPr>
                                  <m:deg/>
                                  <m:e>
                                    <m:f>
                                      <m:fPr>
                                        <m:ctrlPr>
                                          <a:rPr kumimoji="1" lang="en-US" altLang="ja-JP" i="1" smtClean="0">
                                            <a:latin typeface="Cambria Math" panose="02040503050406030204" pitchFamily="18" charset="0"/>
                                          </a:rPr>
                                        </m:ctrlPr>
                                      </m:fPr>
                                      <m:num>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𝜇</m:t>
                                            </m:r>
                                          </m:e>
                                        </m:nary>
                                      </m:num>
                                      <m:den>
                                        <m:r>
                                          <a:rPr kumimoji="1" lang="en-US" altLang="ja-JP" b="0" i="1" smtClean="0">
                                            <a:latin typeface="Cambria Math" panose="02040503050406030204" pitchFamily="18" charset="0"/>
                                          </a:rPr>
                                          <m:t>𝑛</m:t>
                                        </m:r>
                                      </m:den>
                                    </m:f>
                                  </m:e>
                                </m:rad>
                              </m:oMath>
                            </m:oMathPara>
                          </a14:m>
                          <a:endParaRPr kumimoji="1" lang="ja-JP" altLang="en-US"/>
                        </a:p>
                      </a:txBody>
                      <a:tcPr anchor="ctr"/>
                    </a:tc>
                    <a:extLst>
                      <a:ext uri="{0D108BD9-81ED-4DB2-BD59-A6C34878D82A}">
                        <a16:rowId xmlns:a16="http://schemas.microsoft.com/office/drawing/2014/main" val="3786912753"/>
                      </a:ext>
                    </a:extLst>
                  </a:tr>
                  <a:tr h="549921">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oMath>
                            </m:oMathPara>
                          </a14:m>
                          <a:endParaRPr kumimoji="1" lang="ja-JP" altLang="en-US"/>
                        </a:p>
                      </a:txBody>
                      <a:tcPr anchor="ctr"/>
                    </a:tc>
                    <a:tc vMerge="1">
                      <a:txBody>
                        <a:bodyPr/>
                        <a:lstStyle/>
                        <a:p>
                          <a:pPr algn="ctr"/>
                          <a:endParaRPr kumimoji="1" lang="ja-JP" altLang="en-US"/>
                        </a:p>
                      </a:txBody>
                      <a:tcPr/>
                    </a:tc>
                    <a:tc vMerge="1">
                      <a:txBody>
                        <a:bodyPr/>
                        <a:lstStyle/>
                        <a:p>
                          <a:pPr algn="ctr"/>
                          <a:endParaRPr kumimoji="1" lang="ja-JP" altLang="en-US"/>
                        </a:p>
                      </a:txBody>
                      <a:tcPr/>
                    </a:tc>
                    <a:extLst>
                      <a:ext uri="{0D108BD9-81ED-4DB2-BD59-A6C34878D82A}">
                        <a16:rowId xmlns:a16="http://schemas.microsoft.com/office/drawing/2014/main" val="2413487155"/>
                      </a:ext>
                    </a:extLst>
                  </a:tr>
                  <a:tr h="549921">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oMath>
                            </m:oMathPara>
                          </a14:m>
                          <a:endParaRPr kumimoji="1" lang="ja-JP" altLang="en-US"/>
                        </a:p>
                      </a:txBody>
                      <a:tcPr anchor="ctr"/>
                    </a:tc>
                    <a:tc vMerge="1">
                      <a:txBody>
                        <a:bodyPr/>
                        <a:lstStyle/>
                        <a:p>
                          <a:pPr algn="ctr"/>
                          <a:endParaRPr kumimoji="1" lang="ja-JP" altLang="en-US"/>
                        </a:p>
                      </a:txBody>
                      <a:tcPr/>
                    </a:tc>
                    <a:tc vMerge="1">
                      <a:txBody>
                        <a:bodyPr/>
                        <a:lstStyle/>
                        <a:p>
                          <a:pPr algn="ctr"/>
                          <a:endParaRPr kumimoji="1" lang="ja-JP" altLang="en-US"/>
                        </a:p>
                      </a:txBody>
                      <a:tcPr/>
                    </a:tc>
                    <a:extLst>
                      <a:ext uri="{0D108BD9-81ED-4DB2-BD59-A6C34878D82A}">
                        <a16:rowId xmlns:a16="http://schemas.microsoft.com/office/drawing/2014/main" val="2096399758"/>
                      </a:ext>
                    </a:extLst>
                  </a:tr>
                  <a:tr h="549921">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oMath>
                            </m:oMathPara>
                          </a14:m>
                          <a:endParaRPr kumimoji="1" lang="ja-JP" altLang="en-US"/>
                        </a:p>
                      </a:txBody>
                      <a:tcPr anchor="ctr"/>
                    </a:tc>
                    <a:tc vMerge="1">
                      <a:txBody>
                        <a:bodyPr/>
                        <a:lstStyle/>
                        <a:p>
                          <a:pPr algn="ctr"/>
                          <a:endParaRPr kumimoji="1" lang="ja-JP" altLang="en-US"/>
                        </a:p>
                      </a:txBody>
                      <a:tcPr/>
                    </a:tc>
                    <a:tc vMerge="1">
                      <a:txBody>
                        <a:bodyPr/>
                        <a:lstStyle/>
                        <a:p>
                          <a:pPr algn="ctr"/>
                          <a:endParaRPr kumimoji="1" lang="ja-JP" altLang="en-US"/>
                        </a:p>
                      </a:txBody>
                      <a:tcPr/>
                    </a:tc>
                    <a:extLst>
                      <a:ext uri="{0D108BD9-81ED-4DB2-BD59-A6C34878D82A}">
                        <a16:rowId xmlns:a16="http://schemas.microsoft.com/office/drawing/2014/main" val="3636538890"/>
                      </a:ext>
                    </a:extLst>
                  </a:tr>
                </a:tbl>
              </a:graphicData>
            </a:graphic>
          </p:graphicFrame>
        </mc:Choice>
        <mc:Fallback>
          <p:graphicFrame>
            <p:nvGraphicFramePr>
              <p:cNvPr id="5" name="表 5">
                <a:extLst>
                  <a:ext uri="{FF2B5EF4-FFF2-40B4-BE49-F238E27FC236}">
                    <a16:creationId xmlns:a16="http://schemas.microsoft.com/office/drawing/2014/main" id="{7363307B-6B14-4CA1-8117-F0DD9433FD4E}"/>
                  </a:ext>
                </a:extLst>
              </p:cNvPr>
              <p:cNvGraphicFramePr>
                <a:graphicFrameLocks noGrp="1"/>
              </p:cNvGraphicFramePr>
              <p:nvPr>
                <p:extLst>
                  <p:ext uri="{D42A27DB-BD31-4B8C-83A1-F6EECF244321}">
                    <p14:modId xmlns:p14="http://schemas.microsoft.com/office/powerpoint/2010/main" val="4078275721"/>
                  </p:ext>
                </p:extLst>
              </p:nvPr>
            </p:nvGraphicFramePr>
            <p:xfrm>
              <a:off x="6933460" y="2647250"/>
              <a:ext cx="4962617" cy="2975111"/>
            </p:xfrm>
            <a:graphic>
              <a:graphicData uri="http://schemas.openxmlformats.org/drawingml/2006/table">
                <a:tbl>
                  <a:tblPr firstRow="1" bandRow="1">
                    <a:tableStyleId>{5940675A-B579-460E-94D1-54222C63F5DA}</a:tableStyleId>
                  </a:tblPr>
                  <a:tblGrid>
                    <a:gridCol w="1136962">
                      <a:extLst>
                        <a:ext uri="{9D8B030D-6E8A-4147-A177-3AD203B41FA5}">
                          <a16:colId xmlns:a16="http://schemas.microsoft.com/office/drawing/2014/main" val="3171864735"/>
                        </a:ext>
                      </a:extLst>
                    </a:gridCol>
                    <a:gridCol w="1692807">
                      <a:extLst>
                        <a:ext uri="{9D8B030D-6E8A-4147-A177-3AD203B41FA5}">
                          <a16:colId xmlns:a16="http://schemas.microsoft.com/office/drawing/2014/main" val="3054788674"/>
                        </a:ext>
                      </a:extLst>
                    </a:gridCol>
                    <a:gridCol w="2132848">
                      <a:extLst>
                        <a:ext uri="{9D8B030D-6E8A-4147-A177-3AD203B41FA5}">
                          <a16:colId xmlns:a16="http://schemas.microsoft.com/office/drawing/2014/main" val="3567324072"/>
                        </a:ext>
                      </a:extLst>
                    </a:gridCol>
                  </a:tblGrid>
                  <a:tr h="775427">
                    <a:tc>
                      <a:txBody>
                        <a:bodyPr/>
                        <a:lstStyle/>
                        <a:p>
                          <a:pPr algn="ctr"/>
                          <a:r>
                            <a:rPr kumimoji="1" lang="en-US" altLang="ja-JP"/>
                            <a:t>Input data</a:t>
                          </a:r>
                          <a:endParaRPr kumimoji="1" lang="ja-JP" altLang="en-US"/>
                        </a:p>
                      </a:txBody>
                      <a:tcPr anchor="ctr"/>
                    </a:tc>
                    <a:tc>
                      <a:txBody>
                        <a:bodyPr/>
                        <a:lstStyle/>
                        <a:p>
                          <a:endParaRPr lang="en-US"/>
                        </a:p>
                      </a:txBody>
                      <a:tcPr anchor="ctr">
                        <a:blipFill>
                          <a:blip r:embed="rId4"/>
                          <a:stretch>
                            <a:fillRect l="-67626" t="-787" r="-126619" b="-286614"/>
                          </a:stretch>
                        </a:blipFill>
                      </a:tcPr>
                    </a:tc>
                    <a:tc>
                      <a:txBody>
                        <a:bodyPr/>
                        <a:lstStyle/>
                        <a:p>
                          <a:endParaRPr lang="en-US"/>
                        </a:p>
                      </a:txBody>
                      <a:tcPr anchor="ctr">
                        <a:blipFill>
                          <a:blip r:embed="rId4"/>
                          <a:stretch>
                            <a:fillRect l="-133143" t="-787" r="-571" b="-286614"/>
                          </a:stretch>
                        </a:blipFill>
                      </a:tcPr>
                    </a:tc>
                    <a:extLst>
                      <a:ext uri="{0D108BD9-81ED-4DB2-BD59-A6C34878D82A}">
                        <a16:rowId xmlns:a16="http://schemas.microsoft.com/office/drawing/2014/main" val="3750795115"/>
                      </a:ext>
                    </a:extLst>
                  </a:tr>
                  <a:tr h="549921">
                    <a:tc>
                      <a:txBody>
                        <a:bodyPr/>
                        <a:lstStyle/>
                        <a:p>
                          <a:endParaRPr lang="en-US"/>
                        </a:p>
                      </a:txBody>
                      <a:tcPr anchor="ctr">
                        <a:blipFill>
                          <a:blip r:embed="rId4"/>
                          <a:stretch>
                            <a:fillRect l="-535" t="-140659" r="-336898" b="-300000"/>
                          </a:stretch>
                        </a:blipFill>
                      </a:tcPr>
                    </a:tc>
                    <a:tc rowSpan="4">
                      <a:txBody>
                        <a:bodyPr/>
                        <a:lstStyle/>
                        <a:p>
                          <a:endParaRPr lang="en-US"/>
                        </a:p>
                      </a:txBody>
                      <a:tcPr anchor="ctr">
                        <a:blipFill>
                          <a:blip r:embed="rId4"/>
                          <a:stretch>
                            <a:fillRect l="-67626" t="-35359" r="-126619" b="-552"/>
                          </a:stretch>
                        </a:blipFill>
                      </a:tcPr>
                    </a:tc>
                    <a:tc rowSpan="4">
                      <a:txBody>
                        <a:bodyPr/>
                        <a:lstStyle/>
                        <a:p>
                          <a:endParaRPr lang="en-US"/>
                        </a:p>
                      </a:txBody>
                      <a:tcPr anchor="ctr">
                        <a:blipFill>
                          <a:blip r:embed="rId4"/>
                          <a:stretch>
                            <a:fillRect l="-133143" t="-35359" r="-571" b="-552"/>
                          </a:stretch>
                        </a:blipFill>
                      </a:tcPr>
                    </a:tc>
                    <a:extLst>
                      <a:ext uri="{0D108BD9-81ED-4DB2-BD59-A6C34878D82A}">
                        <a16:rowId xmlns:a16="http://schemas.microsoft.com/office/drawing/2014/main" val="3786912753"/>
                      </a:ext>
                    </a:extLst>
                  </a:tr>
                  <a:tr h="549921">
                    <a:tc>
                      <a:txBody>
                        <a:bodyPr/>
                        <a:lstStyle/>
                        <a:p>
                          <a:endParaRPr lang="en-US"/>
                        </a:p>
                      </a:txBody>
                      <a:tcPr anchor="ctr">
                        <a:blipFill>
                          <a:blip r:embed="rId4"/>
                          <a:stretch>
                            <a:fillRect l="-535" t="-243333" r="-336898" b="-203333"/>
                          </a:stretch>
                        </a:blipFill>
                      </a:tcPr>
                    </a:tc>
                    <a:tc vMerge="1">
                      <a:txBody>
                        <a:bodyPr/>
                        <a:lstStyle/>
                        <a:p>
                          <a:pPr algn="ctr"/>
                          <a:endParaRPr kumimoji="1" lang="ja-JP" altLang="en-US"/>
                        </a:p>
                      </a:txBody>
                      <a:tcPr/>
                    </a:tc>
                    <a:tc vMerge="1">
                      <a:txBody>
                        <a:bodyPr/>
                        <a:lstStyle/>
                        <a:p>
                          <a:pPr algn="ctr"/>
                          <a:endParaRPr kumimoji="1" lang="ja-JP" altLang="en-US"/>
                        </a:p>
                      </a:txBody>
                      <a:tcPr/>
                    </a:tc>
                    <a:extLst>
                      <a:ext uri="{0D108BD9-81ED-4DB2-BD59-A6C34878D82A}">
                        <a16:rowId xmlns:a16="http://schemas.microsoft.com/office/drawing/2014/main" val="2413487155"/>
                      </a:ext>
                    </a:extLst>
                  </a:tr>
                  <a:tr h="549921">
                    <a:tc>
                      <a:txBody>
                        <a:bodyPr/>
                        <a:lstStyle/>
                        <a:p>
                          <a:endParaRPr lang="en-US"/>
                        </a:p>
                      </a:txBody>
                      <a:tcPr anchor="ctr">
                        <a:blipFill>
                          <a:blip r:embed="rId4"/>
                          <a:stretch>
                            <a:fillRect l="-535" t="-339560" r="-336898" b="-101099"/>
                          </a:stretch>
                        </a:blipFill>
                      </a:tcPr>
                    </a:tc>
                    <a:tc vMerge="1">
                      <a:txBody>
                        <a:bodyPr/>
                        <a:lstStyle/>
                        <a:p>
                          <a:pPr algn="ctr"/>
                          <a:endParaRPr kumimoji="1" lang="ja-JP" altLang="en-US"/>
                        </a:p>
                      </a:txBody>
                      <a:tcPr/>
                    </a:tc>
                    <a:tc vMerge="1">
                      <a:txBody>
                        <a:bodyPr/>
                        <a:lstStyle/>
                        <a:p>
                          <a:pPr algn="ctr"/>
                          <a:endParaRPr kumimoji="1" lang="ja-JP" altLang="en-US"/>
                        </a:p>
                      </a:txBody>
                      <a:tcPr/>
                    </a:tc>
                    <a:extLst>
                      <a:ext uri="{0D108BD9-81ED-4DB2-BD59-A6C34878D82A}">
                        <a16:rowId xmlns:a16="http://schemas.microsoft.com/office/drawing/2014/main" val="2096399758"/>
                      </a:ext>
                    </a:extLst>
                  </a:tr>
                  <a:tr h="549921">
                    <a:tc>
                      <a:txBody>
                        <a:bodyPr/>
                        <a:lstStyle/>
                        <a:p>
                          <a:endParaRPr lang="en-US"/>
                        </a:p>
                      </a:txBody>
                      <a:tcPr anchor="ctr">
                        <a:blipFill>
                          <a:blip r:embed="rId4"/>
                          <a:stretch>
                            <a:fillRect l="-535" t="-444444" r="-336898" b="-2222"/>
                          </a:stretch>
                        </a:blipFill>
                      </a:tcPr>
                    </a:tc>
                    <a:tc vMerge="1">
                      <a:txBody>
                        <a:bodyPr/>
                        <a:lstStyle/>
                        <a:p>
                          <a:pPr algn="ctr"/>
                          <a:endParaRPr kumimoji="1" lang="ja-JP" altLang="en-US"/>
                        </a:p>
                      </a:txBody>
                      <a:tcPr/>
                    </a:tc>
                    <a:tc vMerge="1">
                      <a:txBody>
                        <a:bodyPr/>
                        <a:lstStyle/>
                        <a:p>
                          <a:pPr algn="ctr"/>
                          <a:endParaRPr kumimoji="1" lang="ja-JP" altLang="en-US"/>
                        </a:p>
                      </a:txBody>
                      <a:tcPr/>
                    </a:tc>
                    <a:extLst>
                      <a:ext uri="{0D108BD9-81ED-4DB2-BD59-A6C34878D82A}">
                        <a16:rowId xmlns:a16="http://schemas.microsoft.com/office/drawing/2014/main" val="3636538890"/>
                      </a:ext>
                    </a:extLst>
                  </a:tr>
                </a:tbl>
              </a:graphicData>
            </a:graphic>
          </p:graphicFrame>
        </mc:Fallback>
      </mc:AlternateContent>
      <p:sp>
        <p:nvSpPr>
          <p:cNvPr id="4" name="スライド番号プレースホルダー 3">
            <a:extLst>
              <a:ext uri="{FF2B5EF4-FFF2-40B4-BE49-F238E27FC236}">
                <a16:creationId xmlns:a16="http://schemas.microsoft.com/office/drawing/2014/main" id="{FE46C858-36D7-439A-B444-AF9FA7BD2F95}"/>
              </a:ext>
            </a:extLst>
          </p:cNvPr>
          <p:cNvSpPr>
            <a:spLocks noGrp="1"/>
          </p:cNvSpPr>
          <p:nvPr>
            <p:ph type="sldNum" sz="quarter" idx="12"/>
          </p:nvPr>
        </p:nvSpPr>
        <p:spPr/>
        <p:txBody>
          <a:bodyPr/>
          <a:lstStyle/>
          <a:p>
            <a:fld id="{33AAA0FC-AF95-454C-A4E6-937690C7EEE5}" type="slidenum">
              <a:rPr lang="en-US" dirty="0"/>
              <a:t>4</a:t>
            </a:fld>
            <a:endParaRPr lang="ja-JP" altLang="en-US"/>
          </a:p>
        </p:txBody>
      </p:sp>
    </p:spTree>
    <p:extLst>
      <p:ext uri="{BB962C8B-B14F-4D97-AF65-F5344CB8AC3E}">
        <p14:creationId xmlns:p14="http://schemas.microsoft.com/office/powerpoint/2010/main" val="46348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4B92-57F5-4D0A-8093-919BAE6EB33E}"/>
              </a:ext>
            </a:extLst>
          </p:cNvPr>
          <p:cNvSpPr>
            <a:spLocks noGrp="1"/>
          </p:cNvSpPr>
          <p:nvPr>
            <p:ph type="title"/>
          </p:nvPr>
        </p:nvSpPr>
        <p:spPr/>
        <p:txBody>
          <a:bodyPr/>
          <a:lstStyle/>
          <a:p>
            <a:r>
              <a:rPr lang="en-US" altLang="ja-JP">
                <a:ea typeface="ＭＳ Ｐゴシック"/>
                <a:cs typeface="Calibri Light"/>
              </a:rPr>
              <a:t>Project IV : Winner-take-all Algorithm </a:t>
            </a:r>
            <a:endParaRPr lang="ja-JP" altLang="en-US">
              <a:cs typeface="Calibri Light"/>
            </a:endParaRPr>
          </a:p>
        </p:txBody>
      </p:sp>
      <p:sp>
        <p:nvSpPr>
          <p:cNvPr id="3" name="Content Placeholder 2">
            <a:extLst>
              <a:ext uri="{FF2B5EF4-FFF2-40B4-BE49-F238E27FC236}">
                <a16:creationId xmlns:a16="http://schemas.microsoft.com/office/drawing/2014/main" id="{A018E4BA-CCDB-4F86-B473-DACE02540E6C}"/>
              </a:ext>
            </a:extLst>
          </p:cNvPr>
          <p:cNvSpPr>
            <a:spLocks noGrp="1"/>
          </p:cNvSpPr>
          <p:nvPr>
            <p:ph idx="1"/>
          </p:nvPr>
        </p:nvSpPr>
        <p:spPr/>
        <p:txBody>
          <a:bodyPr vert="horz" lIns="0" tIns="45720" rIns="0" bIns="45720" rtlCol="0" anchor="t">
            <a:normAutofit/>
          </a:bodyPr>
          <a:lstStyle/>
          <a:p>
            <a:pPr marL="342900" indent="-342900"/>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rPr>
              <a:t>Problem:</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mn-lt"/>
                <a:cs typeface="Calibri Light"/>
              </a:rPr>
              <a:t> </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mn-lt"/>
                <a:cs typeface="+mn-lt"/>
              </a:rPr>
              <a:t>Classify Iris dataset using Winner-take-all algorithm</a:t>
            </a:r>
            <a:endParaRPr lang="ja-JP" altLang="en-US">
              <a:latin typeface="Calibri Light"/>
              <a:cs typeface="Calibri Light"/>
            </a:endParaRPr>
          </a:p>
          <a:p>
            <a:pPr marL="342900" indent="-342900"/>
            <a:endParaRPr lang="en-US">
              <a:effectLst>
                <a:glow rad="38100">
                  <a:prstClr val="black">
                    <a:lumMod val="50000"/>
                    <a:lumOff val="50000"/>
                    <a:alpha val="20000"/>
                  </a:prstClr>
                </a:glow>
                <a:outerShdw blurRad="44450" dist="12700" dir="13860000" algn="tl" rotWithShape="0">
                  <a:srgbClr val="000000">
                    <a:alpha val="20000"/>
                  </a:srgbClr>
                </a:outerShdw>
              </a:effectLst>
              <a:latin typeface="Calibri Light"/>
              <a:ea typeface="+mn-lt"/>
              <a:cs typeface="+mn-lt"/>
            </a:endParaRPr>
          </a:p>
          <a:p>
            <a:pPr marL="342900" indent="-342900"/>
            <a:r>
              <a:rPr lang="en-US">
                <a:latin typeface="Calibri Light"/>
                <a:ea typeface="+mn-lt"/>
                <a:cs typeface="+mn-lt"/>
              </a:rPr>
              <a:t>Winner-take-all algorithm: </a:t>
            </a:r>
            <a:endParaRPr lang="en-US">
              <a:latin typeface="Calibri Light"/>
              <a:cs typeface="Calibri"/>
            </a:endParaRPr>
          </a:p>
          <a:p>
            <a:pPr marL="342900" indent="-342900"/>
            <a:r>
              <a:rPr lang="en-US">
                <a:latin typeface="Calibri Light"/>
                <a:cs typeface="Calibri"/>
              </a:rPr>
              <a:t>Step1:</a:t>
            </a:r>
            <a:r>
              <a:rPr lang="en-US">
                <a:latin typeface="Calibri Light"/>
                <a:ea typeface="+mn-lt"/>
                <a:cs typeface="+mn-lt"/>
              </a:rPr>
              <a:t>Initialize all weights with random numbers.</a:t>
            </a:r>
            <a:endParaRPr lang="en-US">
              <a:latin typeface="Calibri Light"/>
              <a:cs typeface="Calibri"/>
            </a:endParaRPr>
          </a:p>
          <a:p>
            <a:pPr marL="342900" indent="-342900"/>
            <a:r>
              <a:rPr lang="en-US">
                <a:latin typeface="Calibri Light"/>
                <a:cs typeface="Calibri"/>
              </a:rPr>
              <a:t>Step2:</a:t>
            </a:r>
            <a:r>
              <a:rPr lang="en-US">
                <a:latin typeface="Calibri Light"/>
                <a:ea typeface="+mn-lt"/>
                <a:cs typeface="+mn-lt"/>
              </a:rPr>
              <a:t>Identify the winner(Neuron closest to weight)</a:t>
            </a:r>
            <a:endParaRPr lang="en-US">
              <a:latin typeface="Calibri Light"/>
              <a:cs typeface="Calibri"/>
            </a:endParaRPr>
          </a:p>
          <a:p>
            <a:pPr marL="342900" indent="-342900"/>
            <a:r>
              <a:rPr lang="en-US">
                <a:latin typeface="Calibri Light"/>
                <a:cs typeface="Calibri"/>
              </a:rPr>
              <a:t>Step3:</a:t>
            </a:r>
            <a:r>
              <a:rPr lang="en-US">
                <a:latin typeface="Calibri Light"/>
                <a:ea typeface="+mn-lt"/>
                <a:cs typeface="+mn-lt"/>
              </a:rPr>
              <a:t>Update the weights of the winner</a:t>
            </a:r>
            <a:endParaRPr lang="en-US">
              <a:latin typeface="Calibri Light"/>
              <a:cs typeface="Calibri"/>
            </a:endParaRPr>
          </a:p>
          <a:p>
            <a:pPr marL="342900" indent="-342900"/>
            <a:endParaRPr lang="en-US">
              <a:latin typeface="Calibri Light"/>
              <a:cs typeface="Calibri"/>
            </a:endParaRPr>
          </a:p>
          <a:p>
            <a:pPr marL="342900" indent="-342900"/>
            <a:r>
              <a:rPr lang="en-US">
                <a:latin typeface="Calibri Light"/>
                <a:cs typeface="Calibri"/>
              </a:rPr>
              <a:t>Predict result:</a:t>
            </a:r>
            <a:r>
              <a:rPr lang="en-US">
                <a:latin typeface="Calibri Light"/>
                <a:ea typeface="+mn-lt"/>
                <a:cs typeface="+mn-lt"/>
              </a:rPr>
              <a:t> Classify into three types(0~49, 50~99, 100~150)</a:t>
            </a:r>
          </a:p>
          <a:p>
            <a:pPr marL="342900" indent="-342900"/>
            <a:endParaRPr lang="en-US">
              <a:effectLst>
                <a:glow rad="38100">
                  <a:prstClr val="black">
                    <a:lumMod val="50000"/>
                    <a:lumOff val="50000"/>
                    <a:alpha val="20000"/>
                  </a:prstClr>
                </a:glow>
                <a:outerShdw blurRad="44450" dist="12700" dir="13860000" algn="tl" rotWithShape="0">
                  <a:srgbClr val="000000">
                    <a:alpha val="20000"/>
                  </a:srgbClr>
                </a:outerShdw>
              </a:effectLst>
              <a:latin typeface="Calibri Light"/>
              <a:cs typeface="Calibri Light"/>
            </a:endParaRPr>
          </a:p>
        </p:txBody>
      </p:sp>
      <p:sp>
        <p:nvSpPr>
          <p:cNvPr id="4" name="スライド番号プレースホルダー 3">
            <a:extLst>
              <a:ext uri="{FF2B5EF4-FFF2-40B4-BE49-F238E27FC236}">
                <a16:creationId xmlns:a16="http://schemas.microsoft.com/office/drawing/2014/main" id="{E26CA449-EA37-42DA-A8D5-3B526D8590AE}"/>
              </a:ext>
            </a:extLst>
          </p:cNvPr>
          <p:cNvSpPr>
            <a:spLocks noGrp="1"/>
          </p:cNvSpPr>
          <p:nvPr>
            <p:ph type="sldNum" sz="quarter" idx="12"/>
          </p:nvPr>
        </p:nvSpPr>
        <p:spPr/>
        <p:txBody>
          <a:bodyPr/>
          <a:lstStyle/>
          <a:p>
            <a:fld id="{33AAA0FC-AF95-454C-A4E6-937690C7EEE5}" type="slidenum">
              <a:rPr lang="en-US" dirty="0"/>
              <a:t>5</a:t>
            </a:fld>
            <a:endParaRPr lang="ja-JP" altLang="en-US"/>
          </a:p>
        </p:txBody>
      </p:sp>
    </p:spTree>
    <p:extLst>
      <p:ext uri="{BB962C8B-B14F-4D97-AF65-F5344CB8AC3E}">
        <p14:creationId xmlns:p14="http://schemas.microsoft.com/office/powerpoint/2010/main" val="287175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D0BA528-21E2-48EE-A002-4ECD1759525D}"/>
              </a:ext>
            </a:extLst>
          </p:cNvPr>
          <p:cNvSpPr>
            <a:spLocks noGrp="1"/>
          </p:cNvSpPr>
          <p:nvPr>
            <p:ph type="body" idx="1"/>
          </p:nvPr>
        </p:nvSpPr>
        <p:spPr>
          <a:xfrm>
            <a:off x="6552085" y="1781003"/>
            <a:ext cx="4937760" cy="736282"/>
          </a:xfrm>
        </p:spPr>
        <p:txBody>
          <a:bodyPr/>
          <a:lstStyle/>
          <a:p>
            <a:r>
              <a:rPr lang="ja-JP" altLang="en-US">
                <a:solidFill>
                  <a:srgbClr val="FF0000"/>
                </a:solidFill>
                <a:ea typeface="ＭＳ Ｐゴシック"/>
                <a:cs typeface="Calibri"/>
              </a:rPr>
              <a:t>Not</a:t>
            </a:r>
            <a:r>
              <a:rPr lang="ja-JP" altLang="en-US">
                <a:ea typeface="ＭＳ Ｐゴシック"/>
                <a:cs typeface="Calibri"/>
              </a:rPr>
              <a:t> Using standaridization</a:t>
            </a:r>
            <a:br>
              <a:rPr lang="ja-JP" altLang="en-US">
                <a:ea typeface="ＭＳ Ｐゴシック"/>
                <a:cs typeface="Calibri"/>
              </a:rPr>
            </a:br>
            <a:r>
              <a:rPr lang="ja-JP" altLang="en-US">
                <a:ea typeface="ＭＳ Ｐゴシック"/>
                <a:cs typeface="Calibri"/>
              </a:rPr>
              <a:t>(</a:t>
            </a:r>
            <a:r>
              <a:rPr lang="ja-JP" altLang="en-US">
                <a:solidFill>
                  <a:srgbClr val="FF0000"/>
                </a:solidFill>
                <a:ea typeface="ＭＳ Ｐゴシック"/>
                <a:cs typeface="Calibri"/>
              </a:rPr>
              <a:t>400</a:t>
            </a:r>
            <a:r>
              <a:rPr lang="ja-JP" altLang="en-US">
                <a:ea typeface="ＭＳ Ｐゴシック"/>
                <a:cs typeface="Calibri"/>
              </a:rPr>
              <a:t> neurons)</a:t>
            </a:r>
          </a:p>
        </p:txBody>
      </p:sp>
      <p:sp>
        <p:nvSpPr>
          <p:cNvPr id="10" name="Title 9">
            <a:extLst>
              <a:ext uri="{FF2B5EF4-FFF2-40B4-BE49-F238E27FC236}">
                <a16:creationId xmlns:a16="http://schemas.microsoft.com/office/drawing/2014/main" id="{8AF14A1E-DAA3-4496-8ACE-810BF77637BE}"/>
              </a:ext>
            </a:extLst>
          </p:cNvPr>
          <p:cNvSpPr>
            <a:spLocks noGrp="1"/>
          </p:cNvSpPr>
          <p:nvPr>
            <p:ph type="title"/>
          </p:nvPr>
        </p:nvSpPr>
        <p:spPr>
          <a:xfrm>
            <a:off x="959129" y="473695"/>
            <a:ext cx="9990667" cy="1306825"/>
          </a:xfrm>
        </p:spPr>
        <p:txBody>
          <a:bodyPr>
            <a:normAutofit/>
          </a:bodyPr>
          <a:lstStyle/>
          <a:p>
            <a:r>
              <a:rPr lang="en-US">
                <a:cs typeface="Calibri Light"/>
              </a:rPr>
              <a:t>Result </a:t>
            </a:r>
            <a:r>
              <a:rPr lang="en-US">
                <a:latin typeface="Calibri"/>
                <a:cs typeface="Calibri Light"/>
              </a:rPr>
              <a:t>of</a:t>
            </a:r>
            <a:r>
              <a:rPr lang="en-US">
                <a:cs typeface="Calibri Light"/>
              </a:rPr>
              <a:t> Project IV (Iris Dataset)</a:t>
            </a:r>
            <a:endParaRPr lang="en-US"/>
          </a:p>
        </p:txBody>
      </p:sp>
      <p:pic>
        <p:nvPicPr>
          <p:cNvPr id="14" name="Picture 14">
            <a:extLst>
              <a:ext uri="{FF2B5EF4-FFF2-40B4-BE49-F238E27FC236}">
                <a16:creationId xmlns:a16="http://schemas.microsoft.com/office/drawing/2014/main" id="{327D9492-DCF2-4ADD-A785-43D4E75411BD}"/>
              </a:ext>
            </a:extLst>
          </p:cNvPr>
          <p:cNvPicPr>
            <a:picLocks noGrp="1" noChangeAspect="1"/>
          </p:cNvPicPr>
          <p:nvPr>
            <p:ph sz="half" idx="2"/>
          </p:nvPr>
        </p:nvPicPr>
        <p:blipFill>
          <a:blip r:embed="rId3"/>
          <a:stretch>
            <a:fillRect/>
          </a:stretch>
        </p:blipFill>
        <p:spPr>
          <a:xfrm>
            <a:off x="6552085" y="2476730"/>
            <a:ext cx="4937760" cy="3691625"/>
          </a:xfrm>
        </p:spPr>
      </p:pic>
      <p:sp>
        <p:nvSpPr>
          <p:cNvPr id="21" name="テキスト プレースホルダー 2">
            <a:extLst>
              <a:ext uri="{FF2B5EF4-FFF2-40B4-BE49-F238E27FC236}">
                <a16:creationId xmlns:a16="http://schemas.microsoft.com/office/drawing/2014/main" id="{1AB7CA8F-8844-43FB-A781-860AD4EE26B0}"/>
              </a:ext>
            </a:extLst>
          </p:cNvPr>
          <p:cNvSpPr txBox="1">
            <a:spLocks/>
          </p:cNvSpPr>
          <p:nvPr/>
        </p:nvSpPr>
        <p:spPr>
          <a:xfrm>
            <a:off x="905851" y="1784720"/>
            <a:ext cx="4937760" cy="736282"/>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None/>
              <a:defRPr sz="2000" b="0" kern="1200" cap="all" baseline="0">
                <a:solidFill>
                  <a:schemeClr val="tx2">
                    <a:lumMod val="90000"/>
                  </a:schemeClr>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3"/>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3"/>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3"/>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3"/>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3"/>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3"/>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3"/>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3"/>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ja-JP" altLang="en-US">
                <a:solidFill>
                  <a:srgbClr val="FF0000"/>
                </a:solidFill>
                <a:ea typeface="ＭＳ Ｐゴシック"/>
                <a:cs typeface="Calibri"/>
              </a:rPr>
              <a:t>Not</a:t>
            </a:r>
            <a:r>
              <a:rPr lang="ja-JP" altLang="en-US">
                <a:ea typeface="ＭＳ Ｐゴシック"/>
                <a:cs typeface="Calibri"/>
              </a:rPr>
              <a:t> Using standaridization</a:t>
            </a:r>
            <a:br>
              <a:rPr lang="ja-JP" altLang="en-US">
                <a:ea typeface="ＭＳ Ｐゴシック"/>
                <a:cs typeface="Calibri"/>
              </a:rPr>
            </a:br>
            <a:r>
              <a:rPr lang="ja-JP" altLang="en-US">
                <a:ea typeface="ＭＳ Ｐゴシック"/>
                <a:cs typeface="Calibri"/>
              </a:rPr>
              <a:t>(</a:t>
            </a:r>
            <a:r>
              <a:rPr lang="ja-JP" altLang="en-US">
                <a:solidFill>
                  <a:srgbClr val="FF0000"/>
                </a:solidFill>
                <a:ea typeface="ＭＳ Ｐゴシック"/>
                <a:cs typeface="Calibri"/>
              </a:rPr>
              <a:t>3</a:t>
            </a:r>
            <a:r>
              <a:rPr lang="ja-JP" altLang="en-US">
                <a:ea typeface="ＭＳ Ｐゴシック"/>
                <a:cs typeface="Calibri"/>
              </a:rPr>
              <a:t> neurons)</a:t>
            </a:r>
            <a:endParaRPr lang="ja-JP">
              <a:ea typeface="ＭＳ Ｐゴシック"/>
              <a:cs typeface="Calibri"/>
            </a:endParaRPr>
          </a:p>
        </p:txBody>
      </p:sp>
      <p:pic>
        <p:nvPicPr>
          <p:cNvPr id="23" name="Picture 23" descr="Shape&#10;&#10;Description automatically generated">
            <a:extLst>
              <a:ext uri="{FF2B5EF4-FFF2-40B4-BE49-F238E27FC236}">
                <a16:creationId xmlns:a16="http://schemas.microsoft.com/office/drawing/2014/main" id="{6B426972-8DA7-4CDA-AA46-52395339DBC9}"/>
              </a:ext>
            </a:extLst>
          </p:cNvPr>
          <p:cNvPicPr>
            <a:picLocks noChangeAspect="1"/>
          </p:cNvPicPr>
          <p:nvPr/>
        </p:nvPicPr>
        <p:blipFill>
          <a:blip r:embed="rId4"/>
          <a:stretch>
            <a:fillRect/>
          </a:stretch>
        </p:blipFill>
        <p:spPr>
          <a:xfrm>
            <a:off x="10247569" y="2477429"/>
            <a:ext cx="1240446" cy="2720898"/>
          </a:xfrm>
          <a:prstGeom prst="rect">
            <a:avLst/>
          </a:prstGeom>
        </p:spPr>
      </p:pic>
      <p:pic>
        <p:nvPicPr>
          <p:cNvPr id="24" name="Picture 24" descr="A picture containing calendar&#10;&#10;Description automatically generated">
            <a:extLst>
              <a:ext uri="{FF2B5EF4-FFF2-40B4-BE49-F238E27FC236}">
                <a16:creationId xmlns:a16="http://schemas.microsoft.com/office/drawing/2014/main" id="{8EB590D0-B461-4C51-819F-38D97A59F751}"/>
              </a:ext>
            </a:extLst>
          </p:cNvPr>
          <p:cNvPicPr>
            <a:picLocks noChangeAspect="1"/>
          </p:cNvPicPr>
          <p:nvPr/>
        </p:nvPicPr>
        <p:blipFill>
          <a:blip r:embed="rId5"/>
          <a:stretch>
            <a:fillRect/>
          </a:stretch>
        </p:blipFill>
        <p:spPr>
          <a:xfrm>
            <a:off x="909270" y="2514599"/>
            <a:ext cx="1313093" cy="3696630"/>
          </a:xfrm>
          <a:prstGeom prst="rect">
            <a:avLst/>
          </a:prstGeom>
        </p:spPr>
      </p:pic>
      <p:pic>
        <p:nvPicPr>
          <p:cNvPr id="25" name="Picture 25" descr="A picture containing background pattern&#10;&#10;Description automatically generated">
            <a:extLst>
              <a:ext uri="{FF2B5EF4-FFF2-40B4-BE49-F238E27FC236}">
                <a16:creationId xmlns:a16="http://schemas.microsoft.com/office/drawing/2014/main" id="{D82E873B-3BDA-4934-8B89-7F7E0DC5E96F}"/>
              </a:ext>
            </a:extLst>
          </p:cNvPr>
          <p:cNvPicPr>
            <a:picLocks noChangeAspect="1"/>
          </p:cNvPicPr>
          <p:nvPr/>
        </p:nvPicPr>
        <p:blipFill>
          <a:blip r:embed="rId6"/>
          <a:stretch>
            <a:fillRect/>
          </a:stretch>
        </p:blipFill>
        <p:spPr>
          <a:xfrm>
            <a:off x="2216922" y="2514600"/>
            <a:ext cx="1318327" cy="3696630"/>
          </a:xfrm>
          <a:prstGeom prst="rect">
            <a:avLst/>
          </a:prstGeom>
        </p:spPr>
      </p:pic>
      <p:pic>
        <p:nvPicPr>
          <p:cNvPr id="26" name="Picture 26" descr="A picture containing calendar&#10;&#10;Description automatically generated">
            <a:extLst>
              <a:ext uri="{FF2B5EF4-FFF2-40B4-BE49-F238E27FC236}">
                <a16:creationId xmlns:a16="http://schemas.microsoft.com/office/drawing/2014/main" id="{2CF7C680-30B6-4F7F-A360-7B3FEB71682D}"/>
              </a:ext>
            </a:extLst>
          </p:cNvPr>
          <p:cNvPicPr>
            <a:picLocks noChangeAspect="1"/>
          </p:cNvPicPr>
          <p:nvPr/>
        </p:nvPicPr>
        <p:blipFill>
          <a:blip r:embed="rId7"/>
          <a:stretch>
            <a:fillRect/>
          </a:stretch>
        </p:blipFill>
        <p:spPr>
          <a:xfrm>
            <a:off x="3529109" y="2514600"/>
            <a:ext cx="1360952" cy="3696630"/>
          </a:xfrm>
          <a:prstGeom prst="rect">
            <a:avLst/>
          </a:prstGeom>
        </p:spPr>
      </p:pic>
      <p:pic>
        <p:nvPicPr>
          <p:cNvPr id="27" name="Picture 27" descr="Text&#10;&#10;Description automatically generated">
            <a:extLst>
              <a:ext uri="{FF2B5EF4-FFF2-40B4-BE49-F238E27FC236}">
                <a16:creationId xmlns:a16="http://schemas.microsoft.com/office/drawing/2014/main" id="{67740436-6AF9-4187-A0A7-8434FB91EA9F}"/>
              </a:ext>
            </a:extLst>
          </p:cNvPr>
          <p:cNvPicPr>
            <a:picLocks noChangeAspect="1"/>
          </p:cNvPicPr>
          <p:nvPr/>
        </p:nvPicPr>
        <p:blipFill>
          <a:blip r:embed="rId8"/>
          <a:stretch>
            <a:fillRect/>
          </a:stretch>
        </p:blipFill>
        <p:spPr>
          <a:xfrm>
            <a:off x="4887370" y="5230968"/>
            <a:ext cx="1357894" cy="977358"/>
          </a:xfrm>
          <a:prstGeom prst="rect">
            <a:avLst/>
          </a:prstGeom>
        </p:spPr>
      </p:pic>
      <p:pic>
        <p:nvPicPr>
          <p:cNvPr id="28" name="Picture 28" descr="Shape&#10;&#10;Description automatically generated">
            <a:extLst>
              <a:ext uri="{FF2B5EF4-FFF2-40B4-BE49-F238E27FC236}">
                <a16:creationId xmlns:a16="http://schemas.microsoft.com/office/drawing/2014/main" id="{025327F5-E6D9-40FA-B0CD-8FB79FC49776}"/>
              </a:ext>
            </a:extLst>
          </p:cNvPr>
          <p:cNvPicPr>
            <a:picLocks noChangeAspect="1"/>
          </p:cNvPicPr>
          <p:nvPr/>
        </p:nvPicPr>
        <p:blipFill>
          <a:blip r:embed="rId4"/>
          <a:stretch>
            <a:fillRect/>
          </a:stretch>
        </p:blipFill>
        <p:spPr>
          <a:xfrm>
            <a:off x="4894158" y="2514600"/>
            <a:ext cx="1318918" cy="2717800"/>
          </a:xfrm>
          <a:prstGeom prst="rect">
            <a:avLst/>
          </a:prstGeom>
        </p:spPr>
      </p:pic>
      <p:sp>
        <p:nvSpPr>
          <p:cNvPr id="2" name="スライド番号プレースホルダー 1">
            <a:extLst>
              <a:ext uri="{FF2B5EF4-FFF2-40B4-BE49-F238E27FC236}">
                <a16:creationId xmlns:a16="http://schemas.microsoft.com/office/drawing/2014/main" id="{77075092-E3F8-46AF-B4B0-BC011FFA36B5}"/>
              </a:ext>
            </a:extLst>
          </p:cNvPr>
          <p:cNvSpPr>
            <a:spLocks noGrp="1"/>
          </p:cNvSpPr>
          <p:nvPr>
            <p:ph type="sldNum" sz="quarter" idx="12"/>
          </p:nvPr>
        </p:nvSpPr>
        <p:spPr/>
        <p:txBody>
          <a:bodyPr/>
          <a:lstStyle/>
          <a:p>
            <a:fld id="{4FAB73BC-B049-4115-A692-8D63A059BFB8}" type="slidenum">
              <a:rPr lang="en-US" dirty="0"/>
              <a:t>6</a:t>
            </a:fld>
            <a:endParaRPr lang="ja-JP" altLang="en-US"/>
          </a:p>
        </p:txBody>
      </p:sp>
    </p:spTree>
    <p:extLst>
      <p:ext uri="{BB962C8B-B14F-4D97-AF65-F5344CB8AC3E}">
        <p14:creationId xmlns:p14="http://schemas.microsoft.com/office/powerpoint/2010/main" val="41008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DE99-99A7-400B-9719-5E91B5392B29}"/>
              </a:ext>
            </a:extLst>
          </p:cNvPr>
          <p:cNvSpPr>
            <a:spLocks noGrp="1"/>
          </p:cNvSpPr>
          <p:nvPr>
            <p:ph type="title"/>
          </p:nvPr>
        </p:nvSpPr>
        <p:spPr/>
        <p:txBody>
          <a:bodyPr>
            <a:normAutofit/>
          </a:bodyPr>
          <a:lstStyle/>
          <a:p>
            <a:r>
              <a:rPr lang="en-US">
                <a:ea typeface="+mj-lt"/>
                <a:cs typeface="+mj-lt"/>
              </a:rPr>
              <a:t>Result of Project IV (Iris Dataset)</a:t>
            </a:r>
            <a:br>
              <a:rPr lang="en-US">
                <a:ea typeface="+mj-lt"/>
                <a:cs typeface="+mj-lt"/>
              </a:rPr>
            </a:br>
            <a:r>
              <a:rPr lang="en-US">
                <a:ea typeface="+mj-lt"/>
                <a:cs typeface="+mj-lt"/>
              </a:rPr>
              <a:t>(cont.)</a:t>
            </a:r>
          </a:p>
        </p:txBody>
      </p:sp>
      <p:sp>
        <p:nvSpPr>
          <p:cNvPr id="3" name="Text Placeholder 2">
            <a:extLst>
              <a:ext uri="{FF2B5EF4-FFF2-40B4-BE49-F238E27FC236}">
                <a16:creationId xmlns:a16="http://schemas.microsoft.com/office/drawing/2014/main" id="{9FC7E289-74B6-4A73-B7DE-F74786B602EE}"/>
              </a:ext>
            </a:extLst>
          </p:cNvPr>
          <p:cNvSpPr>
            <a:spLocks noGrp="1"/>
          </p:cNvSpPr>
          <p:nvPr>
            <p:ph type="body" idx="1"/>
          </p:nvPr>
        </p:nvSpPr>
        <p:spPr/>
        <p:txBody>
          <a:bodyPr>
            <a:normAutofit/>
          </a:bodyPr>
          <a:lstStyle/>
          <a:p>
            <a:r>
              <a:rPr lang="en-US" altLang="ja-JP">
                <a:ea typeface="+mn-lt"/>
                <a:cs typeface="+mn-lt"/>
              </a:rPr>
              <a:t>USING</a:t>
            </a:r>
            <a:r>
              <a:rPr lang="ja-JP" altLang="en-US">
                <a:ea typeface="+mn-lt"/>
                <a:cs typeface="+mn-lt"/>
              </a:rPr>
              <a:t> </a:t>
            </a:r>
            <a:r>
              <a:rPr lang="en-US" altLang="ja-JP">
                <a:ea typeface="+mn-lt"/>
                <a:cs typeface="+mn-lt"/>
              </a:rPr>
              <a:t>STANDARIDIZATION</a:t>
            </a:r>
            <a:br>
              <a:rPr lang="en-US" altLang="ja-JP">
                <a:ea typeface="+mn-lt"/>
                <a:cs typeface="+mn-lt"/>
              </a:rPr>
            </a:br>
            <a:r>
              <a:rPr lang="en-US" altLang="ja-JP">
                <a:ea typeface="+mn-lt"/>
                <a:cs typeface="+mn-lt"/>
              </a:rPr>
              <a:t>(</a:t>
            </a:r>
            <a:r>
              <a:rPr lang="en-US" altLang="ja-JP">
                <a:solidFill>
                  <a:srgbClr val="FF0000"/>
                </a:solidFill>
                <a:ea typeface="+mn-lt"/>
                <a:cs typeface="+mn-lt"/>
              </a:rPr>
              <a:t>3</a:t>
            </a:r>
            <a:r>
              <a:rPr lang="en-US" altLang="ja-JP">
                <a:ea typeface="+mn-lt"/>
                <a:cs typeface="+mn-lt"/>
              </a:rPr>
              <a:t> neurons)</a:t>
            </a:r>
            <a:endParaRPr lang="en-US">
              <a:ea typeface="+mn-lt"/>
              <a:cs typeface="+mn-lt"/>
            </a:endParaRPr>
          </a:p>
        </p:txBody>
      </p:sp>
      <p:pic>
        <p:nvPicPr>
          <p:cNvPr id="7" name="Picture 7" descr="A picture containing text&#10;&#10;Description automatically generated">
            <a:extLst>
              <a:ext uri="{FF2B5EF4-FFF2-40B4-BE49-F238E27FC236}">
                <a16:creationId xmlns:a16="http://schemas.microsoft.com/office/drawing/2014/main" id="{ADB205F2-9883-4933-B867-F4AB44301584}"/>
              </a:ext>
            </a:extLst>
          </p:cNvPr>
          <p:cNvPicPr>
            <a:picLocks noGrp="1" noChangeAspect="1"/>
          </p:cNvPicPr>
          <p:nvPr>
            <p:ph sz="half" idx="2"/>
          </p:nvPr>
        </p:nvPicPr>
        <p:blipFill>
          <a:blip r:embed="rId3"/>
          <a:stretch>
            <a:fillRect/>
          </a:stretch>
        </p:blipFill>
        <p:spPr>
          <a:xfrm>
            <a:off x="474585" y="2577571"/>
            <a:ext cx="3299865" cy="3397014"/>
          </a:xfrm>
        </p:spPr>
      </p:pic>
      <p:pic>
        <p:nvPicPr>
          <p:cNvPr id="8" name="Picture 8" descr="Shape&#10;&#10;Description automatically generated">
            <a:extLst>
              <a:ext uri="{FF2B5EF4-FFF2-40B4-BE49-F238E27FC236}">
                <a16:creationId xmlns:a16="http://schemas.microsoft.com/office/drawing/2014/main" id="{89C43B4B-EC0E-4A9E-8175-086566AF8279}"/>
              </a:ext>
            </a:extLst>
          </p:cNvPr>
          <p:cNvPicPr>
            <a:picLocks noChangeAspect="1"/>
          </p:cNvPicPr>
          <p:nvPr/>
        </p:nvPicPr>
        <p:blipFill>
          <a:blip r:embed="rId4"/>
          <a:stretch>
            <a:fillRect/>
          </a:stretch>
        </p:blipFill>
        <p:spPr>
          <a:xfrm>
            <a:off x="2566362" y="2579649"/>
            <a:ext cx="1259718" cy="1801037"/>
          </a:xfrm>
          <a:prstGeom prst="rect">
            <a:avLst/>
          </a:prstGeom>
        </p:spPr>
      </p:pic>
      <p:sp>
        <p:nvSpPr>
          <p:cNvPr id="4" name="TextBox 3">
            <a:extLst>
              <a:ext uri="{FF2B5EF4-FFF2-40B4-BE49-F238E27FC236}">
                <a16:creationId xmlns:a16="http://schemas.microsoft.com/office/drawing/2014/main" id="{7B132E8A-AAB5-4ACB-A045-6F0594ECDDD3}"/>
              </a:ext>
            </a:extLst>
          </p:cNvPr>
          <p:cNvSpPr txBox="1"/>
          <p:nvPr/>
        </p:nvSpPr>
        <p:spPr>
          <a:xfrm>
            <a:off x="4953000" y="1976438"/>
            <a:ext cx="68484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Summary of the result (3 neurons) </a:t>
            </a:r>
          </a:p>
          <a:p>
            <a:endParaRPr lang="en-US">
              <a:cs typeface="Calibri"/>
            </a:endParaRPr>
          </a:p>
          <a:p>
            <a:endParaRPr lang="en-US">
              <a:cs typeface="Calibri"/>
            </a:endParaRPr>
          </a:p>
        </p:txBody>
      </p:sp>
      <p:graphicFrame>
        <p:nvGraphicFramePr>
          <p:cNvPr id="11" name="Table 9">
            <a:extLst>
              <a:ext uri="{FF2B5EF4-FFF2-40B4-BE49-F238E27FC236}">
                <a16:creationId xmlns:a16="http://schemas.microsoft.com/office/drawing/2014/main" id="{EADDED8A-B3EF-44FF-8EA1-5989F47461B3}"/>
              </a:ext>
            </a:extLst>
          </p:cNvPr>
          <p:cNvGraphicFramePr>
            <a:graphicFrameLocks noGrp="1"/>
          </p:cNvGraphicFramePr>
          <p:nvPr>
            <p:extLst>
              <p:ext uri="{D42A27DB-BD31-4B8C-83A1-F6EECF244321}">
                <p14:modId xmlns:p14="http://schemas.microsoft.com/office/powerpoint/2010/main" val="2902957995"/>
              </p:ext>
            </p:extLst>
          </p:nvPr>
        </p:nvGraphicFramePr>
        <p:xfrm>
          <a:off x="4819650" y="2357437"/>
          <a:ext cx="6966620" cy="3639345"/>
        </p:xfrm>
        <a:graphic>
          <a:graphicData uri="http://schemas.openxmlformats.org/drawingml/2006/table">
            <a:tbl>
              <a:tblPr firstRow="1" bandRow="1">
                <a:tableStyleId>{5C22544A-7EE6-4342-B048-85BDC9FD1C3A}</a:tableStyleId>
              </a:tblPr>
              <a:tblGrid>
                <a:gridCol w="1829316">
                  <a:extLst>
                    <a:ext uri="{9D8B030D-6E8A-4147-A177-3AD203B41FA5}">
                      <a16:colId xmlns:a16="http://schemas.microsoft.com/office/drawing/2014/main" val="2806212262"/>
                    </a:ext>
                  </a:extLst>
                </a:gridCol>
                <a:gridCol w="1479401">
                  <a:extLst>
                    <a:ext uri="{9D8B030D-6E8A-4147-A177-3AD203B41FA5}">
                      <a16:colId xmlns:a16="http://schemas.microsoft.com/office/drawing/2014/main" val="1300467409"/>
                    </a:ext>
                  </a:extLst>
                </a:gridCol>
                <a:gridCol w="1238248">
                  <a:extLst>
                    <a:ext uri="{9D8B030D-6E8A-4147-A177-3AD203B41FA5}">
                      <a16:colId xmlns:a16="http://schemas.microsoft.com/office/drawing/2014/main" val="3622115644"/>
                    </a:ext>
                  </a:extLst>
                </a:gridCol>
                <a:gridCol w="1266824">
                  <a:extLst>
                    <a:ext uri="{9D8B030D-6E8A-4147-A177-3AD203B41FA5}">
                      <a16:colId xmlns:a16="http://schemas.microsoft.com/office/drawing/2014/main" val="3136581587"/>
                    </a:ext>
                  </a:extLst>
                </a:gridCol>
                <a:gridCol w="1152831">
                  <a:extLst>
                    <a:ext uri="{9D8B030D-6E8A-4147-A177-3AD203B41FA5}">
                      <a16:colId xmlns:a16="http://schemas.microsoft.com/office/drawing/2014/main" val="3726039325"/>
                    </a:ext>
                  </a:extLst>
                </a:gridCol>
              </a:tblGrid>
              <a:tr h="1114425">
                <a:tc>
                  <a:txBody>
                    <a:bodyPr/>
                    <a:lstStyle/>
                    <a:p>
                      <a:r>
                        <a:rPr lang="en-US"/>
                        <a:t>Standarization</a:t>
                      </a:r>
                    </a:p>
                  </a:txBody>
                  <a:tcPr/>
                </a:tc>
                <a:tc>
                  <a:txBody>
                    <a:bodyPr/>
                    <a:lstStyle/>
                    <a:p>
                      <a:pPr lvl="0">
                        <a:buNone/>
                      </a:pPr>
                      <a:r>
                        <a:rPr lang="en-US"/>
                        <a:t>Pattern</a:t>
                      </a:r>
                    </a:p>
                  </a:txBody>
                  <a:tcPr/>
                </a:tc>
                <a:tc>
                  <a:txBody>
                    <a:bodyPr/>
                    <a:lstStyle/>
                    <a:p>
                      <a:r>
                        <a:rPr lang="en-US"/>
                        <a:t>Class0</a:t>
                      </a:r>
                    </a:p>
                  </a:txBody>
                  <a:tcPr/>
                </a:tc>
                <a:tc>
                  <a:txBody>
                    <a:bodyPr/>
                    <a:lstStyle/>
                    <a:p>
                      <a:r>
                        <a:rPr lang="en-US"/>
                        <a:t>Class1</a:t>
                      </a:r>
                    </a:p>
                  </a:txBody>
                  <a:tcPr/>
                </a:tc>
                <a:tc>
                  <a:txBody>
                    <a:bodyPr/>
                    <a:lstStyle/>
                    <a:p>
                      <a:r>
                        <a:rPr lang="en-US"/>
                        <a:t>class2</a:t>
                      </a:r>
                    </a:p>
                  </a:txBody>
                  <a:tcPr/>
                </a:tc>
                <a:extLst>
                  <a:ext uri="{0D108BD9-81ED-4DB2-BD59-A6C34878D82A}">
                    <a16:rowId xmlns:a16="http://schemas.microsoft.com/office/drawing/2014/main" val="3045619327"/>
                  </a:ext>
                </a:extLst>
              </a:tr>
              <a:tr h="420820">
                <a:tc>
                  <a:txBody>
                    <a:bodyPr/>
                    <a:lstStyle/>
                    <a:p>
                      <a:r>
                        <a:rPr lang="en-US"/>
                        <a:t>No</a:t>
                      </a:r>
                    </a:p>
                  </a:txBody>
                  <a:tcPr/>
                </a:tc>
                <a:tc>
                  <a:txBody>
                    <a:bodyPr/>
                    <a:lstStyle/>
                    <a:p>
                      <a:pPr lvl="0">
                        <a:buNone/>
                      </a:pPr>
                      <a:r>
                        <a:rPr lang="en-US"/>
                        <a:t>1~50</a:t>
                      </a:r>
                    </a:p>
                  </a:txBody>
                  <a:tcPr/>
                </a:tc>
                <a:tc>
                  <a:txBody>
                    <a:bodyPr/>
                    <a:lstStyle/>
                    <a:p>
                      <a:pPr algn="ctr"/>
                      <a:r>
                        <a:rPr lang="en-US"/>
                        <a:t>50</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662286700"/>
                  </a:ext>
                </a:extLst>
              </a:tr>
              <a:tr h="420820">
                <a:tc>
                  <a:txBody>
                    <a:bodyPr/>
                    <a:lstStyle/>
                    <a:p>
                      <a:pPr lvl="0">
                        <a:buNone/>
                      </a:pPr>
                      <a:endParaRPr lang="en-US"/>
                    </a:p>
                  </a:txBody>
                  <a:tcPr/>
                </a:tc>
                <a:tc>
                  <a:txBody>
                    <a:bodyPr/>
                    <a:lstStyle/>
                    <a:p>
                      <a:pPr lvl="0">
                        <a:buNone/>
                      </a:pPr>
                      <a:r>
                        <a:rPr lang="en-US"/>
                        <a:t>51~100</a:t>
                      </a:r>
                    </a:p>
                  </a:txBody>
                  <a:tcPr/>
                </a:tc>
                <a:tc>
                  <a:txBody>
                    <a:bodyPr/>
                    <a:lstStyle/>
                    <a:p>
                      <a:pPr lvl="0" algn="ctr">
                        <a:buNone/>
                      </a:pPr>
                      <a:r>
                        <a:rPr lang="en-US"/>
                        <a:t>50</a:t>
                      </a:r>
                    </a:p>
                  </a:txBody>
                  <a:tcPr/>
                </a:tc>
                <a:tc>
                  <a:txBody>
                    <a:bodyPr/>
                    <a:lstStyle/>
                    <a:p>
                      <a:pPr lvl="0" algn="ctr">
                        <a:buNone/>
                      </a:pPr>
                      <a:r>
                        <a:rPr lang="en-US"/>
                        <a:t>0</a:t>
                      </a:r>
                    </a:p>
                  </a:txBody>
                  <a:tcPr/>
                </a:tc>
                <a:tc>
                  <a:txBody>
                    <a:bodyPr/>
                    <a:lstStyle/>
                    <a:p>
                      <a:pPr lvl="0" algn="ctr">
                        <a:buNone/>
                      </a:pPr>
                      <a:r>
                        <a:rPr lang="en-US"/>
                        <a:t>0</a:t>
                      </a:r>
                    </a:p>
                  </a:txBody>
                  <a:tcPr/>
                </a:tc>
                <a:extLst>
                  <a:ext uri="{0D108BD9-81ED-4DB2-BD59-A6C34878D82A}">
                    <a16:rowId xmlns:a16="http://schemas.microsoft.com/office/drawing/2014/main" val="409564158"/>
                  </a:ext>
                </a:extLst>
              </a:tr>
              <a:tr h="420820">
                <a:tc>
                  <a:txBody>
                    <a:bodyPr/>
                    <a:lstStyle/>
                    <a:p>
                      <a:pPr lvl="0">
                        <a:buNone/>
                      </a:pPr>
                      <a:endParaRPr lang="en-US"/>
                    </a:p>
                  </a:txBody>
                  <a:tcPr/>
                </a:tc>
                <a:tc>
                  <a:txBody>
                    <a:bodyPr/>
                    <a:lstStyle/>
                    <a:p>
                      <a:pPr lvl="0">
                        <a:buNone/>
                      </a:pPr>
                      <a:r>
                        <a:rPr lang="en-US"/>
                        <a:t>101~150</a:t>
                      </a:r>
                    </a:p>
                  </a:txBody>
                  <a:tcPr/>
                </a:tc>
                <a:tc>
                  <a:txBody>
                    <a:bodyPr/>
                    <a:lstStyle/>
                    <a:p>
                      <a:pPr lvl="0" algn="ctr">
                        <a:buNone/>
                      </a:pPr>
                      <a:r>
                        <a:rPr lang="en-US"/>
                        <a:t>50</a:t>
                      </a:r>
                    </a:p>
                  </a:txBody>
                  <a:tcPr/>
                </a:tc>
                <a:tc>
                  <a:txBody>
                    <a:bodyPr/>
                    <a:lstStyle/>
                    <a:p>
                      <a:pPr lvl="0" algn="ctr">
                        <a:buNone/>
                      </a:pPr>
                      <a:r>
                        <a:rPr lang="en-US"/>
                        <a:t>0</a:t>
                      </a:r>
                    </a:p>
                  </a:txBody>
                  <a:tcPr/>
                </a:tc>
                <a:tc>
                  <a:txBody>
                    <a:bodyPr/>
                    <a:lstStyle/>
                    <a:p>
                      <a:pPr lvl="0" algn="ctr">
                        <a:buNone/>
                      </a:pPr>
                      <a:r>
                        <a:rPr lang="en-US"/>
                        <a:t>0</a:t>
                      </a:r>
                    </a:p>
                  </a:txBody>
                  <a:tcPr/>
                </a:tc>
                <a:extLst>
                  <a:ext uri="{0D108BD9-81ED-4DB2-BD59-A6C34878D82A}">
                    <a16:rowId xmlns:a16="http://schemas.microsoft.com/office/drawing/2014/main" val="1077326407"/>
                  </a:ext>
                </a:extLst>
              </a:tr>
              <a:tr h="420820">
                <a:tc>
                  <a:txBody>
                    <a:bodyPr/>
                    <a:lstStyle/>
                    <a:p>
                      <a:pPr lvl="0">
                        <a:buNone/>
                      </a:pPr>
                      <a:r>
                        <a:rPr lang="en-US"/>
                        <a:t>Yes</a:t>
                      </a:r>
                    </a:p>
                  </a:txBody>
                  <a:tcPr/>
                </a:tc>
                <a:tc>
                  <a:txBody>
                    <a:bodyPr/>
                    <a:lstStyle/>
                    <a:p>
                      <a:pPr lvl="0">
                        <a:buNone/>
                      </a:pPr>
                      <a:r>
                        <a:rPr lang="en-US"/>
                        <a:t>1~50</a:t>
                      </a:r>
                    </a:p>
                  </a:txBody>
                  <a:tcPr/>
                </a:tc>
                <a:tc>
                  <a:txBody>
                    <a:bodyPr/>
                    <a:lstStyle/>
                    <a:p>
                      <a:pPr lvl="0" algn="ctr">
                        <a:buNone/>
                      </a:pPr>
                      <a:r>
                        <a:rPr lang="en-US"/>
                        <a:t>0</a:t>
                      </a:r>
                    </a:p>
                  </a:txBody>
                  <a:tcPr/>
                </a:tc>
                <a:tc>
                  <a:txBody>
                    <a:bodyPr/>
                    <a:lstStyle/>
                    <a:p>
                      <a:pPr lvl="0" algn="ctr">
                        <a:buNone/>
                      </a:pPr>
                      <a:r>
                        <a:rPr lang="en-US"/>
                        <a:t>1</a:t>
                      </a:r>
                    </a:p>
                  </a:txBody>
                  <a:tcPr/>
                </a:tc>
                <a:tc>
                  <a:txBody>
                    <a:bodyPr/>
                    <a:lstStyle/>
                    <a:p>
                      <a:pPr lvl="0" algn="ctr">
                        <a:buNone/>
                      </a:pPr>
                      <a:r>
                        <a:rPr lang="en-US"/>
                        <a:t>49</a:t>
                      </a:r>
                    </a:p>
                  </a:txBody>
                  <a:tcPr/>
                </a:tc>
                <a:extLst>
                  <a:ext uri="{0D108BD9-81ED-4DB2-BD59-A6C34878D82A}">
                    <a16:rowId xmlns:a16="http://schemas.microsoft.com/office/drawing/2014/main" val="2202571118"/>
                  </a:ext>
                </a:extLst>
              </a:tr>
              <a:tr h="420820">
                <a:tc>
                  <a:txBody>
                    <a:bodyPr/>
                    <a:lstStyle/>
                    <a:p>
                      <a:pPr lvl="0">
                        <a:buNone/>
                      </a:pPr>
                      <a:endParaRPr lang="en-US"/>
                    </a:p>
                  </a:txBody>
                  <a:tcPr/>
                </a:tc>
                <a:tc>
                  <a:txBody>
                    <a:bodyPr/>
                    <a:lstStyle/>
                    <a:p>
                      <a:pPr lvl="0">
                        <a:buNone/>
                      </a:pPr>
                      <a:r>
                        <a:rPr lang="en-US"/>
                        <a:t>51~100</a:t>
                      </a:r>
                    </a:p>
                  </a:txBody>
                  <a:tcPr/>
                </a:tc>
                <a:tc>
                  <a:txBody>
                    <a:bodyPr/>
                    <a:lstStyle/>
                    <a:p>
                      <a:pPr lvl="0" algn="ctr">
                        <a:buNone/>
                      </a:pPr>
                      <a:r>
                        <a:rPr lang="en-US"/>
                        <a:t>10</a:t>
                      </a:r>
                    </a:p>
                  </a:txBody>
                  <a:tcPr/>
                </a:tc>
                <a:tc>
                  <a:txBody>
                    <a:bodyPr/>
                    <a:lstStyle/>
                    <a:p>
                      <a:pPr lvl="0" algn="ctr">
                        <a:buNone/>
                      </a:pPr>
                      <a:r>
                        <a:rPr lang="en-US"/>
                        <a:t>40</a:t>
                      </a:r>
                    </a:p>
                  </a:txBody>
                  <a:tcPr/>
                </a:tc>
                <a:tc>
                  <a:txBody>
                    <a:bodyPr/>
                    <a:lstStyle/>
                    <a:p>
                      <a:pPr lvl="0" algn="ctr">
                        <a:buNone/>
                      </a:pPr>
                      <a:r>
                        <a:rPr lang="en-US"/>
                        <a:t>0</a:t>
                      </a:r>
                    </a:p>
                  </a:txBody>
                  <a:tcPr/>
                </a:tc>
                <a:extLst>
                  <a:ext uri="{0D108BD9-81ED-4DB2-BD59-A6C34878D82A}">
                    <a16:rowId xmlns:a16="http://schemas.microsoft.com/office/drawing/2014/main" val="1871981292"/>
                  </a:ext>
                </a:extLst>
              </a:tr>
              <a:tr h="420820">
                <a:tc>
                  <a:txBody>
                    <a:bodyPr/>
                    <a:lstStyle/>
                    <a:p>
                      <a:pPr lvl="0">
                        <a:buNone/>
                      </a:pPr>
                      <a:endParaRPr lang="en-US"/>
                    </a:p>
                  </a:txBody>
                  <a:tcPr/>
                </a:tc>
                <a:tc>
                  <a:txBody>
                    <a:bodyPr/>
                    <a:lstStyle/>
                    <a:p>
                      <a:pPr lvl="0">
                        <a:buNone/>
                      </a:pPr>
                      <a:r>
                        <a:rPr lang="en-US"/>
                        <a:t>101~150</a:t>
                      </a:r>
                    </a:p>
                  </a:txBody>
                  <a:tcPr/>
                </a:tc>
                <a:tc>
                  <a:txBody>
                    <a:bodyPr/>
                    <a:lstStyle/>
                    <a:p>
                      <a:pPr lvl="0" algn="ctr">
                        <a:buNone/>
                      </a:pPr>
                      <a:r>
                        <a:rPr lang="en-US"/>
                        <a:t>30</a:t>
                      </a:r>
                    </a:p>
                  </a:txBody>
                  <a:tcPr/>
                </a:tc>
                <a:tc>
                  <a:txBody>
                    <a:bodyPr/>
                    <a:lstStyle/>
                    <a:p>
                      <a:pPr lvl="0" algn="ctr">
                        <a:buNone/>
                      </a:pPr>
                      <a:r>
                        <a:rPr lang="en-US"/>
                        <a:t>20</a:t>
                      </a:r>
                    </a:p>
                  </a:txBody>
                  <a:tcPr/>
                </a:tc>
                <a:tc>
                  <a:txBody>
                    <a:bodyPr/>
                    <a:lstStyle/>
                    <a:p>
                      <a:pPr lvl="0" algn="ctr">
                        <a:buNone/>
                      </a:pPr>
                      <a:r>
                        <a:rPr lang="en-US"/>
                        <a:t>0</a:t>
                      </a:r>
                    </a:p>
                  </a:txBody>
                  <a:tcPr/>
                </a:tc>
                <a:extLst>
                  <a:ext uri="{0D108BD9-81ED-4DB2-BD59-A6C34878D82A}">
                    <a16:rowId xmlns:a16="http://schemas.microsoft.com/office/drawing/2014/main" val="1178018230"/>
                  </a:ext>
                </a:extLst>
              </a:tr>
            </a:tbl>
          </a:graphicData>
        </a:graphic>
      </p:graphicFrame>
      <p:sp>
        <p:nvSpPr>
          <p:cNvPr id="15" name="Rectangle 14">
            <a:extLst>
              <a:ext uri="{FF2B5EF4-FFF2-40B4-BE49-F238E27FC236}">
                <a16:creationId xmlns:a16="http://schemas.microsoft.com/office/drawing/2014/main" id="{C044212A-09E8-4961-9902-3766FE59835F}"/>
              </a:ext>
            </a:extLst>
          </p:cNvPr>
          <p:cNvSpPr/>
          <p:nvPr/>
        </p:nvSpPr>
        <p:spPr>
          <a:xfrm>
            <a:off x="8172450" y="3481388"/>
            <a:ext cx="1209675" cy="12096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FF9EA2-79EE-45EF-BE13-ECE7DA3B1178}"/>
              </a:ext>
            </a:extLst>
          </p:cNvPr>
          <p:cNvSpPr/>
          <p:nvPr/>
        </p:nvSpPr>
        <p:spPr>
          <a:xfrm>
            <a:off x="10634663" y="4729163"/>
            <a:ext cx="1119187" cy="428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B4FF9EA2-79EE-45EF-BE13-ECE7DA3B1178}"/>
              </a:ext>
            </a:extLst>
          </p:cNvPr>
          <p:cNvSpPr/>
          <p:nvPr/>
        </p:nvSpPr>
        <p:spPr>
          <a:xfrm>
            <a:off x="9334500" y="5157788"/>
            <a:ext cx="1300162" cy="3762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B4FF9EA2-79EE-45EF-BE13-ECE7DA3B1178}"/>
              </a:ext>
            </a:extLst>
          </p:cNvPr>
          <p:cNvSpPr/>
          <p:nvPr/>
        </p:nvSpPr>
        <p:spPr>
          <a:xfrm>
            <a:off x="8120063" y="5572125"/>
            <a:ext cx="1214437" cy="409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スライド番号プレースホルダー 9">
            <a:extLst>
              <a:ext uri="{FF2B5EF4-FFF2-40B4-BE49-F238E27FC236}">
                <a16:creationId xmlns:a16="http://schemas.microsoft.com/office/drawing/2014/main" id="{DBCFE438-5C09-4A7E-BB56-DAA7A09F1816}"/>
              </a:ext>
            </a:extLst>
          </p:cNvPr>
          <p:cNvSpPr>
            <a:spLocks noGrp="1"/>
          </p:cNvSpPr>
          <p:nvPr>
            <p:ph type="sldNum" sz="quarter" idx="12"/>
          </p:nvPr>
        </p:nvSpPr>
        <p:spPr/>
        <p:txBody>
          <a:bodyPr/>
          <a:lstStyle/>
          <a:p>
            <a:fld id="{4FAB73BC-B049-4115-A692-8D63A059BFB8}" type="slidenum">
              <a:rPr lang="en-US" dirty="0"/>
              <a:t>7</a:t>
            </a:fld>
            <a:endParaRPr lang="ja-JP" altLang="en-US"/>
          </a:p>
        </p:txBody>
      </p:sp>
    </p:spTree>
    <p:extLst>
      <p:ext uri="{BB962C8B-B14F-4D97-AF65-F5344CB8AC3E}">
        <p14:creationId xmlns:p14="http://schemas.microsoft.com/office/powerpoint/2010/main" val="320119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A727-67E8-4044-B1D2-C83DFBD96A1E}"/>
              </a:ext>
            </a:extLst>
          </p:cNvPr>
          <p:cNvSpPr>
            <a:spLocks noGrp="1"/>
          </p:cNvSpPr>
          <p:nvPr>
            <p:ph type="title"/>
          </p:nvPr>
        </p:nvSpPr>
        <p:spPr>
          <a:xfrm>
            <a:off x="967183" y="927798"/>
            <a:ext cx="11721789" cy="818855"/>
          </a:xfrm>
        </p:spPr>
        <p:txBody>
          <a:bodyPr/>
          <a:lstStyle/>
          <a:p>
            <a:r>
              <a:rPr lang="en-US">
                <a:cs typeface="Calibri Light"/>
              </a:rPr>
              <a:t>Project V : SOFM(Self-organizing Feature Map)</a:t>
            </a:r>
            <a:endParaRPr lang="en-US"/>
          </a:p>
        </p:txBody>
      </p:sp>
      <p:sp>
        <p:nvSpPr>
          <p:cNvPr id="3" name="Content Placeholder 2">
            <a:extLst>
              <a:ext uri="{FF2B5EF4-FFF2-40B4-BE49-F238E27FC236}">
                <a16:creationId xmlns:a16="http://schemas.microsoft.com/office/drawing/2014/main" id="{AB994619-F4C1-4681-BF56-7772C77B9F13}"/>
              </a:ext>
            </a:extLst>
          </p:cNvPr>
          <p:cNvSpPr>
            <a:spLocks noGrp="1"/>
          </p:cNvSpPr>
          <p:nvPr>
            <p:ph idx="1"/>
          </p:nvPr>
        </p:nvSpPr>
        <p:spPr/>
        <p:txBody>
          <a:bodyPr vert="horz" lIns="0" tIns="45720" rIns="0" bIns="45720" rtlCol="0" anchor="t">
            <a:normAutofit/>
          </a:bodyPr>
          <a:lstStyle/>
          <a:p>
            <a:pPr marL="342900" indent="-342900"/>
            <a:r>
              <a:rPr lang="en-US">
                <a:latin typeface="Calibri Light"/>
                <a:ea typeface="+mn-lt"/>
                <a:cs typeface="+mn-lt"/>
              </a:rPr>
              <a:t>Problem: Classify Iris dataset using SOFM algorithm</a:t>
            </a:r>
            <a:endParaRPr lang="ja-JP" altLang="en-US">
              <a:latin typeface="Calibri Light"/>
              <a:ea typeface="+mn-lt"/>
              <a:cs typeface="+mn-lt"/>
            </a:endParaRPr>
          </a:p>
          <a:p>
            <a:pPr marL="342900" indent="-342900"/>
            <a:endParaRPr lang="en-US">
              <a:latin typeface="Calibri Light"/>
              <a:ea typeface="+mn-lt"/>
              <a:cs typeface="+mn-lt"/>
            </a:endParaRPr>
          </a:p>
          <a:p>
            <a:pPr marL="342900" indent="-342900"/>
            <a:r>
              <a:rPr lang="en-US">
                <a:latin typeface="Calibri Light"/>
                <a:ea typeface="+mn-lt"/>
                <a:cs typeface="+mn-lt"/>
              </a:rPr>
              <a:t>SOFM algorithm:</a:t>
            </a:r>
          </a:p>
          <a:p>
            <a:pPr marL="342900" indent="-342900"/>
            <a:r>
              <a:rPr lang="en-US">
                <a:latin typeface="Calibri Light"/>
                <a:ea typeface="+mn-lt"/>
                <a:cs typeface="+mn-lt"/>
              </a:rPr>
              <a:t>Step1: Select a sample at random from the training set</a:t>
            </a:r>
          </a:p>
          <a:p>
            <a:pPr marL="342900" indent="-342900"/>
            <a:r>
              <a:rPr lang="en-US">
                <a:latin typeface="Calibri Light"/>
                <a:ea typeface="+mn-lt"/>
                <a:cs typeface="+mn-lt"/>
              </a:rPr>
              <a:t>Step2: Find the neuron closest to the input</a:t>
            </a:r>
          </a:p>
          <a:p>
            <a:pPr marL="342900" indent="-342900"/>
            <a:r>
              <a:rPr lang="en-US">
                <a:latin typeface="Calibri Light"/>
                <a:ea typeface="+mn-lt"/>
                <a:cs typeface="+mn-lt"/>
              </a:rPr>
              <a:t>Step3: Update the weight of the neuron if it is in the neighborhood of the neuron</a:t>
            </a:r>
            <a:endParaRPr lang="en-US">
              <a:latin typeface="Calibri Light"/>
              <a:cs typeface="Calibri" panose="020F0502020204030204"/>
            </a:endParaRPr>
          </a:p>
          <a:p>
            <a:pPr marL="342900" indent="-342900"/>
            <a:endParaRPr lang="en-US">
              <a:latin typeface="Calibri Light"/>
              <a:ea typeface="+mn-lt"/>
              <a:cs typeface="+mn-lt"/>
            </a:endParaRPr>
          </a:p>
          <a:p>
            <a:pPr marL="342900" indent="-342900"/>
            <a:r>
              <a:rPr lang="en-US">
                <a:latin typeface="Calibri Light"/>
                <a:ea typeface="+mn-lt"/>
                <a:cs typeface="+mn-lt"/>
              </a:rPr>
              <a:t>Predict result: Classify into three types and reduce the dimensionality and visualize the pattern space.</a:t>
            </a:r>
            <a:endParaRPr lang="en-US">
              <a:latin typeface="Calibri Light"/>
              <a:cs typeface="Calibri"/>
            </a:endParaRPr>
          </a:p>
          <a:p>
            <a:endParaRPr lang="en-US">
              <a:latin typeface="Calibri Light"/>
              <a:cs typeface="Calibri"/>
            </a:endParaRPr>
          </a:p>
        </p:txBody>
      </p:sp>
      <p:sp>
        <p:nvSpPr>
          <p:cNvPr id="4" name="スライド番号プレースホルダー 3">
            <a:extLst>
              <a:ext uri="{FF2B5EF4-FFF2-40B4-BE49-F238E27FC236}">
                <a16:creationId xmlns:a16="http://schemas.microsoft.com/office/drawing/2014/main" id="{4810B1A6-B7BF-470D-94C6-6AA7342CE7E4}"/>
              </a:ext>
            </a:extLst>
          </p:cNvPr>
          <p:cNvSpPr>
            <a:spLocks noGrp="1"/>
          </p:cNvSpPr>
          <p:nvPr>
            <p:ph type="sldNum" sz="quarter" idx="12"/>
          </p:nvPr>
        </p:nvSpPr>
        <p:spPr/>
        <p:txBody>
          <a:bodyPr/>
          <a:lstStyle/>
          <a:p>
            <a:fld id="{33AAA0FC-AF95-454C-A4E6-937690C7EEE5}" type="slidenum">
              <a:rPr lang="en-US" dirty="0"/>
              <a:t>8</a:t>
            </a:fld>
            <a:endParaRPr lang="ja-JP" altLang="en-US"/>
          </a:p>
        </p:txBody>
      </p:sp>
    </p:spTree>
    <p:extLst>
      <p:ext uri="{BB962C8B-B14F-4D97-AF65-F5344CB8AC3E}">
        <p14:creationId xmlns:p14="http://schemas.microsoft.com/office/powerpoint/2010/main" val="148649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3638C-7EB1-4CBB-BD49-4D6E23C492EE}"/>
              </a:ext>
            </a:extLst>
          </p:cNvPr>
          <p:cNvSpPr>
            <a:spLocks noGrp="1"/>
          </p:cNvSpPr>
          <p:nvPr>
            <p:ph type="title"/>
          </p:nvPr>
        </p:nvSpPr>
        <p:spPr/>
        <p:txBody>
          <a:bodyPr/>
          <a:lstStyle/>
          <a:p>
            <a:r>
              <a:rPr lang="ja-JP" altLang="en-US">
                <a:ea typeface="ＭＳ Ｐゴシック"/>
                <a:cs typeface="Calibri Light"/>
              </a:rPr>
              <a:t>Results of </a:t>
            </a:r>
            <a:r>
              <a:rPr lang="en-US" altLang="ja-JP">
                <a:ea typeface="ＭＳ Ｐゴシック"/>
                <a:cs typeface="Calibri Light"/>
              </a:rPr>
              <a:t>P</a:t>
            </a:r>
            <a:r>
              <a:rPr lang="ja-JP" altLang="en-US">
                <a:ea typeface="ＭＳ Ｐゴシック"/>
                <a:cs typeface="Calibri Light"/>
              </a:rPr>
              <a:t>roject V</a:t>
            </a:r>
            <a:endParaRPr lang="ja-JP" altLang="en-US"/>
          </a:p>
        </p:txBody>
      </p:sp>
      <p:sp>
        <p:nvSpPr>
          <p:cNvPr id="3" name="テキスト プレースホルダー 2">
            <a:extLst>
              <a:ext uri="{FF2B5EF4-FFF2-40B4-BE49-F238E27FC236}">
                <a16:creationId xmlns:a16="http://schemas.microsoft.com/office/drawing/2014/main" id="{BD0BA528-21E2-48EE-A002-4ECD1759525D}"/>
              </a:ext>
            </a:extLst>
          </p:cNvPr>
          <p:cNvSpPr>
            <a:spLocks noGrp="1"/>
          </p:cNvSpPr>
          <p:nvPr>
            <p:ph type="body" idx="1"/>
          </p:nvPr>
        </p:nvSpPr>
        <p:spPr/>
        <p:txBody>
          <a:bodyPr/>
          <a:lstStyle/>
          <a:p>
            <a:r>
              <a:rPr lang="ja-JP">
                <a:solidFill>
                  <a:srgbClr val="FF0000"/>
                </a:solidFill>
                <a:ea typeface="+mn-lt"/>
                <a:cs typeface="+mn-lt"/>
              </a:rPr>
              <a:t>NOT</a:t>
            </a:r>
            <a:r>
              <a:rPr lang="ja-JP">
                <a:ea typeface="+mn-lt"/>
                <a:cs typeface="+mn-lt"/>
              </a:rPr>
              <a:t> USING STANDARIDIZATION</a:t>
            </a:r>
          </a:p>
        </p:txBody>
      </p:sp>
      <p:pic>
        <p:nvPicPr>
          <p:cNvPr id="7" name="図 7">
            <a:extLst>
              <a:ext uri="{FF2B5EF4-FFF2-40B4-BE49-F238E27FC236}">
                <a16:creationId xmlns:a16="http://schemas.microsoft.com/office/drawing/2014/main" id="{BE029832-C85E-4957-B6FA-D1DBB167C6DD}"/>
              </a:ext>
            </a:extLst>
          </p:cNvPr>
          <p:cNvPicPr>
            <a:picLocks noGrp="1" noChangeAspect="1"/>
          </p:cNvPicPr>
          <p:nvPr>
            <p:ph sz="half" idx="2"/>
          </p:nvPr>
        </p:nvPicPr>
        <p:blipFill rotWithShape="1">
          <a:blip r:embed="rId3"/>
          <a:srcRect l="470" t="2778" r="68860" b="397"/>
          <a:stretch/>
        </p:blipFill>
        <p:spPr>
          <a:xfrm>
            <a:off x="6329792" y="6935789"/>
            <a:ext cx="4092023" cy="3897321"/>
          </a:xfrm>
        </p:spPr>
      </p:pic>
      <p:sp>
        <p:nvSpPr>
          <p:cNvPr id="5" name="テキスト プレースホルダー 4">
            <a:extLst>
              <a:ext uri="{FF2B5EF4-FFF2-40B4-BE49-F238E27FC236}">
                <a16:creationId xmlns:a16="http://schemas.microsoft.com/office/drawing/2014/main" id="{EA890EF7-24F5-43B7-B960-92D31FFB7E6F}"/>
              </a:ext>
            </a:extLst>
          </p:cNvPr>
          <p:cNvSpPr>
            <a:spLocks noGrp="1"/>
          </p:cNvSpPr>
          <p:nvPr>
            <p:ph type="body" sz="quarter" idx="3"/>
          </p:nvPr>
        </p:nvSpPr>
        <p:spPr/>
        <p:txBody>
          <a:bodyPr/>
          <a:lstStyle/>
          <a:p>
            <a:r>
              <a:rPr lang="ja-JP">
                <a:ea typeface="+mn-lt"/>
                <a:cs typeface="+mn-lt"/>
              </a:rPr>
              <a:t>USING STANDARIDIZATION</a:t>
            </a:r>
          </a:p>
        </p:txBody>
      </p:sp>
      <p:pic>
        <p:nvPicPr>
          <p:cNvPr id="8" name="図 8">
            <a:extLst>
              <a:ext uri="{FF2B5EF4-FFF2-40B4-BE49-F238E27FC236}">
                <a16:creationId xmlns:a16="http://schemas.microsoft.com/office/drawing/2014/main" id="{22DFD34A-E9F6-46B2-B6AF-218DB262CB6F}"/>
              </a:ext>
            </a:extLst>
          </p:cNvPr>
          <p:cNvPicPr>
            <a:picLocks noGrp="1" noChangeAspect="1"/>
          </p:cNvPicPr>
          <p:nvPr>
            <p:ph sz="quarter" idx="4"/>
          </p:nvPr>
        </p:nvPicPr>
        <p:blipFill rotWithShape="1">
          <a:blip r:embed="rId4"/>
          <a:srcRect t="758" r="66342"/>
          <a:stretch/>
        </p:blipFill>
        <p:spPr>
          <a:xfrm>
            <a:off x="1098630" y="2593357"/>
            <a:ext cx="3739029" cy="3647716"/>
          </a:xfrm>
        </p:spPr>
      </p:pic>
      <p:pic>
        <p:nvPicPr>
          <p:cNvPr id="9" name="図 9">
            <a:extLst>
              <a:ext uri="{FF2B5EF4-FFF2-40B4-BE49-F238E27FC236}">
                <a16:creationId xmlns:a16="http://schemas.microsoft.com/office/drawing/2014/main" id="{7AAA2764-8D22-4DF0-96F4-AB96EF490F16}"/>
              </a:ext>
            </a:extLst>
          </p:cNvPr>
          <p:cNvPicPr>
            <a:picLocks noChangeAspect="1"/>
          </p:cNvPicPr>
          <p:nvPr/>
        </p:nvPicPr>
        <p:blipFill rotWithShape="1">
          <a:blip r:embed="rId4"/>
          <a:srcRect l="33181" r="33637" b="-692"/>
          <a:stretch/>
        </p:blipFill>
        <p:spPr>
          <a:xfrm>
            <a:off x="1021032" y="6933258"/>
            <a:ext cx="3944226" cy="3973145"/>
          </a:xfrm>
          <a:prstGeom prst="rect">
            <a:avLst/>
          </a:prstGeom>
        </p:spPr>
      </p:pic>
      <p:pic>
        <p:nvPicPr>
          <p:cNvPr id="10" name="図 10">
            <a:extLst>
              <a:ext uri="{FF2B5EF4-FFF2-40B4-BE49-F238E27FC236}">
                <a16:creationId xmlns:a16="http://schemas.microsoft.com/office/drawing/2014/main" id="{F392BE4A-B6C6-41CE-9103-F7461F8383C3}"/>
              </a:ext>
            </a:extLst>
          </p:cNvPr>
          <p:cNvPicPr>
            <a:picLocks noChangeAspect="1"/>
          </p:cNvPicPr>
          <p:nvPr/>
        </p:nvPicPr>
        <p:blipFill rotWithShape="1">
          <a:blip r:embed="rId4"/>
          <a:srcRect l="66599" b="224"/>
          <a:stretch/>
        </p:blipFill>
        <p:spPr>
          <a:xfrm>
            <a:off x="1028619" y="11248462"/>
            <a:ext cx="3947498" cy="3881749"/>
          </a:xfrm>
          <a:prstGeom prst="rect">
            <a:avLst/>
          </a:prstGeom>
        </p:spPr>
      </p:pic>
      <p:pic>
        <p:nvPicPr>
          <p:cNvPr id="11" name="図 11">
            <a:extLst>
              <a:ext uri="{FF2B5EF4-FFF2-40B4-BE49-F238E27FC236}">
                <a16:creationId xmlns:a16="http://schemas.microsoft.com/office/drawing/2014/main" id="{E9B4A5C5-2975-4D17-B6F9-4409662F91B6}"/>
              </a:ext>
            </a:extLst>
          </p:cNvPr>
          <p:cNvPicPr>
            <a:picLocks noChangeAspect="1"/>
          </p:cNvPicPr>
          <p:nvPr/>
        </p:nvPicPr>
        <p:blipFill rotWithShape="1">
          <a:blip r:embed="rId3"/>
          <a:srcRect l="30937" t="1075" r="35948" b="-538"/>
          <a:stretch/>
        </p:blipFill>
        <p:spPr>
          <a:xfrm>
            <a:off x="6328594" y="11249327"/>
            <a:ext cx="4092944" cy="3768975"/>
          </a:xfrm>
          <a:prstGeom prst="rect">
            <a:avLst/>
          </a:prstGeom>
        </p:spPr>
      </p:pic>
      <p:pic>
        <p:nvPicPr>
          <p:cNvPr id="12" name="図 12">
            <a:extLst>
              <a:ext uri="{FF2B5EF4-FFF2-40B4-BE49-F238E27FC236}">
                <a16:creationId xmlns:a16="http://schemas.microsoft.com/office/drawing/2014/main" id="{EDAC8A61-9143-4295-968B-747D0274F36E}"/>
              </a:ext>
            </a:extLst>
          </p:cNvPr>
          <p:cNvPicPr>
            <a:picLocks noChangeAspect="1"/>
          </p:cNvPicPr>
          <p:nvPr/>
        </p:nvPicPr>
        <p:blipFill rotWithShape="1">
          <a:blip r:embed="rId3"/>
          <a:srcRect l="65631" t="1294" r="1503" b="-1942"/>
          <a:stretch/>
        </p:blipFill>
        <p:spPr>
          <a:xfrm>
            <a:off x="6222041" y="2592958"/>
            <a:ext cx="3837927" cy="3642766"/>
          </a:xfrm>
          <a:prstGeom prst="rect">
            <a:avLst/>
          </a:prstGeom>
        </p:spPr>
      </p:pic>
      <p:sp>
        <p:nvSpPr>
          <p:cNvPr id="4" name="スライド番号プレースホルダー 3">
            <a:extLst>
              <a:ext uri="{FF2B5EF4-FFF2-40B4-BE49-F238E27FC236}">
                <a16:creationId xmlns:a16="http://schemas.microsoft.com/office/drawing/2014/main" id="{5D08A62E-CC9B-4641-9E34-7D28EB978F1D}"/>
              </a:ext>
            </a:extLst>
          </p:cNvPr>
          <p:cNvSpPr>
            <a:spLocks noGrp="1"/>
          </p:cNvSpPr>
          <p:nvPr>
            <p:ph type="sldNum" sz="quarter" idx="12"/>
          </p:nvPr>
        </p:nvSpPr>
        <p:spPr/>
        <p:txBody>
          <a:bodyPr/>
          <a:lstStyle/>
          <a:p>
            <a:fld id="{4FAB73BC-B049-4115-A692-8D63A059BFB8}" type="slidenum">
              <a:rPr lang="en-US" dirty="0"/>
              <a:t>9</a:t>
            </a:fld>
            <a:endParaRPr lang="ja-JP" altLang="en-US"/>
          </a:p>
        </p:txBody>
      </p:sp>
    </p:spTree>
    <p:extLst>
      <p:ext uri="{BB962C8B-B14F-4D97-AF65-F5344CB8AC3E}">
        <p14:creationId xmlns:p14="http://schemas.microsoft.com/office/powerpoint/2010/main" val="392792268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TM03457485[[fn=メッシュ]]</Template>
  <Application>Microsoft Office PowerPoint</Application>
  <PresentationFormat>Widescreen</PresentationFormat>
  <Slides>17</Slides>
  <Notes>15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Classification with Standardization</vt:lpstr>
      <vt:lpstr>Outline</vt:lpstr>
      <vt:lpstr>Introduction</vt:lpstr>
      <vt:lpstr>What is Standardization</vt:lpstr>
      <vt:lpstr>Project IV : Winner-take-all Algorithm </vt:lpstr>
      <vt:lpstr>Result of Project IV (Iris Dataset)</vt:lpstr>
      <vt:lpstr>Result of Project IV (Iris Dataset) (cont.)</vt:lpstr>
      <vt:lpstr>Project V : SOFM(Self-organizing Feature Map)</vt:lpstr>
      <vt:lpstr>Results of Project V</vt:lpstr>
      <vt:lpstr>Experiment by Using Other Dataset</vt:lpstr>
      <vt:lpstr>Result of Project IV (Wine Dataset)</vt:lpstr>
      <vt:lpstr>Results of Project V (Wine Dataset)</vt:lpstr>
      <vt:lpstr>Conclusion</vt:lpstr>
      <vt:lpstr>Thank you for listening</vt:lpstr>
      <vt:lpstr>Sample code of standardization</vt:lpstr>
      <vt:lpstr>Parameters of Project4</vt:lpstr>
      <vt:lpstr>Parameters of Project5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岩松 海斗</dc:creator>
  <cp:revision>1</cp:revision>
  <dcterms:created xsi:type="dcterms:W3CDTF">2021-05-29T05:10:32Z</dcterms:created>
  <dcterms:modified xsi:type="dcterms:W3CDTF">2021-06-01T05:34:33Z</dcterms:modified>
</cp:coreProperties>
</file>