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notesMasterIdLst>
    <p:notesMasterId r:id="rId24"/>
  </p:notesMaster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arget="slides/slide10.xml" Type="http://schemas.openxmlformats.org/officeDocument/2006/relationships/slide"/>  <Relationship Id="rId12" Target="slides/slide11.xml" Type="http://schemas.openxmlformats.org/officeDocument/2006/relationships/slide"/>  <Relationship Id="rId13" Target="slides/slide12.xml" Type="http://schemas.openxmlformats.org/officeDocument/2006/relationships/slide"/>  <Relationship Id="rId14" Target="slides/slide13.xml" Type="http://schemas.openxmlformats.org/officeDocument/2006/relationships/slide"/>  <Relationship Id="rId15" Target="slides/slide14.xml" Type="http://schemas.openxmlformats.org/officeDocument/2006/relationships/slide"/>  <Relationship Id="rId16" Target="slides/slide15.xml" Type="http://schemas.openxmlformats.org/officeDocument/2006/relationships/slide"/>  <Relationship Id="rId17" Target="slides/slide16.xml" Type="http://schemas.openxmlformats.org/officeDocument/2006/relationships/slide"/>  <Relationship Id="rId18" Target="slides/slide17.xml" Type="http://schemas.openxmlformats.org/officeDocument/2006/relationships/slide"/>  <Relationship Id="rId19" Target="slides/slide18.xml" Type="http://schemas.openxmlformats.org/officeDocument/2006/relationships/slide"/>  <Relationship Id="rId20" Type="http://schemas.openxmlformats.org/officeDocument/2006/relationships/presProps" Target="presProps.xml"/>  <Relationship Id="rId21" Type="http://schemas.openxmlformats.org/officeDocument/2006/relationships/viewProps" Target="viewProps.xml"/>  <Relationship Id="rId22" Type="http://schemas.openxmlformats.org/officeDocument/2006/relationships/theme" Target="theme/theme1.xml"/>  <Relationship Id="rId23" Type="http://schemas.openxmlformats.org/officeDocument/2006/relationships/tableStyles" Target="tableStyles.xml"/>  <Relationship Id="rId24"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my honour to do this presentation today to introduce our group work--- colorisation. Before I start,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class, I'm Shidong, I believe most of you have heard this "magic" book --- Secret Garden. It's a book about colouring. You can use your colourful crayons to fill the blank part of those images, completing your own work of art. 
 its my honour to do this presentation today to introduce our group work--- colorisation. Before I start,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jpg" Type="http://schemas.openxmlformats.org/officeDocument/2006/relationships/image"/><Relationship Id="rId2"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media/image10.jpg" Type="http://schemas.openxmlformats.org/officeDocument/2006/relationships/image"/><Relationship Id="rId2" Target="../slideLayouts/slideLayout1.xml" Type="http://schemas.openxmlformats.org/officeDocument/2006/relationships/slideLayout"/><Relationship Id="rId3" Target="../notesSlides/notesSlide10.xml" Type="http://schemas.openxmlformats.org/officeDocument/2006/relationships/notesSlide"/></Relationships>
</file>

<file path=ppt/slides/_rels/slide11.xml.rels><?xml version="1.0" encoding="UTF-8" standalone="yes"?>
<Relationships xmlns="http://schemas.openxmlformats.org/package/2006/relationships"><Relationship Id="rId1" Target="../media/image11.jpg" Type="http://schemas.openxmlformats.org/officeDocument/2006/relationships/image"/><Relationship Id="rId2" Target="../slideLayouts/slideLayout1.xml" Type="http://schemas.openxmlformats.org/officeDocument/2006/relationships/slideLayout"/><Relationship Id="rId3" Target="../notesSlides/notesSlide11.xml" Type="http://schemas.openxmlformats.org/officeDocument/2006/relationships/notesSlide"/></Relationships>
</file>

<file path=ppt/slides/_rels/slide12.xml.rels><?xml version="1.0" encoding="UTF-8" standalone="yes"?>
<Relationships xmlns="http://schemas.openxmlformats.org/package/2006/relationships"><Relationship Id="rId1" Target="../media/image12.jpg" Type="http://schemas.openxmlformats.org/officeDocument/2006/relationships/image"/><Relationship Id="rId2" Target="../slideLayouts/slideLayout1.xml" Type="http://schemas.openxmlformats.org/officeDocument/2006/relationships/slideLayout"/><Relationship Id="rId3" Target="../notesSlides/notesSlide12.xml" Type="http://schemas.openxmlformats.org/officeDocument/2006/relationships/notesSlide"/></Relationships>
</file>

<file path=ppt/slides/_rels/slide13.xml.rels><?xml version="1.0" encoding="UTF-8" standalone="yes"?>
<Relationships xmlns="http://schemas.openxmlformats.org/package/2006/relationships"><Relationship Id="rId1" Target="../media/image13.jpg" Type="http://schemas.openxmlformats.org/officeDocument/2006/relationships/image"/><Relationship Id="rId2" Target="../slideLayouts/slideLayout1.xml" Type="http://schemas.openxmlformats.org/officeDocument/2006/relationships/slideLayout"/><Relationship Id="rId3" Target="../notesSlides/notesSlide13.xml" Type="http://schemas.openxmlformats.org/officeDocument/2006/relationships/notesSlide"/></Relationships>
</file>

<file path=ppt/slides/_rels/slide14.xml.rels><?xml version="1.0" encoding="UTF-8" standalone="yes"?>
<Relationships xmlns="http://schemas.openxmlformats.org/package/2006/relationships"><Relationship Id="rId1" Target="../media/image14.jpg" Type="http://schemas.openxmlformats.org/officeDocument/2006/relationships/image"/><Relationship Id="rId2" Target="../slideLayouts/slideLayout1.xml" Type="http://schemas.openxmlformats.org/officeDocument/2006/relationships/slideLayout"/><Relationship Id="rId3" Target="../notesSlides/notesSlide14.xml" Type="http://schemas.openxmlformats.org/officeDocument/2006/relationships/notesSlide"/></Relationships>
</file>

<file path=ppt/slides/_rels/slide15.xml.rels><?xml version="1.0" encoding="UTF-8" standalone="yes"?>
<Relationships xmlns="http://schemas.openxmlformats.org/package/2006/relationships"><Relationship Id="rId1" Target="../media/image15.jpg" Type="http://schemas.openxmlformats.org/officeDocument/2006/relationships/image"/><Relationship Id="rId2" Target="../slideLayouts/slideLayout1.xml" Type="http://schemas.openxmlformats.org/officeDocument/2006/relationships/slideLayout"/><Relationship Id="rId3" Target="../notesSlides/notesSlide15.xml" Type="http://schemas.openxmlformats.org/officeDocument/2006/relationships/notesSlide"/></Relationships>
</file>

<file path=ppt/slides/_rels/slide16.xml.rels><?xml version="1.0" encoding="UTF-8" standalone="yes"?>
<Relationships xmlns="http://schemas.openxmlformats.org/package/2006/relationships"><Relationship Id="rId1" Target="../media/image16.jpg" Type="http://schemas.openxmlformats.org/officeDocument/2006/relationships/image"/><Relationship Id="rId2" Target="../slideLayouts/slideLayout1.xml" Type="http://schemas.openxmlformats.org/officeDocument/2006/relationships/slideLayout"/><Relationship Id="rId3" Target="../notesSlides/notesSlide16.xml" Type="http://schemas.openxmlformats.org/officeDocument/2006/relationships/notesSlide"/></Relationships>
</file>

<file path=ppt/slides/_rels/slide17.xml.rels><?xml version="1.0" encoding="UTF-8" standalone="yes"?>
<Relationships xmlns="http://schemas.openxmlformats.org/package/2006/relationships"><Relationship Id="rId1" Target="../media/image17.jpg" Type="http://schemas.openxmlformats.org/officeDocument/2006/relationships/image"/><Relationship Id="rId2" Target="../slideLayouts/slideLayout1.xml" Type="http://schemas.openxmlformats.org/officeDocument/2006/relationships/slideLayout"/><Relationship Id="rId3" Target="../notesSlides/notesSlide17.xml" Type="http://schemas.openxmlformats.org/officeDocument/2006/relationships/notesSlide"/></Relationships>
</file>

<file path=ppt/slides/_rels/slide18.xml.rels><?xml version="1.0" encoding="UTF-8" standalone="yes"?>
<Relationships xmlns="http://schemas.openxmlformats.org/package/2006/relationships"><Relationship Id="rId1" Target="../media/image18.jpg" Type="http://schemas.openxmlformats.org/officeDocument/2006/relationships/image"/><Relationship Id="rId2" Target="../slideLayouts/slideLayout1.xml" Type="http://schemas.openxmlformats.org/officeDocument/2006/relationships/slideLayout"/><Relationship Id="rId3" Target="../notesSlides/notesSlide18.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2.jpg" Type="http://schemas.openxmlformats.org/officeDocument/2006/relationships/image"/><Relationship Id="rId2" Target="../slideLayouts/slideLayout1.xml" Type="http://schemas.openxmlformats.org/officeDocument/2006/relationships/slideLayout"/><Relationship Id="rId3"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3.jpg" Type="http://schemas.openxmlformats.org/officeDocument/2006/relationships/image"/><Relationship Id="rId2" Target="../slideLayouts/slideLayout1.xml" Type="http://schemas.openxmlformats.org/officeDocument/2006/relationships/slideLayout"/><Relationship Id="rId3"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media/image4.jpg" Type="http://schemas.openxmlformats.org/officeDocument/2006/relationships/image"/><Relationship Id="rId2" Target="../slideLayouts/slideLayout1.xml" Type="http://schemas.openxmlformats.org/officeDocument/2006/relationships/slideLayout"/><Relationship Id="rId3"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media/image5.jpg" Type="http://schemas.openxmlformats.org/officeDocument/2006/relationships/image"/><Relationship Id="rId2" Target="../slideLayouts/slideLayout1.xml" Type="http://schemas.openxmlformats.org/officeDocument/2006/relationships/slideLayout"/><Relationship Id="rId3"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media/image6.jpg" Type="http://schemas.openxmlformats.org/officeDocument/2006/relationships/image"/><Relationship Id="rId2" Target="../slideLayouts/slideLayout1.xml" Type="http://schemas.openxmlformats.org/officeDocument/2006/relationships/slideLayout"/><Relationship Id="rId3"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media/image7.jpg" Type="http://schemas.openxmlformats.org/officeDocument/2006/relationships/image"/><Relationship Id="rId2" Target="../slideLayouts/slideLayout1.xml" Type="http://schemas.openxmlformats.org/officeDocument/2006/relationships/slideLayout"/><Relationship Id="rId3"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media/image8.jpg" Type="http://schemas.openxmlformats.org/officeDocument/2006/relationships/image"/><Relationship Id="rId2" Target="../slideLayouts/slideLayout1.xml" Type="http://schemas.openxmlformats.org/officeDocument/2006/relationships/slideLayout"/><Relationship Id="rId3"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media/image9.jpg" Type="http://schemas.openxmlformats.org/officeDocument/2006/relationships/image"/><Relationship Id="rId2" Target="../slideLayouts/slideLayout1.xml" Type="http://schemas.openxmlformats.org/officeDocument/2006/relationships/slideLayout"/><Relationship Id="rId3"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Object 1" descr="/tmp/-LeeYbWMFjD9fqKATShl-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descr="/tmp/-LfVjy9CnnorAnnAq6U_-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descr="/tmp/-LfVlXTrhbXHe4nt_4EM-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descr="/tmp/-LfdEt4zM5O9U-_qSZUP-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descr="/tmp/-LffQa3V8Z7uCyREOGzy-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descr="/tmp/-LffELSi8kNnQ-5W0Bni-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descr="/tmp/-LffRYwGh20N93GVhSyF-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descr="/tmp/-LfhYFe8qszPEXpZDACF-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descr="/tmp/-LfVmoIkWzZMlG9isXPH-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descr="/tmp/-Lffe4fFGJPov0ASUw1c-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descr="/tmp/-Leedjz-52eooN6KtHt4-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descr="/tmp/-LeeYbWZlD1-BA5neAQE-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descr="/tmp/-LeeZ-7n8i0C81YAVbos-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tmp/-LeedAdQbx9A_-AoKp-D-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tmp/-Lf5NzLULxkZBKkU2Gjb.0-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tmp/-LfVgPz3r7TS9tJ_rL4X-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descr="/tmp/-Lf9LMce-E5Mg5quLhK7-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descr="/tmp/-Lf9MuNrn8sLoncg8hKs-HiRes.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2019-05-27T11:32:17.956Z</dcterms:created>
  <dcterms:modified xsi:type="dcterms:W3CDTF">2019-05-27T11:32:17.956Z</dcterms:modified>
</cp:coreProperties>
</file>