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  <a:srgbClr val="FFE69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20CB6-2AC4-10A8-A16D-833A6BE73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8415AF-89C2-6562-FA90-053B9DB4E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D06E52-C28A-831B-667F-1F8E7C6B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910-BA9F-46D2-B5AD-4ADB7D1CB308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75D8B-AFFB-986F-8450-2F19CEC3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BF781-E10F-8B3C-2A91-E8B569017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4F78-1ED6-4330-9BF8-782566A8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0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5C377-3F7B-1D20-F0D2-300E163B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A22B2D-E489-C0BE-1AA3-B129F7CBF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2975A2-C640-F9C1-B87C-928B4BF6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910-BA9F-46D2-B5AD-4ADB7D1CB308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C60FC3-9079-D82E-CCF7-9807A99D0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E4FEFF-00DC-705F-01B3-C3FFC1BE8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4F78-1ED6-4330-9BF8-782566A8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90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D12FA0-207B-9C05-49E9-BEA3C4928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896C23-931D-46CD-AE58-499A59B1D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9DF150-BC7F-F313-8296-7A5E789C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910-BA9F-46D2-B5AD-4ADB7D1CB308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0DAE3B-1F4F-89AD-DC8C-FF2E9866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DA58B4-5FFD-8D83-6C78-CF449B17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4F78-1ED6-4330-9BF8-782566A8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9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D520F3-137C-D044-E966-637A57F6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BE99A-A249-1461-5DAF-76F9FA7EB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2ED73C-A006-6A81-EA84-9AC1BEE1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910-BA9F-46D2-B5AD-4ADB7D1CB308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BECAA5-247B-C149-48BF-59FF33F8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EF2384-4062-E427-6C07-BD5CD736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4F78-1ED6-4330-9BF8-782566A8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63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683A3-C948-0CC0-6757-8361E0EF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27DD41-A957-5B89-3381-03B664E63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4C232-2B63-1667-72F0-B7477817B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910-BA9F-46D2-B5AD-4ADB7D1CB308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24C1A3-3972-6A6F-E6A1-4DD06639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5ED28-FCEA-3A99-A758-AC3A59F0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4F78-1ED6-4330-9BF8-782566A8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14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54A11-B121-38B9-8666-FAB752133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28DD28-FB9D-9A70-3739-7D91EEEA1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9DA245-7646-5625-8465-1C6E10ABE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5AD886-DB3D-BBB9-8A0A-46B0EC9D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910-BA9F-46D2-B5AD-4ADB7D1CB308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F0FB4-1A0F-4C05-0EF4-9A6AF1F5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343716-7B2F-531B-2668-7314ED68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4F78-1ED6-4330-9BF8-782566A8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1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5C407F-948E-FB30-E59B-3C664FF3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D3F9BD-3644-C652-7A01-FFF57D183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779F8-B828-0F3B-93B0-8B19340BA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ACDE36-1E00-A000-D209-F8DBA5FB4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F552BE-020A-32B3-6310-544B47A11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A93799-B01D-E004-F33B-8FA80447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910-BA9F-46D2-B5AD-4ADB7D1CB308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951C6D-CC29-BCA9-6B5C-64B4461A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3ACD6F-510D-6DB8-566B-AE08B527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4F78-1ED6-4330-9BF8-782566A8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5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222EE4-FAA6-9F1C-0A1E-AB044953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B3EC30-1D41-1CD1-1C7E-A25CC1A34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910-BA9F-46D2-B5AD-4ADB7D1CB308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B98237-2B34-60B6-580A-55CC6141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4587BA-AA42-6DA7-D674-1F8651C7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4F78-1ED6-4330-9BF8-782566A8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87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073A8F-CA96-C780-BD78-521917CA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910-BA9F-46D2-B5AD-4ADB7D1CB308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54206A-77B5-1176-4C4C-04CDB1D6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C0C2F1-2B38-2920-A739-260D58A6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4F78-1ED6-4330-9BF8-782566A8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95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6DF3F-E88C-51DB-DF43-00FD2485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9DB7D8-0360-3DB7-1A54-F1490CF76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4754C4-9B40-1D9D-78AE-F823E8563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F202B1-30F8-1532-218E-0E2D97DA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910-BA9F-46D2-B5AD-4ADB7D1CB308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949ED1-201C-AD44-9B18-162F2A4C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037157-32D2-8DA3-40A5-9254077F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4F78-1ED6-4330-9BF8-782566A8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6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0F8AA-CABA-058D-6F73-E56DDF5B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6050D2-B99B-CC9B-C9FB-5A58D4062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18D27F-C74D-CCB8-5885-4B6E700F5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7D9407-2F45-FAE0-7A65-EB9D8D33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9910-BA9F-46D2-B5AD-4ADB7D1CB308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4B0B80-6514-C1F2-347B-D0D8FC418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9CCFFE-ABF9-EBD3-FE32-0CA7422B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64F78-1ED6-4330-9BF8-782566A8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37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5365D2-D38C-0FE1-51F1-B3028F2F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2FA03B-3BBE-7630-479D-E697FB8AE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E784C-A99C-CFB7-29DD-2BE1226B3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9910-BA9F-46D2-B5AD-4ADB7D1CB308}" type="datetimeFigureOut">
              <a:rPr lang="zh-CN" altLang="en-US" smtClean="0"/>
              <a:t>2025/7/21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BEFBF-E0E2-BB8E-BBA3-E81ADF24F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A5DD3-B54E-95E0-6971-DC3B9A74B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64F78-1ED6-4330-9BF8-782566A8C5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61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9264393F-5E81-A371-6771-65075EAABD5B}"/>
              </a:ext>
            </a:extLst>
          </p:cNvPr>
          <p:cNvSpPr/>
          <p:nvPr/>
        </p:nvSpPr>
        <p:spPr>
          <a:xfrm>
            <a:off x="169101" y="1758795"/>
            <a:ext cx="1749462" cy="3165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FA9BF03-FF93-A099-8892-F27B220732F8}"/>
              </a:ext>
            </a:extLst>
          </p:cNvPr>
          <p:cNvSpPr/>
          <p:nvPr/>
        </p:nvSpPr>
        <p:spPr>
          <a:xfrm>
            <a:off x="1935273" y="2540692"/>
            <a:ext cx="1365331" cy="4196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バフ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72C88266-8414-A518-A5AA-73001299910F}"/>
              </a:ext>
            </a:extLst>
          </p:cNvPr>
          <p:cNvCxnSpPr/>
          <p:nvPr/>
        </p:nvCxnSpPr>
        <p:spPr>
          <a:xfrm>
            <a:off x="3313135" y="2960310"/>
            <a:ext cx="784129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C25424DF-2318-469B-5E9B-3D6E0529695A}"/>
              </a:ext>
            </a:extLst>
          </p:cNvPr>
          <p:cNvSpPr/>
          <p:nvPr/>
        </p:nvSpPr>
        <p:spPr>
          <a:xfrm>
            <a:off x="1939451" y="2127337"/>
            <a:ext cx="1365331" cy="4196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カメラ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2C49651-3A5C-2A70-11CA-B75DC8B81E48}"/>
              </a:ext>
            </a:extLst>
          </p:cNvPr>
          <p:cNvCxnSpPr/>
          <p:nvPr/>
        </p:nvCxnSpPr>
        <p:spPr>
          <a:xfrm>
            <a:off x="3317313" y="2546955"/>
            <a:ext cx="784129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25BE72E-AF97-4982-E8C6-FA14A5DDE51D}"/>
              </a:ext>
            </a:extLst>
          </p:cNvPr>
          <p:cNvSpPr/>
          <p:nvPr/>
        </p:nvSpPr>
        <p:spPr>
          <a:xfrm>
            <a:off x="1929012" y="1277656"/>
            <a:ext cx="1365331" cy="4321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サウンド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DA14395-51DF-7989-E622-4B613CB136E7}"/>
              </a:ext>
            </a:extLst>
          </p:cNvPr>
          <p:cNvSpPr/>
          <p:nvPr/>
        </p:nvSpPr>
        <p:spPr>
          <a:xfrm>
            <a:off x="1931100" y="1711891"/>
            <a:ext cx="1365331" cy="4196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ビジュアルエフェクト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47A5DE3-F5C7-527B-F32D-EDD1C4919481}"/>
              </a:ext>
            </a:extLst>
          </p:cNvPr>
          <p:cNvCxnSpPr/>
          <p:nvPr/>
        </p:nvCxnSpPr>
        <p:spPr>
          <a:xfrm>
            <a:off x="3308962" y="2131509"/>
            <a:ext cx="784129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9106693-F282-1975-BE1D-E014B1BA9729}"/>
              </a:ext>
            </a:extLst>
          </p:cNvPr>
          <p:cNvCxnSpPr/>
          <p:nvPr/>
        </p:nvCxnSpPr>
        <p:spPr>
          <a:xfrm>
            <a:off x="3294343" y="1290181"/>
            <a:ext cx="784129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810B41F-D1EC-09B6-2050-DE659B0914B9}"/>
              </a:ext>
            </a:extLst>
          </p:cNvPr>
          <p:cNvCxnSpPr/>
          <p:nvPr/>
        </p:nvCxnSpPr>
        <p:spPr>
          <a:xfrm>
            <a:off x="3313137" y="1709800"/>
            <a:ext cx="784129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1A0AB7DE-F2C8-E0B0-8AC6-1CFA0A95D1D8}"/>
              </a:ext>
            </a:extLst>
          </p:cNvPr>
          <p:cNvSpPr/>
          <p:nvPr/>
        </p:nvSpPr>
        <p:spPr>
          <a:xfrm>
            <a:off x="169101" y="895611"/>
            <a:ext cx="10972800" cy="425049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6FC24B0-0799-4989-90E1-572B86A080D5}"/>
              </a:ext>
            </a:extLst>
          </p:cNvPr>
          <p:cNvCxnSpPr>
            <a:cxnSpLocks/>
          </p:cNvCxnSpPr>
          <p:nvPr/>
        </p:nvCxnSpPr>
        <p:spPr>
          <a:xfrm>
            <a:off x="3306871" y="895611"/>
            <a:ext cx="0" cy="42504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066BA484-8301-6B56-39F6-1A5A7A1D9568}"/>
              </a:ext>
            </a:extLst>
          </p:cNvPr>
          <p:cNvSpPr txBox="1"/>
          <p:nvPr/>
        </p:nvSpPr>
        <p:spPr>
          <a:xfrm>
            <a:off x="414405" y="1038230"/>
            <a:ext cx="1254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0" i="1" dirty="0">
                <a:effectLst/>
                <a:latin typeface="fkGroteskNeue"/>
              </a:rPr>
              <a:t>属性編集エリア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70787A-ADAD-9EFA-1B47-660B378D9239}"/>
              </a:ext>
            </a:extLst>
          </p:cNvPr>
          <p:cNvSpPr txBox="1"/>
          <p:nvPr/>
        </p:nvSpPr>
        <p:spPr>
          <a:xfrm>
            <a:off x="10056315" y="902060"/>
            <a:ext cx="1002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i="0" dirty="0">
                <a:effectLst/>
                <a:latin typeface="fkGrotesk"/>
              </a:rPr>
              <a:t>Timeline</a:t>
            </a:r>
            <a:endParaRPr lang="ja-JP" altLang="en-US" b="1" i="0" dirty="0">
              <a:effectLst/>
              <a:latin typeface="fkGrotesk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FAB7B0-1CEC-FBFA-0560-95480DF6D0F0}"/>
              </a:ext>
            </a:extLst>
          </p:cNvPr>
          <p:cNvSpPr/>
          <p:nvPr/>
        </p:nvSpPr>
        <p:spPr>
          <a:xfrm>
            <a:off x="3313135" y="893717"/>
            <a:ext cx="2467627" cy="369327"/>
          </a:xfrm>
          <a:prstGeom prst="rect">
            <a:avLst/>
          </a:prstGeom>
          <a:solidFill>
            <a:srgbClr val="4472C4">
              <a:alpha val="50196"/>
            </a:srgb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Animation Clip 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E3DC01-1D8C-1706-F4DA-F0A008DA326F}"/>
              </a:ext>
            </a:extLst>
          </p:cNvPr>
          <p:cNvSpPr/>
          <p:nvPr/>
        </p:nvSpPr>
        <p:spPr>
          <a:xfrm>
            <a:off x="5447780" y="897891"/>
            <a:ext cx="3996845" cy="369327"/>
          </a:xfrm>
          <a:prstGeom prst="rect">
            <a:avLst/>
          </a:prstGeom>
          <a:solidFill>
            <a:srgbClr val="4472C4">
              <a:alpha val="50196"/>
            </a:srgb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Animation Clip 2</a:t>
            </a:r>
            <a:endParaRPr lang="zh-CN" alt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74DDD3F-9C95-97DF-D353-BACBE196C07E}"/>
              </a:ext>
            </a:extLst>
          </p:cNvPr>
          <p:cNvCxnSpPr>
            <a:cxnSpLocks/>
          </p:cNvCxnSpPr>
          <p:nvPr/>
        </p:nvCxnSpPr>
        <p:spPr>
          <a:xfrm>
            <a:off x="1943623" y="902060"/>
            <a:ext cx="0" cy="424404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465304A-7299-04A3-1744-1786390FBC17}"/>
              </a:ext>
            </a:extLst>
          </p:cNvPr>
          <p:cNvSpPr/>
          <p:nvPr/>
        </p:nvSpPr>
        <p:spPr>
          <a:xfrm>
            <a:off x="3935263" y="1315234"/>
            <a:ext cx="1131518" cy="369327"/>
          </a:xfrm>
          <a:prstGeom prst="rect">
            <a:avLst/>
          </a:prstGeom>
          <a:solidFill>
            <a:schemeClr val="accent4">
              <a:lumMod val="50000"/>
              <a:alpha val="50196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Sound 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B3917BE-E6F8-7DDD-A08A-199172B35CF6}"/>
              </a:ext>
            </a:extLst>
          </p:cNvPr>
          <p:cNvSpPr/>
          <p:nvPr/>
        </p:nvSpPr>
        <p:spPr>
          <a:xfrm>
            <a:off x="5981177" y="1315326"/>
            <a:ext cx="1131518" cy="369327"/>
          </a:xfrm>
          <a:prstGeom prst="rect">
            <a:avLst/>
          </a:prstGeom>
          <a:solidFill>
            <a:schemeClr val="accent4">
              <a:lumMod val="50000"/>
              <a:alpha val="50196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Sound 2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49B0C08-0A1E-F650-9BC7-7B044C9A1095}"/>
              </a:ext>
            </a:extLst>
          </p:cNvPr>
          <p:cNvSpPr/>
          <p:nvPr/>
        </p:nvSpPr>
        <p:spPr>
          <a:xfrm>
            <a:off x="7962373" y="1737035"/>
            <a:ext cx="1131518" cy="369327"/>
          </a:xfrm>
          <a:prstGeom prst="rect">
            <a:avLst/>
          </a:prstGeom>
          <a:solidFill>
            <a:schemeClr val="tx2">
              <a:lumMod val="50000"/>
              <a:alpha val="50196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Effect 1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E92C55E-6269-D1DD-D966-44EECA9E221D}"/>
              </a:ext>
            </a:extLst>
          </p:cNvPr>
          <p:cNvSpPr/>
          <p:nvPr/>
        </p:nvSpPr>
        <p:spPr>
          <a:xfrm>
            <a:off x="4227534" y="2152481"/>
            <a:ext cx="4402899" cy="369327"/>
          </a:xfrm>
          <a:prstGeom prst="rect">
            <a:avLst/>
          </a:prstGeom>
          <a:solidFill>
            <a:schemeClr val="accent6">
              <a:lumMod val="50000"/>
              <a:alpha val="50196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Camera </a:t>
            </a:r>
            <a:r>
              <a:rPr lang="en-US" altLang="zh-CN" b="0" i="0" dirty="0">
                <a:effectLst/>
                <a:latin typeface="fkGrotesk"/>
              </a:rPr>
              <a:t>Configuration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73C8F86-45F4-B36F-BA6A-0E6FF1F1F631}"/>
              </a:ext>
            </a:extLst>
          </p:cNvPr>
          <p:cNvSpPr/>
          <p:nvPr/>
        </p:nvSpPr>
        <p:spPr>
          <a:xfrm>
            <a:off x="4991624" y="2568969"/>
            <a:ext cx="789138" cy="369327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Buff 1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3CE2785-0009-1DA3-286B-F6F1E9949052}"/>
              </a:ext>
            </a:extLst>
          </p:cNvPr>
          <p:cNvSpPr/>
          <p:nvPr/>
        </p:nvSpPr>
        <p:spPr>
          <a:xfrm>
            <a:off x="7446202" y="2569074"/>
            <a:ext cx="789138" cy="369327"/>
          </a:xfrm>
          <a:prstGeom prst="rect">
            <a:avLst/>
          </a:prstGeom>
          <a:solidFill>
            <a:schemeClr val="accent2">
              <a:lumMod val="75000"/>
              <a:alpha val="50196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Buff 2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9E0DD4B-44F8-3A36-B2FE-0D63C997271A}"/>
              </a:ext>
            </a:extLst>
          </p:cNvPr>
          <p:cNvSpPr txBox="1"/>
          <p:nvPr/>
        </p:nvSpPr>
        <p:spPr>
          <a:xfrm>
            <a:off x="2490925" y="3080969"/>
            <a:ext cx="5084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.</a:t>
            </a:r>
          </a:p>
          <a:p>
            <a:r>
              <a:rPr lang="en-US" altLang="zh-CN" sz="2800" dirty="0"/>
              <a:t>.</a:t>
            </a:r>
          </a:p>
          <a:p>
            <a:r>
              <a:rPr lang="en-US" altLang="zh-CN" sz="2800" dirty="0"/>
              <a:t>.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6525926-EA3C-2584-9108-87839FE6A1B9}"/>
              </a:ext>
            </a:extLst>
          </p:cNvPr>
          <p:cNvCxnSpPr>
            <a:cxnSpLocks/>
          </p:cNvCxnSpPr>
          <p:nvPr/>
        </p:nvCxnSpPr>
        <p:spPr>
          <a:xfrm flipH="1">
            <a:off x="1716066" y="2152480"/>
            <a:ext cx="2503114" cy="11249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410DF8C5-1ED1-F327-4B41-77B62B96B5EA}"/>
              </a:ext>
            </a:extLst>
          </p:cNvPr>
          <p:cNvSpPr/>
          <p:nvPr/>
        </p:nvSpPr>
        <p:spPr>
          <a:xfrm>
            <a:off x="306887" y="2208725"/>
            <a:ext cx="1311645" cy="3130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solidFill>
                  <a:schemeClr val="tx1"/>
                </a:solidFill>
              </a:rPr>
              <a:t>タイプ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箭头: V 形 40">
            <a:extLst>
              <a:ext uri="{FF2B5EF4-FFF2-40B4-BE49-F238E27FC236}">
                <a16:creationId xmlns:a16="http://schemas.microsoft.com/office/drawing/2014/main" id="{689BEB38-CACA-BC97-D3F6-BC90011A6A59}"/>
              </a:ext>
            </a:extLst>
          </p:cNvPr>
          <p:cNvSpPr/>
          <p:nvPr/>
        </p:nvSpPr>
        <p:spPr>
          <a:xfrm rot="5400000">
            <a:off x="1389592" y="2279345"/>
            <a:ext cx="176957" cy="17184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4E9B24A-002C-6DD3-6804-B56BC6875522}"/>
              </a:ext>
            </a:extLst>
          </p:cNvPr>
          <p:cNvSpPr/>
          <p:nvPr/>
        </p:nvSpPr>
        <p:spPr>
          <a:xfrm>
            <a:off x="310775" y="2973507"/>
            <a:ext cx="1307757" cy="3130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solidFill>
                  <a:schemeClr val="tx1"/>
                </a:solidFill>
              </a:rPr>
              <a:t>パラメーター</a:t>
            </a:r>
            <a:r>
              <a:rPr lang="en-US" altLang="ja-JP" sz="1000" dirty="0">
                <a:solidFill>
                  <a:schemeClr val="tx1"/>
                </a:solidFill>
              </a:rPr>
              <a:t>:   0.2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FE5777C-C84D-C9B3-534F-C9FBDEBD0CF8}"/>
              </a:ext>
            </a:extLst>
          </p:cNvPr>
          <p:cNvSpPr/>
          <p:nvPr/>
        </p:nvSpPr>
        <p:spPr>
          <a:xfrm>
            <a:off x="306887" y="3847915"/>
            <a:ext cx="1311645" cy="31308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solidFill>
                  <a:schemeClr val="tx1"/>
                </a:solidFill>
              </a:rPr>
              <a:t>カーブ編集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0F98FEF7-0D24-ACF2-1B36-D86633D00838}"/>
              </a:ext>
            </a:extLst>
          </p:cNvPr>
          <p:cNvSpPr/>
          <p:nvPr/>
        </p:nvSpPr>
        <p:spPr>
          <a:xfrm>
            <a:off x="1208762" y="3888234"/>
            <a:ext cx="319413" cy="234732"/>
          </a:xfrm>
          <a:custGeom>
            <a:avLst/>
            <a:gdLst>
              <a:gd name="connsiteX0" fmla="*/ 0 w 319413"/>
              <a:gd name="connsiteY0" fmla="*/ 19887 h 234732"/>
              <a:gd name="connsiteX1" fmla="*/ 112734 w 319413"/>
              <a:gd name="connsiteY1" fmla="*/ 19887 h 234732"/>
              <a:gd name="connsiteX2" fmla="*/ 175364 w 319413"/>
              <a:gd name="connsiteY2" fmla="*/ 226566 h 234732"/>
              <a:gd name="connsiteX3" fmla="*/ 319413 w 319413"/>
              <a:gd name="connsiteY3" fmla="*/ 195251 h 234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413" h="234732">
                <a:moveTo>
                  <a:pt x="0" y="19887"/>
                </a:moveTo>
                <a:cubicBezTo>
                  <a:pt x="41753" y="2664"/>
                  <a:pt x="83507" y="-14559"/>
                  <a:pt x="112734" y="19887"/>
                </a:cubicBezTo>
                <a:cubicBezTo>
                  <a:pt x="141961" y="54333"/>
                  <a:pt x="140918" y="197339"/>
                  <a:pt x="175364" y="226566"/>
                </a:cubicBezTo>
                <a:cubicBezTo>
                  <a:pt x="209810" y="255793"/>
                  <a:pt x="295405" y="197339"/>
                  <a:pt x="319413" y="19525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408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4C9FBAD-B86D-BFFA-F707-1264999D1844}"/>
              </a:ext>
            </a:extLst>
          </p:cNvPr>
          <p:cNvSpPr/>
          <p:nvPr/>
        </p:nvSpPr>
        <p:spPr>
          <a:xfrm>
            <a:off x="2467626" y="3817303"/>
            <a:ext cx="8160707" cy="1565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175242D-F6F3-5897-45CE-11EBD1C6558F}"/>
              </a:ext>
            </a:extLst>
          </p:cNvPr>
          <p:cNvSpPr/>
          <p:nvPr/>
        </p:nvSpPr>
        <p:spPr>
          <a:xfrm>
            <a:off x="5154457" y="3760936"/>
            <a:ext cx="250521" cy="2505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C06D055-D967-6275-A0E1-D3946CA98D5C}"/>
              </a:ext>
            </a:extLst>
          </p:cNvPr>
          <p:cNvSpPr txBox="1"/>
          <p:nvPr/>
        </p:nvSpPr>
        <p:spPr>
          <a:xfrm>
            <a:off x="4662811" y="3413479"/>
            <a:ext cx="1462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0" i="0" dirty="0">
                <a:effectLst/>
                <a:latin typeface="fkGroteskNeue"/>
              </a:rPr>
              <a:t>リリースポイント</a:t>
            </a:r>
            <a:endParaRPr lang="zh-CN" altLang="en-US" sz="12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34F876-D70D-8D07-8DCB-3E58338ED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259" y="1320241"/>
            <a:ext cx="1251756" cy="2093238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5A0EF7A6-694A-C49B-9F91-DB9E9E6F4B87}"/>
              </a:ext>
            </a:extLst>
          </p:cNvPr>
          <p:cNvSpPr/>
          <p:nvPr/>
        </p:nvSpPr>
        <p:spPr>
          <a:xfrm>
            <a:off x="2342365" y="3770330"/>
            <a:ext cx="250521" cy="25052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F331FE9-CD51-24F3-8B7F-87B7E6620026}"/>
              </a:ext>
            </a:extLst>
          </p:cNvPr>
          <p:cNvSpPr/>
          <p:nvPr/>
        </p:nvSpPr>
        <p:spPr>
          <a:xfrm>
            <a:off x="10503072" y="3773462"/>
            <a:ext cx="250521" cy="25052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05B9C13-BA88-7EB0-EC4D-BA4CD8CC22EF}"/>
              </a:ext>
            </a:extLst>
          </p:cNvPr>
          <p:cNvSpPr txBox="1"/>
          <p:nvPr/>
        </p:nvSpPr>
        <p:spPr>
          <a:xfrm>
            <a:off x="2213450" y="3413478"/>
            <a:ext cx="508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0" i="0" dirty="0">
                <a:effectLst/>
                <a:latin typeface="fkGroteskNeue"/>
              </a:rPr>
              <a:t>開始</a:t>
            </a:r>
            <a:endParaRPr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A76FF82-E878-8C25-3002-CA4437963C80}"/>
              </a:ext>
            </a:extLst>
          </p:cNvPr>
          <p:cNvSpPr txBox="1"/>
          <p:nvPr/>
        </p:nvSpPr>
        <p:spPr>
          <a:xfrm>
            <a:off x="10374157" y="3413477"/>
            <a:ext cx="508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0" i="0" dirty="0">
                <a:effectLst/>
                <a:latin typeface="fkGroteskNeue"/>
              </a:rPr>
              <a:t>終了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6813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99A39C-B73C-69BE-9093-66DF0EF10B76}"/>
              </a:ext>
            </a:extLst>
          </p:cNvPr>
          <p:cNvSpPr/>
          <p:nvPr/>
        </p:nvSpPr>
        <p:spPr>
          <a:xfrm>
            <a:off x="1055308" y="1384255"/>
            <a:ext cx="2242159" cy="7557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サーバーから送信された全プレイヤーの指令を受け取る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F77393-FA25-4952-3C74-88BDC0FE4584}"/>
              </a:ext>
            </a:extLst>
          </p:cNvPr>
          <p:cNvSpPr/>
          <p:nvPr/>
        </p:nvSpPr>
        <p:spPr>
          <a:xfrm>
            <a:off x="5436296" y="1384255"/>
            <a:ext cx="2242159" cy="755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順番に指令を実行する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0959991-7766-1A7E-A1CA-69EC4BD2A289}"/>
              </a:ext>
            </a:extLst>
          </p:cNvPr>
          <p:cNvSpPr/>
          <p:nvPr/>
        </p:nvSpPr>
        <p:spPr>
          <a:xfrm>
            <a:off x="3477534" y="1682792"/>
            <a:ext cx="1778695" cy="158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106C28F-2660-5C80-E7BC-4CDA71AA9E6F}"/>
              </a:ext>
            </a:extLst>
          </p:cNvPr>
          <p:cNvSpPr/>
          <p:nvPr/>
        </p:nvSpPr>
        <p:spPr>
          <a:xfrm>
            <a:off x="8656528" y="691279"/>
            <a:ext cx="2260948" cy="382044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0" i="0" dirty="0">
                <a:solidFill>
                  <a:schemeClr val="tx1"/>
                </a:solidFill>
                <a:effectLst/>
                <a:latin typeface="fkGroteskNeue"/>
              </a:rPr>
              <a:t>エンティティ（例えば上図の皿など）を生成または破壊する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32FCBBB-8555-0D69-3CDF-1AF0E70DEAA8}"/>
              </a:ext>
            </a:extLst>
          </p:cNvPr>
          <p:cNvSpPr/>
          <p:nvPr/>
        </p:nvSpPr>
        <p:spPr>
          <a:xfrm>
            <a:off x="8656528" y="1227810"/>
            <a:ext cx="2260948" cy="382044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0" i="0" dirty="0">
                <a:solidFill>
                  <a:schemeClr val="tx1"/>
                </a:solidFill>
                <a:effectLst/>
                <a:latin typeface="fkGroteskNeue"/>
              </a:rPr>
              <a:t>キャラクターにバフを付与または解除する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CED4507-2973-C5D3-A4FB-D1E43C0C751D}"/>
              </a:ext>
            </a:extLst>
          </p:cNvPr>
          <p:cNvSpPr/>
          <p:nvPr/>
        </p:nvSpPr>
        <p:spPr>
          <a:xfrm>
            <a:off x="8656528" y="1764341"/>
            <a:ext cx="2260948" cy="382044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0" i="0" dirty="0">
                <a:solidFill>
                  <a:schemeClr val="tx1"/>
                </a:solidFill>
                <a:effectLst/>
                <a:latin typeface="fkGroteskNeue"/>
              </a:rPr>
              <a:t>スキルのロジックを実行する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F516BA21-2DBE-2D95-9551-42487BA5416F}"/>
              </a:ext>
            </a:extLst>
          </p:cNvPr>
          <p:cNvSpPr/>
          <p:nvPr/>
        </p:nvSpPr>
        <p:spPr>
          <a:xfrm>
            <a:off x="7722296" y="567061"/>
            <a:ext cx="1526088" cy="2231462"/>
          </a:xfrm>
          <a:prstGeom prst="leftBrace">
            <a:avLst>
              <a:gd name="adj1" fmla="val 8333"/>
              <a:gd name="adj2" fmla="val 4964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D975755-19A4-2FE9-89D4-CAAD3AF66E0F}"/>
              </a:ext>
            </a:extLst>
          </p:cNvPr>
          <p:cNvSpPr/>
          <p:nvPr/>
        </p:nvSpPr>
        <p:spPr>
          <a:xfrm>
            <a:off x="8656528" y="2300872"/>
            <a:ext cx="2260948" cy="382044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0" i="0" dirty="0">
                <a:solidFill>
                  <a:schemeClr val="tx1"/>
                </a:solidFill>
                <a:effectLst/>
                <a:latin typeface="fkGroteskNeue"/>
              </a:rPr>
              <a:t>……</a:t>
            </a:r>
            <a:endParaRPr lang="ja-JP" altLang="en-US" sz="1100" b="0" i="0" dirty="0">
              <a:solidFill>
                <a:schemeClr val="tx1"/>
              </a:solidFill>
              <a:effectLst/>
              <a:latin typeface="fkGroteskNeue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28733F8-28F8-6CC8-B94B-9E2EE754E6BF}"/>
              </a:ext>
            </a:extLst>
          </p:cNvPr>
          <p:cNvSpPr/>
          <p:nvPr/>
        </p:nvSpPr>
        <p:spPr>
          <a:xfrm>
            <a:off x="5436294" y="3395138"/>
            <a:ext cx="2242159" cy="755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0" i="0" dirty="0">
                <a:solidFill>
                  <a:schemeClr val="tx1"/>
                </a:solidFill>
                <a:effectLst/>
                <a:latin typeface="fkGroteskNeue"/>
              </a:rPr>
              <a:t>Box2D  </a:t>
            </a:r>
            <a:r>
              <a:rPr lang="en-US" altLang="zh-CN" sz="1200" b="0" i="0" dirty="0">
                <a:solidFill>
                  <a:srgbClr val="4D4D4C"/>
                </a:solidFill>
                <a:effectLst/>
                <a:latin typeface="berkeleyMono"/>
              </a:rPr>
              <a:t>world-&gt;Step</a:t>
            </a:r>
          </a:p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物理シミュレーションを実施する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0B8C9AB2-5F50-1DF1-C809-BDCE69878A76}"/>
              </a:ext>
            </a:extLst>
          </p:cNvPr>
          <p:cNvSpPr/>
          <p:nvPr/>
        </p:nvSpPr>
        <p:spPr>
          <a:xfrm rot="5400000">
            <a:off x="6014708" y="2684874"/>
            <a:ext cx="1085331" cy="158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279D82-953A-0C11-FC43-6991AF2D8140}"/>
              </a:ext>
            </a:extLst>
          </p:cNvPr>
          <p:cNvSpPr/>
          <p:nvPr/>
        </p:nvSpPr>
        <p:spPr>
          <a:xfrm>
            <a:off x="1055306" y="3395138"/>
            <a:ext cx="2242159" cy="755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0" i="0" dirty="0">
                <a:solidFill>
                  <a:schemeClr val="tx1"/>
                </a:solidFill>
                <a:effectLst/>
                <a:latin typeface="fkGroteskNeue"/>
              </a:rPr>
              <a:t>Box2D</a:t>
            </a:r>
            <a:r>
              <a:rPr lang="ja-JP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の物理演算結果に従ってエンティティの描画位置を更新する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531AC1A5-BF28-FE11-1B6B-CE2A94325C43}"/>
              </a:ext>
            </a:extLst>
          </p:cNvPr>
          <p:cNvSpPr/>
          <p:nvPr/>
        </p:nvSpPr>
        <p:spPr>
          <a:xfrm rot="10800000">
            <a:off x="3477533" y="3693675"/>
            <a:ext cx="1778694" cy="158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AF0C7AF-D930-99BB-BD35-B0DCEDD28B3F}"/>
              </a:ext>
            </a:extLst>
          </p:cNvPr>
          <p:cNvSpPr/>
          <p:nvPr/>
        </p:nvSpPr>
        <p:spPr>
          <a:xfrm>
            <a:off x="8076169" y="5206842"/>
            <a:ext cx="2242159" cy="7557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非決定的な部分のロジック（例えば</a:t>
            </a:r>
            <a:r>
              <a:rPr lang="en-US" altLang="ja-JP" sz="1200" b="0" i="0" dirty="0">
                <a:solidFill>
                  <a:schemeClr val="tx1"/>
                </a:solidFill>
                <a:effectLst/>
                <a:latin typeface="fkGroteskNeue"/>
              </a:rPr>
              <a:t>UI</a:t>
            </a:r>
            <a:r>
              <a:rPr lang="ja-JP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など）を処理する。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6A4074C5-429C-C19B-60CA-9EF8B638A1B7}"/>
              </a:ext>
            </a:extLst>
          </p:cNvPr>
          <p:cNvSpPr/>
          <p:nvPr/>
        </p:nvSpPr>
        <p:spPr>
          <a:xfrm rot="5400000">
            <a:off x="1704763" y="4599528"/>
            <a:ext cx="943241" cy="158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1B2E94-FAFE-88EE-78CE-76E9A5C58355}"/>
              </a:ext>
            </a:extLst>
          </p:cNvPr>
          <p:cNvSpPr/>
          <p:nvPr/>
        </p:nvSpPr>
        <p:spPr>
          <a:xfrm>
            <a:off x="4565737" y="5206843"/>
            <a:ext cx="2242159" cy="7557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クライアントのプレイヤー入力を収集し、サーバーに送信する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FDF527F-BE28-1710-B5DF-108C245CC8BE}"/>
              </a:ext>
            </a:extLst>
          </p:cNvPr>
          <p:cNvSpPr/>
          <p:nvPr/>
        </p:nvSpPr>
        <p:spPr>
          <a:xfrm>
            <a:off x="8759867" y="3037702"/>
            <a:ext cx="2260948" cy="382044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0" i="0" dirty="0">
                <a:solidFill>
                  <a:schemeClr val="tx1"/>
                </a:solidFill>
                <a:effectLst/>
                <a:latin typeface="fkGroteskNeue"/>
              </a:rPr>
              <a:t>コリジョンコールバックを処理する。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8A39B6A-EDED-8FC3-C424-D3E397A254F0}"/>
              </a:ext>
            </a:extLst>
          </p:cNvPr>
          <p:cNvSpPr/>
          <p:nvPr/>
        </p:nvSpPr>
        <p:spPr>
          <a:xfrm>
            <a:off x="8759867" y="3709405"/>
            <a:ext cx="2260948" cy="72103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b="0" i="0" dirty="0">
                <a:solidFill>
                  <a:schemeClr val="tx1"/>
                </a:solidFill>
                <a:effectLst/>
                <a:latin typeface="fkGroteskNeue"/>
              </a:rPr>
              <a:t>コールバック内でエンティティの生成や破壊が発生する場合は、それらを</a:t>
            </a:r>
            <a:r>
              <a:rPr lang="en-US" altLang="ja-JP" sz="1100" b="0" i="0" dirty="0">
                <a:solidFill>
                  <a:schemeClr val="tx1"/>
                </a:solidFill>
                <a:effectLst/>
                <a:latin typeface="fkGroteskNeue"/>
              </a:rPr>
              <a:t>TaskManager</a:t>
            </a:r>
            <a:r>
              <a:rPr lang="ja-JP" altLang="en-US" sz="1100" b="0" i="0" dirty="0">
                <a:solidFill>
                  <a:schemeClr val="tx1"/>
                </a:solidFill>
                <a:effectLst/>
                <a:latin typeface="fkGroteskNeue"/>
              </a:rPr>
              <a:t>に渡して処理する。</a:t>
            </a:r>
          </a:p>
        </p:txBody>
      </p:sp>
      <p:sp>
        <p:nvSpPr>
          <p:cNvPr id="29" name="左大括号 28">
            <a:extLst>
              <a:ext uri="{FF2B5EF4-FFF2-40B4-BE49-F238E27FC236}">
                <a16:creationId xmlns:a16="http://schemas.microsoft.com/office/drawing/2014/main" id="{502A9BD7-8B83-1102-3C00-09F7CD7AA0F9}"/>
              </a:ext>
            </a:extLst>
          </p:cNvPr>
          <p:cNvSpPr/>
          <p:nvPr/>
        </p:nvSpPr>
        <p:spPr>
          <a:xfrm>
            <a:off x="7710812" y="2922741"/>
            <a:ext cx="1526088" cy="1658912"/>
          </a:xfrm>
          <a:prstGeom prst="leftBrace">
            <a:avLst>
              <a:gd name="adj1" fmla="val 8333"/>
              <a:gd name="adj2" fmla="val 4964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99C164E-11F1-3854-1F16-753C59683BD2}"/>
              </a:ext>
            </a:extLst>
          </p:cNvPr>
          <p:cNvSpPr/>
          <p:nvPr/>
        </p:nvSpPr>
        <p:spPr>
          <a:xfrm>
            <a:off x="1055305" y="5206843"/>
            <a:ext cx="2242159" cy="7557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0" i="0" dirty="0">
                <a:solidFill>
                  <a:schemeClr val="tx1"/>
                </a:solidFill>
                <a:effectLst/>
                <a:latin typeface="fkGroteskNeue"/>
              </a:rPr>
              <a:t>TaskManager</a:t>
            </a:r>
            <a:r>
              <a:rPr lang="ja-JP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、</a:t>
            </a:r>
            <a:r>
              <a:rPr lang="en-US" altLang="ja-JP" sz="1200" b="0" i="0" dirty="0">
                <a:solidFill>
                  <a:schemeClr val="tx1"/>
                </a:solidFill>
                <a:effectLst/>
                <a:latin typeface="fkGroteskNeue"/>
              </a:rPr>
              <a:t>ModuleManager</a:t>
            </a:r>
            <a:r>
              <a:rPr lang="ja-JP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、</a:t>
            </a:r>
            <a:r>
              <a:rPr lang="en-US" altLang="ja-JP" sz="1200" b="0" i="0" dirty="0">
                <a:solidFill>
                  <a:schemeClr val="tx1"/>
                </a:solidFill>
                <a:effectLst/>
                <a:latin typeface="fkGroteskNeue"/>
              </a:rPr>
              <a:t>BuffManager</a:t>
            </a:r>
            <a:r>
              <a:rPr lang="ja-JP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、</a:t>
            </a:r>
            <a:r>
              <a:rPr lang="en-US" altLang="ja-JP" sz="1200" b="0" i="0" dirty="0">
                <a:solidFill>
                  <a:schemeClr val="tx1"/>
                </a:solidFill>
                <a:effectLst/>
                <a:latin typeface="fkGroteskNeue"/>
              </a:rPr>
              <a:t>RoomManager </a:t>
            </a:r>
            <a:r>
              <a:rPr lang="ja-JP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など、</a:t>
            </a:r>
            <a:r>
              <a:rPr lang="zh-CN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様々</a:t>
            </a:r>
            <a:r>
              <a:rPr lang="ja-JP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なマネージャーを</a:t>
            </a:r>
            <a:r>
              <a:rPr lang="zh-CN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処理</a:t>
            </a:r>
            <a:r>
              <a:rPr lang="ja-JP" altLang="en-US" sz="1200" b="0" i="0" dirty="0">
                <a:solidFill>
                  <a:schemeClr val="tx1"/>
                </a:solidFill>
                <a:effectLst/>
                <a:latin typeface="fkGroteskNeue"/>
              </a:rPr>
              <a:t>する。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0BE04B6D-4142-A8E9-B3B1-070E862B8C5F}"/>
              </a:ext>
            </a:extLst>
          </p:cNvPr>
          <p:cNvSpPr/>
          <p:nvPr/>
        </p:nvSpPr>
        <p:spPr>
          <a:xfrm>
            <a:off x="3420637" y="5505380"/>
            <a:ext cx="1021927" cy="158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666654FB-946D-CE03-7CB6-95FCC8448C66}"/>
              </a:ext>
            </a:extLst>
          </p:cNvPr>
          <p:cNvSpPr/>
          <p:nvPr/>
        </p:nvSpPr>
        <p:spPr>
          <a:xfrm>
            <a:off x="6931069" y="5505380"/>
            <a:ext cx="1021927" cy="1586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320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4C8251E-1E6C-C7A2-275F-2B6FE20AF8D1}"/>
              </a:ext>
            </a:extLst>
          </p:cNvPr>
          <p:cNvSpPr/>
          <p:nvPr/>
        </p:nvSpPr>
        <p:spPr>
          <a:xfrm>
            <a:off x="1603334" y="2217107"/>
            <a:ext cx="5805812" cy="3845490"/>
          </a:xfrm>
          <a:prstGeom prst="ellipse">
            <a:avLst/>
          </a:prstGeom>
          <a:solidFill>
            <a:srgbClr val="FFE699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8AE697-3338-23FB-C857-AD05F6F8084E}"/>
              </a:ext>
            </a:extLst>
          </p:cNvPr>
          <p:cNvSpPr txBox="1"/>
          <p:nvPr/>
        </p:nvSpPr>
        <p:spPr>
          <a:xfrm>
            <a:off x="3742965" y="2424016"/>
            <a:ext cx="211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Server Code</a:t>
            </a:r>
            <a:endParaRPr lang="zh-CN" altLang="en-US" b="1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DDC2D0D-E8E2-017F-FD74-6BAEC69F989A}"/>
              </a:ext>
            </a:extLst>
          </p:cNvPr>
          <p:cNvSpPr/>
          <p:nvPr/>
        </p:nvSpPr>
        <p:spPr>
          <a:xfrm>
            <a:off x="3464191" y="2975100"/>
            <a:ext cx="1506225" cy="6465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Home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552DFC2-6B8A-95A3-C6A0-A2EB29397384}"/>
              </a:ext>
            </a:extLst>
          </p:cNvPr>
          <p:cNvSpPr/>
          <p:nvPr/>
        </p:nvSpPr>
        <p:spPr>
          <a:xfrm>
            <a:off x="1919023" y="3454725"/>
            <a:ext cx="1506225" cy="6465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Match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C5B5C03-4844-DDA9-30B6-0F6897280E2C}"/>
              </a:ext>
            </a:extLst>
          </p:cNvPr>
          <p:cNvSpPr/>
          <p:nvPr/>
        </p:nvSpPr>
        <p:spPr>
          <a:xfrm>
            <a:off x="1919023" y="4348408"/>
            <a:ext cx="1506225" cy="6465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Chat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CC88F33-D142-87F6-59C8-528D492DC32C}"/>
              </a:ext>
            </a:extLst>
          </p:cNvPr>
          <p:cNvSpPr/>
          <p:nvPr/>
        </p:nvSpPr>
        <p:spPr>
          <a:xfrm>
            <a:off x="3676209" y="4087121"/>
            <a:ext cx="1506225" cy="6465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Activity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1E874EE-3B45-8634-F979-0F4D80D0C024}"/>
              </a:ext>
            </a:extLst>
          </p:cNvPr>
          <p:cNvSpPr/>
          <p:nvPr/>
        </p:nvSpPr>
        <p:spPr>
          <a:xfrm>
            <a:off x="5337238" y="2217107"/>
            <a:ext cx="5805812" cy="3845490"/>
          </a:xfrm>
          <a:prstGeom prst="ellipse">
            <a:avLst/>
          </a:prstGeom>
          <a:solidFill>
            <a:srgbClr val="E2F0D9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A8EB540-EC02-FF0E-D5BE-CA4C8B72835D}"/>
              </a:ext>
            </a:extLst>
          </p:cNvPr>
          <p:cNvSpPr txBox="1"/>
          <p:nvPr/>
        </p:nvSpPr>
        <p:spPr>
          <a:xfrm>
            <a:off x="7363381" y="2540450"/>
            <a:ext cx="2037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Client Code</a:t>
            </a:r>
            <a:endParaRPr lang="zh-CN" altLang="en-US" b="1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C9AD8CD-7516-E103-2B67-F9AA4E9355F8}"/>
              </a:ext>
            </a:extLst>
          </p:cNvPr>
          <p:cNvSpPr/>
          <p:nvPr/>
        </p:nvSpPr>
        <p:spPr>
          <a:xfrm>
            <a:off x="3033876" y="5183593"/>
            <a:ext cx="1506225" cy="6465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……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E55EB0C-8A39-9A08-F220-1EB3A65B1B6A}"/>
              </a:ext>
            </a:extLst>
          </p:cNvPr>
          <p:cNvSpPr txBox="1"/>
          <p:nvPr/>
        </p:nvSpPr>
        <p:spPr>
          <a:xfrm>
            <a:off x="5958163" y="3120896"/>
            <a:ext cx="1421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Server </a:t>
            </a:r>
          </a:p>
          <a:p>
            <a:r>
              <a:rPr lang="en-US" altLang="zh-CN" b="1" dirty="0">
                <a:solidFill>
                  <a:schemeClr val="accent2"/>
                </a:solidFill>
              </a:rPr>
              <a:t>Ingame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D1248A5-8C5E-D58A-EBA8-5FF24CC4C017}"/>
              </a:ext>
            </a:extLst>
          </p:cNvPr>
          <p:cNvSpPr/>
          <p:nvPr/>
        </p:nvSpPr>
        <p:spPr>
          <a:xfrm>
            <a:off x="9099775" y="2793348"/>
            <a:ext cx="1423583" cy="6465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UISystem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98100EC-E5DC-0D20-2BE7-DCB1804DDD57}"/>
              </a:ext>
            </a:extLst>
          </p:cNvPr>
          <p:cNvSpPr/>
          <p:nvPr/>
        </p:nvSpPr>
        <p:spPr>
          <a:xfrm>
            <a:off x="7358727" y="3270480"/>
            <a:ext cx="1659171" cy="5521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InGameSystem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BB65D88-6A87-7810-4D26-54FE9FF1B463}"/>
              </a:ext>
            </a:extLst>
          </p:cNvPr>
          <p:cNvSpPr/>
          <p:nvPr/>
        </p:nvSpPr>
        <p:spPr>
          <a:xfrm>
            <a:off x="5403080" y="3877973"/>
            <a:ext cx="1421031" cy="41829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RoomManager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9EC9D4C-8EE0-893C-4C78-B4EE4BE81793}"/>
              </a:ext>
            </a:extLst>
          </p:cNvPr>
          <p:cNvSpPr/>
          <p:nvPr/>
        </p:nvSpPr>
        <p:spPr>
          <a:xfrm>
            <a:off x="5726206" y="4392504"/>
            <a:ext cx="1529103" cy="41829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AnimConfigition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ECA7F5F-447B-7EE8-33A2-1E28030EEDE5}"/>
              </a:ext>
            </a:extLst>
          </p:cNvPr>
          <p:cNvSpPr/>
          <p:nvPr/>
        </p:nvSpPr>
        <p:spPr>
          <a:xfrm>
            <a:off x="5958163" y="5004973"/>
            <a:ext cx="791504" cy="41829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……</a:t>
            </a:r>
            <a:endParaRPr lang="zh-CN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DEB8521-99B3-3A59-F37C-F7A12EE11651}"/>
              </a:ext>
            </a:extLst>
          </p:cNvPr>
          <p:cNvSpPr/>
          <p:nvPr/>
        </p:nvSpPr>
        <p:spPr>
          <a:xfrm>
            <a:off x="7513530" y="4111727"/>
            <a:ext cx="1504368" cy="6465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MatchSystem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FD29A89-BA51-843F-CDB3-781D825F1EC3}"/>
              </a:ext>
            </a:extLst>
          </p:cNvPr>
          <p:cNvSpPr/>
          <p:nvPr/>
        </p:nvSpPr>
        <p:spPr>
          <a:xfrm>
            <a:off x="9307397" y="3672184"/>
            <a:ext cx="1504368" cy="6465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EventSystem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9BA8CAF-DA0D-FAE7-3606-5F13242F02AD}"/>
              </a:ext>
            </a:extLst>
          </p:cNvPr>
          <p:cNvSpPr/>
          <p:nvPr/>
        </p:nvSpPr>
        <p:spPr>
          <a:xfrm>
            <a:off x="7630124" y="5208841"/>
            <a:ext cx="1504368" cy="6465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……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56D00CA-0979-F4AA-7E99-B92BF83C056E}"/>
              </a:ext>
            </a:extLst>
          </p:cNvPr>
          <p:cNvSpPr/>
          <p:nvPr/>
        </p:nvSpPr>
        <p:spPr>
          <a:xfrm>
            <a:off x="9031248" y="4733708"/>
            <a:ext cx="1557418" cy="64658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ConfigSystem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38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196</Words>
  <Application>Microsoft Office PowerPoint</Application>
  <PresentationFormat>宽屏</PresentationFormat>
  <Paragraphs>55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berkeleyMono</vt:lpstr>
      <vt:lpstr>fkGrotesk</vt:lpstr>
      <vt:lpstr>fkGroteskNeue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 Lan</dc:creator>
  <cp:lastModifiedBy>Y Lan</cp:lastModifiedBy>
  <cp:revision>20</cp:revision>
  <dcterms:created xsi:type="dcterms:W3CDTF">2025-07-16T11:03:36Z</dcterms:created>
  <dcterms:modified xsi:type="dcterms:W3CDTF">2025-07-21T00:54:24Z</dcterms:modified>
</cp:coreProperties>
</file>