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Flowchart: Process 7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1" name="Group 11"/>
          <p:cNvGrpSpPr/>
          <p:nvPr/>
        </p:nvGrpSpPr>
        <p:grpSpPr>
          <a:xfrm>
            <a:off x="2831731" y="3945629"/>
            <a:ext cx="3917519" cy="486927"/>
            <a:chOff x="-1" y="0"/>
            <a:chExt cx="3917517" cy="486925"/>
          </a:xfrm>
        </p:grpSpPr>
        <p:pic>
          <p:nvPicPr>
            <p:cNvPr id="19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9" cy="486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-2" y="-1"/>
              <a:ext cx="420456" cy="486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4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25" name="TextBox 21"/>
          <p:cNvSpPr txBox="1"/>
          <p:nvPr/>
        </p:nvSpPr>
        <p:spPr>
          <a:xfrm>
            <a:off x="533400" y="6531609"/>
            <a:ext cx="2787650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-1" y="653853"/>
            <a:ext cx="9144003" cy="4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685800" y="2130425"/>
            <a:ext cx="7772400" cy="1470029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251373" y="6404294"/>
            <a:ext cx="263979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Title 1"/>
          <p:cNvSpPr txBox="1"/>
          <p:nvPr/>
        </p:nvSpPr>
        <p:spPr>
          <a:xfrm>
            <a:off x="426888" y="3962400"/>
            <a:ext cx="3535514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4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-1" y="653853"/>
            <a:ext cx="9144003" cy="4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4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4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4"/>
            <a:ext cx="9144000" cy="560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-1" y="653853"/>
            <a:ext cx="9144003" cy="4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8"/>
            <a:ext cx="2179730" cy="48135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extBox 15"/>
          <p:cNvSpPr txBox="1"/>
          <p:nvPr/>
        </p:nvSpPr>
        <p:spPr>
          <a:xfrm>
            <a:off x="533400" y="6531609"/>
            <a:ext cx="2787650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" name="Flowchart: Process 16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Flowchart: Process 7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88" y="3962400"/>
            <a:ext cx="3535514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370402" y="4034787"/>
            <a:ext cx="2270008" cy="381004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4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Flowchart: Process 16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-1" y="653853"/>
            <a:ext cx="9144003" cy="4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Title 1"/>
          <p:cNvSpPr txBox="1"/>
          <p:nvPr/>
        </p:nvSpPr>
        <p:spPr>
          <a:xfrm>
            <a:off x="426888" y="3962400"/>
            <a:ext cx="3535514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4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88" y="3737612"/>
            <a:ext cx="6335866" cy="34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4"/>
            <a:ext cx="2787653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1"/>
          <p:cNvSpPr/>
          <p:nvPr/>
        </p:nvSpPr>
        <p:spPr>
          <a:xfrm>
            <a:off x="-1" y="653853"/>
            <a:ext cx="9144003" cy="4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extBox 13"/>
          <p:cNvSpPr txBox="1"/>
          <p:nvPr/>
        </p:nvSpPr>
        <p:spPr>
          <a:xfrm>
            <a:off x="533400" y="6531609"/>
            <a:ext cx="2787650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7" name="Group 14"/>
          <p:cNvGrpSpPr/>
          <p:nvPr/>
        </p:nvGrpSpPr>
        <p:grpSpPr>
          <a:xfrm>
            <a:off x="5232357" y="6411718"/>
            <a:ext cx="3917517" cy="486927"/>
            <a:chOff x="-1" y="0"/>
            <a:chExt cx="3917516" cy="486925"/>
          </a:xfrm>
        </p:grpSpPr>
        <p:pic>
          <p:nvPicPr>
            <p:cNvPr id="5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7" y="-1"/>
              <a:ext cx="3514899" cy="486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-2" y="-1"/>
              <a:ext cx="420456" cy="486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6329182" y="6247132"/>
            <a:ext cx="224018" cy="218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7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ieb6Svbc10E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20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215" name="Text Placeholder 2"/>
          <p:cNvSpPr txBox="1"/>
          <p:nvPr>
            <p:ph type="body" sz="quarter" idx="1"/>
          </p:nvPr>
        </p:nvSpPr>
        <p:spPr>
          <a:xfrm>
            <a:off x="3370402" y="4034787"/>
            <a:ext cx="2270009" cy="381004"/>
          </a:xfrm>
          <a:prstGeom prst="rect">
            <a:avLst/>
          </a:prstGeom>
        </p:spPr>
        <p:txBody>
          <a:bodyPr/>
          <a:lstStyle/>
          <a:p>
            <a:pPr/>
            <a:r>
              <a:t>Month, day, year</a:t>
            </a:r>
          </a:p>
        </p:txBody>
      </p:sp>
      <p:sp>
        <p:nvSpPr>
          <p:cNvPr id="21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 txBox="1"/>
          <p:nvPr/>
        </p:nvSpPr>
        <p:spPr>
          <a:xfrm>
            <a:off x="152398" y="4952998"/>
            <a:ext cx="8882745" cy="123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Team’s Task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The Team’s Task</a:t>
            </a:r>
          </a:p>
        </p:txBody>
      </p:sp>
      <p:sp>
        <p:nvSpPr>
          <p:cNvPr id="244" name="Task:  Make a list in HTML showing the three branches…"/>
          <p:cNvSpPr txBox="1"/>
          <p:nvPr/>
        </p:nvSpPr>
        <p:spPr>
          <a:xfrm>
            <a:off x="911981" y="1370330"/>
            <a:ext cx="7569803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Programming Team:"/>
          <p:cNvSpPr txBox="1"/>
          <p:nvPr/>
        </p:nvSpPr>
        <p:spPr>
          <a:xfrm>
            <a:off x="3508028" y="3249927"/>
            <a:ext cx="212793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Programming Team:</a:t>
            </a: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3949320" y="3960526"/>
            <a:ext cx="1219204" cy="152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2"/>
            <a:ext cx="1239408" cy="1520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SpongeBob &amp; Kobe make their edits</a:t>
            </a:r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7"/>
          <p:cNvSpPr/>
          <p:nvPr/>
        </p:nvSpPr>
        <p:spPr>
          <a:xfrm flipV="1">
            <a:off x="2057399" y="1499176"/>
            <a:ext cx="457204" cy="32793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9"/>
          <p:cNvSpPr txBox="1"/>
          <p:nvPr/>
        </p:nvSpPr>
        <p:spPr>
          <a:xfrm>
            <a:off x="2543174" y="1222177"/>
            <a:ext cx="15750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55" name="Straight Connector 12"/>
          <p:cNvSpPr/>
          <p:nvPr/>
        </p:nvSpPr>
        <p:spPr>
          <a:xfrm flipV="1">
            <a:off x="2085974" y="4746997"/>
            <a:ext cx="457204" cy="32793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TextBox 13"/>
          <p:cNvSpPr txBox="1"/>
          <p:nvPr/>
        </p:nvSpPr>
        <p:spPr>
          <a:xfrm>
            <a:off x="2666999" y="4441533"/>
            <a:ext cx="15750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4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15"/>
          <p:cNvSpPr txBox="1"/>
          <p:nvPr/>
        </p:nvSpPr>
        <p:spPr>
          <a:xfrm>
            <a:off x="3798363" y="2501525"/>
            <a:ext cx="245755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59" name="TextBox 18"/>
          <p:cNvSpPr txBox="1"/>
          <p:nvPr/>
        </p:nvSpPr>
        <p:spPr>
          <a:xfrm>
            <a:off x="4242351" y="5325404"/>
            <a:ext cx="1747199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6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ifferent Solutions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Different Solutions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816600" y="2786513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&lt;ul&gt;…"/>
          <p:cNvSpPr txBox="1"/>
          <p:nvPr/>
        </p:nvSpPr>
        <p:spPr>
          <a:xfrm>
            <a:off x="302380" y="1226222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66" name="&lt;ul&gt;…"/>
          <p:cNvSpPr txBox="1"/>
          <p:nvPr/>
        </p:nvSpPr>
        <p:spPr>
          <a:xfrm>
            <a:off x="5655128" y="1124622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grpSp>
        <p:nvGrpSpPr>
          <p:cNvPr id="269" name="Different"/>
          <p:cNvGrpSpPr/>
          <p:nvPr/>
        </p:nvGrpSpPr>
        <p:grpSpPr>
          <a:xfrm>
            <a:off x="3437494" y="1202091"/>
            <a:ext cx="1849609" cy="1399498"/>
            <a:chOff x="0" y="0"/>
            <a:chExt cx="1849608" cy="1399496"/>
          </a:xfrm>
        </p:grpSpPr>
        <p:sp>
          <p:nvSpPr>
            <p:cNvPr id="267" name="Double Arrow"/>
            <p:cNvSpPr/>
            <p:nvPr/>
          </p:nvSpPr>
          <p:spPr>
            <a:xfrm>
              <a:off x="0" y="-1"/>
              <a:ext cx="1849609" cy="1399497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</a:p>
          </p:txBody>
        </p:sp>
        <p:sp>
          <p:nvSpPr>
            <p:cNvPr id="268" name="Different"/>
            <p:cNvSpPr txBox="1"/>
            <p:nvPr/>
          </p:nvSpPr>
          <p:spPr>
            <a:xfrm>
              <a:off x="178817" y="387326"/>
              <a:ext cx="1491974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solution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</a:p>
        </p:txBody>
      </p: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825500" y="4404278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“Let’s settle on this…”"/>
          <p:cNvSpPr txBox="1"/>
          <p:nvPr/>
        </p:nvSpPr>
        <p:spPr>
          <a:xfrm>
            <a:off x="5880475" y="2181567"/>
            <a:ext cx="3194106" cy="44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“Let’s settle on this…”</a:t>
            </a:r>
          </a:p>
        </p:txBody>
      </p:sp>
      <p:sp>
        <p:nvSpPr>
          <p:cNvPr id="275" name="&lt;ul&gt;…"/>
          <p:cNvSpPr txBox="1"/>
          <p:nvPr/>
        </p:nvSpPr>
        <p:spPr>
          <a:xfrm>
            <a:off x="5492748" y="2601688"/>
            <a:ext cx="308144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&lt;ul&gt;…"/>
          <p:cNvSpPr txBox="1"/>
          <p:nvPr/>
        </p:nvSpPr>
        <p:spPr>
          <a:xfrm>
            <a:off x="2550279" y="1150022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77" name="&lt;ul&gt;…"/>
          <p:cNvSpPr txBox="1"/>
          <p:nvPr/>
        </p:nvSpPr>
        <p:spPr>
          <a:xfrm>
            <a:off x="2365828" y="4452022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278" name="Line"/>
          <p:cNvSpPr/>
          <p:nvPr/>
        </p:nvSpPr>
        <p:spPr>
          <a:xfrm>
            <a:off x="4164507" y="2597322"/>
            <a:ext cx="1337316" cy="6417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 flipV="1">
            <a:off x="4163155" y="3555998"/>
            <a:ext cx="1338669" cy="5871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Kiss dude </a:t>
            </a:r>
          </a:p>
        </p:txBody>
      </p:sp>
      <p:pic>
        <p:nvPicPr>
          <p:cNvPr id="2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Box 15"/>
          <p:cNvSpPr txBox="1"/>
          <p:nvPr/>
        </p:nvSpPr>
        <p:spPr>
          <a:xfrm>
            <a:off x="2490478" y="2857357"/>
            <a:ext cx="4507223" cy="1143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10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extBox 17"/>
          <p:cNvSpPr txBox="1"/>
          <p:nvPr/>
        </p:nvSpPr>
        <p:spPr>
          <a:xfrm>
            <a:off x="3665682" y="1199263"/>
            <a:ext cx="3668115" cy="178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&lt;list&gt;…"/>
          <p:cNvSpPr txBox="1"/>
          <p:nvPr/>
        </p:nvSpPr>
        <p:spPr>
          <a:xfrm>
            <a:off x="5389281" y="3715329"/>
            <a:ext cx="3502479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&lt;ul&gt;…"/>
          <p:cNvSpPr txBox="1"/>
          <p:nvPr/>
        </p:nvSpPr>
        <p:spPr>
          <a:xfrm>
            <a:off x="654047" y="3715329"/>
            <a:ext cx="3081444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Line"/>
          <p:cNvSpPr/>
          <p:nvPr/>
        </p:nvSpPr>
        <p:spPr>
          <a:xfrm>
            <a:off x="850899" y="4305300"/>
            <a:ext cx="2787653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>
            <a:off x="977899" y="4660900"/>
            <a:ext cx="2787653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>
            <a:off x="1104899" y="5016500"/>
            <a:ext cx="2787653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634998" y="3949700"/>
            <a:ext cx="709633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>
            <a:off x="673338" y="5372470"/>
            <a:ext cx="872901" cy="4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Arrow"/>
          <p:cNvSpPr/>
          <p:nvPr/>
        </p:nvSpPr>
        <p:spPr>
          <a:xfrm>
            <a:off x="4113272" y="3964249"/>
            <a:ext cx="1055294" cy="1270004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extBox 21"/>
          <p:cNvSpPr txBox="1"/>
          <p:nvPr/>
        </p:nvSpPr>
        <p:spPr>
          <a:xfrm>
            <a:off x="2514600" y="2747659"/>
            <a:ext cx="6558644" cy="152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Smiley Face 22"/>
          <p:cNvGrpSpPr/>
          <p:nvPr/>
        </p:nvGrpSpPr>
        <p:grpSpPr>
          <a:xfrm>
            <a:off x="866769" y="1307702"/>
            <a:ext cx="720031" cy="720029"/>
            <a:chOff x="-1" y="-1"/>
            <a:chExt cx="720029" cy="720027"/>
          </a:xfrm>
        </p:grpSpPr>
        <p:sp>
          <p:nvSpPr>
            <p:cNvPr id="302" name="Circle"/>
            <p:cNvSpPr/>
            <p:nvPr/>
          </p:nvSpPr>
          <p:spPr>
            <a:xfrm>
              <a:off x="-1" y="-2"/>
              <a:ext cx="720029" cy="720029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Shape"/>
            <p:cNvSpPr/>
            <p:nvPr/>
          </p:nvSpPr>
          <p:spPr>
            <a:xfrm>
              <a:off x="207173" y="214840"/>
              <a:ext cx="305679" cy="7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"/>
            <p:cNvSpPr/>
            <p:nvPr/>
          </p:nvSpPr>
          <p:spPr>
            <a:xfrm>
              <a:off x="-2" y="-2"/>
              <a:ext cx="720028" cy="72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9" name="Smiley Face 23"/>
          <p:cNvGrpSpPr/>
          <p:nvPr/>
        </p:nvGrpSpPr>
        <p:grpSpPr>
          <a:xfrm>
            <a:off x="806029" y="4685376"/>
            <a:ext cx="673943" cy="673943"/>
            <a:chOff x="0" y="-1"/>
            <a:chExt cx="673942" cy="673942"/>
          </a:xfrm>
        </p:grpSpPr>
        <p:sp>
          <p:nvSpPr>
            <p:cNvPr id="306" name="Circle"/>
            <p:cNvSpPr/>
            <p:nvPr/>
          </p:nvSpPr>
          <p:spPr>
            <a:xfrm>
              <a:off x="-1" y="-1"/>
              <a:ext cx="673943" cy="67394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"/>
            <p:cNvSpPr/>
            <p:nvPr/>
          </p:nvSpPr>
          <p:spPr>
            <a:xfrm>
              <a:off x="193911" y="201088"/>
              <a:ext cx="286117" cy="7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"/>
            <p:cNvSpPr/>
            <p:nvPr/>
          </p:nvSpPr>
          <p:spPr>
            <a:xfrm>
              <a:off x="-1" y="-2"/>
              <a:ext cx="673943" cy="67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12" name="Content Placeholder 2"/>
          <p:cNvSpPr txBox="1"/>
          <p:nvPr/>
        </p:nvSpPr>
        <p:spPr>
          <a:xfrm>
            <a:off x="443344" y="914398"/>
            <a:ext cx="8229601" cy="4956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8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TextBox 9"/>
          <p:cNvSpPr txBox="1"/>
          <p:nvPr/>
        </p:nvSpPr>
        <p:spPr>
          <a:xfrm>
            <a:off x="3550451" y="5778379"/>
            <a:ext cx="228599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sp>
        <p:nvSpPr>
          <p:cNvPr id="317" name="TextBox 13"/>
          <p:cNvSpPr txBox="1"/>
          <p:nvPr/>
        </p:nvSpPr>
        <p:spPr>
          <a:xfrm>
            <a:off x="582410" y="5784520"/>
            <a:ext cx="1480500" cy="3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18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34999" y="4167275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Coins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 flipH="1">
            <a:off x="2537403" y="3073867"/>
            <a:ext cx="1670181" cy="9567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4570031" y="3062845"/>
            <a:ext cx="4" cy="9192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Personal branch"/>
          <p:cNvSpPr txBox="1"/>
          <p:nvPr/>
        </p:nvSpPr>
        <p:spPr>
          <a:xfrm>
            <a:off x="3873424" y="2621495"/>
            <a:ext cx="173023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Personal branch</a:t>
            </a:r>
          </a:p>
        </p:txBody>
      </p:sp>
      <p:sp>
        <p:nvSpPr>
          <p:cNvPr id="323" name="Master Branch"/>
          <p:cNvSpPr txBox="1"/>
          <p:nvPr/>
        </p:nvSpPr>
        <p:spPr>
          <a:xfrm>
            <a:off x="3935040" y="694554"/>
            <a:ext cx="155331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Master Branch</a:t>
            </a:r>
          </a:p>
        </p:txBody>
      </p:sp>
      <p:pic>
        <p:nvPicPr>
          <p:cNvPr id="32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9"/>
          <p:cNvSpPr txBox="1"/>
          <p:nvPr/>
        </p:nvSpPr>
        <p:spPr>
          <a:xfrm>
            <a:off x="6264959" y="5778379"/>
            <a:ext cx="2031498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sp>
        <p:nvSpPr>
          <p:cNvPr id="326" name="Line"/>
          <p:cNvSpPr/>
          <p:nvPr/>
        </p:nvSpPr>
        <p:spPr>
          <a:xfrm>
            <a:off x="5295898" y="3132376"/>
            <a:ext cx="1212611" cy="6041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‘Branch’ = personal copy"/>
          <p:cNvSpPr txBox="1"/>
          <p:nvPr/>
        </p:nvSpPr>
        <p:spPr>
          <a:xfrm>
            <a:off x="6144381" y="1718679"/>
            <a:ext cx="263469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team goes to work</a:t>
            </a:r>
          </a:p>
        </p:txBody>
      </p:sp>
      <p:pic>
        <p:nvPicPr>
          <p:cNvPr id="3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&lt;ul&gt;…"/>
          <p:cNvSpPr txBox="1"/>
          <p:nvPr/>
        </p:nvSpPr>
        <p:spPr>
          <a:xfrm>
            <a:off x="2956679" y="1162722"/>
            <a:ext cx="2767082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pic>
        <p:nvPicPr>
          <p:cNvPr id="332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11199" y="3621175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&lt;ul&gt;…"/>
          <p:cNvSpPr txBox="1"/>
          <p:nvPr/>
        </p:nvSpPr>
        <p:spPr>
          <a:xfrm>
            <a:off x="3020180" y="3668919"/>
            <a:ext cx="3135989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5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ectangle 21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 pushes first</a:t>
            </a:r>
          </a:p>
        </p:txBody>
      </p:sp>
      <p:sp>
        <p:nvSpPr>
          <p:cNvPr id="337" name="TextBox 15"/>
          <p:cNvSpPr txBox="1"/>
          <p:nvPr/>
        </p:nvSpPr>
        <p:spPr>
          <a:xfrm>
            <a:off x="2462632" y="1061591"/>
            <a:ext cx="1476072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sp>
        <p:nvSpPr>
          <p:cNvPr id="338" name="TextBox 16"/>
          <p:cNvSpPr txBox="1"/>
          <p:nvPr/>
        </p:nvSpPr>
        <p:spPr>
          <a:xfrm>
            <a:off x="1934534" y="5820092"/>
            <a:ext cx="248345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pic>
        <p:nvPicPr>
          <p:cNvPr id="3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5" y="1512500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 27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Curved Connector 33"/>
          <p:cNvSpPr/>
          <p:nvPr/>
        </p:nvSpPr>
        <p:spPr>
          <a:xfrm rot="16200000">
            <a:off x="1727855" y="3638424"/>
            <a:ext cx="2572938" cy="12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TextBox 38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Kobe’s edits are ready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Kobe’s edits are ready</a:t>
            </a:r>
          </a:p>
        </p:txBody>
      </p:sp>
      <p:sp>
        <p:nvSpPr>
          <p:cNvPr id="346" name="Rule:  pull first, then push your changes"/>
          <p:cNvSpPr txBox="1"/>
          <p:nvPr/>
        </p:nvSpPr>
        <p:spPr>
          <a:xfrm>
            <a:off x="721481" y="1649727"/>
            <a:ext cx="830672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sp>
        <p:nvSpPr>
          <p:cNvPr id="347" name="Ok"/>
          <p:cNvSpPr txBox="1"/>
          <p:nvPr/>
        </p:nvSpPr>
        <p:spPr>
          <a:xfrm>
            <a:off x="3058279" y="3839834"/>
            <a:ext cx="64282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Ok</a:t>
            </a:r>
          </a:p>
        </p:txBody>
      </p:sp>
      <p:pic>
        <p:nvPicPr>
          <p:cNvPr id="348" name="Picture 41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939799" y="3392041"/>
            <a:ext cx="1219201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21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pulls latest changes</a:t>
            </a:r>
          </a:p>
        </p:txBody>
      </p:sp>
      <p:sp>
        <p:nvSpPr>
          <p:cNvPr id="351" name="TextBox 15"/>
          <p:cNvSpPr txBox="1"/>
          <p:nvPr/>
        </p:nvSpPr>
        <p:spPr>
          <a:xfrm>
            <a:off x="2945232" y="1163191"/>
            <a:ext cx="1476072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pic>
        <p:nvPicPr>
          <p:cNvPr id="35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09" y="1578698"/>
            <a:ext cx="880839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Rectangle 27"/>
          <p:cNvSpPr txBox="1"/>
          <p:nvPr/>
        </p:nvSpPr>
        <p:spPr>
          <a:xfrm>
            <a:off x="3175984" y="25243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54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Line"/>
          <p:cNvSpPr/>
          <p:nvPr/>
        </p:nvSpPr>
        <p:spPr>
          <a:xfrm>
            <a:off x="3543298" y="2686910"/>
            <a:ext cx="4" cy="1484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TextBox 16"/>
          <p:cNvSpPr txBox="1"/>
          <p:nvPr/>
        </p:nvSpPr>
        <p:spPr>
          <a:xfrm>
            <a:off x="2861959" y="5653018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5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21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conflicts with master branch</a:t>
            </a:r>
          </a:p>
        </p:txBody>
      </p:sp>
      <p:sp>
        <p:nvSpPr>
          <p:cNvPr id="360" name="TextBox 15"/>
          <p:cNvSpPr txBox="1"/>
          <p:nvPr/>
        </p:nvSpPr>
        <p:spPr>
          <a:xfrm>
            <a:off x="2945233" y="11631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pic>
        <p:nvPicPr>
          <p:cNvPr id="36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09" y="1578698"/>
            <a:ext cx="880839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ctangle 27"/>
          <p:cNvSpPr txBox="1"/>
          <p:nvPr/>
        </p:nvSpPr>
        <p:spPr>
          <a:xfrm>
            <a:off x="3175984" y="25243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6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Line"/>
          <p:cNvSpPr/>
          <p:nvPr/>
        </p:nvSpPr>
        <p:spPr>
          <a:xfrm>
            <a:off x="3543298" y="2686910"/>
            <a:ext cx="4" cy="1484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&lt;li&gt;Executive&lt;/li&gt;…"/>
          <p:cNvSpPr txBox="1"/>
          <p:nvPr/>
        </p:nvSpPr>
        <p:spPr>
          <a:xfrm>
            <a:off x="2549002" y="4236444"/>
            <a:ext cx="3817939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Git sees a conflict."/>
          <p:cNvSpPr txBox="1"/>
          <p:nvPr/>
        </p:nvSpPr>
        <p:spPr>
          <a:xfrm>
            <a:off x="6322181" y="4888229"/>
            <a:ext cx="204132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Kobe resolves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Kobe resolves</a:t>
            </a:r>
          </a:p>
        </p:txBody>
      </p:sp>
      <p:sp>
        <p:nvSpPr>
          <p:cNvPr id="369" name="&lt;ul&gt;…"/>
          <p:cNvSpPr txBox="1"/>
          <p:nvPr/>
        </p:nvSpPr>
        <p:spPr>
          <a:xfrm>
            <a:off x="5378448" y="1776189"/>
            <a:ext cx="3081443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&lt;li&gt;Executive&lt;/li&gt;…"/>
          <p:cNvSpPr txBox="1"/>
          <p:nvPr/>
        </p:nvSpPr>
        <p:spPr>
          <a:xfrm>
            <a:off x="428102" y="1925041"/>
            <a:ext cx="3817941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Line"/>
          <p:cNvSpPr/>
          <p:nvPr/>
        </p:nvSpPr>
        <p:spPr>
          <a:xfrm>
            <a:off x="2661882" y="2585304"/>
            <a:ext cx="3080823" cy="16208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2724717" y="3002619"/>
            <a:ext cx="3079686" cy="4017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2957957" y="2471514"/>
            <a:ext cx="2785539" cy="4587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TextBox 16"/>
          <p:cNvSpPr txBox="1"/>
          <p:nvPr/>
        </p:nvSpPr>
        <p:spPr>
          <a:xfrm>
            <a:off x="6075059" y="4649718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7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9" cy="880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21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fixes and pushes</a:t>
            </a:r>
          </a:p>
        </p:txBody>
      </p:sp>
      <p:sp>
        <p:nvSpPr>
          <p:cNvPr id="378" name="TextBox 15"/>
          <p:cNvSpPr txBox="1"/>
          <p:nvPr/>
        </p:nvSpPr>
        <p:spPr>
          <a:xfrm>
            <a:off x="2462633" y="10615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79" name="TextBox 16"/>
          <p:cNvSpPr txBox="1"/>
          <p:nvPr/>
        </p:nvSpPr>
        <p:spPr>
          <a:xfrm>
            <a:off x="3173148" y="5912327"/>
            <a:ext cx="170891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5" y="1512500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Rectangle 27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8" y="4966272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Curved Connector 33"/>
          <p:cNvSpPr/>
          <p:nvPr/>
        </p:nvSpPr>
        <p:spPr>
          <a:xfrm rot="16200000">
            <a:off x="2779092" y="3838402"/>
            <a:ext cx="2243037" cy="12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4" name="TextBox 38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14288" y="4737856"/>
            <a:ext cx="1219201" cy="152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Rectangle 27"/>
          <p:cNvSpPr txBox="1"/>
          <p:nvPr/>
        </p:nvSpPr>
        <p:spPr>
          <a:xfrm>
            <a:off x="3810984" y="23846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8" name="&lt;ul&gt;…"/>
          <p:cNvSpPr txBox="1"/>
          <p:nvPr/>
        </p:nvSpPr>
        <p:spPr>
          <a:xfrm>
            <a:off x="5071522" y="4698019"/>
            <a:ext cx="2337117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 </a:t>
            </a:r>
          </a:p>
          <a:p>
            <a:pPr/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Kiss Dude starts his work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Kiss Dude starts his work</a:t>
            </a:r>
          </a:p>
        </p:txBody>
      </p:sp>
      <p:sp>
        <p:nvSpPr>
          <p:cNvPr id="391" name="Rule:  pull first, then push your changes"/>
          <p:cNvSpPr txBox="1"/>
          <p:nvPr/>
        </p:nvSpPr>
        <p:spPr>
          <a:xfrm>
            <a:off x="721481" y="1649727"/>
            <a:ext cx="830672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pic>
        <p:nvPicPr>
          <p:cNvPr id="3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Rules R 4 suckers!!!"/>
          <p:cNvSpPr txBox="1"/>
          <p:nvPr/>
        </p:nvSpPr>
        <p:spPr>
          <a:xfrm>
            <a:off x="3058279" y="3839834"/>
            <a:ext cx="410285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21"/>
          <p:cNvSpPr txBox="1"/>
          <p:nvPr/>
        </p:nvSpPr>
        <p:spPr>
          <a:xfrm>
            <a:off x="304800" y="75953"/>
            <a:ext cx="6477000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 pushes</a:t>
            </a:r>
          </a:p>
        </p:txBody>
      </p:sp>
      <p:sp>
        <p:nvSpPr>
          <p:cNvPr id="396" name="TextBox 15"/>
          <p:cNvSpPr txBox="1"/>
          <p:nvPr/>
        </p:nvSpPr>
        <p:spPr>
          <a:xfrm>
            <a:off x="1141833" y="1112391"/>
            <a:ext cx="16921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97" name="TextBox 16"/>
          <p:cNvSpPr txBox="1"/>
          <p:nvPr/>
        </p:nvSpPr>
        <p:spPr>
          <a:xfrm>
            <a:off x="3173148" y="5912327"/>
            <a:ext cx="2229849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5" y="1567342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Rectangle 27"/>
          <p:cNvSpPr txBox="1"/>
          <p:nvPr/>
        </p:nvSpPr>
        <p:spPr>
          <a:xfrm>
            <a:off x="1372582" y="24735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40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Curved Connector 33"/>
          <p:cNvSpPr/>
          <p:nvPr/>
        </p:nvSpPr>
        <p:spPr>
          <a:xfrm rot="16200000">
            <a:off x="2779092" y="3838402"/>
            <a:ext cx="2243037" cy="12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2" name="TextBox 38"/>
          <p:cNvSpPr txBox="1"/>
          <p:nvPr/>
        </p:nvSpPr>
        <p:spPr>
          <a:xfrm>
            <a:off x="4307656" y="3077416"/>
            <a:ext cx="3833046" cy="89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5" y="1537900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Rectangle 27"/>
          <p:cNvSpPr txBox="1"/>
          <p:nvPr/>
        </p:nvSpPr>
        <p:spPr>
          <a:xfrm>
            <a:off x="2604484" y="24481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40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&lt;list&gt;…"/>
          <p:cNvSpPr txBox="1"/>
          <p:nvPr/>
        </p:nvSpPr>
        <p:spPr>
          <a:xfrm>
            <a:off x="5236881" y="4262682"/>
            <a:ext cx="3502479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ectangle 27"/>
          <p:cNvSpPr txBox="1"/>
          <p:nvPr/>
        </p:nvSpPr>
        <p:spPr>
          <a:xfrm>
            <a:off x="3659263" y="247762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If Kiss dude had made a pull first…"/>
          <p:cNvSpPr txBox="1"/>
          <p:nvPr>
            <p:ph type="title"/>
          </p:nvPr>
        </p:nvSpPr>
        <p:spPr>
          <a:xfrm>
            <a:off x="304800" y="-3"/>
            <a:ext cx="5470527" cy="653860"/>
          </a:xfrm>
          <a:prstGeom prst="rect">
            <a:avLst/>
          </a:prstGeom>
        </p:spPr>
        <p:txBody>
          <a:bodyPr/>
          <a:lstStyle/>
          <a:p>
            <a:pPr/>
            <a:r>
              <a:t>If Kiss dude had made a pull first…</a:t>
            </a:r>
          </a:p>
        </p:txBody>
      </p:sp>
      <p:sp>
        <p:nvSpPr>
          <p:cNvPr id="411" name="&lt;list&gt;…"/>
          <p:cNvSpPr txBox="1"/>
          <p:nvPr/>
        </p:nvSpPr>
        <p:spPr>
          <a:xfrm>
            <a:off x="2982515" y="2108006"/>
            <a:ext cx="3594305" cy="364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Conflict!"/>
          <p:cNvSpPr txBox="1"/>
          <p:nvPr/>
        </p:nvSpPr>
        <p:spPr>
          <a:xfrm>
            <a:off x="3630755" y="1175254"/>
            <a:ext cx="18824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2202" y="4002175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overwritten work is discovered</a:t>
            </a:r>
          </a:p>
        </p:txBody>
      </p:sp>
      <p:pic>
        <p:nvPicPr>
          <p:cNvPr id="41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6" y="1915597"/>
            <a:ext cx="1741606" cy="14423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Smiley Face 22"/>
          <p:cNvGrpSpPr/>
          <p:nvPr/>
        </p:nvGrpSpPr>
        <p:grpSpPr>
          <a:xfrm>
            <a:off x="851788" y="2069292"/>
            <a:ext cx="720031" cy="720029"/>
            <a:chOff x="0" y="-1"/>
            <a:chExt cx="720030" cy="720028"/>
          </a:xfrm>
        </p:grpSpPr>
        <p:sp>
          <p:nvSpPr>
            <p:cNvPr id="417" name="Circle"/>
            <p:cNvSpPr/>
            <p:nvPr/>
          </p:nvSpPr>
          <p:spPr>
            <a:xfrm>
              <a:off x="-1" y="-1"/>
              <a:ext cx="720032" cy="720029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"/>
            <p:cNvSpPr/>
            <p:nvPr/>
          </p:nvSpPr>
          <p:spPr>
            <a:xfrm>
              <a:off x="207173" y="214840"/>
              <a:ext cx="305681" cy="7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Shape"/>
            <p:cNvSpPr/>
            <p:nvPr/>
          </p:nvSpPr>
          <p:spPr>
            <a:xfrm>
              <a:off x="-1" y="-2"/>
              <a:ext cx="720029" cy="72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24" name="Smiley Face 23"/>
          <p:cNvGrpSpPr/>
          <p:nvPr/>
        </p:nvGrpSpPr>
        <p:grpSpPr>
          <a:xfrm>
            <a:off x="798631" y="4088476"/>
            <a:ext cx="673943" cy="673943"/>
            <a:chOff x="-1" y="-1"/>
            <a:chExt cx="673942" cy="673942"/>
          </a:xfrm>
        </p:grpSpPr>
        <p:sp>
          <p:nvSpPr>
            <p:cNvPr id="421" name="Circle"/>
            <p:cNvSpPr/>
            <p:nvPr/>
          </p:nvSpPr>
          <p:spPr>
            <a:xfrm>
              <a:off x="-1" y="-1"/>
              <a:ext cx="673943" cy="67394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hape"/>
            <p:cNvSpPr/>
            <p:nvPr/>
          </p:nvSpPr>
          <p:spPr>
            <a:xfrm>
              <a:off x="193912" y="201088"/>
              <a:ext cx="286116" cy="7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Shape"/>
            <p:cNvSpPr/>
            <p:nvPr/>
          </p:nvSpPr>
          <p:spPr>
            <a:xfrm>
              <a:off x="-2" y="-2"/>
              <a:ext cx="673942" cy="67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25" name="kissCanges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6"/>
            <a:ext cx="5470529" cy="30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1"/>
          <p:cNvSpPr txBox="1"/>
          <p:nvPr>
            <p:ph type="title"/>
          </p:nvPr>
        </p:nvSpPr>
        <p:spPr>
          <a:xfrm>
            <a:off x="304799" y="-3"/>
            <a:ext cx="7046567" cy="653860"/>
          </a:xfrm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  <p:pic>
        <p:nvPicPr>
          <p:cNvPr id="4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TextBox 33"/>
          <p:cNvSpPr txBox="1"/>
          <p:nvPr/>
        </p:nvSpPr>
        <p:spPr>
          <a:xfrm>
            <a:off x="2462633" y="1061591"/>
            <a:ext cx="147596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</a:t>
            </a:r>
          </a:p>
        </p:txBody>
      </p:sp>
      <p:sp>
        <p:nvSpPr>
          <p:cNvPr id="432" name="TextBox 41"/>
          <p:cNvSpPr txBox="1"/>
          <p:nvPr/>
        </p:nvSpPr>
        <p:spPr>
          <a:xfrm>
            <a:off x="5336128" y="5807273"/>
            <a:ext cx="231881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5" y="1512500"/>
            <a:ext cx="880839" cy="880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9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9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Rectangle 46"/>
          <p:cNvSpPr txBox="1"/>
          <p:nvPr/>
        </p:nvSpPr>
        <p:spPr>
          <a:xfrm>
            <a:off x="2693384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Rectangle 47"/>
          <p:cNvSpPr txBox="1"/>
          <p:nvPr/>
        </p:nvSpPr>
        <p:spPr>
          <a:xfrm>
            <a:off x="3813159" y="241995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9" name="Rectangle 48"/>
          <p:cNvSpPr txBox="1"/>
          <p:nvPr/>
        </p:nvSpPr>
        <p:spPr>
          <a:xfrm>
            <a:off x="4893890" y="2426920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0" name="Rectangle 49"/>
          <p:cNvSpPr txBox="1"/>
          <p:nvPr/>
        </p:nvSpPr>
        <p:spPr>
          <a:xfrm>
            <a:off x="6386960" y="2422779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1" name="Straight Arrow Connector 50"/>
          <p:cNvSpPr/>
          <p:nvPr/>
        </p:nvSpPr>
        <p:spPr>
          <a:xfrm flipV="1">
            <a:off x="3356231" y="1948253"/>
            <a:ext cx="254848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2" name="Straight Arrow Connector 51"/>
          <p:cNvSpPr/>
          <p:nvPr/>
        </p:nvSpPr>
        <p:spPr>
          <a:xfrm flipV="1">
            <a:off x="4491911" y="1945295"/>
            <a:ext cx="254844" cy="7625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3" name="Straight Arrow Connector 52"/>
          <p:cNvSpPr/>
          <p:nvPr/>
        </p:nvSpPr>
        <p:spPr>
          <a:xfrm flipV="1">
            <a:off x="5630893" y="1935664"/>
            <a:ext cx="254844" cy="7625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9" cy="880839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Multiply 54"/>
          <p:cNvSpPr/>
          <p:nvPr/>
        </p:nvSpPr>
        <p:spPr>
          <a:xfrm>
            <a:off x="6048780" y="5041853"/>
            <a:ext cx="600489" cy="574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6" name="Multiply 55"/>
          <p:cNvSpPr/>
          <p:nvPr/>
        </p:nvSpPr>
        <p:spPr>
          <a:xfrm>
            <a:off x="4888105" y="1682232"/>
            <a:ext cx="600490" cy="574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Curved Connector 58"/>
          <p:cNvSpPr/>
          <p:nvPr/>
        </p:nvSpPr>
        <p:spPr>
          <a:xfrm rot="16200000">
            <a:off x="4770275" y="1702522"/>
            <a:ext cx="817255" cy="224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8" name="TextBox 59"/>
          <p:cNvSpPr txBox="1"/>
          <p:nvPr/>
        </p:nvSpPr>
        <p:spPr>
          <a:xfrm>
            <a:off x="5043130" y="3421307"/>
            <a:ext cx="3181291" cy="49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extBox 21"/>
          <p:cNvSpPr txBox="1"/>
          <p:nvPr/>
        </p:nvSpPr>
        <p:spPr>
          <a:xfrm>
            <a:off x="2514600" y="2747660"/>
            <a:ext cx="6558644" cy="108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8" name="Smiley Face 9"/>
          <p:cNvGrpSpPr/>
          <p:nvPr/>
        </p:nvGrpSpPr>
        <p:grpSpPr>
          <a:xfrm>
            <a:off x="866769" y="1307702"/>
            <a:ext cx="720031" cy="720029"/>
            <a:chOff x="-1" y="-1"/>
            <a:chExt cx="720029" cy="720027"/>
          </a:xfrm>
        </p:grpSpPr>
        <p:sp>
          <p:nvSpPr>
            <p:cNvPr id="455" name="Circle"/>
            <p:cNvSpPr/>
            <p:nvPr/>
          </p:nvSpPr>
          <p:spPr>
            <a:xfrm>
              <a:off x="-1" y="-2"/>
              <a:ext cx="720029" cy="720029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"/>
            <p:cNvSpPr/>
            <p:nvPr/>
          </p:nvSpPr>
          <p:spPr>
            <a:xfrm>
              <a:off x="207173" y="214840"/>
              <a:ext cx="305679" cy="7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Shape"/>
            <p:cNvSpPr/>
            <p:nvPr/>
          </p:nvSpPr>
          <p:spPr>
            <a:xfrm>
              <a:off x="-2" y="-2"/>
              <a:ext cx="720028" cy="72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2" name="Smiley Face 10"/>
          <p:cNvGrpSpPr/>
          <p:nvPr/>
        </p:nvGrpSpPr>
        <p:grpSpPr>
          <a:xfrm>
            <a:off x="912857" y="3018424"/>
            <a:ext cx="673943" cy="673943"/>
            <a:chOff x="-1" y="-1"/>
            <a:chExt cx="673942" cy="673942"/>
          </a:xfrm>
        </p:grpSpPr>
        <p:sp>
          <p:nvSpPr>
            <p:cNvPr id="459" name="Circle"/>
            <p:cNvSpPr/>
            <p:nvPr/>
          </p:nvSpPr>
          <p:spPr>
            <a:xfrm>
              <a:off x="-1" y="-1"/>
              <a:ext cx="673943" cy="67394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"/>
            <p:cNvSpPr/>
            <p:nvPr/>
          </p:nvSpPr>
          <p:spPr>
            <a:xfrm>
              <a:off x="193912" y="201088"/>
              <a:ext cx="286115" cy="7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"/>
            <p:cNvSpPr/>
            <p:nvPr/>
          </p:nvSpPr>
          <p:spPr>
            <a:xfrm>
              <a:off x="-2" y="-2"/>
              <a:ext cx="673941" cy="67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6" name="Smiley Face 11"/>
          <p:cNvGrpSpPr/>
          <p:nvPr/>
        </p:nvGrpSpPr>
        <p:grpSpPr>
          <a:xfrm>
            <a:off x="769981" y="4685376"/>
            <a:ext cx="673943" cy="673943"/>
            <a:chOff x="-1" y="-1"/>
            <a:chExt cx="673942" cy="673942"/>
          </a:xfrm>
        </p:grpSpPr>
        <p:sp>
          <p:nvSpPr>
            <p:cNvPr id="463" name="Circle"/>
            <p:cNvSpPr/>
            <p:nvPr/>
          </p:nvSpPr>
          <p:spPr>
            <a:xfrm>
              <a:off x="-1" y="-1"/>
              <a:ext cx="673943" cy="67394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"/>
            <p:cNvSpPr/>
            <p:nvPr/>
          </p:nvSpPr>
          <p:spPr>
            <a:xfrm>
              <a:off x="193912" y="201088"/>
              <a:ext cx="286115" cy="7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"/>
            <p:cNvSpPr/>
            <p:nvPr/>
          </p:nvSpPr>
          <p:spPr>
            <a:xfrm>
              <a:off x="-2" y="-2"/>
              <a:ext cx="673941" cy="67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69" name="Rectangle 1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0" name="TextBox 13"/>
          <p:cNvSpPr txBox="1"/>
          <p:nvPr/>
        </p:nvSpPr>
        <p:spPr>
          <a:xfrm>
            <a:off x="304800" y="914398"/>
            <a:ext cx="8686800" cy="212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1" name="TextBox 4"/>
          <p:cNvSpPr txBox="1"/>
          <p:nvPr/>
        </p:nvSpPr>
        <p:spPr>
          <a:xfrm>
            <a:off x="3657600" y="124821"/>
            <a:ext cx="5334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74" name="Rectangle 2"/>
          <p:cNvSpPr/>
          <p:nvPr/>
        </p:nvSpPr>
        <p:spPr>
          <a:xfrm>
            <a:off x="-4" y="990600"/>
            <a:ext cx="9149878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5" name="TextBox 3"/>
          <p:cNvSpPr txBox="1"/>
          <p:nvPr/>
        </p:nvSpPr>
        <p:spPr>
          <a:xfrm>
            <a:off x="304799" y="1219196"/>
            <a:ext cx="8610601" cy="257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79" name="Rectangle 2"/>
          <p:cNvSpPr/>
          <p:nvPr/>
        </p:nvSpPr>
        <p:spPr>
          <a:xfrm>
            <a:off x="0" y="864929"/>
            <a:ext cx="9144000" cy="1520854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0" name="Straight Connector 3"/>
          <p:cNvSpPr/>
          <p:nvPr/>
        </p:nvSpPr>
        <p:spPr>
          <a:xfrm>
            <a:off x="-1" y="653853"/>
            <a:ext cx="9144003" cy="4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9" cy="880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9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9" cy="880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Elbow Connector 13"/>
          <p:cNvSpPr/>
          <p:nvPr/>
        </p:nvSpPr>
        <p:spPr>
          <a:xfrm rot="5400000">
            <a:off x="1596341" y="2007502"/>
            <a:ext cx="873522" cy="108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87" name="Rectangle 14"/>
          <p:cNvSpPr txBox="1"/>
          <p:nvPr/>
        </p:nvSpPr>
        <p:spPr>
          <a:xfrm>
            <a:off x="2418356" y="86775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8" name="Rectangle 15"/>
          <p:cNvSpPr txBox="1"/>
          <p:nvPr/>
        </p:nvSpPr>
        <p:spPr>
          <a:xfrm>
            <a:off x="3538132" y="864931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9" name="Rectangle 16"/>
          <p:cNvSpPr txBox="1"/>
          <p:nvPr/>
        </p:nvSpPr>
        <p:spPr>
          <a:xfrm>
            <a:off x="4618861" y="871892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0" name="Rectangle 17"/>
          <p:cNvSpPr txBox="1"/>
          <p:nvPr/>
        </p:nvSpPr>
        <p:spPr>
          <a:xfrm>
            <a:off x="5874048" y="871892"/>
            <a:ext cx="217147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1" name="Elbow Connector 18"/>
          <p:cNvSpPr/>
          <p:nvPr/>
        </p:nvSpPr>
        <p:spPr>
          <a:xfrm flipV="1">
            <a:off x="1492183" y="2104038"/>
            <a:ext cx="2217514" cy="1238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2" name="TextBox 19"/>
          <p:cNvSpPr txBox="1"/>
          <p:nvPr/>
        </p:nvSpPr>
        <p:spPr>
          <a:xfrm>
            <a:off x="1563802" y="2546405"/>
            <a:ext cx="924031" cy="28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3" name="TextBox 20"/>
          <p:cNvSpPr txBox="1"/>
          <p:nvPr/>
        </p:nvSpPr>
        <p:spPr>
          <a:xfrm>
            <a:off x="2588153" y="2962181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4" name="Elbow Connector 21"/>
          <p:cNvSpPr/>
          <p:nvPr/>
        </p:nvSpPr>
        <p:spPr>
          <a:xfrm rot="5400000">
            <a:off x="843223" y="2749118"/>
            <a:ext cx="2379758" cy="1081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5" name="Elbow Connector 22"/>
          <p:cNvSpPr/>
          <p:nvPr/>
        </p:nvSpPr>
        <p:spPr>
          <a:xfrm flipV="1">
            <a:off x="1563801" y="2086391"/>
            <a:ext cx="3163644" cy="260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6" name="TextBox 23"/>
          <p:cNvSpPr txBox="1"/>
          <p:nvPr/>
        </p:nvSpPr>
        <p:spPr>
          <a:xfrm>
            <a:off x="3523112" y="4784183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7" name="TextBox 24"/>
          <p:cNvSpPr txBox="1"/>
          <p:nvPr/>
        </p:nvSpPr>
        <p:spPr>
          <a:xfrm>
            <a:off x="1563802" y="4085073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8" name="Elbow Connector 25"/>
          <p:cNvSpPr/>
          <p:nvPr/>
        </p:nvSpPr>
        <p:spPr>
          <a:xfrm flipV="1" rot="10800000">
            <a:off x="1505871" y="2214935"/>
            <a:ext cx="3668452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9" name="TextBox 26"/>
          <p:cNvSpPr txBox="1"/>
          <p:nvPr/>
        </p:nvSpPr>
        <p:spPr>
          <a:xfrm>
            <a:off x="4137221" y="5325805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500" name="Elbow Connector 27"/>
          <p:cNvSpPr/>
          <p:nvPr/>
        </p:nvSpPr>
        <p:spPr>
          <a:xfrm flipV="1">
            <a:off x="1563802" y="2102029"/>
            <a:ext cx="4417252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1" name="TextBox 28"/>
          <p:cNvSpPr txBox="1"/>
          <p:nvPr/>
        </p:nvSpPr>
        <p:spPr>
          <a:xfrm>
            <a:off x="4861833" y="5744566"/>
            <a:ext cx="1032725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2" name="TextBox 29"/>
          <p:cNvSpPr txBox="1"/>
          <p:nvPr/>
        </p:nvSpPr>
        <p:spPr>
          <a:xfrm>
            <a:off x="6571556" y="1442918"/>
            <a:ext cx="1358634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0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Elbow Connector 38"/>
          <p:cNvSpPr/>
          <p:nvPr/>
        </p:nvSpPr>
        <p:spPr>
          <a:xfrm rot="5400000">
            <a:off x="2201116" y="2772715"/>
            <a:ext cx="2379758" cy="1081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6" name="TextBox 39"/>
          <p:cNvSpPr txBox="1"/>
          <p:nvPr/>
        </p:nvSpPr>
        <p:spPr>
          <a:xfrm>
            <a:off x="2921697" y="4085073"/>
            <a:ext cx="92403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07" name="Picture 40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4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5" name="Content Placeholder 2"/>
          <p:cNvSpPr txBox="1"/>
          <p:nvPr/>
        </p:nvSpPr>
        <p:spPr>
          <a:xfrm>
            <a:off x="443344" y="914398"/>
            <a:ext cx="8229601" cy="519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8" name="Content Placeholder 2"/>
          <p:cNvSpPr txBox="1"/>
          <p:nvPr/>
        </p:nvSpPr>
        <p:spPr>
          <a:xfrm>
            <a:off x="443344" y="914398"/>
            <a:ext cx="8229601" cy="5047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24" name="Shape 70"/>
          <p:cNvSpPr txBox="1"/>
          <p:nvPr/>
        </p:nvSpPr>
        <p:spPr>
          <a:xfrm>
            <a:off x="196850" y="838198"/>
            <a:ext cx="8947150" cy="501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b="0" sz="2000"/>
              <a:t>http://cw.bootcampcontent.com/CW-Coding-Bootcamp/10-09-2017-Cleveland-Class-Repository-FSF/tree/master/02-lesson-plans/part-time/01-Week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https://www.youtube.com/watch?v=ieb6Svbc10E</a:t>
            </a:r>
            <a:endParaRPr sz="24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21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2" name="TextBox 5"/>
          <p:cNvSpPr txBox="1"/>
          <p:nvPr/>
        </p:nvSpPr>
        <p:spPr>
          <a:xfrm>
            <a:off x="304800" y="914399"/>
            <a:ext cx="8686800" cy="5113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3" name="TextBox 6"/>
          <p:cNvSpPr txBox="1"/>
          <p:nvPr/>
        </p:nvSpPr>
        <p:spPr>
          <a:xfrm>
            <a:off x="2514600" y="124821"/>
            <a:ext cx="6477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7" name="TextBox 6"/>
          <p:cNvSpPr txBox="1"/>
          <p:nvPr/>
        </p:nvSpPr>
        <p:spPr>
          <a:xfrm>
            <a:off x="5257800" y="2514599"/>
            <a:ext cx="3733800" cy="115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1" name="Rectangle 5"/>
          <p:cNvSpPr txBox="1"/>
          <p:nvPr/>
        </p:nvSpPr>
        <p:spPr>
          <a:xfrm>
            <a:off x="2261617" y="5882663"/>
            <a:ext cx="448727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36" name="TextBox 4"/>
          <p:cNvSpPr txBox="1"/>
          <p:nvPr/>
        </p:nvSpPr>
        <p:spPr>
          <a:xfrm>
            <a:off x="897616" y="2974636"/>
            <a:ext cx="1371605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37" name="TextBox 5"/>
          <p:cNvSpPr txBox="1"/>
          <p:nvPr/>
        </p:nvSpPr>
        <p:spPr>
          <a:xfrm>
            <a:off x="2269215" y="2971799"/>
            <a:ext cx="5372106" cy="64631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38" name="TextBox 8"/>
          <p:cNvSpPr txBox="1"/>
          <p:nvPr/>
        </p:nvSpPr>
        <p:spPr>
          <a:xfrm>
            <a:off x="6993618" y="2971799"/>
            <a:ext cx="1676403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39" name="TextBox 9"/>
          <p:cNvSpPr txBox="1"/>
          <p:nvPr/>
        </p:nvSpPr>
        <p:spPr>
          <a:xfrm>
            <a:off x="716735" y="4497318"/>
            <a:ext cx="1637439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40" name="TextBox 10"/>
          <p:cNvSpPr txBox="1"/>
          <p:nvPr/>
        </p:nvSpPr>
        <p:spPr>
          <a:xfrm>
            <a:off x="7106577" y="4497318"/>
            <a:ext cx="1538716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41" name="TextBox 11"/>
          <p:cNvSpPr txBox="1"/>
          <p:nvPr/>
        </p:nvSpPr>
        <p:spPr>
          <a:xfrm>
            <a:off x="4148832" y="1420478"/>
            <a:ext cx="1134027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42" name="Straight Arrow Connector 12"/>
          <p:cNvCxnSpPr>
            <a:stCxn id="539" idx="0"/>
            <a:endCxn id="536" idx="0"/>
          </p:cNvCxnSpPr>
          <p:nvPr/>
        </p:nvCxnSpPr>
        <p:spPr>
          <a:xfrm flipV="1">
            <a:off x="1535454" y="3297794"/>
            <a:ext cx="47965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traight Arrow Connector 13"/>
          <p:cNvSpPr/>
          <p:nvPr/>
        </p:nvSpPr>
        <p:spPr>
          <a:xfrm flipV="1">
            <a:off x="7923562" y="3682522"/>
            <a:ext cx="4" cy="814800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Straight Arrow Connector 14"/>
          <p:cNvSpPr/>
          <p:nvPr/>
        </p:nvSpPr>
        <p:spPr>
          <a:xfrm>
            <a:off x="4761341" y="1982715"/>
            <a:ext cx="4" cy="98908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4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0" y="1325999"/>
            <a:ext cx="9251754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53" name="Content Placeholder 2"/>
          <p:cNvSpPr txBox="1"/>
          <p:nvPr/>
        </p:nvSpPr>
        <p:spPr>
          <a:xfrm>
            <a:off x="457199" y="783749"/>
            <a:ext cx="8782009" cy="501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56" name="Content Placeholder 2"/>
          <p:cNvSpPr txBox="1"/>
          <p:nvPr/>
        </p:nvSpPr>
        <p:spPr>
          <a:xfrm>
            <a:off x="457199" y="783749"/>
            <a:ext cx="8782009" cy="501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b="1" sz="19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1" indent="-254601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59" name="Content Placeholder 2"/>
          <p:cNvSpPr txBox="1"/>
          <p:nvPr/>
        </p:nvSpPr>
        <p:spPr>
          <a:xfrm>
            <a:off x="457199" y="783749"/>
            <a:ext cx="8782009" cy="501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27" name="Shape 70"/>
          <p:cNvSpPr txBox="1"/>
          <p:nvPr/>
        </p:nvSpPr>
        <p:spPr>
          <a:xfrm>
            <a:off x="304799" y="761998"/>
            <a:ext cx="8740776" cy="366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GitLab.</a:t>
            </a:r>
            <a:br/>
            <a:br/>
            <a:r>
              <a:rPr b="0"/>
              <a:t>http://cw.bootcampcontent.com/CW-Coding-Bootcamp/10-09-2017-Cleveland-Class-Repository-FSF/tree/master/01-Class-Content/01-html-git-css/02-Homework/Instructions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Next Saturday (10/21/2017)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4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Curved Connector 6"/>
          <p:cNvSpPr/>
          <p:nvPr/>
        </p:nvSpPr>
        <p:spPr>
          <a:xfrm flipH="1">
            <a:off x="4521425" y="4387220"/>
            <a:ext cx="84455" cy="223376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 txBox="1"/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9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7"/>
          <p:cNvSpPr txBox="1"/>
          <p:nvPr/>
        </p:nvSpPr>
        <p:spPr>
          <a:xfrm>
            <a:off x="304800" y="4343398"/>
            <a:ext cx="8686800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1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TextBox 3"/>
          <p:cNvSpPr txBox="1"/>
          <p:nvPr/>
        </p:nvSpPr>
        <p:spPr>
          <a:xfrm>
            <a:off x="304800" y="914397"/>
            <a:ext cx="8686800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TextBox 4"/>
          <p:cNvSpPr txBox="1"/>
          <p:nvPr/>
        </p:nvSpPr>
        <p:spPr>
          <a:xfrm>
            <a:off x="3657600" y="124821"/>
            <a:ext cx="53340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6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8" cy="149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587" name="Content Placeholder 2"/>
          <p:cNvSpPr txBox="1"/>
          <p:nvPr/>
        </p:nvSpPr>
        <p:spPr>
          <a:xfrm>
            <a:off x="457197" y="990600"/>
            <a:ext cx="410095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9" cy="1448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5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0" name="TextBox 4"/>
          <p:cNvSpPr txBox="1"/>
          <p:nvPr/>
        </p:nvSpPr>
        <p:spPr>
          <a:xfrm>
            <a:off x="4267200" y="4571998"/>
            <a:ext cx="4304066" cy="76999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10" name="Content Placeholder 2"/>
          <p:cNvSpPr txBox="1"/>
          <p:nvPr/>
        </p:nvSpPr>
        <p:spPr>
          <a:xfrm>
            <a:off x="457200" y="828111"/>
            <a:ext cx="8153400" cy="3352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</p:txBody>
      </p:sp>
      <p:pic>
        <p:nvPicPr>
          <p:cNvPr id="6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5"/>
            <a:ext cx="8409696" cy="2883329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14" name="Content Placeholder 2"/>
          <p:cNvSpPr txBox="1"/>
          <p:nvPr/>
        </p:nvSpPr>
        <p:spPr>
          <a:xfrm>
            <a:off x="457200" y="862012"/>
            <a:ext cx="8153400" cy="51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lvl="1" marL="479203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17" name="Content Placeholder 2"/>
          <p:cNvSpPr txBox="1"/>
          <p:nvPr/>
        </p:nvSpPr>
        <p:spPr>
          <a:xfrm>
            <a:off x="457200" y="783749"/>
            <a:ext cx="8153400" cy="51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20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2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26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TextBox 5"/>
          <p:cNvSpPr txBox="1"/>
          <p:nvPr/>
        </p:nvSpPr>
        <p:spPr>
          <a:xfrm>
            <a:off x="304800" y="914397"/>
            <a:ext cx="8686800" cy="257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8" name="TextBox 4"/>
          <p:cNvSpPr txBox="1"/>
          <p:nvPr/>
        </p:nvSpPr>
        <p:spPr>
          <a:xfrm>
            <a:off x="2590800" y="124821"/>
            <a:ext cx="64008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ectangle 4"/>
          <p:cNvSpPr txBox="1"/>
          <p:nvPr/>
        </p:nvSpPr>
        <p:spPr>
          <a:xfrm>
            <a:off x="457200" y="5638798"/>
            <a:ext cx="8229600" cy="61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3299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itle 2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638" name="TextBox 3"/>
          <p:cNvSpPr txBox="1"/>
          <p:nvPr/>
        </p:nvSpPr>
        <p:spPr>
          <a:xfrm>
            <a:off x="381000" y="914399"/>
            <a:ext cx="8001000" cy="489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639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35" name="Shape 70"/>
          <p:cNvSpPr txBox="1"/>
          <p:nvPr/>
        </p:nvSpPr>
        <p:spPr>
          <a:xfrm>
            <a:off x="304799" y="1066797"/>
            <a:ext cx="8740776" cy="370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