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41" name="Shape 44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Arial"/>
      </a:defRPr>
    </a:lvl1pPr>
    <a:lvl2pPr indent="228600" latinLnBrk="0">
      <a:defRPr sz="1200">
        <a:latin typeface="+mn-lt"/>
        <a:ea typeface="+mn-ea"/>
        <a:cs typeface="+mn-cs"/>
        <a:sym typeface="Arial"/>
      </a:defRPr>
    </a:lvl2pPr>
    <a:lvl3pPr indent="457200" latinLnBrk="0">
      <a:defRPr sz="1200">
        <a:latin typeface="+mn-lt"/>
        <a:ea typeface="+mn-ea"/>
        <a:cs typeface="+mn-cs"/>
        <a:sym typeface="Arial"/>
      </a:defRPr>
    </a:lvl3pPr>
    <a:lvl4pPr indent="685800" latinLnBrk="0">
      <a:defRPr sz="1200">
        <a:latin typeface="+mn-lt"/>
        <a:ea typeface="+mn-ea"/>
        <a:cs typeface="+mn-cs"/>
        <a:sym typeface="Arial"/>
      </a:defRPr>
    </a:lvl4pPr>
    <a:lvl5pPr indent="914400" latinLnBrk="0">
      <a:defRPr sz="1200">
        <a:latin typeface="+mn-lt"/>
        <a:ea typeface="+mn-ea"/>
        <a:cs typeface="+mn-cs"/>
        <a:sym typeface="Arial"/>
      </a:defRPr>
    </a:lvl5pPr>
    <a:lvl6pPr indent="1143000" latinLnBrk="0">
      <a:defRPr sz="1200">
        <a:latin typeface="+mn-lt"/>
        <a:ea typeface="+mn-ea"/>
        <a:cs typeface="+mn-cs"/>
        <a:sym typeface="Arial"/>
      </a:defRPr>
    </a:lvl6pPr>
    <a:lvl7pPr indent="1371600" latinLnBrk="0">
      <a:defRPr sz="1200">
        <a:latin typeface="+mn-lt"/>
        <a:ea typeface="+mn-ea"/>
        <a:cs typeface="+mn-cs"/>
        <a:sym typeface="Arial"/>
      </a:defRPr>
    </a:lvl7pPr>
    <a:lvl8pPr indent="1600200" latinLnBrk="0">
      <a:defRPr sz="1200">
        <a:latin typeface="+mn-lt"/>
        <a:ea typeface="+mn-ea"/>
        <a:cs typeface="+mn-cs"/>
        <a:sym typeface="Arial"/>
      </a:defRPr>
    </a:lvl8pPr>
    <a:lvl9pPr indent="1828800" latinLnBrk="0"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itle Text"/>
          <p:cNvSpPr txBox="1"/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00" name="Body Level One…"/>
          <p:cNvSpPr txBox="1"/>
          <p:nvPr>
            <p:ph type="body" sz="half" idx="1"/>
          </p:nvPr>
        </p:nvSpPr>
        <p:spPr>
          <a:xfrm>
            <a:off x="457200" y="1604519"/>
            <a:ext cx="8229241" cy="189684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1" name="PlaceHolder 3"/>
          <p:cNvSpPr/>
          <p:nvPr>
            <p:ph type="body" sz="half" idx="13"/>
          </p:nvPr>
        </p:nvSpPr>
        <p:spPr>
          <a:xfrm>
            <a:off x="457199" y="3682079"/>
            <a:ext cx="8229242" cy="189684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10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Text"/>
          <p:cNvSpPr txBox="1"/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10" name="Body Level One…"/>
          <p:cNvSpPr txBox="1"/>
          <p:nvPr>
            <p:ph type="body" sz="quarter" idx="1"/>
          </p:nvPr>
        </p:nvSpPr>
        <p:spPr>
          <a:xfrm>
            <a:off x="457200" y="1604519"/>
            <a:ext cx="4015800" cy="189684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1" name="PlaceHolder 3"/>
          <p:cNvSpPr/>
          <p:nvPr/>
        </p:nvSpPr>
        <p:spPr>
          <a:xfrm>
            <a:off x="4674239" y="1604519"/>
            <a:ext cx="4015800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</a:p>
        </p:txBody>
      </p:sp>
      <p:sp>
        <p:nvSpPr>
          <p:cNvPr id="112" name="PlaceHolder 4"/>
          <p:cNvSpPr/>
          <p:nvPr/>
        </p:nvSpPr>
        <p:spPr>
          <a:xfrm>
            <a:off x="4674239" y="3682079"/>
            <a:ext cx="4015800" cy="1896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</a:p>
        </p:txBody>
      </p:sp>
      <p:sp>
        <p:nvSpPr>
          <p:cNvPr id="113" name="PlaceHolder 5"/>
          <p:cNvSpPr/>
          <p:nvPr>
            <p:ph type="body" sz="quarter" idx="13"/>
          </p:nvPr>
        </p:nvSpPr>
        <p:spPr>
          <a:xfrm>
            <a:off x="457199" y="3682079"/>
            <a:ext cx="4015801" cy="189684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Text"/>
          <p:cNvSpPr txBox="1"/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22" name="Body Level One…"/>
          <p:cNvSpPr txBox="1"/>
          <p:nvPr>
            <p:ph type="body" idx="1"/>
          </p:nvPr>
        </p:nvSpPr>
        <p:spPr>
          <a:xfrm>
            <a:off x="457200" y="1604519"/>
            <a:ext cx="8229241" cy="397728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3" name="PlaceHolder 3"/>
          <p:cNvSpPr/>
          <p:nvPr>
            <p:ph type="body" idx="13"/>
          </p:nvPr>
        </p:nvSpPr>
        <p:spPr>
          <a:xfrm>
            <a:off x="457199" y="1604519"/>
            <a:ext cx="8229242" cy="397728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pic>
        <p:nvPicPr>
          <p:cNvPr id="124" name="Picture 38" descr="Picture 3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000" y="1604519"/>
            <a:ext cx="4984921" cy="39772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Picture 39" descr="Picture 3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000" y="1604519"/>
            <a:ext cx="4984921" cy="3977282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-1" y="6418800"/>
            <a:ext cx="9155522" cy="457561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4" name="CustomShape 3"/>
          <p:cNvSpPr txBox="1"/>
          <p:nvPr/>
        </p:nvSpPr>
        <p:spPr>
          <a:xfrm>
            <a:off x="6247439" y="6540120"/>
            <a:ext cx="278712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35" name="Line 4"/>
          <p:cNvSpPr/>
          <p:nvPr/>
        </p:nvSpPr>
        <p:spPr>
          <a:xfrm>
            <a:off x="0" y="653759"/>
            <a:ext cx="9144001" cy="1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-1" y="6418800"/>
            <a:ext cx="9155522" cy="457561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44" name="CustomShape 3"/>
          <p:cNvSpPr txBox="1"/>
          <p:nvPr/>
        </p:nvSpPr>
        <p:spPr>
          <a:xfrm>
            <a:off x="6247439" y="6540120"/>
            <a:ext cx="278712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45" name="Line 4"/>
          <p:cNvSpPr/>
          <p:nvPr/>
        </p:nvSpPr>
        <p:spPr>
          <a:xfrm>
            <a:off x="0" y="653759"/>
            <a:ext cx="9144001" cy="1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6" name="Title Text"/>
          <p:cNvSpPr txBox="1"/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90000"/>
              </a:lnSpc>
              <a:defRPr b="0" sz="4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7" name="Body Level One…"/>
          <p:cNvSpPr txBox="1"/>
          <p:nvPr>
            <p:ph type="body" idx="1"/>
          </p:nvPr>
        </p:nvSpPr>
        <p:spPr>
          <a:xfrm>
            <a:off x="457200" y="1604519"/>
            <a:ext cx="8229241" cy="3977282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-1" y="6418800"/>
            <a:ext cx="9155522" cy="457561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56" name="CustomShape 3"/>
          <p:cNvSpPr txBox="1"/>
          <p:nvPr/>
        </p:nvSpPr>
        <p:spPr>
          <a:xfrm>
            <a:off x="6247439" y="6540120"/>
            <a:ext cx="278712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57" name="Line 4"/>
          <p:cNvSpPr/>
          <p:nvPr/>
        </p:nvSpPr>
        <p:spPr>
          <a:xfrm>
            <a:off x="0" y="653759"/>
            <a:ext cx="9144001" cy="1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8" name="Title Text"/>
          <p:cNvSpPr txBox="1"/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90000"/>
              </a:lnSpc>
              <a:defRPr b="0" sz="4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9" name="Body Level One…"/>
          <p:cNvSpPr txBox="1"/>
          <p:nvPr>
            <p:ph type="body" idx="1"/>
          </p:nvPr>
        </p:nvSpPr>
        <p:spPr>
          <a:xfrm>
            <a:off x="457200" y="1604519"/>
            <a:ext cx="8229241" cy="397728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2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-1" y="6418800"/>
            <a:ext cx="9155522" cy="457561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8" name="CustomShape 3"/>
          <p:cNvSpPr txBox="1"/>
          <p:nvPr/>
        </p:nvSpPr>
        <p:spPr>
          <a:xfrm>
            <a:off x="6247439" y="6540120"/>
            <a:ext cx="278712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69" name="Line 4"/>
          <p:cNvSpPr/>
          <p:nvPr/>
        </p:nvSpPr>
        <p:spPr>
          <a:xfrm>
            <a:off x="0" y="653759"/>
            <a:ext cx="9144001" cy="1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70" name="Title Text"/>
          <p:cNvSpPr txBox="1"/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90000"/>
              </a:lnSpc>
              <a:defRPr b="0" sz="4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1" name="Body Level One…"/>
          <p:cNvSpPr txBox="1"/>
          <p:nvPr>
            <p:ph type="body" sz="half" idx="1"/>
          </p:nvPr>
        </p:nvSpPr>
        <p:spPr>
          <a:xfrm>
            <a:off x="457200" y="1604519"/>
            <a:ext cx="4015800" cy="397728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2" name="PlaceHolder 3"/>
          <p:cNvSpPr/>
          <p:nvPr>
            <p:ph type="body" sz="half" idx="13"/>
          </p:nvPr>
        </p:nvSpPr>
        <p:spPr>
          <a:xfrm>
            <a:off x="4674239" y="1604519"/>
            <a:ext cx="4015800" cy="397728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1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-1" y="6418800"/>
            <a:ext cx="9155522" cy="457561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81" name="CustomShape 3"/>
          <p:cNvSpPr txBox="1"/>
          <p:nvPr/>
        </p:nvSpPr>
        <p:spPr>
          <a:xfrm>
            <a:off x="6247439" y="6540120"/>
            <a:ext cx="278712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82" name="Line 4"/>
          <p:cNvSpPr/>
          <p:nvPr/>
        </p:nvSpPr>
        <p:spPr>
          <a:xfrm>
            <a:off x="0" y="653759"/>
            <a:ext cx="9144001" cy="1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83" name="Title Text"/>
          <p:cNvSpPr txBox="1"/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90000"/>
              </a:lnSpc>
              <a:defRPr b="0" sz="4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entered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-1" y="6418800"/>
            <a:ext cx="9155522" cy="457561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2" name="CustomShape 3"/>
          <p:cNvSpPr txBox="1"/>
          <p:nvPr/>
        </p:nvSpPr>
        <p:spPr>
          <a:xfrm>
            <a:off x="6247439" y="6540120"/>
            <a:ext cx="278712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93" name="Line 4"/>
          <p:cNvSpPr/>
          <p:nvPr/>
        </p:nvSpPr>
        <p:spPr>
          <a:xfrm>
            <a:off x="0" y="653759"/>
            <a:ext cx="9144001" cy="1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94" name="Body Level One…"/>
          <p:cNvSpPr txBox="1"/>
          <p:nvPr>
            <p:ph type="body" sz="half" idx="1"/>
          </p:nvPr>
        </p:nvSpPr>
        <p:spPr>
          <a:xfrm>
            <a:off x="304920" y="0"/>
            <a:ext cx="5470200" cy="303012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2 Content and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-1" y="6418800"/>
            <a:ext cx="9155522" cy="457561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03" name="CustomShape 3"/>
          <p:cNvSpPr txBox="1"/>
          <p:nvPr/>
        </p:nvSpPr>
        <p:spPr>
          <a:xfrm>
            <a:off x="6247439" y="6540120"/>
            <a:ext cx="278712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204" name="Line 4"/>
          <p:cNvSpPr/>
          <p:nvPr/>
        </p:nvSpPr>
        <p:spPr>
          <a:xfrm>
            <a:off x="0" y="653759"/>
            <a:ext cx="9144001" cy="1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05" name="Title Text"/>
          <p:cNvSpPr txBox="1"/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90000"/>
              </a:lnSpc>
              <a:defRPr b="0" sz="4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06" name="Body Level One…"/>
          <p:cNvSpPr txBox="1"/>
          <p:nvPr>
            <p:ph type="body" sz="quarter" idx="1"/>
          </p:nvPr>
        </p:nvSpPr>
        <p:spPr>
          <a:xfrm>
            <a:off x="457200" y="1604519"/>
            <a:ext cx="4015800" cy="189684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7" name="PlaceHolder 3"/>
          <p:cNvSpPr/>
          <p:nvPr/>
        </p:nvSpPr>
        <p:spPr>
          <a:xfrm>
            <a:off x="457199" y="3682079"/>
            <a:ext cx="4015801" cy="1896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</a:p>
        </p:txBody>
      </p:sp>
      <p:sp>
        <p:nvSpPr>
          <p:cNvPr id="208" name="PlaceHolder 4"/>
          <p:cNvSpPr/>
          <p:nvPr>
            <p:ph type="body" sz="half" idx="13"/>
          </p:nvPr>
        </p:nvSpPr>
        <p:spPr>
          <a:xfrm>
            <a:off x="4674239" y="1604519"/>
            <a:ext cx="4015800" cy="397728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2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xfrm>
            <a:off x="457200" y="1604519"/>
            <a:ext cx="8229241" cy="3977282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Content and 2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-1" y="6418800"/>
            <a:ext cx="9155522" cy="457561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17" name="CustomShape 3"/>
          <p:cNvSpPr txBox="1"/>
          <p:nvPr/>
        </p:nvSpPr>
        <p:spPr>
          <a:xfrm>
            <a:off x="6247439" y="6540120"/>
            <a:ext cx="278712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218" name="Line 4"/>
          <p:cNvSpPr/>
          <p:nvPr/>
        </p:nvSpPr>
        <p:spPr>
          <a:xfrm>
            <a:off x="0" y="653759"/>
            <a:ext cx="9144001" cy="1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19" name="Title Text"/>
          <p:cNvSpPr txBox="1"/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90000"/>
              </a:lnSpc>
              <a:defRPr b="0" sz="4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0" name="Body Level One…"/>
          <p:cNvSpPr txBox="1"/>
          <p:nvPr>
            <p:ph type="body" sz="half" idx="1"/>
          </p:nvPr>
        </p:nvSpPr>
        <p:spPr>
          <a:xfrm>
            <a:off x="457200" y="1604519"/>
            <a:ext cx="4015800" cy="397728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1" name="PlaceHolder 3"/>
          <p:cNvSpPr/>
          <p:nvPr/>
        </p:nvSpPr>
        <p:spPr>
          <a:xfrm>
            <a:off x="4674239" y="1604519"/>
            <a:ext cx="4015800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</a:p>
        </p:txBody>
      </p:sp>
      <p:sp>
        <p:nvSpPr>
          <p:cNvPr id="222" name="PlaceHolder 4"/>
          <p:cNvSpPr/>
          <p:nvPr>
            <p:ph type="body" sz="quarter" idx="13"/>
          </p:nvPr>
        </p:nvSpPr>
        <p:spPr>
          <a:xfrm>
            <a:off x="4674239" y="3682079"/>
            <a:ext cx="4015800" cy="189684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2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2 Content over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-1" y="6418800"/>
            <a:ext cx="9155522" cy="457561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31" name="CustomShape 3"/>
          <p:cNvSpPr txBox="1"/>
          <p:nvPr/>
        </p:nvSpPr>
        <p:spPr>
          <a:xfrm>
            <a:off x="6247439" y="6540120"/>
            <a:ext cx="278712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232" name="Line 4"/>
          <p:cNvSpPr/>
          <p:nvPr/>
        </p:nvSpPr>
        <p:spPr>
          <a:xfrm>
            <a:off x="0" y="653759"/>
            <a:ext cx="9144001" cy="1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33" name="Title Text"/>
          <p:cNvSpPr txBox="1"/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90000"/>
              </a:lnSpc>
              <a:defRPr b="0" sz="4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34" name="Body Level One…"/>
          <p:cNvSpPr txBox="1"/>
          <p:nvPr>
            <p:ph type="body" sz="quarter" idx="1"/>
          </p:nvPr>
        </p:nvSpPr>
        <p:spPr>
          <a:xfrm>
            <a:off x="457200" y="1604519"/>
            <a:ext cx="4015800" cy="189684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5" name="PlaceHolder 3"/>
          <p:cNvSpPr/>
          <p:nvPr/>
        </p:nvSpPr>
        <p:spPr>
          <a:xfrm>
            <a:off x="4674239" y="1604519"/>
            <a:ext cx="4015800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</a:p>
        </p:txBody>
      </p:sp>
      <p:sp>
        <p:nvSpPr>
          <p:cNvPr id="236" name="PlaceHolder 4"/>
          <p:cNvSpPr/>
          <p:nvPr>
            <p:ph type="body" sz="half" idx="13"/>
          </p:nvPr>
        </p:nvSpPr>
        <p:spPr>
          <a:xfrm>
            <a:off x="457199" y="3682079"/>
            <a:ext cx="8229242" cy="189684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2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Content over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-1" y="6418800"/>
            <a:ext cx="9155522" cy="457561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45" name="CustomShape 3"/>
          <p:cNvSpPr txBox="1"/>
          <p:nvPr/>
        </p:nvSpPr>
        <p:spPr>
          <a:xfrm>
            <a:off x="6247439" y="6540120"/>
            <a:ext cx="278712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246" name="Line 4"/>
          <p:cNvSpPr/>
          <p:nvPr/>
        </p:nvSpPr>
        <p:spPr>
          <a:xfrm>
            <a:off x="0" y="653759"/>
            <a:ext cx="9144001" cy="1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47" name="Title Text"/>
          <p:cNvSpPr txBox="1"/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90000"/>
              </a:lnSpc>
              <a:defRPr b="0" sz="4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48" name="Body Level One…"/>
          <p:cNvSpPr txBox="1"/>
          <p:nvPr>
            <p:ph type="body" sz="half" idx="1"/>
          </p:nvPr>
        </p:nvSpPr>
        <p:spPr>
          <a:xfrm>
            <a:off x="457200" y="1604519"/>
            <a:ext cx="8229241" cy="189684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9" name="PlaceHolder 3"/>
          <p:cNvSpPr/>
          <p:nvPr>
            <p:ph type="body" sz="half" idx="13"/>
          </p:nvPr>
        </p:nvSpPr>
        <p:spPr>
          <a:xfrm>
            <a:off x="457199" y="3682079"/>
            <a:ext cx="8229242" cy="189684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2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4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-1" y="6418800"/>
            <a:ext cx="9155522" cy="457561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58" name="CustomShape 3"/>
          <p:cNvSpPr txBox="1"/>
          <p:nvPr/>
        </p:nvSpPr>
        <p:spPr>
          <a:xfrm>
            <a:off x="6247439" y="6540120"/>
            <a:ext cx="278712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259" name="Line 4"/>
          <p:cNvSpPr/>
          <p:nvPr/>
        </p:nvSpPr>
        <p:spPr>
          <a:xfrm>
            <a:off x="0" y="653759"/>
            <a:ext cx="9144001" cy="1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60" name="Title Text"/>
          <p:cNvSpPr txBox="1"/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90000"/>
              </a:lnSpc>
              <a:defRPr b="0" sz="4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61" name="Body Level One…"/>
          <p:cNvSpPr txBox="1"/>
          <p:nvPr>
            <p:ph type="body" sz="quarter" idx="1"/>
          </p:nvPr>
        </p:nvSpPr>
        <p:spPr>
          <a:xfrm>
            <a:off x="457200" y="1604519"/>
            <a:ext cx="4015800" cy="189684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2" name="PlaceHolder 3"/>
          <p:cNvSpPr/>
          <p:nvPr/>
        </p:nvSpPr>
        <p:spPr>
          <a:xfrm>
            <a:off x="4674239" y="1604519"/>
            <a:ext cx="4015800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</a:p>
        </p:txBody>
      </p:sp>
      <p:sp>
        <p:nvSpPr>
          <p:cNvPr id="263" name="PlaceHolder 4"/>
          <p:cNvSpPr/>
          <p:nvPr/>
        </p:nvSpPr>
        <p:spPr>
          <a:xfrm>
            <a:off x="4674239" y="3682079"/>
            <a:ext cx="4015800" cy="1896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</a:p>
        </p:txBody>
      </p:sp>
      <p:sp>
        <p:nvSpPr>
          <p:cNvPr id="264" name="PlaceHolder 5"/>
          <p:cNvSpPr/>
          <p:nvPr>
            <p:ph type="body" sz="quarter" idx="13"/>
          </p:nvPr>
        </p:nvSpPr>
        <p:spPr>
          <a:xfrm>
            <a:off x="457199" y="3682079"/>
            <a:ext cx="4015801" cy="189684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2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6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-1" y="6418800"/>
            <a:ext cx="9155522" cy="457561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73" name="CustomShape 3"/>
          <p:cNvSpPr txBox="1"/>
          <p:nvPr/>
        </p:nvSpPr>
        <p:spPr>
          <a:xfrm>
            <a:off x="6247439" y="6540120"/>
            <a:ext cx="278712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274" name="Line 4"/>
          <p:cNvSpPr/>
          <p:nvPr/>
        </p:nvSpPr>
        <p:spPr>
          <a:xfrm>
            <a:off x="0" y="653759"/>
            <a:ext cx="9144001" cy="1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75" name="Title Text"/>
          <p:cNvSpPr txBox="1"/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90000"/>
              </a:lnSpc>
              <a:defRPr b="0" sz="4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76" name="Body Level One…"/>
          <p:cNvSpPr txBox="1"/>
          <p:nvPr>
            <p:ph type="body" idx="1"/>
          </p:nvPr>
        </p:nvSpPr>
        <p:spPr>
          <a:xfrm>
            <a:off x="457200" y="1604519"/>
            <a:ext cx="8229241" cy="397728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7" name="PlaceHolder 3"/>
          <p:cNvSpPr/>
          <p:nvPr>
            <p:ph type="body" idx="13"/>
          </p:nvPr>
        </p:nvSpPr>
        <p:spPr>
          <a:xfrm>
            <a:off x="457199" y="1604519"/>
            <a:ext cx="8229242" cy="397728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pic>
        <p:nvPicPr>
          <p:cNvPr id="278" name="Picture 77" descr="Picture 7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000" y="1604519"/>
            <a:ext cx="4984921" cy="3977282"/>
          </a:xfrm>
          <a:prstGeom prst="rect">
            <a:avLst/>
          </a:prstGeom>
          <a:ln w="12700">
            <a:miter lim="400000"/>
          </a:ln>
        </p:spPr>
      </p:pic>
      <p:pic>
        <p:nvPicPr>
          <p:cNvPr id="279" name="Picture 78" descr="Picture 7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000" y="1604519"/>
            <a:ext cx="4984921" cy="3977282"/>
          </a:xfrm>
          <a:prstGeom prst="rect">
            <a:avLst/>
          </a:prstGeom>
          <a:ln w="12700">
            <a:miter lim="400000"/>
          </a:ln>
        </p:spPr>
      </p:pic>
      <p:sp>
        <p:nvSpPr>
          <p:cNvPr id="2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-1" y="-1"/>
            <a:ext cx="9143642" cy="6857642"/>
          </a:xfrm>
          <a:prstGeom prst="rect">
            <a:avLst/>
          </a:prstGeom>
          <a:solidFill>
            <a:srgbClr val="1D1A36"/>
          </a:solidFill>
          <a:ln w="25400">
            <a:solidFill>
              <a:srgbClr val="3A5E8A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88" name="CustomShape 2"/>
          <p:cNvSpPr/>
          <p:nvPr/>
        </p:nvSpPr>
        <p:spPr>
          <a:xfrm>
            <a:off x="426959" y="3737519"/>
            <a:ext cx="6335641" cy="338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89" name="CustomShape 4"/>
          <p:cNvSpPr txBox="1"/>
          <p:nvPr/>
        </p:nvSpPr>
        <p:spPr>
          <a:xfrm>
            <a:off x="6247439" y="6540120"/>
            <a:ext cx="278712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2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-1" y="-1"/>
            <a:ext cx="9143642" cy="6857642"/>
          </a:xfrm>
          <a:prstGeom prst="rect">
            <a:avLst/>
          </a:prstGeom>
          <a:solidFill>
            <a:srgbClr val="1D1A36"/>
          </a:solidFill>
          <a:ln w="25400">
            <a:solidFill>
              <a:srgbClr val="3A5E8A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98" name="CustomShape 2"/>
          <p:cNvSpPr/>
          <p:nvPr/>
        </p:nvSpPr>
        <p:spPr>
          <a:xfrm>
            <a:off x="426959" y="3737519"/>
            <a:ext cx="6335641" cy="338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99" name="CustomShape 4"/>
          <p:cNvSpPr txBox="1"/>
          <p:nvPr/>
        </p:nvSpPr>
        <p:spPr>
          <a:xfrm>
            <a:off x="6247439" y="6540120"/>
            <a:ext cx="278712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300" name="Title Text"/>
          <p:cNvSpPr txBox="1"/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90000"/>
              </a:lnSpc>
              <a:defRPr b="0" sz="4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01" name="Body Level One…"/>
          <p:cNvSpPr txBox="1"/>
          <p:nvPr>
            <p:ph type="body" idx="1"/>
          </p:nvPr>
        </p:nvSpPr>
        <p:spPr>
          <a:xfrm>
            <a:off x="457200" y="1604519"/>
            <a:ext cx="8229241" cy="3977282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/>
          <p:nvPr/>
        </p:nvSpPr>
        <p:spPr>
          <a:xfrm>
            <a:off x="-1" y="-1"/>
            <a:ext cx="9143642" cy="6857642"/>
          </a:xfrm>
          <a:prstGeom prst="rect">
            <a:avLst/>
          </a:prstGeom>
          <a:solidFill>
            <a:srgbClr val="1D1A36"/>
          </a:solidFill>
          <a:ln w="25400">
            <a:solidFill>
              <a:srgbClr val="3A5E8A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10" name="CustomShape 2"/>
          <p:cNvSpPr/>
          <p:nvPr/>
        </p:nvSpPr>
        <p:spPr>
          <a:xfrm>
            <a:off x="426959" y="3737519"/>
            <a:ext cx="6335641" cy="338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11" name="CustomShape 4"/>
          <p:cNvSpPr txBox="1"/>
          <p:nvPr/>
        </p:nvSpPr>
        <p:spPr>
          <a:xfrm>
            <a:off x="6247439" y="6540120"/>
            <a:ext cx="278712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312" name="Title Text"/>
          <p:cNvSpPr txBox="1"/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90000"/>
              </a:lnSpc>
              <a:defRPr b="0" sz="4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13" name="Body Level One…"/>
          <p:cNvSpPr txBox="1"/>
          <p:nvPr>
            <p:ph type="body" idx="1"/>
          </p:nvPr>
        </p:nvSpPr>
        <p:spPr>
          <a:xfrm>
            <a:off x="457200" y="1604519"/>
            <a:ext cx="8229241" cy="397728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-1" y="-1"/>
            <a:ext cx="9143642" cy="6857642"/>
          </a:xfrm>
          <a:prstGeom prst="rect">
            <a:avLst/>
          </a:prstGeom>
          <a:solidFill>
            <a:srgbClr val="1D1A36"/>
          </a:solidFill>
          <a:ln w="25400">
            <a:solidFill>
              <a:srgbClr val="3A5E8A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22" name="CustomShape 2"/>
          <p:cNvSpPr/>
          <p:nvPr/>
        </p:nvSpPr>
        <p:spPr>
          <a:xfrm>
            <a:off x="426959" y="3737519"/>
            <a:ext cx="6335641" cy="338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23" name="CustomShape 4"/>
          <p:cNvSpPr txBox="1"/>
          <p:nvPr/>
        </p:nvSpPr>
        <p:spPr>
          <a:xfrm>
            <a:off x="6247439" y="6540120"/>
            <a:ext cx="278712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324" name="Title Text"/>
          <p:cNvSpPr txBox="1"/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90000"/>
              </a:lnSpc>
              <a:defRPr b="0" sz="4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5" name="Body Level One…"/>
          <p:cNvSpPr txBox="1"/>
          <p:nvPr>
            <p:ph type="body" sz="half" idx="1"/>
          </p:nvPr>
        </p:nvSpPr>
        <p:spPr>
          <a:xfrm>
            <a:off x="457200" y="1604519"/>
            <a:ext cx="4015800" cy="397728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6" name="PlaceHolder 3"/>
          <p:cNvSpPr/>
          <p:nvPr>
            <p:ph type="body" sz="half" idx="13"/>
          </p:nvPr>
        </p:nvSpPr>
        <p:spPr>
          <a:xfrm>
            <a:off x="4674239" y="1604519"/>
            <a:ext cx="4015800" cy="397728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3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-1" y="-1"/>
            <a:ext cx="9143642" cy="6857642"/>
          </a:xfrm>
          <a:prstGeom prst="rect">
            <a:avLst/>
          </a:prstGeom>
          <a:solidFill>
            <a:srgbClr val="1D1A36"/>
          </a:solidFill>
          <a:ln w="25400">
            <a:solidFill>
              <a:srgbClr val="3A5E8A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35" name="CustomShape 2"/>
          <p:cNvSpPr/>
          <p:nvPr/>
        </p:nvSpPr>
        <p:spPr>
          <a:xfrm>
            <a:off x="426959" y="3737519"/>
            <a:ext cx="6335641" cy="338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36" name="CustomShape 4"/>
          <p:cNvSpPr txBox="1"/>
          <p:nvPr/>
        </p:nvSpPr>
        <p:spPr>
          <a:xfrm>
            <a:off x="6247439" y="6540120"/>
            <a:ext cx="278712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337" name="Title Text"/>
          <p:cNvSpPr txBox="1"/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90000"/>
              </a:lnSpc>
              <a:defRPr b="0" sz="4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idx="1"/>
          </p:nvPr>
        </p:nvSpPr>
        <p:spPr>
          <a:xfrm>
            <a:off x="457200" y="1604519"/>
            <a:ext cx="8229241" cy="397728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CustomShape 1"/>
          <p:cNvSpPr/>
          <p:nvPr/>
        </p:nvSpPr>
        <p:spPr>
          <a:xfrm>
            <a:off x="-1" y="-1"/>
            <a:ext cx="9143642" cy="6857642"/>
          </a:xfrm>
          <a:prstGeom prst="rect">
            <a:avLst/>
          </a:prstGeom>
          <a:solidFill>
            <a:srgbClr val="1D1A36"/>
          </a:solidFill>
          <a:ln w="25400">
            <a:solidFill>
              <a:srgbClr val="3A5E8A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46" name="CustomShape 2"/>
          <p:cNvSpPr/>
          <p:nvPr/>
        </p:nvSpPr>
        <p:spPr>
          <a:xfrm>
            <a:off x="426959" y="3737519"/>
            <a:ext cx="6335641" cy="338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47" name="CustomShape 4"/>
          <p:cNvSpPr txBox="1"/>
          <p:nvPr/>
        </p:nvSpPr>
        <p:spPr>
          <a:xfrm>
            <a:off x="6247439" y="6540120"/>
            <a:ext cx="278712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348" name="Body Level One…"/>
          <p:cNvSpPr txBox="1"/>
          <p:nvPr>
            <p:ph type="body" sz="half" idx="1"/>
          </p:nvPr>
        </p:nvSpPr>
        <p:spPr>
          <a:xfrm>
            <a:off x="304920" y="0"/>
            <a:ext cx="5470200" cy="303012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CustomShape 1"/>
          <p:cNvSpPr/>
          <p:nvPr/>
        </p:nvSpPr>
        <p:spPr>
          <a:xfrm>
            <a:off x="-1" y="-1"/>
            <a:ext cx="9143642" cy="6857642"/>
          </a:xfrm>
          <a:prstGeom prst="rect">
            <a:avLst/>
          </a:prstGeom>
          <a:solidFill>
            <a:srgbClr val="1D1A36"/>
          </a:solidFill>
          <a:ln w="25400">
            <a:solidFill>
              <a:srgbClr val="3A5E8A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57" name="CustomShape 2"/>
          <p:cNvSpPr/>
          <p:nvPr/>
        </p:nvSpPr>
        <p:spPr>
          <a:xfrm>
            <a:off x="426959" y="3737519"/>
            <a:ext cx="6335641" cy="338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58" name="CustomShape 4"/>
          <p:cNvSpPr txBox="1"/>
          <p:nvPr/>
        </p:nvSpPr>
        <p:spPr>
          <a:xfrm>
            <a:off x="6247439" y="6540120"/>
            <a:ext cx="278712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359" name="Title Text"/>
          <p:cNvSpPr txBox="1"/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90000"/>
              </a:lnSpc>
              <a:defRPr b="0" sz="4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60" name="Body Level One…"/>
          <p:cNvSpPr txBox="1"/>
          <p:nvPr>
            <p:ph type="body" sz="quarter" idx="1"/>
          </p:nvPr>
        </p:nvSpPr>
        <p:spPr>
          <a:xfrm>
            <a:off x="457200" y="1604519"/>
            <a:ext cx="4015800" cy="189684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1" name="PlaceHolder 3"/>
          <p:cNvSpPr/>
          <p:nvPr/>
        </p:nvSpPr>
        <p:spPr>
          <a:xfrm>
            <a:off x="457199" y="3682079"/>
            <a:ext cx="4015801" cy="1896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</a:p>
        </p:txBody>
      </p:sp>
      <p:sp>
        <p:nvSpPr>
          <p:cNvPr id="362" name="PlaceHolder 4"/>
          <p:cNvSpPr/>
          <p:nvPr>
            <p:ph type="body" sz="half" idx="13"/>
          </p:nvPr>
        </p:nvSpPr>
        <p:spPr>
          <a:xfrm>
            <a:off x="4674239" y="1604519"/>
            <a:ext cx="4015800" cy="397728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3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CustomShape 1"/>
          <p:cNvSpPr/>
          <p:nvPr/>
        </p:nvSpPr>
        <p:spPr>
          <a:xfrm>
            <a:off x="-1" y="-1"/>
            <a:ext cx="9143642" cy="6857642"/>
          </a:xfrm>
          <a:prstGeom prst="rect">
            <a:avLst/>
          </a:prstGeom>
          <a:solidFill>
            <a:srgbClr val="1D1A36"/>
          </a:solidFill>
          <a:ln w="25400">
            <a:solidFill>
              <a:srgbClr val="3A5E8A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71" name="CustomShape 2"/>
          <p:cNvSpPr/>
          <p:nvPr/>
        </p:nvSpPr>
        <p:spPr>
          <a:xfrm>
            <a:off x="426959" y="3737519"/>
            <a:ext cx="6335641" cy="338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72" name="CustomShape 4"/>
          <p:cNvSpPr txBox="1"/>
          <p:nvPr/>
        </p:nvSpPr>
        <p:spPr>
          <a:xfrm>
            <a:off x="6247439" y="6540120"/>
            <a:ext cx="278712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373" name="Title Text"/>
          <p:cNvSpPr txBox="1"/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90000"/>
              </a:lnSpc>
              <a:defRPr b="0" sz="4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74" name="Body Level One…"/>
          <p:cNvSpPr txBox="1"/>
          <p:nvPr>
            <p:ph type="body" sz="half" idx="1"/>
          </p:nvPr>
        </p:nvSpPr>
        <p:spPr>
          <a:xfrm>
            <a:off x="457200" y="1604519"/>
            <a:ext cx="4015800" cy="397728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5" name="PlaceHolder 3"/>
          <p:cNvSpPr/>
          <p:nvPr/>
        </p:nvSpPr>
        <p:spPr>
          <a:xfrm>
            <a:off x="4674239" y="1604519"/>
            <a:ext cx="4015800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</a:p>
        </p:txBody>
      </p:sp>
      <p:sp>
        <p:nvSpPr>
          <p:cNvPr id="376" name="PlaceHolder 4"/>
          <p:cNvSpPr/>
          <p:nvPr>
            <p:ph type="body" sz="quarter" idx="13"/>
          </p:nvPr>
        </p:nvSpPr>
        <p:spPr>
          <a:xfrm>
            <a:off x="4674239" y="3682079"/>
            <a:ext cx="4015800" cy="189684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3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CustomShape 1"/>
          <p:cNvSpPr/>
          <p:nvPr/>
        </p:nvSpPr>
        <p:spPr>
          <a:xfrm>
            <a:off x="-1" y="-1"/>
            <a:ext cx="9143642" cy="6857642"/>
          </a:xfrm>
          <a:prstGeom prst="rect">
            <a:avLst/>
          </a:prstGeom>
          <a:solidFill>
            <a:srgbClr val="1D1A36"/>
          </a:solidFill>
          <a:ln w="25400">
            <a:solidFill>
              <a:srgbClr val="3A5E8A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85" name="CustomShape 2"/>
          <p:cNvSpPr/>
          <p:nvPr/>
        </p:nvSpPr>
        <p:spPr>
          <a:xfrm>
            <a:off x="426959" y="3737519"/>
            <a:ext cx="6335641" cy="338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86" name="CustomShape 4"/>
          <p:cNvSpPr txBox="1"/>
          <p:nvPr/>
        </p:nvSpPr>
        <p:spPr>
          <a:xfrm>
            <a:off x="6247439" y="6540120"/>
            <a:ext cx="278712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387" name="Title Text"/>
          <p:cNvSpPr txBox="1"/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90000"/>
              </a:lnSpc>
              <a:defRPr b="0" sz="4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88" name="Body Level One…"/>
          <p:cNvSpPr txBox="1"/>
          <p:nvPr>
            <p:ph type="body" sz="quarter" idx="1"/>
          </p:nvPr>
        </p:nvSpPr>
        <p:spPr>
          <a:xfrm>
            <a:off x="457200" y="1604519"/>
            <a:ext cx="4015800" cy="189684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9" name="PlaceHolder 3"/>
          <p:cNvSpPr/>
          <p:nvPr/>
        </p:nvSpPr>
        <p:spPr>
          <a:xfrm>
            <a:off x="4674239" y="1604519"/>
            <a:ext cx="4015800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</a:p>
        </p:txBody>
      </p:sp>
      <p:sp>
        <p:nvSpPr>
          <p:cNvPr id="390" name="PlaceHolder 4"/>
          <p:cNvSpPr/>
          <p:nvPr>
            <p:ph type="body" sz="half" idx="13"/>
          </p:nvPr>
        </p:nvSpPr>
        <p:spPr>
          <a:xfrm>
            <a:off x="457199" y="3682079"/>
            <a:ext cx="8229242" cy="189684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3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CustomShape 1"/>
          <p:cNvSpPr/>
          <p:nvPr/>
        </p:nvSpPr>
        <p:spPr>
          <a:xfrm>
            <a:off x="-1" y="-1"/>
            <a:ext cx="9143642" cy="6857642"/>
          </a:xfrm>
          <a:prstGeom prst="rect">
            <a:avLst/>
          </a:prstGeom>
          <a:solidFill>
            <a:srgbClr val="1D1A36"/>
          </a:solidFill>
          <a:ln w="25400">
            <a:solidFill>
              <a:srgbClr val="3A5E8A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99" name="CustomShape 2"/>
          <p:cNvSpPr/>
          <p:nvPr/>
        </p:nvSpPr>
        <p:spPr>
          <a:xfrm>
            <a:off x="426959" y="3737519"/>
            <a:ext cx="6335641" cy="338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00" name="CustomShape 4"/>
          <p:cNvSpPr txBox="1"/>
          <p:nvPr/>
        </p:nvSpPr>
        <p:spPr>
          <a:xfrm>
            <a:off x="6247439" y="6540120"/>
            <a:ext cx="278712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401" name="Title Text"/>
          <p:cNvSpPr txBox="1"/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90000"/>
              </a:lnSpc>
              <a:defRPr b="0" sz="4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2" name="Body Level One…"/>
          <p:cNvSpPr txBox="1"/>
          <p:nvPr>
            <p:ph type="body" sz="half" idx="1"/>
          </p:nvPr>
        </p:nvSpPr>
        <p:spPr>
          <a:xfrm>
            <a:off x="457200" y="1604519"/>
            <a:ext cx="8229241" cy="189684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3" name="PlaceHolder 3"/>
          <p:cNvSpPr/>
          <p:nvPr>
            <p:ph type="body" sz="half" idx="13"/>
          </p:nvPr>
        </p:nvSpPr>
        <p:spPr>
          <a:xfrm>
            <a:off x="457199" y="3682079"/>
            <a:ext cx="8229242" cy="189684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4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CustomShape 1"/>
          <p:cNvSpPr/>
          <p:nvPr/>
        </p:nvSpPr>
        <p:spPr>
          <a:xfrm>
            <a:off x="-1" y="-1"/>
            <a:ext cx="9143642" cy="6857642"/>
          </a:xfrm>
          <a:prstGeom prst="rect">
            <a:avLst/>
          </a:prstGeom>
          <a:solidFill>
            <a:srgbClr val="1D1A36"/>
          </a:solidFill>
          <a:ln w="25400">
            <a:solidFill>
              <a:srgbClr val="3A5E8A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12" name="CustomShape 2"/>
          <p:cNvSpPr/>
          <p:nvPr/>
        </p:nvSpPr>
        <p:spPr>
          <a:xfrm>
            <a:off x="426959" y="3737519"/>
            <a:ext cx="6335641" cy="338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13" name="CustomShape 4"/>
          <p:cNvSpPr txBox="1"/>
          <p:nvPr/>
        </p:nvSpPr>
        <p:spPr>
          <a:xfrm>
            <a:off x="6247439" y="6540120"/>
            <a:ext cx="278712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414" name="Title Text"/>
          <p:cNvSpPr txBox="1"/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90000"/>
              </a:lnSpc>
              <a:defRPr b="0" sz="4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15" name="Body Level One…"/>
          <p:cNvSpPr txBox="1"/>
          <p:nvPr>
            <p:ph type="body" sz="quarter" idx="1"/>
          </p:nvPr>
        </p:nvSpPr>
        <p:spPr>
          <a:xfrm>
            <a:off x="457200" y="1604519"/>
            <a:ext cx="4015800" cy="189684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6" name="PlaceHolder 3"/>
          <p:cNvSpPr/>
          <p:nvPr/>
        </p:nvSpPr>
        <p:spPr>
          <a:xfrm>
            <a:off x="4674239" y="1604519"/>
            <a:ext cx="4015800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</a:p>
        </p:txBody>
      </p:sp>
      <p:sp>
        <p:nvSpPr>
          <p:cNvPr id="417" name="PlaceHolder 4"/>
          <p:cNvSpPr/>
          <p:nvPr/>
        </p:nvSpPr>
        <p:spPr>
          <a:xfrm>
            <a:off x="4674239" y="3682079"/>
            <a:ext cx="4015800" cy="1896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</a:p>
        </p:txBody>
      </p:sp>
      <p:sp>
        <p:nvSpPr>
          <p:cNvPr id="418" name="PlaceHolder 5"/>
          <p:cNvSpPr/>
          <p:nvPr>
            <p:ph type="body" sz="quarter" idx="13"/>
          </p:nvPr>
        </p:nvSpPr>
        <p:spPr>
          <a:xfrm>
            <a:off x="457199" y="3682079"/>
            <a:ext cx="4015801" cy="189684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4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CustomShape 1"/>
          <p:cNvSpPr/>
          <p:nvPr/>
        </p:nvSpPr>
        <p:spPr>
          <a:xfrm>
            <a:off x="-1" y="-1"/>
            <a:ext cx="9143642" cy="6857642"/>
          </a:xfrm>
          <a:prstGeom prst="rect">
            <a:avLst/>
          </a:prstGeom>
          <a:solidFill>
            <a:srgbClr val="1D1A36"/>
          </a:solidFill>
          <a:ln w="25400">
            <a:solidFill>
              <a:srgbClr val="3A5E8A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27" name="CustomShape 2"/>
          <p:cNvSpPr/>
          <p:nvPr/>
        </p:nvSpPr>
        <p:spPr>
          <a:xfrm>
            <a:off x="426959" y="3737519"/>
            <a:ext cx="6335641" cy="338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28" name="CustomShape 4"/>
          <p:cNvSpPr txBox="1"/>
          <p:nvPr/>
        </p:nvSpPr>
        <p:spPr>
          <a:xfrm>
            <a:off x="6247439" y="6540120"/>
            <a:ext cx="278712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429" name="Title Text"/>
          <p:cNvSpPr txBox="1"/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90000"/>
              </a:lnSpc>
              <a:defRPr b="0" sz="4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30" name="Body Level One…"/>
          <p:cNvSpPr txBox="1"/>
          <p:nvPr>
            <p:ph type="body" idx="1"/>
          </p:nvPr>
        </p:nvSpPr>
        <p:spPr>
          <a:xfrm>
            <a:off x="457200" y="1604519"/>
            <a:ext cx="8229241" cy="397728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1" name="PlaceHolder 3"/>
          <p:cNvSpPr/>
          <p:nvPr>
            <p:ph type="body" idx="13"/>
          </p:nvPr>
        </p:nvSpPr>
        <p:spPr>
          <a:xfrm>
            <a:off x="457199" y="1604519"/>
            <a:ext cx="8229242" cy="397728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pic>
        <p:nvPicPr>
          <p:cNvPr id="432" name="Picture 117" descr="Picture 11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000" y="1604519"/>
            <a:ext cx="4984921" cy="3977282"/>
          </a:xfrm>
          <a:prstGeom prst="rect">
            <a:avLst/>
          </a:prstGeom>
          <a:ln w="12700">
            <a:miter lim="400000"/>
          </a:ln>
        </p:spPr>
      </p:pic>
      <p:pic>
        <p:nvPicPr>
          <p:cNvPr id="433" name="Picture 118" descr="Picture 11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000" y="1604519"/>
            <a:ext cx="4984921" cy="3977282"/>
          </a:xfrm>
          <a:prstGeom prst="rect">
            <a:avLst/>
          </a:prstGeom>
          <a:ln w="12700">
            <a:miter lim="400000"/>
          </a:ln>
        </p:spPr>
      </p:pic>
      <p:sp>
        <p:nvSpPr>
          <p:cNvPr id="4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Text"/>
          <p:cNvSpPr txBox="1"/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1" name="Body Level One…"/>
          <p:cNvSpPr txBox="1"/>
          <p:nvPr>
            <p:ph type="body" sz="half" idx="1"/>
          </p:nvPr>
        </p:nvSpPr>
        <p:spPr>
          <a:xfrm>
            <a:off x="457200" y="1604519"/>
            <a:ext cx="4015800" cy="397728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PlaceHolder 3"/>
          <p:cNvSpPr/>
          <p:nvPr>
            <p:ph type="body" sz="half" idx="13"/>
          </p:nvPr>
        </p:nvSpPr>
        <p:spPr>
          <a:xfrm>
            <a:off x="4674239" y="1604519"/>
            <a:ext cx="4015800" cy="397728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Text"/>
          <p:cNvSpPr txBox="1"/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Body Level One…"/>
          <p:cNvSpPr txBox="1"/>
          <p:nvPr>
            <p:ph type="body" sz="half" idx="1"/>
          </p:nvPr>
        </p:nvSpPr>
        <p:spPr>
          <a:xfrm>
            <a:off x="304920" y="0"/>
            <a:ext cx="5470200" cy="303012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Text"/>
          <p:cNvSpPr txBox="1"/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457200" y="1604519"/>
            <a:ext cx="4015800" cy="189684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PlaceHolder 3"/>
          <p:cNvSpPr/>
          <p:nvPr/>
        </p:nvSpPr>
        <p:spPr>
          <a:xfrm>
            <a:off x="457199" y="3682079"/>
            <a:ext cx="4015801" cy="1896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</a:p>
        </p:txBody>
      </p:sp>
      <p:sp>
        <p:nvSpPr>
          <p:cNvPr id="69" name="PlaceHolder 4"/>
          <p:cNvSpPr/>
          <p:nvPr>
            <p:ph type="body" sz="half" idx="13"/>
          </p:nvPr>
        </p:nvSpPr>
        <p:spPr>
          <a:xfrm>
            <a:off x="4674239" y="1604519"/>
            <a:ext cx="4015800" cy="397728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/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8" name="Body Level One…"/>
          <p:cNvSpPr txBox="1"/>
          <p:nvPr>
            <p:ph type="body" sz="half" idx="1"/>
          </p:nvPr>
        </p:nvSpPr>
        <p:spPr>
          <a:xfrm>
            <a:off x="457200" y="1604519"/>
            <a:ext cx="4015800" cy="397728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PlaceHolder 3"/>
          <p:cNvSpPr/>
          <p:nvPr/>
        </p:nvSpPr>
        <p:spPr>
          <a:xfrm>
            <a:off x="4674239" y="1604519"/>
            <a:ext cx="4015800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</a:p>
        </p:txBody>
      </p:sp>
      <p:sp>
        <p:nvSpPr>
          <p:cNvPr id="80" name="PlaceHolder 4"/>
          <p:cNvSpPr/>
          <p:nvPr>
            <p:ph type="body" sz="quarter" idx="13"/>
          </p:nvPr>
        </p:nvSpPr>
        <p:spPr>
          <a:xfrm>
            <a:off x="4674239" y="3682079"/>
            <a:ext cx="4015800" cy="189684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Text"/>
          <p:cNvSpPr txBox="1"/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89" name="Body Level One…"/>
          <p:cNvSpPr txBox="1"/>
          <p:nvPr>
            <p:ph type="body" sz="quarter" idx="1"/>
          </p:nvPr>
        </p:nvSpPr>
        <p:spPr>
          <a:xfrm>
            <a:off x="457200" y="1604519"/>
            <a:ext cx="4015800" cy="189684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PlaceHolder 3"/>
          <p:cNvSpPr/>
          <p:nvPr/>
        </p:nvSpPr>
        <p:spPr>
          <a:xfrm>
            <a:off x="4674239" y="1604519"/>
            <a:ext cx="4015800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</a:p>
        </p:txBody>
      </p:sp>
      <p:sp>
        <p:nvSpPr>
          <p:cNvPr id="91" name="PlaceHolder 4"/>
          <p:cNvSpPr/>
          <p:nvPr>
            <p:ph type="body" sz="half" idx="13"/>
          </p:nvPr>
        </p:nvSpPr>
        <p:spPr>
          <a:xfrm>
            <a:off x="457199" y="3682079"/>
            <a:ext cx="8229242" cy="189684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33.xml"/><Relationship Id="rId35" Type="http://schemas.openxmlformats.org/officeDocument/2006/relationships/slideLayout" Target="../slideLayouts/slideLayout34.xml"/><Relationship Id="rId36" Type="http://schemas.openxmlformats.org/officeDocument/2006/relationships/slideLayout" Target="../slideLayouts/slideLayout35.xml"/><Relationship Id="rId37" Type="http://schemas.openxmlformats.org/officeDocument/2006/relationships/slideLayout" Target="../slideLayouts/slideLayout3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-1" y="-1"/>
            <a:ext cx="9143642" cy="6857642"/>
          </a:xfrm>
          <a:prstGeom prst="rect">
            <a:avLst/>
          </a:prstGeom>
          <a:solidFill>
            <a:srgbClr val="1D1A36"/>
          </a:solidFill>
          <a:ln w="25400">
            <a:solidFill>
              <a:srgbClr val="3A5E8A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" name="CustomShape 2"/>
          <p:cNvSpPr/>
          <p:nvPr/>
        </p:nvSpPr>
        <p:spPr>
          <a:xfrm>
            <a:off x="426959" y="3737519"/>
            <a:ext cx="6335641" cy="338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" name="CustomShape 3"/>
          <p:cNvSpPr txBox="1"/>
          <p:nvPr/>
        </p:nvSpPr>
        <p:spPr>
          <a:xfrm>
            <a:off x="426959" y="4012864"/>
            <a:ext cx="3535202" cy="352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199" tIns="34199" rIns="34199" bIns="34199" anchor="ctr">
            <a:spAutoFit/>
          </a:bodyPr>
          <a:lstStyle>
            <a:lvl1pPr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The Coding Bootcamp |</a:t>
            </a:r>
          </a:p>
        </p:txBody>
      </p:sp>
      <p:sp>
        <p:nvSpPr>
          <p:cNvPr id="5" name="CustomShape 4"/>
          <p:cNvSpPr txBox="1"/>
          <p:nvPr/>
        </p:nvSpPr>
        <p:spPr>
          <a:xfrm>
            <a:off x="6247439" y="6540120"/>
            <a:ext cx="278712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6" name="Title Text"/>
          <p:cNvSpPr txBox="1"/>
          <p:nvPr>
            <p:ph type="title"/>
          </p:nvPr>
        </p:nvSpPr>
        <p:spPr>
          <a:xfrm>
            <a:off x="457200" y="92074"/>
            <a:ext cx="82296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Title Text</a:t>
            </a:r>
          </a:p>
        </p:txBody>
      </p:sp>
      <p:sp>
        <p:nvSpPr>
          <p:cNvPr id="7" name="Body Level One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 txBox="1"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jpe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jpe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3" Type="http://schemas.openxmlformats.org/officeDocument/2006/relationships/image" Target="../media/image4.jpe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jpeg"/><Relationship Id="rId3" Type="http://schemas.openxmlformats.org/officeDocument/2006/relationships/image" Target="../media/image1.gif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jpe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9.jpe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gif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2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3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jpe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4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5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6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jpeg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7.png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8.png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9.png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9.png"/><Relationship Id="rId3" Type="http://schemas.openxmlformats.org/officeDocument/2006/relationships/image" Target="../media/image5.jpeg"/><Relationship Id="rId4" Type="http://schemas.openxmlformats.org/officeDocument/2006/relationships/image" Target="../media/image30.png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9.png"/><Relationship Id="rId3" Type="http://schemas.openxmlformats.org/officeDocument/2006/relationships/image" Target="../media/image5.jpeg"/><Relationship Id="rId4" Type="http://schemas.openxmlformats.org/officeDocument/2006/relationships/image" Target="../media/image30.png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5.jpe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5.jpeg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5.jpeg"/></Relationships>
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1.png"/></Relationships>

</file>

<file path=ppt/slides/_rels/slide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6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TextShape 1"/>
          <p:cNvSpPr txBox="1"/>
          <p:nvPr/>
        </p:nvSpPr>
        <p:spPr>
          <a:xfrm>
            <a:off x="390599" y="3053567"/>
            <a:ext cx="8229242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i="1" sz="4100">
                <a:solidFill>
                  <a:srgbClr val="FFFFFF"/>
                </a:solidFill>
              </a:defRPr>
            </a:lvl1pPr>
          </a:lstStyle>
          <a:p>
            <a:pPr/>
            <a:r>
              <a:t>Going Live</a:t>
            </a:r>
          </a:p>
        </p:txBody>
      </p:sp>
      <p:sp>
        <p:nvSpPr>
          <p:cNvPr id="444" name="TextShape 2"/>
          <p:cNvSpPr txBox="1"/>
          <p:nvPr/>
        </p:nvSpPr>
        <p:spPr>
          <a:xfrm>
            <a:off x="3370319" y="4034880"/>
            <a:ext cx="2269801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April 4, 2016</a:t>
            </a:r>
          </a:p>
        </p:txBody>
      </p:sp>
      <p:sp>
        <p:nvSpPr>
          <p:cNvPr id="445" name="TextShape 3"/>
          <p:cNvSpPr txBox="1"/>
          <p:nvPr/>
        </p:nvSpPr>
        <p:spPr>
          <a:xfrm>
            <a:off x="397079" y="2504159"/>
            <a:ext cx="2700002" cy="375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Day 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CustomShape 1"/>
          <p:cNvSpPr txBox="1"/>
          <p:nvPr/>
        </p:nvSpPr>
        <p:spPr>
          <a:xfrm>
            <a:off x="304920" y="97919"/>
            <a:ext cx="5257440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/>
            </a:lvl1pPr>
          </a:lstStyle>
          <a:p>
            <a:pPr/>
            <a:r>
              <a:t>Full-Stack Development?</a:t>
            </a:r>
          </a:p>
        </p:txBody>
      </p:sp>
      <p:pic>
        <p:nvPicPr>
          <p:cNvPr id="47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1625" y="723898"/>
            <a:ext cx="5616575" cy="56165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CustomShape 1"/>
          <p:cNvSpPr txBox="1"/>
          <p:nvPr/>
        </p:nvSpPr>
        <p:spPr>
          <a:xfrm>
            <a:off x="304920" y="97919"/>
            <a:ext cx="5257440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/>
            </a:lvl1pPr>
          </a:lstStyle>
          <a:p>
            <a:pPr/>
            <a:r>
              <a:t>&gt; Intro to Console</a:t>
            </a:r>
          </a:p>
        </p:txBody>
      </p:sp>
      <p:pic>
        <p:nvPicPr>
          <p:cNvPr id="480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0719" y="847079"/>
            <a:ext cx="7619761" cy="54687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CustomShape 1"/>
          <p:cNvSpPr txBox="1"/>
          <p:nvPr/>
        </p:nvSpPr>
        <p:spPr>
          <a:xfrm>
            <a:off x="304920" y="97919"/>
            <a:ext cx="5257440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/>
            </a:lvl1pPr>
          </a:lstStyle>
          <a:p>
            <a:pPr/>
            <a:r>
              <a:t>&lt;title&gt; Intro to HTML &lt;/title&gt;</a:t>
            </a:r>
          </a:p>
        </p:txBody>
      </p:sp>
      <p:pic>
        <p:nvPicPr>
          <p:cNvPr id="48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911520"/>
            <a:ext cx="4101480" cy="4101480"/>
          </a:xfrm>
          <a:prstGeom prst="rect">
            <a:avLst/>
          </a:prstGeom>
          <a:ln w="12700">
            <a:miter lim="400000"/>
          </a:ln>
        </p:spPr>
      </p:pic>
      <p:pic>
        <p:nvPicPr>
          <p:cNvPr id="484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27400" y="940679"/>
            <a:ext cx="4775761" cy="4141082"/>
          </a:xfrm>
          <a:prstGeom prst="rect">
            <a:avLst/>
          </a:prstGeom>
          <a:ln w="12700">
            <a:miter lim="400000"/>
          </a:ln>
        </p:spPr>
      </p:pic>
      <p:sp>
        <p:nvSpPr>
          <p:cNvPr id="485" name="CustomShape 2"/>
          <p:cNvSpPr/>
          <p:nvPr/>
        </p:nvSpPr>
        <p:spPr>
          <a:xfrm>
            <a:off x="-1" y="5293440"/>
            <a:ext cx="9155522" cy="1055881"/>
          </a:xfrm>
          <a:prstGeom prst="rect">
            <a:avLst/>
          </a:prstGeom>
          <a:solidFill>
            <a:srgbClr val="37609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86" name="CustomShape 3"/>
          <p:cNvSpPr txBox="1"/>
          <p:nvPr/>
        </p:nvSpPr>
        <p:spPr>
          <a:xfrm>
            <a:off x="173879" y="5334120"/>
            <a:ext cx="8795882" cy="932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b="1" sz="2000">
                <a:solidFill>
                  <a:srgbClr val="FFFFFF"/>
                </a:solidFill>
              </a:defRPr>
            </a:pPr>
            <a:r>
              <a:t>HTML </a:t>
            </a:r>
            <a:r>
              <a:rPr b="0"/>
              <a:t>is one of the three base languages behind </a:t>
            </a:r>
            <a:r>
              <a:rPr b="0" u="sng"/>
              <a:t>every single website</a:t>
            </a:r>
            <a:r>
              <a:rPr b="0"/>
              <a:t>.</a:t>
            </a:r>
            <a:endParaRPr b="0"/>
          </a:p>
          <a:p>
            <a:pPr/>
          </a:p>
          <a:p>
            <a:pPr>
              <a:buSzPct val="100000"/>
              <a:buFont typeface="Arial"/>
              <a:buChar char="•"/>
              <a:defRPr sz="2000">
                <a:solidFill>
                  <a:srgbClr val="FFFFFF"/>
                </a:solidFill>
              </a:defRPr>
            </a:pPr>
            <a:r>
              <a:t>It defines all of the basic content and a </a:t>
            </a:r>
            <a:r>
              <a:rPr i="1"/>
              <a:t>bit</a:t>
            </a:r>
            <a:r>
              <a:t> of formatting.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TextShape 1"/>
          <p:cNvSpPr txBox="1"/>
          <p:nvPr/>
        </p:nvSpPr>
        <p:spPr>
          <a:xfrm>
            <a:off x="304920" y="108165"/>
            <a:ext cx="547020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/>
            </a:lvl1pPr>
          </a:lstStyle>
          <a:p>
            <a:pPr/>
            <a:r>
              <a:t>Pushing and Pulling to GitHub</a:t>
            </a:r>
          </a:p>
        </p:txBody>
      </p:sp>
      <p:sp>
        <p:nvSpPr>
          <p:cNvPr id="489" name="CustomShape 2"/>
          <p:cNvSpPr/>
          <p:nvPr/>
        </p:nvSpPr>
        <p:spPr>
          <a:xfrm>
            <a:off x="-1" y="865080"/>
            <a:ext cx="9143642" cy="1520641"/>
          </a:xfrm>
          <a:prstGeom prst="rect">
            <a:avLst/>
          </a:prstGeom>
          <a:solidFill>
            <a:srgbClr val="DBEEF4"/>
          </a:solidFill>
          <a:ln w="25400">
            <a:solidFill>
              <a:srgbClr val="DBEEF4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490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3719" y="1230839"/>
            <a:ext cx="880561" cy="880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491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69160" y="1223279"/>
            <a:ext cx="880561" cy="880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492" name="Picture 35" descr="Picture 3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04959" y="1221120"/>
            <a:ext cx="880561" cy="880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493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40759" y="1221120"/>
            <a:ext cx="880561" cy="880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494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5080" y="855359"/>
            <a:ext cx="1511281" cy="1511282"/>
          </a:xfrm>
          <a:prstGeom prst="rect">
            <a:avLst/>
          </a:prstGeom>
          <a:ln w="12700">
            <a:miter lim="400000"/>
          </a:ln>
        </p:spPr>
      </p:pic>
      <p:sp>
        <p:nvSpPr>
          <p:cNvPr id="495" name="CustomShape 3"/>
          <p:cNvSpPr/>
          <p:nvPr/>
        </p:nvSpPr>
        <p:spPr>
          <a:xfrm rot="5400000">
            <a:off x="1596600" y="2007360"/>
            <a:ext cx="873001" cy="10814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66600">
            <a:solidFill>
              <a:srgbClr val="C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96" name="CustomShape 4"/>
          <p:cNvSpPr txBox="1"/>
          <p:nvPr/>
        </p:nvSpPr>
        <p:spPr>
          <a:xfrm>
            <a:off x="2420640" y="867600"/>
            <a:ext cx="215711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1600"/>
            </a:lvl1pPr>
          </a:lstStyle>
          <a:p>
            <a:pPr/>
            <a:r>
              <a:t>1</a:t>
            </a:r>
          </a:p>
        </p:txBody>
      </p:sp>
      <p:sp>
        <p:nvSpPr>
          <p:cNvPr id="497" name="CustomShape 5"/>
          <p:cNvSpPr txBox="1"/>
          <p:nvPr/>
        </p:nvSpPr>
        <p:spPr>
          <a:xfrm>
            <a:off x="3540240" y="865080"/>
            <a:ext cx="215711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1600"/>
            </a:lvl1pPr>
          </a:lstStyle>
          <a:p>
            <a:pPr/>
            <a:r>
              <a:t>2</a:t>
            </a:r>
          </a:p>
        </p:txBody>
      </p:sp>
      <p:sp>
        <p:nvSpPr>
          <p:cNvPr id="498" name="CustomShape 6"/>
          <p:cNvSpPr txBox="1"/>
          <p:nvPr/>
        </p:nvSpPr>
        <p:spPr>
          <a:xfrm>
            <a:off x="4620960" y="871920"/>
            <a:ext cx="215711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1600"/>
            </a:lvl1pPr>
          </a:lstStyle>
          <a:p>
            <a:pPr/>
            <a:r>
              <a:t>3</a:t>
            </a:r>
          </a:p>
        </p:txBody>
      </p:sp>
      <p:sp>
        <p:nvSpPr>
          <p:cNvPr id="499" name="CustomShape 7"/>
          <p:cNvSpPr txBox="1"/>
          <p:nvPr/>
        </p:nvSpPr>
        <p:spPr>
          <a:xfrm>
            <a:off x="5876280" y="871920"/>
            <a:ext cx="215711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1600"/>
            </a:lvl1pPr>
          </a:lstStyle>
          <a:p>
            <a:pPr/>
            <a:r>
              <a:t>4</a:t>
            </a:r>
          </a:p>
        </p:txBody>
      </p:sp>
      <p:sp>
        <p:nvSpPr>
          <p:cNvPr id="500" name="CustomShape 8"/>
          <p:cNvSpPr/>
          <p:nvPr/>
        </p:nvSpPr>
        <p:spPr>
          <a:xfrm flipV="1">
            <a:off x="1492199" y="2104199"/>
            <a:ext cx="2217242" cy="12376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66600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01" name="CustomShape 9"/>
          <p:cNvSpPr txBox="1"/>
          <p:nvPr/>
        </p:nvSpPr>
        <p:spPr>
          <a:xfrm>
            <a:off x="1567439" y="2546280"/>
            <a:ext cx="922596" cy="28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1400"/>
            </a:lvl1pPr>
          </a:lstStyle>
          <a:p>
            <a:pPr/>
            <a:r>
              <a:t>Pull Code</a:t>
            </a:r>
          </a:p>
        </p:txBody>
      </p:sp>
      <p:sp>
        <p:nvSpPr>
          <p:cNvPr id="502" name="CustomShape 10"/>
          <p:cNvSpPr txBox="1"/>
          <p:nvPr/>
        </p:nvSpPr>
        <p:spPr>
          <a:xfrm>
            <a:off x="2592720" y="2962080"/>
            <a:ext cx="1031289" cy="28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1400"/>
            </a:lvl1pPr>
          </a:lstStyle>
          <a:p>
            <a:pPr/>
            <a:r>
              <a:t>Push Code</a:t>
            </a:r>
          </a:p>
        </p:txBody>
      </p:sp>
      <p:sp>
        <p:nvSpPr>
          <p:cNvPr id="503" name="CustomShape 11"/>
          <p:cNvSpPr/>
          <p:nvPr/>
        </p:nvSpPr>
        <p:spPr>
          <a:xfrm rot="5400000">
            <a:off x="843480" y="2748959"/>
            <a:ext cx="2379241" cy="10814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66600">
            <a:solidFill>
              <a:srgbClr val="C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04" name="CustomShape 12"/>
          <p:cNvSpPr/>
          <p:nvPr/>
        </p:nvSpPr>
        <p:spPr>
          <a:xfrm flipV="1">
            <a:off x="1563839" y="2086559"/>
            <a:ext cx="3163180" cy="2602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21522" y="21600"/>
                </a:lnTo>
              </a:path>
            </a:pathLst>
          </a:custGeom>
          <a:ln w="66600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05" name="CustomShape 13"/>
          <p:cNvSpPr txBox="1"/>
          <p:nvPr/>
        </p:nvSpPr>
        <p:spPr>
          <a:xfrm>
            <a:off x="3747239" y="4818240"/>
            <a:ext cx="1031290" cy="28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1400"/>
            </a:lvl1pPr>
          </a:lstStyle>
          <a:p>
            <a:pPr/>
            <a:r>
              <a:t>Push Code</a:t>
            </a:r>
          </a:p>
        </p:txBody>
      </p:sp>
      <p:sp>
        <p:nvSpPr>
          <p:cNvPr id="506" name="CustomShape 14"/>
          <p:cNvSpPr txBox="1"/>
          <p:nvPr/>
        </p:nvSpPr>
        <p:spPr>
          <a:xfrm>
            <a:off x="1567439" y="4084920"/>
            <a:ext cx="922596" cy="28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1400"/>
            </a:lvl1pPr>
          </a:lstStyle>
          <a:p>
            <a:pPr/>
            <a:r>
              <a:t>Pull Code</a:t>
            </a:r>
          </a:p>
        </p:txBody>
      </p:sp>
      <p:sp>
        <p:nvSpPr>
          <p:cNvPr id="507" name="CustomShape 15"/>
          <p:cNvSpPr/>
          <p:nvPr/>
        </p:nvSpPr>
        <p:spPr>
          <a:xfrm flipV="1" rot="10800000">
            <a:off x="5159880" y="5694479"/>
            <a:ext cx="3668182" cy="34790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6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66600">
            <a:solidFill>
              <a:srgbClr val="C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08" name="CustomShape 16"/>
          <p:cNvSpPr txBox="1"/>
          <p:nvPr/>
        </p:nvSpPr>
        <p:spPr>
          <a:xfrm>
            <a:off x="4140720" y="5325840"/>
            <a:ext cx="922595" cy="28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1400"/>
            </a:lvl1pPr>
          </a:lstStyle>
          <a:p>
            <a:pPr/>
            <a:r>
              <a:t>Pull Code</a:t>
            </a:r>
          </a:p>
        </p:txBody>
      </p:sp>
      <p:sp>
        <p:nvSpPr>
          <p:cNvPr id="509" name="CustomShape 17"/>
          <p:cNvSpPr/>
          <p:nvPr/>
        </p:nvSpPr>
        <p:spPr>
          <a:xfrm flipV="1">
            <a:off x="1563839" y="2102040"/>
            <a:ext cx="4416842" cy="393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66600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10" name="CustomShape 18"/>
          <p:cNvSpPr txBox="1"/>
          <p:nvPr/>
        </p:nvSpPr>
        <p:spPr>
          <a:xfrm>
            <a:off x="4866480" y="5744519"/>
            <a:ext cx="1031289" cy="28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1400"/>
            </a:lvl1pPr>
          </a:lstStyle>
          <a:p>
            <a:pPr/>
            <a:r>
              <a:t>Push Code</a:t>
            </a:r>
          </a:p>
        </p:txBody>
      </p:sp>
      <p:sp>
        <p:nvSpPr>
          <p:cNvPr id="511" name="CustomShape 19"/>
          <p:cNvSpPr txBox="1"/>
          <p:nvPr/>
        </p:nvSpPr>
        <p:spPr>
          <a:xfrm>
            <a:off x="6576839" y="1442880"/>
            <a:ext cx="1357198" cy="28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1400" u="sng"/>
            </a:lvl1pPr>
          </a:lstStyle>
          <a:p>
            <a:pPr/>
            <a:r>
              <a:t>GitHub Branch</a:t>
            </a:r>
          </a:p>
        </p:txBody>
      </p:sp>
      <p:pic>
        <p:nvPicPr>
          <p:cNvPr id="512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8519" y="2605320"/>
            <a:ext cx="1271162" cy="1052641"/>
          </a:xfrm>
          <a:prstGeom prst="rect">
            <a:avLst/>
          </a:prstGeom>
          <a:ln w="12700">
            <a:miter lim="400000"/>
          </a:ln>
        </p:spPr>
      </p:pic>
      <p:pic>
        <p:nvPicPr>
          <p:cNvPr id="513" name="Picture 2" descr="Picture 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53959" y="3793680"/>
            <a:ext cx="904321" cy="1109521"/>
          </a:xfrm>
          <a:prstGeom prst="rect">
            <a:avLst/>
          </a:prstGeom>
          <a:ln w="12700">
            <a:miter lim="400000"/>
          </a:ln>
        </p:spPr>
      </p:pic>
      <p:pic>
        <p:nvPicPr>
          <p:cNvPr id="514" name="Picture 57" descr="Picture 57"/>
          <p:cNvPicPr>
            <a:picLocks noChangeAspect="1"/>
          </p:cNvPicPr>
          <p:nvPr/>
        </p:nvPicPr>
        <p:blipFill>
          <a:blip r:embed="rId6">
            <a:extLst/>
          </a:blip>
          <a:srcRect l="31594" t="0" r="27624" b="0"/>
          <a:stretch>
            <a:fillRect/>
          </a:stretch>
        </p:blipFill>
        <p:spPr>
          <a:xfrm>
            <a:off x="441000" y="5134679"/>
            <a:ext cx="897481" cy="1119242"/>
          </a:xfrm>
          <a:prstGeom prst="rect">
            <a:avLst/>
          </a:prstGeom>
          <a:ln w="12700">
            <a:miter lim="400000"/>
          </a:ln>
        </p:spPr>
      </p:pic>
      <p:sp>
        <p:nvSpPr>
          <p:cNvPr id="515" name="CustomShape 20"/>
          <p:cNvSpPr/>
          <p:nvPr/>
        </p:nvSpPr>
        <p:spPr>
          <a:xfrm rot="5400000">
            <a:off x="2201399" y="2772360"/>
            <a:ext cx="2379241" cy="10814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66600">
            <a:solidFill>
              <a:srgbClr val="C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16" name="CustomShape 21"/>
          <p:cNvSpPr txBox="1"/>
          <p:nvPr/>
        </p:nvSpPr>
        <p:spPr>
          <a:xfrm>
            <a:off x="2925359" y="4084920"/>
            <a:ext cx="922596" cy="28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1400"/>
            </a:lvl1pPr>
          </a:lstStyle>
          <a:p>
            <a:pPr/>
            <a:r>
              <a:t>Pull Code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CustomShape 1"/>
          <p:cNvSpPr/>
          <p:nvPr/>
        </p:nvSpPr>
        <p:spPr>
          <a:xfrm>
            <a:off x="-5761" y="0"/>
            <a:ext cx="9143642" cy="6534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19" name="CustomShape 2"/>
          <p:cNvSpPr txBox="1"/>
          <p:nvPr/>
        </p:nvSpPr>
        <p:spPr>
          <a:xfrm>
            <a:off x="304919" y="97919"/>
            <a:ext cx="5105162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/>
            </a:lvl1pPr>
          </a:lstStyle>
          <a:p>
            <a:pPr/>
            <a:r>
              <a:t>CSS Syntax</a:t>
            </a:r>
          </a:p>
        </p:txBody>
      </p:sp>
      <p:sp>
        <p:nvSpPr>
          <p:cNvPr id="520" name="CustomShape 3"/>
          <p:cNvSpPr txBox="1"/>
          <p:nvPr/>
        </p:nvSpPr>
        <p:spPr>
          <a:xfrm>
            <a:off x="457199" y="827999"/>
            <a:ext cx="8152922" cy="22923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2000"/>
            </a:pPr>
            <a:r>
              <a:t> CSS works by hooking onto </a:t>
            </a:r>
            <a:r>
              <a:rPr b="1"/>
              <a:t>selectors</a:t>
            </a:r>
            <a:r>
              <a:t> added into HTML using “</a:t>
            </a:r>
            <a:r>
              <a:rPr b="1"/>
              <a:t>classes</a:t>
            </a:r>
            <a:r>
              <a:t> and </a:t>
            </a:r>
            <a:r>
              <a:rPr b="1"/>
              <a:t>identifiers</a:t>
            </a:r>
            <a:r>
              <a:t>”. </a:t>
            </a:r>
          </a:p>
          <a:p>
            <a:pPr/>
          </a:p>
          <a:p>
            <a:pPr>
              <a:buSzPct val="100000"/>
              <a:buFont typeface="Arial"/>
              <a:buChar char="•"/>
              <a:defRPr sz="2000"/>
            </a:pPr>
            <a:r>
              <a:t> Once hooked, we apply </a:t>
            </a:r>
            <a:r>
              <a:rPr b="1"/>
              <a:t>styles </a:t>
            </a:r>
            <a:r>
              <a:t>to those HTML elements using CSS.</a:t>
            </a:r>
          </a:p>
          <a:p>
            <a:pPr/>
          </a:p>
          <a:p>
            <a:pPr/>
          </a:p>
          <a:p>
            <a:pPr/>
          </a:p>
        </p:txBody>
      </p:sp>
      <p:pic>
        <p:nvPicPr>
          <p:cNvPr id="5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1440" y="2629799"/>
            <a:ext cx="8409241" cy="2882881"/>
          </a:xfrm>
          <a:prstGeom prst="rect">
            <a:avLst/>
          </a:prstGeom>
          <a:ln>
            <a:solidFill>
              <a:srgbClr val="376092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CustomShape 1"/>
          <p:cNvSpPr/>
          <p:nvPr/>
        </p:nvSpPr>
        <p:spPr>
          <a:xfrm>
            <a:off x="-5761" y="0"/>
            <a:ext cx="9143642" cy="6534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24" name="CustomShape 2"/>
          <p:cNvSpPr txBox="1"/>
          <p:nvPr/>
        </p:nvSpPr>
        <p:spPr>
          <a:xfrm>
            <a:off x="304920" y="97919"/>
            <a:ext cx="5257440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/>
            </a:lvl1pPr>
          </a:lstStyle>
          <a:p>
            <a:pPr/>
            <a:r>
              <a:t>The Concept of “Flow”</a:t>
            </a:r>
          </a:p>
        </p:txBody>
      </p:sp>
      <p:pic>
        <p:nvPicPr>
          <p:cNvPr id="52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726479"/>
            <a:ext cx="7386120" cy="3692881"/>
          </a:xfrm>
          <a:prstGeom prst="rect">
            <a:avLst/>
          </a:prstGeom>
          <a:ln w="12700">
            <a:miter lim="400000"/>
          </a:ln>
        </p:spPr>
      </p:pic>
      <p:sp>
        <p:nvSpPr>
          <p:cNvPr id="526" name="CustomShape 3"/>
          <p:cNvSpPr txBox="1"/>
          <p:nvPr/>
        </p:nvSpPr>
        <p:spPr>
          <a:xfrm>
            <a:off x="304919" y="4419720"/>
            <a:ext cx="8610122" cy="1761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buSzPct val="100000"/>
              <a:buFont typeface="Arial"/>
              <a:buChar char="•"/>
              <a:defRPr sz="2200"/>
            </a:pPr>
            <a:r>
              <a:t> In HTML/CSS, (by default) every element displayed is governed by a concept called “</a:t>
            </a:r>
            <a:r>
              <a:rPr b="1"/>
              <a:t>flow.</a:t>
            </a:r>
            <a:r>
              <a:t>”</a:t>
            </a:r>
          </a:p>
          <a:p>
            <a:pPr/>
          </a:p>
          <a:p>
            <a:pPr>
              <a:buSzPct val="100000"/>
              <a:buFont typeface="Arial"/>
              <a:buChar char="•"/>
              <a:defRPr sz="2200"/>
            </a:pPr>
            <a:r>
              <a:t> This means that HTML elements force their adjacent elements to </a:t>
            </a:r>
            <a:r>
              <a:rPr b="1"/>
              <a:t>flow around</a:t>
            </a:r>
            <a:r>
              <a:t> them.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CustomShape 1"/>
          <p:cNvSpPr/>
          <p:nvPr/>
        </p:nvSpPr>
        <p:spPr>
          <a:xfrm>
            <a:off x="-5761" y="0"/>
            <a:ext cx="9143642" cy="6534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29" name="CustomShape 2"/>
          <p:cNvSpPr txBox="1"/>
          <p:nvPr/>
        </p:nvSpPr>
        <p:spPr>
          <a:xfrm>
            <a:off x="304920" y="97919"/>
            <a:ext cx="5257440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/>
            </a:lvl1pPr>
          </a:lstStyle>
          <a:p>
            <a:pPr/>
            <a:r>
              <a:t>The Box Model</a:t>
            </a:r>
          </a:p>
        </p:txBody>
      </p:sp>
      <p:sp>
        <p:nvSpPr>
          <p:cNvPr id="530" name="CustomShape 3"/>
          <p:cNvSpPr txBox="1"/>
          <p:nvPr/>
        </p:nvSpPr>
        <p:spPr>
          <a:xfrm>
            <a:off x="304919" y="5356080"/>
            <a:ext cx="8610122" cy="834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buSzPct val="100000"/>
              <a:buFont typeface="Arial"/>
              <a:buChar char="•"/>
              <a:defRPr sz="2200"/>
            </a:pPr>
            <a:r>
              <a:t> The Box Model wraps every CSS element in </a:t>
            </a:r>
            <a:r>
              <a:rPr b="1"/>
              <a:t>padding, border and margin</a:t>
            </a:r>
            <a:r>
              <a:t> – allowing developers to modify spacing styles.</a:t>
            </a:r>
          </a:p>
        </p:txBody>
      </p:sp>
      <p:pic>
        <p:nvPicPr>
          <p:cNvPr id="53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13119" y="783719"/>
            <a:ext cx="5339881" cy="45068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CustomShape 1"/>
          <p:cNvSpPr/>
          <p:nvPr/>
        </p:nvSpPr>
        <p:spPr>
          <a:xfrm>
            <a:off x="-5761" y="0"/>
            <a:ext cx="9143642" cy="6534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34" name="CustomShape 2"/>
          <p:cNvSpPr txBox="1"/>
          <p:nvPr/>
        </p:nvSpPr>
        <p:spPr>
          <a:xfrm>
            <a:off x="304920" y="97919"/>
            <a:ext cx="5257440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/>
            </a:lvl1pPr>
          </a:lstStyle>
          <a:p>
            <a:pPr/>
            <a:r>
              <a:t>CSS Positioning</a:t>
            </a:r>
          </a:p>
        </p:txBody>
      </p:sp>
      <p:sp>
        <p:nvSpPr>
          <p:cNvPr id="535" name="CustomShape 3"/>
          <p:cNvSpPr txBox="1"/>
          <p:nvPr/>
        </p:nvSpPr>
        <p:spPr>
          <a:xfrm>
            <a:off x="304919" y="5549760"/>
            <a:ext cx="8610122" cy="834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buSzPct val="100000"/>
              <a:buFont typeface="Arial"/>
              <a:buChar char="•"/>
              <a:defRPr sz="2200"/>
            </a:pPr>
            <a:r>
              <a:t> We can orient our HTML elements in relation to space with CSS positioning </a:t>
            </a:r>
            <a:r>
              <a:rPr b="1"/>
              <a:t>(static, relative, fixed, absolute)</a:t>
            </a:r>
            <a:r>
              <a:t>.</a:t>
            </a:r>
          </a:p>
        </p:txBody>
      </p:sp>
      <p:pic>
        <p:nvPicPr>
          <p:cNvPr id="536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78199" y="783719"/>
            <a:ext cx="5695562" cy="46357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CustomShape 1"/>
          <p:cNvSpPr txBox="1"/>
          <p:nvPr/>
        </p:nvSpPr>
        <p:spPr>
          <a:xfrm>
            <a:off x="304920" y="97919"/>
            <a:ext cx="5257440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/>
            </a:lvl1pPr>
          </a:lstStyle>
          <a:p>
            <a:pPr/>
            <a:r>
              <a:t>How to Learn…</a:t>
            </a:r>
          </a:p>
        </p:txBody>
      </p:sp>
      <p:pic>
        <p:nvPicPr>
          <p:cNvPr id="539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920" y="3270599"/>
            <a:ext cx="4562281" cy="1285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540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rcRect l="15997" t="0" r="0" b="0"/>
          <a:stretch>
            <a:fillRect/>
          </a:stretch>
        </p:blipFill>
        <p:spPr>
          <a:xfrm>
            <a:off x="0" y="701640"/>
            <a:ext cx="4400280" cy="1047240"/>
          </a:xfrm>
          <a:prstGeom prst="rect">
            <a:avLst/>
          </a:prstGeom>
          <a:ln w="12700">
            <a:miter lim="400000"/>
          </a:ln>
        </p:spPr>
      </p:pic>
      <p:pic>
        <p:nvPicPr>
          <p:cNvPr id="541" name="Picture 6" descr="Picture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570480" y="4827239"/>
            <a:ext cx="5565241" cy="1391041"/>
          </a:xfrm>
          <a:prstGeom prst="rect">
            <a:avLst/>
          </a:prstGeom>
          <a:ln w="12700">
            <a:miter lim="400000"/>
          </a:ln>
        </p:spPr>
      </p:pic>
      <p:pic>
        <p:nvPicPr>
          <p:cNvPr id="542" name="Picture 2" descr="Picture 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421439" y="1425599"/>
            <a:ext cx="5714641" cy="1702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43" name="Picture 12" descr="Picture 12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261759" y="3908159"/>
            <a:ext cx="1971361" cy="428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44" name="Picture 13" descr="Picture 13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956240" y="2479319"/>
            <a:ext cx="1437841" cy="504361"/>
          </a:xfrm>
          <a:prstGeom prst="rect">
            <a:avLst/>
          </a:prstGeom>
          <a:ln w="12700">
            <a:miter lim="400000"/>
          </a:ln>
        </p:spPr>
      </p:pic>
      <p:pic>
        <p:nvPicPr>
          <p:cNvPr id="545" name="Picture 14" descr="Picture 14"/>
          <p:cNvPicPr>
            <a:picLocks noChangeAspect="1"/>
          </p:cNvPicPr>
          <p:nvPr/>
        </p:nvPicPr>
        <p:blipFill>
          <a:blip r:embed="rId8">
            <a:extLst/>
          </a:blip>
          <a:srcRect l="0" t="5647" r="0" b="0"/>
          <a:stretch>
            <a:fillRect/>
          </a:stretch>
        </p:blipFill>
        <p:spPr>
          <a:xfrm>
            <a:off x="7467479" y="914399"/>
            <a:ext cx="1342801" cy="799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546" name="Picture 15" descr="Picture 15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172039" y="857880"/>
            <a:ext cx="2781001" cy="628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47" name="Picture 8" descr="Picture 8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228680" y="4635360"/>
            <a:ext cx="1942921" cy="1664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CustomShape 1"/>
          <p:cNvSpPr txBox="1"/>
          <p:nvPr/>
        </p:nvSpPr>
        <p:spPr>
          <a:xfrm>
            <a:off x="304919" y="97919"/>
            <a:ext cx="5105162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/>
            </a:lvl1pPr>
          </a:lstStyle>
          <a:p>
            <a:pPr/>
            <a:r>
              <a:t>General Questions / Issues?</a:t>
            </a:r>
          </a:p>
        </p:txBody>
      </p:sp>
      <p:pic>
        <p:nvPicPr>
          <p:cNvPr id="550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5439" y="1017359"/>
            <a:ext cx="8465402" cy="48409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TextShape 1"/>
          <p:cNvSpPr txBox="1"/>
          <p:nvPr/>
        </p:nvSpPr>
        <p:spPr>
          <a:xfrm>
            <a:off x="304920" y="108165"/>
            <a:ext cx="547020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/>
            </a:lvl1pPr>
          </a:lstStyle>
          <a:p>
            <a:pPr/>
            <a:r>
              <a:t>Check-Up Session</a:t>
            </a:r>
          </a:p>
        </p:txBody>
      </p:sp>
      <p:sp>
        <p:nvSpPr>
          <p:cNvPr id="448" name="CustomShape 2"/>
          <p:cNvSpPr txBox="1"/>
          <p:nvPr/>
        </p:nvSpPr>
        <p:spPr>
          <a:xfrm>
            <a:off x="304920" y="1966874"/>
            <a:ext cx="8534160" cy="942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1" i="1" sz="6000"/>
            </a:lvl1pPr>
          </a:lstStyle>
          <a:p>
            <a:pPr/>
            <a:r>
              <a:t>How’s it going?</a:t>
            </a:r>
          </a:p>
        </p:txBody>
      </p:sp>
      <p:sp>
        <p:nvSpPr>
          <p:cNvPr id="449" name="CustomShape 3"/>
          <p:cNvSpPr txBox="1"/>
          <p:nvPr/>
        </p:nvSpPr>
        <p:spPr>
          <a:xfrm>
            <a:off x="287280" y="3172305"/>
            <a:ext cx="853416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i="1" sz="2400"/>
            </a:lvl1pPr>
          </a:lstStyle>
          <a:p>
            <a:pPr/>
            <a:r>
              <a:t>After 1 week of Bootcamp, how are you holding up?</a:t>
            </a:r>
          </a:p>
        </p:txBody>
      </p:sp>
      <p:sp>
        <p:nvSpPr>
          <p:cNvPr id="450" name="CustomShape 4"/>
          <p:cNvSpPr txBox="1"/>
          <p:nvPr/>
        </p:nvSpPr>
        <p:spPr>
          <a:xfrm>
            <a:off x="258840" y="3781785"/>
            <a:ext cx="853416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i="1" sz="2400"/>
            </a:lvl1pPr>
          </a:lstStyle>
          <a:p>
            <a:pPr/>
            <a:r>
              <a:t>What feedback do you have so far?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TextShape 1"/>
          <p:cNvSpPr txBox="1"/>
          <p:nvPr/>
        </p:nvSpPr>
        <p:spPr>
          <a:xfrm>
            <a:off x="390599" y="3053567"/>
            <a:ext cx="8229242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i="1" sz="4100">
                <a:solidFill>
                  <a:srgbClr val="FFFFFF"/>
                </a:solidFill>
              </a:defRPr>
            </a:lvl1pPr>
          </a:lstStyle>
          <a:p>
            <a:pPr/>
            <a:r>
              <a:t>Double Take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CustomShape 1"/>
          <p:cNvSpPr/>
          <p:nvPr/>
        </p:nvSpPr>
        <p:spPr>
          <a:xfrm>
            <a:off x="-5761" y="0"/>
            <a:ext cx="9143642" cy="6534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55" name="CustomShape 2"/>
          <p:cNvSpPr txBox="1"/>
          <p:nvPr/>
        </p:nvSpPr>
        <p:spPr>
          <a:xfrm>
            <a:off x="304920" y="97919"/>
            <a:ext cx="5714640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/>
            </a:lvl1pPr>
          </a:lstStyle>
          <a:p>
            <a:pPr/>
            <a:r>
              <a:t>Divs, Sections, Navs, Etc….</a:t>
            </a:r>
          </a:p>
        </p:txBody>
      </p:sp>
      <p:pic>
        <p:nvPicPr>
          <p:cNvPr id="556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rcRect l="0" t="17160" r="0" b="67440"/>
          <a:stretch>
            <a:fillRect/>
          </a:stretch>
        </p:blipFill>
        <p:spPr>
          <a:xfrm>
            <a:off x="215999" y="2956679"/>
            <a:ext cx="8305561" cy="818282"/>
          </a:xfrm>
          <a:prstGeom prst="rect">
            <a:avLst/>
          </a:prstGeom>
          <a:ln w="12700">
            <a:miter lim="400000"/>
          </a:ln>
        </p:spPr>
      </p:pic>
      <p:pic>
        <p:nvPicPr>
          <p:cNvPr id="557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0" t="0" r="24818" b="78208"/>
          <a:stretch>
            <a:fillRect/>
          </a:stretch>
        </p:blipFill>
        <p:spPr>
          <a:xfrm>
            <a:off x="838013" y="2268334"/>
            <a:ext cx="7848428" cy="761787"/>
          </a:xfrm>
          <a:prstGeom prst="rect">
            <a:avLst/>
          </a:prstGeom>
          <a:ln w="12700">
            <a:miter lim="400000"/>
          </a:ln>
        </p:spPr>
      </p:pic>
      <p:pic>
        <p:nvPicPr>
          <p:cNvPr id="558" name="Picture 11" descr="Picture 1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2999" y="817559"/>
            <a:ext cx="5838482" cy="1314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559" name="Picture 12" descr="Picture 1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747160" y="5644800"/>
            <a:ext cx="6324121" cy="671041"/>
          </a:xfrm>
          <a:prstGeom prst="rect">
            <a:avLst/>
          </a:prstGeom>
          <a:ln w="12700">
            <a:miter lim="400000"/>
          </a:ln>
        </p:spPr>
      </p:pic>
      <p:pic>
        <p:nvPicPr>
          <p:cNvPr id="560" name="Picture 13" descr="Picture 13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510799" y="3857040"/>
            <a:ext cx="4524121" cy="818641"/>
          </a:xfrm>
          <a:prstGeom prst="rect">
            <a:avLst/>
          </a:prstGeom>
          <a:ln w="12700">
            <a:miter lim="400000"/>
          </a:ln>
        </p:spPr>
      </p:pic>
      <p:pic>
        <p:nvPicPr>
          <p:cNvPr id="561" name="Picture 14" descr="Picture 14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04920" y="4637880"/>
            <a:ext cx="8838721" cy="961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CustomShape 1"/>
          <p:cNvSpPr txBox="1"/>
          <p:nvPr/>
        </p:nvSpPr>
        <p:spPr>
          <a:xfrm>
            <a:off x="304920" y="97919"/>
            <a:ext cx="5714640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/>
            </a:lvl1pPr>
          </a:lstStyle>
          <a:p>
            <a:pPr/>
            <a:r>
              <a:t>Divs, Sections, Navs, Etc….</a:t>
            </a:r>
          </a:p>
        </p:txBody>
      </p:sp>
      <p:pic>
        <p:nvPicPr>
          <p:cNvPr id="564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52480" y="786960"/>
            <a:ext cx="5943240" cy="4460400"/>
          </a:xfrm>
          <a:prstGeom prst="rect">
            <a:avLst/>
          </a:prstGeom>
          <a:ln w="12700">
            <a:miter lim="400000"/>
          </a:ln>
        </p:spPr>
      </p:pic>
      <p:sp>
        <p:nvSpPr>
          <p:cNvPr id="565" name="CustomShape 2"/>
          <p:cNvSpPr txBox="1"/>
          <p:nvPr/>
        </p:nvSpPr>
        <p:spPr>
          <a:xfrm>
            <a:off x="304919" y="5313960"/>
            <a:ext cx="8610122" cy="834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buSzPct val="100000"/>
              <a:buFont typeface="Arial"/>
              <a:buChar char="•"/>
              <a:defRPr sz="2200"/>
            </a:pPr>
            <a:r>
              <a:t> All web layouts are inherently composed of containers, traditionally called “</a:t>
            </a:r>
            <a:r>
              <a:rPr b="1"/>
              <a:t>divs.</a:t>
            </a:r>
            <a: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CustomShape 1"/>
          <p:cNvSpPr txBox="1"/>
          <p:nvPr/>
        </p:nvSpPr>
        <p:spPr>
          <a:xfrm>
            <a:off x="304920" y="97919"/>
            <a:ext cx="5714640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/>
            </a:lvl1pPr>
          </a:lstStyle>
          <a:p>
            <a:pPr/>
            <a:r>
              <a:t>Divs, Sections, Navs, Etc….</a:t>
            </a:r>
          </a:p>
        </p:txBody>
      </p:sp>
      <p:pic>
        <p:nvPicPr>
          <p:cNvPr id="568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752760"/>
            <a:ext cx="8380440" cy="38858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69" name="CustomShape 2"/>
          <p:cNvSpPr txBox="1"/>
          <p:nvPr/>
        </p:nvSpPr>
        <p:spPr>
          <a:xfrm>
            <a:off x="304919" y="4787639"/>
            <a:ext cx="8610122" cy="1317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buSzPct val="100000"/>
              <a:buFont typeface="Arial"/>
              <a:buChar char="•"/>
              <a:defRPr sz="2000"/>
            </a:pPr>
            <a:r>
              <a:t> HTML5 introduced the concept of </a:t>
            </a:r>
            <a:r>
              <a:rPr b="1"/>
              <a:t>“semantic layouts,” </a:t>
            </a:r>
            <a:r>
              <a:t>meaning “divs” could be given more meaningful names.</a:t>
            </a:r>
          </a:p>
          <a:p>
            <a:pPr/>
          </a:p>
          <a:p>
            <a:pPr>
              <a:buSzPct val="100000"/>
              <a:buFont typeface="Arial"/>
              <a:buChar char="•"/>
              <a:defRPr sz="2000"/>
            </a:pPr>
            <a:r>
              <a:t> In theory, this helps with organization and search engine optimization.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CustomShape 1"/>
          <p:cNvSpPr txBox="1"/>
          <p:nvPr/>
        </p:nvSpPr>
        <p:spPr>
          <a:xfrm>
            <a:off x="304920" y="97919"/>
            <a:ext cx="5714640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/>
            </a:lvl1pPr>
          </a:lstStyle>
          <a:p>
            <a:pPr/>
            <a:r>
              <a:t>Divs, Sections, Navs, Etc….</a:t>
            </a:r>
          </a:p>
        </p:txBody>
      </p:sp>
      <p:sp>
        <p:nvSpPr>
          <p:cNvPr id="572" name="CustomShape 2"/>
          <p:cNvSpPr txBox="1"/>
          <p:nvPr/>
        </p:nvSpPr>
        <p:spPr>
          <a:xfrm>
            <a:off x="6262559" y="748079"/>
            <a:ext cx="2772001" cy="4213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buSzPct val="100000"/>
              <a:buFont typeface="Arial"/>
              <a:buChar char="•"/>
              <a:defRPr sz="2000"/>
            </a:pPr>
            <a:r>
              <a:t> That said… many (if not most) websites, seem to still be using basic </a:t>
            </a:r>
            <a:r>
              <a:rPr b="1"/>
              <a:t>divs. </a:t>
            </a:r>
            <a:endParaRPr b="1"/>
          </a:p>
          <a:p>
            <a:pPr/>
            <a:endParaRPr b="1"/>
          </a:p>
          <a:p>
            <a:pPr>
              <a:buSzPct val="100000"/>
              <a:buFont typeface="Arial"/>
              <a:buChar char="•"/>
              <a:defRPr sz="2000"/>
            </a:pPr>
            <a:r>
              <a:t> There are reasons for this that we’ll showcase in later sections.</a:t>
            </a:r>
          </a:p>
          <a:p>
            <a:pPr/>
          </a:p>
          <a:p>
            <a:pPr>
              <a:buSzPct val="100000"/>
              <a:buFont typeface="Arial"/>
              <a:buChar char="•"/>
              <a:defRPr sz="2000"/>
            </a:pPr>
            <a:r>
              <a:t> Additionally, it’s possible to include “semantics” by using id names and classes. </a:t>
            </a:r>
          </a:p>
        </p:txBody>
      </p:sp>
      <p:pic>
        <p:nvPicPr>
          <p:cNvPr id="573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920" y="734399"/>
            <a:ext cx="5790961" cy="55029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CustomShape 1"/>
          <p:cNvSpPr txBox="1"/>
          <p:nvPr/>
        </p:nvSpPr>
        <p:spPr>
          <a:xfrm>
            <a:off x="304920" y="97919"/>
            <a:ext cx="5714640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/>
            </a:lvl1pPr>
          </a:lstStyle>
          <a:p>
            <a:pPr/>
            <a:r>
              <a:t>Divs, Sections, Navs, Etc….</a:t>
            </a:r>
          </a:p>
        </p:txBody>
      </p:sp>
      <p:sp>
        <p:nvSpPr>
          <p:cNvPr id="576" name="CustomShape 2"/>
          <p:cNvSpPr txBox="1"/>
          <p:nvPr/>
        </p:nvSpPr>
        <p:spPr>
          <a:xfrm>
            <a:off x="304920" y="5029199"/>
            <a:ext cx="8730000" cy="1050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buSzPct val="100000"/>
              <a:buFont typeface="Arial"/>
              <a:buChar char="•"/>
              <a:defRPr b="1" sz="2000"/>
            </a:pPr>
            <a:r>
              <a:t> Bottom line: </a:t>
            </a:r>
            <a:endParaRPr b="0"/>
          </a:p>
          <a:p>
            <a:pPr>
              <a:defRPr b="1" sz="2000"/>
            </a:pPr>
            <a:r>
              <a:rPr b="0"/>
              <a:t> Follow your homework’s instructions. But when you get out in the “real world,” follow the convention of where you work!</a:t>
            </a:r>
          </a:p>
        </p:txBody>
      </p:sp>
      <p:sp>
        <p:nvSpPr>
          <p:cNvPr id="577" name="CustomShape 3"/>
          <p:cNvSpPr/>
          <p:nvPr/>
        </p:nvSpPr>
        <p:spPr>
          <a:xfrm>
            <a:off x="762120" y="762120"/>
            <a:ext cx="3885840" cy="4114440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78" name="CustomShape 4"/>
          <p:cNvSpPr/>
          <p:nvPr/>
        </p:nvSpPr>
        <p:spPr>
          <a:xfrm>
            <a:off x="4876920" y="762120"/>
            <a:ext cx="3885841" cy="4114440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79" name="CustomShape 5"/>
          <p:cNvSpPr txBox="1"/>
          <p:nvPr/>
        </p:nvSpPr>
        <p:spPr>
          <a:xfrm>
            <a:off x="2018520" y="2186279"/>
            <a:ext cx="1355833" cy="768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4800"/>
            </a:lvl1pPr>
          </a:lstStyle>
          <a:p>
            <a:pPr/>
            <a:r>
              <a:t>div?</a:t>
            </a:r>
          </a:p>
        </p:txBody>
      </p:sp>
      <p:sp>
        <p:nvSpPr>
          <p:cNvPr id="580" name="CustomShape 6"/>
          <p:cNvSpPr txBox="1"/>
          <p:nvPr/>
        </p:nvSpPr>
        <p:spPr>
          <a:xfrm>
            <a:off x="5656319" y="2191319"/>
            <a:ext cx="2676833" cy="768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4800"/>
            </a:lvl1pPr>
          </a:lstStyle>
          <a:p>
            <a:pPr/>
            <a:r>
              <a:t>Section?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CustomShape 1"/>
          <p:cNvSpPr txBox="1"/>
          <p:nvPr/>
        </p:nvSpPr>
        <p:spPr>
          <a:xfrm>
            <a:off x="304920" y="97919"/>
            <a:ext cx="5714640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/>
            </a:lvl1pPr>
          </a:lstStyle>
          <a:p>
            <a:pPr/>
            <a:r>
              <a:t>Classes vs. IDs</a:t>
            </a:r>
          </a:p>
        </p:txBody>
      </p:sp>
      <p:pic>
        <p:nvPicPr>
          <p:cNvPr id="58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1395359"/>
            <a:ext cx="8397000" cy="2209321"/>
          </a:xfrm>
          <a:prstGeom prst="rect">
            <a:avLst/>
          </a:prstGeom>
          <a:ln w="12700">
            <a:miter lim="400000"/>
          </a:ln>
        </p:spPr>
      </p:pic>
      <p:sp>
        <p:nvSpPr>
          <p:cNvPr id="584" name="CustomShape 2"/>
          <p:cNvSpPr txBox="1"/>
          <p:nvPr/>
        </p:nvSpPr>
        <p:spPr>
          <a:xfrm>
            <a:off x="304919" y="3845879"/>
            <a:ext cx="8610122" cy="2969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defRPr sz="2000"/>
            </a:pPr>
            <a:r>
              <a:t>When choosing between a CSS ID and a CSS Class follow the convention: </a:t>
            </a:r>
          </a:p>
          <a:p>
            <a:pPr/>
          </a:p>
          <a:p>
            <a:pPr>
              <a:buSzPct val="100000"/>
              <a:buFont typeface="Arial"/>
              <a:buChar char="•"/>
              <a:defRPr b="1" sz="2000"/>
            </a:pPr>
            <a:r>
              <a:t> Classes (.classname) </a:t>
            </a:r>
            <a:r>
              <a:rPr b="0"/>
              <a:t>are to be used if the same style will be used on multiple HTML elements.</a:t>
            </a:r>
            <a:endParaRPr b="0"/>
          </a:p>
          <a:p>
            <a:pPr/>
          </a:p>
          <a:p>
            <a:pPr>
              <a:buSzPct val="100000"/>
              <a:buFont typeface="Arial"/>
              <a:buChar char="•"/>
              <a:defRPr b="1" sz="2000"/>
            </a:pPr>
            <a:r>
              <a:t> IDs (#idname) </a:t>
            </a:r>
            <a:r>
              <a:rPr b="0"/>
              <a:t>are to be used if a style is </a:t>
            </a:r>
            <a:r>
              <a:rPr b="0" i="1"/>
              <a:t>unique </a:t>
            </a:r>
            <a:r>
              <a:rPr b="0"/>
              <a:t>to that HTML element.</a:t>
            </a:r>
            <a:endParaRPr b="0"/>
          </a:p>
          <a:p>
            <a:pPr/>
          </a:p>
          <a:p>
            <a:pPr/>
          </a:p>
        </p:txBody>
      </p:sp>
      <p:sp>
        <p:nvSpPr>
          <p:cNvPr id="585" name="CustomShape 3"/>
          <p:cNvSpPr txBox="1"/>
          <p:nvPr/>
        </p:nvSpPr>
        <p:spPr>
          <a:xfrm>
            <a:off x="854999" y="964800"/>
            <a:ext cx="3170942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/>
            </a:lvl1pPr>
          </a:lstStyle>
          <a:p>
            <a:pPr/>
            <a:r>
              <a:t>Classes = Barcode (all iPod)</a:t>
            </a:r>
          </a:p>
        </p:txBody>
      </p:sp>
      <p:sp>
        <p:nvSpPr>
          <p:cNvPr id="586" name="CustomShape 4"/>
          <p:cNvSpPr txBox="1"/>
          <p:nvPr/>
        </p:nvSpPr>
        <p:spPr>
          <a:xfrm>
            <a:off x="4887719" y="984960"/>
            <a:ext cx="3792672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/>
            </a:lvl1pPr>
          </a:lstStyle>
          <a:p>
            <a:pPr/>
            <a:r>
              <a:t>IDs = Serial Number (unique iPod)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CustomShape 1"/>
          <p:cNvSpPr txBox="1"/>
          <p:nvPr/>
        </p:nvSpPr>
        <p:spPr>
          <a:xfrm>
            <a:off x="304920" y="97919"/>
            <a:ext cx="5714640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/>
            </a:lvl1pPr>
          </a:lstStyle>
          <a:p>
            <a:pPr/>
            <a:r>
              <a:t>Chrome Developer Tools (Inspector)</a:t>
            </a:r>
          </a:p>
        </p:txBody>
      </p:sp>
      <p:sp>
        <p:nvSpPr>
          <p:cNvPr id="589" name="CustomShape 2"/>
          <p:cNvSpPr txBox="1"/>
          <p:nvPr/>
        </p:nvSpPr>
        <p:spPr>
          <a:xfrm>
            <a:off x="457199" y="827999"/>
            <a:ext cx="3352322" cy="3727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b="1" sz="2400"/>
            </a:pPr>
            <a:r>
              <a:t> </a:t>
            </a:r>
            <a:r>
              <a:rPr b="0"/>
              <a:t>This</a:t>
            </a:r>
            <a:r>
              <a:t> </a:t>
            </a:r>
            <a:r>
              <a:rPr b="0"/>
              <a:t>is one of the most frequent tools you will use in web development. </a:t>
            </a:r>
            <a:endParaRPr b="0"/>
          </a:p>
          <a:p>
            <a:pPr/>
          </a:p>
          <a:p>
            <a:pPr>
              <a:buSzPct val="100000"/>
              <a:buFont typeface="Arial"/>
              <a:buChar char="•"/>
              <a:defRPr sz="2400"/>
            </a:pPr>
            <a:r>
              <a:t> It allows you to truly debug your web designs. </a:t>
            </a:r>
          </a:p>
          <a:p>
            <a:pPr/>
          </a:p>
          <a:p>
            <a:pPr>
              <a:buSzPct val="100000"/>
              <a:buFont typeface="Arial"/>
              <a:buChar char="•"/>
              <a:defRPr b="1" sz="2400" u="sng"/>
            </a:pPr>
            <a:r>
              <a:t>Start using it!</a:t>
            </a:r>
          </a:p>
        </p:txBody>
      </p:sp>
      <p:pic>
        <p:nvPicPr>
          <p:cNvPr id="590" name="Picture 13" descr="Picture 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42000" y="954359"/>
            <a:ext cx="4961521" cy="496656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79" y="990719"/>
            <a:ext cx="9138961" cy="388116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93" name="CustomShape 1"/>
          <p:cNvSpPr txBox="1"/>
          <p:nvPr/>
        </p:nvSpPr>
        <p:spPr>
          <a:xfrm>
            <a:off x="116639" y="5181479"/>
            <a:ext cx="8915042" cy="7587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buSzPct val="100000"/>
              <a:buFont typeface="Arial"/>
              <a:buChar char="•"/>
              <a:defRPr b="1" sz="2000"/>
            </a:pPr>
            <a:r>
              <a:t> You can edit any page’s HTML and CSS with Chrome Developer Tools. </a:t>
            </a:r>
          </a:p>
          <a:p>
            <a:pPr>
              <a:buSzPct val="100000"/>
              <a:buFont typeface="Arial"/>
              <a:buChar char="•"/>
              <a:defRPr sz="2000"/>
            </a:pPr>
            <a:r>
              <a:t> Plus, you’ll see your results instantly. </a:t>
            </a:r>
          </a:p>
        </p:txBody>
      </p:sp>
      <p:sp>
        <p:nvSpPr>
          <p:cNvPr id="594" name="CustomShape 2"/>
          <p:cNvSpPr txBox="1"/>
          <p:nvPr/>
        </p:nvSpPr>
        <p:spPr>
          <a:xfrm>
            <a:off x="304920" y="97919"/>
            <a:ext cx="6933959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/>
            </a:lvl1pPr>
          </a:lstStyle>
          <a:p>
            <a:pPr/>
            <a:r>
              <a:t>Modifying Sites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TextShape 1"/>
          <p:cNvSpPr txBox="1"/>
          <p:nvPr/>
        </p:nvSpPr>
        <p:spPr>
          <a:xfrm>
            <a:off x="304920" y="108165"/>
            <a:ext cx="547020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/>
            </a:lvl1pPr>
          </a:lstStyle>
          <a:p>
            <a:pPr/>
            <a:r>
              <a:t>INSTRUCTOR DEMO!</a:t>
            </a:r>
          </a:p>
        </p:txBody>
      </p:sp>
      <p:grpSp>
        <p:nvGrpSpPr>
          <p:cNvPr id="599" name="CustomShape 2"/>
          <p:cNvGrpSpPr/>
          <p:nvPr/>
        </p:nvGrpSpPr>
        <p:grpSpPr>
          <a:xfrm>
            <a:off x="304920" y="1447919"/>
            <a:ext cx="8534160" cy="3428641"/>
            <a:chOff x="0" y="0"/>
            <a:chExt cx="8534159" cy="3428639"/>
          </a:xfrm>
        </p:grpSpPr>
        <p:sp>
          <p:nvSpPr>
            <p:cNvPr id="597" name="Rectangle"/>
            <p:cNvSpPr/>
            <p:nvPr/>
          </p:nvSpPr>
          <p:spPr>
            <a:xfrm>
              <a:off x="0" y="0"/>
              <a:ext cx="8534160" cy="3428640"/>
            </a:xfrm>
            <a:prstGeom prst="rect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598" name="Instructor: Demo…"/>
            <p:cNvSpPr txBox="1"/>
            <p:nvPr/>
          </p:nvSpPr>
          <p:spPr>
            <a:xfrm>
              <a:off x="0" y="1204516"/>
              <a:ext cx="8534160" cy="10196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 i="1" sz="3600"/>
              </a:pPr>
              <a:r>
                <a:t>Instructor: Demo </a:t>
              </a:r>
            </a:p>
            <a:p>
              <a:pPr algn="ctr">
                <a:defRPr i="1" sz="2800"/>
              </a:pPr>
              <a:r>
                <a:t>(Chrome Developer Tools) 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TextShape 1"/>
          <p:cNvSpPr txBox="1"/>
          <p:nvPr/>
        </p:nvSpPr>
        <p:spPr>
          <a:xfrm>
            <a:off x="304920" y="108165"/>
            <a:ext cx="547020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/>
            </a:lvl1pPr>
          </a:lstStyle>
          <a:p>
            <a:pPr/>
            <a:r>
              <a:t>Instructor Feedback</a:t>
            </a:r>
          </a:p>
        </p:txBody>
      </p:sp>
      <p:pic>
        <p:nvPicPr>
          <p:cNvPr id="45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7480" y="783719"/>
            <a:ext cx="7425001" cy="4942801"/>
          </a:xfrm>
          <a:prstGeom prst="rect">
            <a:avLst/>
          </a:prstGeom>
          <a:ln w="12700">
            <a:miter lim="400000"/>
          </a:ln>
        </p:spPr>
      </p:pic>
      <p:sp>
        <p:nvSpPr>
          <p:cNvPr id="454" name="CustomShape 2"/>
          <p:cNvSpPr txBox="1"/>
          <p:nvPr/>
        </p:nvSpPr>
        <p:spPr>
          <a:xfrm>
            <a:off x="304919" y="5821200"/>
            <a:ext cx="8610122" cy="503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>
              <a:defRPr b="1" sz="2200"/>
            </a:lvl1pPr>
          </a:lstStyle>
          <a:p>
            <a:pPr/>
            <a:r>
              <a:t>Seriously, mind-blown.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CustomShape 1"/>
          <p:cNvSpPr/>
          <p:nvPr/>
        </p:nvSpPr>
        <p:spPr>
          <a:xfrm>
            <a:off x="-11881" y="689759"/>
            <a:ext cx="9155522" cy="5626082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02" name="CustomShape 2"/>
          <p:cNvSpPr txBox="1"/>
          <p:nvPr/>
        </p:nvSpPr>
        <p:spPr>
          <a:xfrm>
            <a:off x="304919" y="914400"/>
            <a:ext cx="8686442" cy="49720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z="2400"/>
            </a:pPr>
            <a:r>
              <a:t>Assignment</a:t>
            </a:r>
          </a:p>
          <a:p>
            <a:pPr/>
          </a:p>
          <a:p>
            <a:pPr>
              <a:defRPr sz="2400"/>
            </a:pPr>
            <a:r>
              <a:t>For the next 15 minutes, take a website you commonly use (Amazon, Google, Huff Po, etc.) and heavily modify it using the Chrome Developer Tools.</a:t>
            </a:r>
          </a:p>
          <a:p>
            <a:pPr/>
          </a:p>
          <a:p>
            <a:pPr>
              <a:defRPr sz="2400"/>
            </a:pPr>
            <a:r>
              <a:t>Be sure to at least modify:</a:t>
            </a:r>
          </a:p>
          <a:p>
            <a:pPr/>
          </a:p>
          <a:p>
            <a:pPr>
              <a:buSzPct val="100000"/>
              <a:buFont typeface="Arial"/>
              <a:buChar char="•"/>
              <a:defRPr sz="2400"/>
            </a:pPr>
            <a:r>
              <a:t> Content (Change words)</a:t>
            </a:r>
          </a:p>
          <a:p>
            <a:pPr>
              <a:buSzPct val="100000"/>
              <a:buFont typeface="Arial"/>
              <a:buChar char="•"/>
              <a:defRPr sz="2400"/>
            </a:pPr>
            <a:r>
              <a:t> Colors</a:t>
            </a:r>
          </a:p>
          <a:p>
            <a:pPr>
              <a:buSzPct val="100000"/>
              <a:buFont typeface="Arial"/>
              <a:buChar char="•"/>
              <a:defRPr sz="2400"/>
            </a:pPr>
            <a:r>
              <a:t> Spacing</a:t>
            </a:r>
          </a:p>
          <a:p>
            <a:pPr/>
          </a:p>
          <a:p>
            <a:pPr>
              <a:defRPr sz="2400"/>
            </a:pPr>
            <a:r>
              <a:t>Send a screenshot to the class’s slack profile when you’re done.</a:t>
            </a:r>
          </a:p>
        </p:txBody>
      </p:sp>
      <p:sp>
        <p:nvSpPr>
          <p:cNvPr id="603" name="CustomShape 3"/>
          <p:cNvSpPr txBox="1"/>
          <p:nvPr/>
        </p:nvSpPr>
        <p:spPr>
          <a:xfrm>
            <a:off x="304920" y="97919"/>
            <a:ext cx="5257440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/>
            </a:lvl1pPr>
          </a:lstStyle>
          <a:p>
            <a:pPr/>
            <a:r>
              <a:t>&gt; YOUR TURN!!</a:t>
            </a:r>
          </a:p>
        </p:txBody>
      </p:sp>
      <p:sp>
        <p:nvSpPr>
          <p:cNvPr id="604" name="CustomShape 4"/>
          <p:cNvSpPr txBox="1"/>
          <p:nvPr/>
        </p:nvSpPr>
        <p:spPr>
          <a:xfrm>
            <a:off x="2971799" y="124919"/>
            <a:ext cx="6019562" cy="34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algn="r">
              <a:defRPr b="1"/>
            </a:pPr>
            <a:r>
              <a:t>Suggested Time: </a:t>
            </a:r>
            <a:r>
              <a:rPr b="0"/>
              <a:t>15 min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CustomShape 1"/>
          <p:cNvSpPr/>
          <p:nvPr/>
        </p:nvSpPr>
        <p:spPr>
          <a:xfrm>
            <a:off x="-11881" y="689759"/>
            <a:ext cx="9155522" cy="5626082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07" name="CustomShape 2"/>
          <p:cNvSpPr txBox="1"/>
          <p:nvPr/>
        </p:nvSpPr>
        <p:spPr>
          <a:xfrm>
            <a:off x="304919" y="914399"/>
            <a:ext cx="8686442" cy="3638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z="2400"/>
            </a:pPr>
            <a:r>
              <a:t>Assignment</a:t>
            </a:r>
          </a:p>
          <a:p>
            <a:pPr/>
          </a:p>
          <a:p>
            <a:pPr>
              <a:defRPr sz="2400"/>
            </a:pPr>
            <a:r>
              <a:t>For the next 10 minutes, edit any site that you’ve been working on in-class or for homework with Chrome Developer Tools.</a:t>
            </a:r>
          </a:p>
          <a:p>
            <a:pPr/>
          </a:p>
          <a:p>
            <a:pPr>
              <a:defRPr sz="2400"/>
            </a:pPr>
            <a:r>
              <a:t>Be sure to at least modify:</a:t>
            </a:r>
          </a:p>
          <a:p>
            <a:pPr/>
          </a:p>
          <a:p>
            <a:pPr>
              <a:buSzPct val="100000"/>
              <a:buFont typeface="Arial"/>
              <a:buChar char="•"/>
              <a:defRPr sz="2400"/>
            </a:pPr>
            <a:r>
              <a:t> Content (Change words)</a:t>
            </a:r>
          </a:p>
          <a:p>
            <a:pPr>
              <a:buSzPct val="100000"/>
              <a:buFont typeface="Arial"/>
              <a:buChar char="•"/>
              <a:defRPr sz="2400"/>
            </a:pPr>
            <a:r>
              <a:t> Colors</a:t>
            </a:r>
          </a:p>
          <a:p>
            <a:pPr>
              <a:buSzPct val="100000"/>
              <a:buFont typeface="Arial"/>
              <a:buChar char="•"/>
              <a:defRPr sz="2400"/>
            </a:pPr>
            <a:r>
              <a:t> Spacing</a:t>
            </a:r>
          </a:p>
        </p:txBody>
      </p:sp>
      <p:sp>
        <p:nvSpPr>
          <p:cNvPr id="608" name="CustomShape 3"/>
          <p:cNvSpPr txBox="1"/>
          <p:nvPr/>
        </p:nvSpPr>
        <p:spPr>
          <a:xfrm>
            <a:off x="304920" y="97919"/>
            <a:ext cx="5257440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/>
            </a:lvl1pPr>
          </a:lstStyle>
          <a:p>
            <a:pPr/>
            <a:r>
              <a:t>&gt; YOUR TURN!!</a:t>
            </a:r>
          </a:p>
        </p:txBody>
      </p:sp>
      <p:sp>
        <p:nvSpPr>
          <p:cNvPr id="609" name="CustomShape 4"/>
          <p:cNvSpPr txBox="1"/>
          <p:nvPr/>
        </p:nvSpPr>
        <p:spPr>
          <a:xfrm>
            <a:off x="2971799" y="124919"/>
            <a:ext cx="6019562" cy="34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algn="r">
              <a:defRPr b="1"/>
            </a:pPr>
            <a:r>
              <a:t>Suggested Time: </a:t>
            </a:r>
            <a:r>
              <a:rPr b="0"/>
              <a:t>10 min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TextShape 1"/>
          <p:cNvSpPr txBox="1"/>
          <p:nvPr/>
        </p:nvSpPr>
        <p:spPr>
          <a:xfrm>
            <a:off x="390599" y="3053567"/>
            <a:ext cx="8229242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i="1" sz="4100">
                <a:solidFill>
                  <a:srgbClr val="FFFFFF"/>
                </a:solidFill>
              </a:defRPr>
            </a:lvl1pPr>
          </a:lstStyle>
          <a:p>
            <a:pPr/>
            <a:r>
              <a:t>CSS Resets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TextShape 1"/>
          <p:cNvSpPr txBox="1"/>
          <p:nvPr/>
        </p:nvSpPr>
        <p:spPr>
          <a:xfrm>
            <a:off x="304919" y="-69635"/>
            <a:ext cx="7086242" cy="792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b="1" sz="2400"/>
            </a:pPr>
            <a:r>
              <a:t>Loading Multiple CSS Files </a:t>
            </a:r>
          </a:p>
          <a:p>
            <a:pPr>
              <a:defRPr b="1" sz="2400"/>
            </a:pPr>
            <a:r>
              <a:t>***(Very Important!!!)***</a:t>
            </a:r>
          </a:p>
        </p:txBody>
      </p:sp>
      <p:pic>
        <p:nvPicPr>
          <p:cNvPr id="614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1559" y="762120"/>
            <a:ext cx="8544961" cy="3141361"/>
          </a:xfrm>
          <a:prstGeom prst="rect">
            <a:avLst/>
          </a:prstGeom>
          <a:ln w="12700">
            <a:miter lim="400000"/>
          </a:ln>
        </p:spPr>
      </p:pic>
      <p:sp>
        <p:nvSpPr>
          <p:cNvPr id="615" name="CustomShape 2"/>
          <p:cNvSpPr txBox="1"/>
          <p:nvPr/>
        </p:nvSpPr>
        <p:spPr>
          <a:xfrm>
            <a:off x="321480" y="3977280"/>
            <a:ext cx="8555040" cy="177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buSzPct val="100000"/>
              <a:buFont typeface="Arial"/>
              <a:buChar char="•"/>
            </a:pPr>
            <a:r>
              <a:t> An incredibly powerful technique: deploying multiple CSS files simultaneously.</a:t>
            </a:r>
          </a:p>
          <a:p>
            <a:pPr/>
          </a:p>
          <a:p>
            <a:pPr>
              <a:buSzPct val="100000"/>
              <a:buFont typeface="Arial"/>
              <a:buChar char="•"/>
            </a:pPr>
            <a:r>
              <a:t> This lets developers to create complex designs made up of abounding design elements. </a:t>
            </a:r>
          </a:p>
          <a:p>
            <a:pPr/>
          </a:p>
          <a:p>
            <a:pPr>
              <a:buSzPct val="100000"/>
              <a:buFont typeface="Arial"/>
              <a:buChar char="•"/>
            </a:pPr>
            <a:r>
              <a:t> Just remember: </a:t>
            </a:r>
            <a:r>
              <a:rPr b="1" i="1" u="sng"/>
              <a:t>the loading order matters!!!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TextShape 1"/>
          <p:cNvSpPr txBox="1"/>
          <p:nvPr/>
        </p:nvSpPr>
        <p:spPr>
          <a:xfrm>
            <a:off x="304920" y="108165"/>
            <a:ext cx="547020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/>
            </a:lvl1pPr>
          </a:lstStyle>
          <a:p>
            <a:pPr/>
            <a:r>
              <a:t>INSTRUCTOR DEMO!</a:t>
            </a:r>
          </a:p>
        </p:txBody>
      </p:sp>
      <p:grpSp>
        <p:nvGrpSpPr>
          <p:cNvPr id="620" name="CustomShape 2"/>
          <p:cNvGrpSpPr/>
          <p:nvPr/>
        </p:nvGrpSpPr>
        <p:grpSpPr>
          <a:xfrm>
            <a:off x="304920" y="1447919"/>
            <a:ext cx="8534160" cy="3428641"/>
            <a:chOff x="0" y="0"/>
            <a:chExt cx="8534159" cy="3428639"/>
          </a:xfrm>
        </p:grpSpPr>
        <p:sp>
          <p:nvSpPr>
            <p:cNvPr id="618" name="Rectangle"/>
            <p:cNvSpPr/>
            <p:nvPr/>
          </p:nvSpPr>
          <p:spPr>
            <a:xfrm>
              <a:off x="0" y="0"/>
              <a:ext cx="8534160" cy="3428640"/>
            </a:xfrm>
            <a:prstGeom prst="rect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619" name="Instructor: Demo…"/>
            <p:cNvSpPr txBox="1"/>
            <p:nvPr/>
          </p:nvSpPr>
          <p:spPr>
            <a:xfrm>
              <a:off x="0" y="1142678"/>
              <a:ext cx="8534160" cy="11432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 i="1" sz="3600"/>
              </a:pPr>
              <a:r>
                <a:t>Instructor: Demo </a:t>
              </a:r>
            </a:p>
            <a:p>
              <a:pPr algn="ctr">
                <a:defRPr i="1" sz="3600"/>
              </a:pPr>
              <a:r>
                <a:t>(1-3_CSSFiles.html | 3-MultipleCSS) 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TextShape 1"/>
          <p:cNvSpPr txBox="1"/>
          <p:nvPr/>
        </p:nvSpPr>
        <p:spPr>
          <a:xfrm>
            <a:off x="304920" y="108165"/>
            <a:ext cx="547020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/>
            </a:lvl1pPr>
          </a:lstStyle>
          <a:p>
            <a:pPr/>
            <a:r>
              <a:t>What Browser?</a:t>
            </a:r>
          </a:p>
        </p:txBody>
      </p:sp>
      <p:sp>
        <p:nvSpPr>
          <p:cNvPr id="623" name="CustomShape 2"/>
          <p:cNvSpPr txBox="1"/>
          <p:nvPr/>
        </p:nvSpPr>
        <p:spPr>
          <a:xfrm>
            <a:off x="457199" y="2794985"/>
            <a:ext cx="8229242" cy="11153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i="1" sz="3000"/>
            </a:pPr>
            <a:r>
              <a:t>By a show of hands…</a:t>
            </a:r>
          </a:p>
          <a:p>
            <a:pPr algn="ctr">
              <a:defRPr b="1" i="1" sz="4200"/>
            </a:pPr>
            <a:r>
              <a:t>Which browser do you use?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TextShape 1"/>
          <p:cNvSpPr txBox="1"/>
          <p:nvPr/>
        </p:nvSpPr>
        <p:spPr>
          <a:xfrm>
            <a:off x="304919" y="108165"/>
            <a:ext cx="7086242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/>
            </a:lvl1pPr>
          </a:lstStyle>
          <a:p>
            <a:pPr/>
            <a:r>
              <a:t>Battle of the Browsers</a:t>
            </a:r>
          </a:p>
        </p:txBody>
      </p:sp>
      <p:pic>
        <p:nvPicPr>
          <p:cNvPr id="62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920" y="1003319"/>
            <a:ext cx="3809521" cy="5057282"/>
          </a:xfrm>
          <a:prstGeom prst="rect">
            <a:avLst/>
          </a:prstGeom>
          <a:ln w="12700">
            <a:miter lim="400000"/>
          </a:ln>
        </p:spPr>
      </p:pic>
      <p:sp>
        <p:nvSpPr>
          <p:cNvPr id="627" name="CustomShape 2"/>
          <p:cNvSpPr txBox="1"/>
          <p:nvPr/>
        </p:nvSpPr>
        <p:spPr>
          <a:xfrm>
            <a:off x="4343400" y="1307879"/>
            <a:ext cx="4701960" cy="4009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buSzPct val="100000"/>
              <a:buFont typeface="Arial"/>
              <a:buChar char="•"/>
              <a:defRPr sz="2200"/>
            </a:pPr>
            <a:r>
              <a:t> Under the hood, web browsers often </a:t>
            </a:r>
            <a:r>
              <a:rPr b="1" u="sng"/>
              <a:t>render web pages differently</a:t>
            </a:r>
            <a:r>
              <a:t> than their competition.</a:t>
            </a:r>
          </a:p>
          <a:p>
            <a:pPr/>
          </a:p>
          <a:p>
            <a:pPr>
              <a:buSzPct val="100000"/>
              <a:buFont typeface="Arial"/>
              <a:buChar char="•"/>
              <a:defRPr sz="2200"/>
            </a:pPr>
            <a:r>
              <a:t> These disparities could mean HTML/CSS displaying differently in each web client.</a:t>
            </a:r>
          </a:p>
          <a:p>
            <a:pPr/>
          </a:p>
          <a:p>
            <a:pPr>
              <a:buSzPct val="100000"/>
              <a:buFont typeface="Arial"/>
              <a:buChar char="•"/>
              <a:defRPr sz="2200"/>
            </a:pPr>
            <a:r>
              <a:t> Because of these potential divergences, web developers need to make their websites </a:t>
            </a:r>
            <a:r>
              <a:rPr b="1" u="sng"/>
              <a:t>cross-browser compatible</a:t>
            </a:r>
            <a: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TextShape 1"/>
          <p:cNvSpPr txBox="1"/>
          <p:nvPr/>
        </p:nvSpPr>
        <p:spPr>
          <a:xfrm>
            <a:off x="304919" y="108165"/>
            <a:ext cx="7086242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/>
            </a:lvl1pPr>
          </a:lstStyle>
          <a:p>
            <a:pPr/>
            <a:r>
              <a:t>Reset.css (or Normalize.css)</a:t>
            </a:r>
          </a:p>
        </p:txBody>
      </p:sp>
      <p:pic>
        <p:nvPicPr>
          <p:cNvPr id="630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3000" y="783719"/>
            <a:ext cx="6867001" cy="367272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31" name="CustomShape 2"/>
          <p:cNvSpPr txBox="1"/>
          <p:nvPr/>
        </p:nvSpPr>
        <p:spPr>
          <a:xfrm>
            <a:off x="152279" y="4586759"/>
            <a:ext cx="8882282" cy="143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buSzPct val="100000"/>
              <a:buFont typeface="Arial"/>
              <a:buChar char="•"/>
              <a:defRPr sz="2200"/>
            </a:pPr>
            <a:r>
              <a:t> Reset.css will “reset” all browser-specific CSS. This means your site will appear the same in all browsers.</a:t>
            </a:r>
          </a:p>
          <a:p>
            <a:pPr/>
          </a:p>
          <a:p>
            <a:pPr>
              <a:buSzPct val="100000"/>
              <a:buFont typeface="Arial"/>
              <a:buChar char="•"/>
              <a:defRPr sz="2200"/>
            </a:pPr>
            <a:r>
              <a:t> However, you will have to re-style everything yourself.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TextShape 1"/>
          <p:cNvSpPr txBox="1"/>
          <p:nvPr/>
        </p:nvSpPr>
        <p:spPr>
          <a:xfrm>
            <a:off x="304920" y="108165"/>
            <a:ext cx="547020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/>
            </a:lvl1pPr>
          </a:lstStyle>
          <a:p>
            <a:pPr/>
            <a:r>
              <a:t>INSTRUCTOR DEMO!</a:t>
            </a:r>
          </a:p>
        </p:txBody>
      </p:sp>
      <p:grpSp>
        <p:nvGrpSpPr>
          <p:cNvPr id="636" name="CustomShape 2"/>
          <p:cNvGrpSpPr/>
          <p:nvPr/>
        </p:nvGrpSpPr>
        <p:grpSpPr>
          <a:xfrm>
            <a:off x="304920" y="1447919"/>
            <a:ext cx="8534160" cy="3428641"/>
            <a:chOff x="0" y="0"/>
            <a:chExt cx="8534159" cy="3428639"/>
          </a:xfrm>
        </p:grpSpPr>
        <p:sp>
          <p:nvSpPr>
            <p:cNvPr id="634" name="Rectangle"/>
            <p:cNvSpPr/>
            <p:nvPr/>
          </p:nvSpPr>
          <p:spPr>
            <a:xfrm>
              <a:off x="0" y="0"/>
              <a:ext cx="8534160" cy="3428640"/>
            </a:xfrm>
            <a:prstGeom prst="rect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635" name="Instructor: Demo…"/>
            <p:cNvSpPr txBox="1"/>
            <p:nvPr/>
          </p:nvSpPr>
          <p:spPr>
            <a:xfrm>
              <a:off x="0" y="1142678"/>
              <a:ext cx="8534160" cy="11432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 i="1" sz="3600"/>
              </a:pPr>
              <a:r>
                <a:t>Instructor: Demo </a:t>
              </a:r>
            </a:p>
            <a:p>
              <a:pPr algn="ctr">
                <a:defRPr i="1" sz="3600"/>
              </a:pPr>
              <a:r>
                <a:t>(Example.html | 4-ResetCSS) 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CustomShape 1"/>
          <p:cNvSpPr txBox="1"/>
          <p:nvPr/>
        </p:nvSpPr>
        <p:spPr>
          <a:xfrm>
            <a:off x="304920" y="97919"/>
            <a:ext cx="5257440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/>
            </a:lvl1pPr>
          </a:lstStyle>
          <a:p>
            <a:pPr/>
            <a:r>
              <a:t>Why CSS Resets Matter</a:t>
            </a:r>
          </a:p>
        </p:txBody>
      </p:sp>
      <p:sp>
        <p:nvSpPr>
          <p:cNvPr id="639" name="CustomShape 2"/>
          <p:cNvSpPr txBox="1"/>
          <p:nvPr/>
        </p:nvSpPr>
        <p:spPr>
          <a:xfrm>
            <a:off x="0" y="1307879"/>
            <a:ext cx="9045000" cy="19661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buSzPct val="100000"/>
              <a:buAutoNum type="arabicPeriod" startAt="1"/>
              <a:defRPr sz="2200"/>
            </a:pPr>
            <a:r>
              <a:t> It’s important for creating browser-compatible websites</a:t>
            </a:r>
          </a:p>
          <a:p>
            <a:pPr>
              <a:buSzPct val="100000"/>
              <a:buAutoNum type="arabicPeriod" startAt="1"/>
            </a:pPr>
          </a:p>
          <a:p>
            <a:pPr>
              <a:buSzPct val="100000"/>
              <a:buAutoNum type="arabicPeriod" startAt="2"/>
              <a:defRPr sz="2200"/>
            </a:pPr>
            <a:r>
              <a:t> It’s an example of using someone else’s CSS in </a:t>
            </a:r>
            <a:r>
              <a:rPr i="1" u="sng"/>
              <a:t>your </a:t>
            </a:r>
            <a:r>
              <a:t>website!!!</a:t>
            </a:r>
          </a:p>
          <a:p>
            <a:pPr>
              <a:buSzPct val="100000"/>
              <a:buAutoNum type="arabicPeriod" startAt="2"/>
            </a:pPr>
          </a:p>
          <a:p>
            <a:pPr>
              <a:buSzPct val="100000"/>
              <a:buAutoNum type="arabicPeriod" startAt="3"/>
              <a:defRPr sz="2200"/>
            </a:pPr>
            <a:r>
              <a:t> It’s a common Front-End Developer Interview question.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TextShape 1"/>
          <p:cNvSpPr txBox="1"/>
          <p:nvPr/>
        </p:nvSpPr>
        <p:spPr>
          <a:xfrm>
            <a:off x="304920" y="108165"/>
            <a:ext cx="547020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/>
            </a:lvl1pPr>
          </a:lstStyle>
          <a:p>
            <a:pPr/>
            <a:r>
              <a:t>Instructor Feedback</a:t>
            </a:r>
          </a:p>
        </p:txBody>
      </p:sp>
      <p:sp>
        <p:nvSpPr>
          <p:cNvPr id="457" name="CustomShape 2"/>
          <p:cNvSpPr txBox="1"/>
          <p:nvPr/>
        </p:nvSpPr>
        <p:spPr>
          <a:xfrm>
            <a:off x="304919" y="762119"/>
            <a:ext cx="8740442" cy="348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defRPr b="1" sz="2200"/>
            </a:pPr>
            <a:r>
              <a:t>Things I’ve noticed people doing </a:t>
            </a:r>
            <a:r>
              <a:rPr i="1" u="sng"/>
              <a:t>incredibly</a:t>
            </a:r>
            <a:r>
              <a:t> well:</a:t>
            </a:r>
          </a:p>
          <a:p>
            <a:pPr/>
          </a:p>
          <a:p>
            <a:pPr>
              <a:buSzPct val="100000"/>
              <a:buFont typeface="Arial"/>
              <a:buChar char="•"/>
              <a:defRPr sz="2200"/>
            </a:pPr>
            <a:r>
              <a:t> All of you are handling an enormous volume of information. </a:t>
            </a:r>
          </a:p>
          <a:p>
            <a:pPr/>
            <a:r>
              <a:t> </a:t>
            </a:r>
          </a:p>
          <a:p>
            <a:pPr>
              <a:buSzPct val="100000"/>
              <a:buFont typeface="Arial"/>
              <a:buChar char="•"/>
              <a:defRPr sz="2200"/>
            </a:pPr>
            <a:r>
              <a:t> All of you are asking the right questions.</a:t>
            </a:r>
          </a:p>
          <a:p>
            <a:pPr/>
            <a:r>
              <a:t> </a:t>
            </a:r>
          </a:p>
          <a:p>
            <a:pPr>
              <a:buSzPct val="100000"/>
              <a:buFont typeface="Arial"/>
              <a:buChar char="•"/>
              <a:defRPr sz="2200"/>
            </a:pPr>
            <a:r>
              <a:t> You notice the right details.</a:t>
            </a:r>
          </a:p>
          <a:p>
            <a:pPr/>
            <a:r>
              <a:t> </a:t>
            </a:r>
          </a:p>
          <a:p>
            <a:pPr>
              <a:buSzPct val="100000"/>
              <a:buFont typeface="Arial"/>
              <a:buChar char="•"/>
              <a:defRPr sz="2200"/>
            </a:pPr>
            <a:r>
              <a:t> You all help each other out.</a:t>
            </a:r>
          </a:p>
          <a:p>
            <a:pPr/>
            <a:r>
              <a:t> </a:t>
            </a:r>
          </a:p>
          <a:p>
            <a:pPr>
              <a:buSzPct val="100000"/>
              <a:buFont typeface="Arial"/>
              <a:buChar char="•"/>
              <a:defRPr sz="2200"/>
            </a:pPr>
            <a:r>
              <a:t> And, most importantly, you are </a:t>
            </a:r>
            <a:r>
              <a:rPr b="1" u="sng"/>
              <a:t>figuring out things on your own.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CustomShape 1"/>
          <p:cNvSpPr txBox="1"/>
          <p:nvPr/>
        </p:nvSpPr>
        <p:spPr>
          <a:xfrm>
            <a:off x="304920" y="97919"/>
            <a:ext cx="5257440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/>
            </a:lvl1pPr>
          </a:lstStyle>
          <a:p>
            <a:pPr/>
            <a:r>
              <a:t>&gt; YOUR TURN!!</a:t>
            </a:r>
          </a:p>
        </p:txBody>
      </p:sp>
      <p:sp>
        <p:nvSpPr>
          <p:cNvPr id="642" name="CustomShape 2"/>
          <p:cNvSpPr/>
          <p:nvPr/>
        </p:nvSpPr>
        <p:spPr>
          <a:xfrm>
            <a:off x="-11881" y="689759"/>
            <a:ext cx="9155522" cy="5626082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43" name="CustomShape 3"/>
          <p:cNvSpPr txBox="1"/>
          <p:nvPr/>
        </p:nvSpPr>
        <p:spPr>
          <a:xfrm>
            <a:off x="304919" y="914399"/>
            <a:ext cx="8686442" cy="2305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z="2400"/>
            </a:pPr>
            <a:r>
              <a:t>Assignment</a:t>
            </a:r>
          </a:p>
          <a:p>
            <a:pPr/>
          </a:p>
          <a:p>
            <a:pPr>
              <a:defRPr sz="2400"/>
            </a:pPr>
            <a:r>
              <a:t>Follow the instructions given via Slack to incorporate a </a:t>
            </a:r>
            <a:r>
              <a:rPr b="1"/>
              <a:t>reset.css</a:t>
            </a:r>
            <a:r>
              <a:t> file into a basic HTML file. </a:t>
            </a:r>
          </a:p>
          <a:p>
            <a:pPr/>
          </a:p>
          <a:p>
            <a:pPr>
              <a:defRPr sz="2400"/>
            </a:pPr>
            <a:r>
              <a:t>Note the impact the reset file makes after its inclusion.</a:t>
            </a:r>
          </a:p>
        </p:txBody>
      </p:sp>
      <p:sp>
        <p:nvSpPr>
          <p:cNvPr id="644" name="CustomShape 4"/>
          <p:cNvSpPr txBox="1"/>
          <p:nvPr/>
        </p:nvSpPr>
        <p:spPr>
          <a:xfrm>
            <a:off x="2971799" y="124919"/>
            <a:ext cx="6019562" cy="34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algn="r">
              <a:defRPr b="1"/>
            </a:pPr>
            <a:r>
              <a:t>Suggested Time: </a:t>
            </a:r>
            <a:r>
              <a:rPr b="0"/>
              <a:t>10 min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TextShape 1"/>
          <p:cNvSpPr txBox="1"/>
          <p:nvPr/>
        </p:nvSpPr>
        <p:spPr>
          <a:xfrm>
            <a:off x="390599" y="3053567"/>
            <a:ext cx="8229242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i="1" sz="4100">
                <a:solidFill>
                  <a:srgbClr val="FFFFFF"/>
                </a:solidFill>
              </a:defRPr>
            </a:lvl1pPr>
          </a:lstStyle>
          <a:p>
            <a:pPr/>
            <a:r>
              <a:t>To the Web with GitHub!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CustomShape 1"/>
          <p:cNvSpPr txBox="1"/>
          <p:nvPr/>
        </p:nvSpPr>
        <p:spPr>
          <a:xfrm>
            <a:off x="304920" y="97919"/>
            <a:ext cx="5257440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/>
            </a:lvl1pPr>
          </a:lstStyle>
          <a:p>
            <a:pPr/>
            <a:r>
              <a:t>The Internet</a:t>
            </a:r>
          </a:p>
        </p:txBody>
      </p:sp>
      <p:sp>
        <p:nvSpPr>
          <p:cNvPr id="649" name="CustomShape 2"/>
          <p:cNvSpPr txBox="1"/>
          <p:nvPr/>
        </p:nvSpPr>
        <p:spPr>
          <a:xfrm>
            <a:off x="409319" y="5518079"/>
            <a:ext cx="8610122" cy="50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>
              <a:defRPr b="1" sz="2200"/>
            </a:lvl1pPr>
          </a:lstStyle>
          <a:p>
            <a:pPr/>
            <a:r>
              <a:t>A deep and complex diagram above on how the internet works.</a:t>
            </a:r>
          </a:p>
        </p:txBody>
      </p:sp>
      <p:pic>
        <p:nvPicPr>
          <p:cNvPr id="65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8559" y="945360"/>
            <a:ext cx="7812001" cy="42807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CustomShape 1"/>
          <p:cNvSpPr txBox="1"/>
          <p:nvPr/>
        </p:nvSpPr>
        <p:spPr>
          <a:xfrm>
            <a:off x="304920" y="97919"/>
            <a:ext cx="5257440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/>
            </a:lvl1pPr>
          </a:lstStyle>
          <a:p>
            <a:pPr/>
            <a:r>
              <a:t>The World Will See Our Greatness!</a:t>
            </a:r>
          </a:p>
        </p:txBody>
      </p:sp>
      <p:sp>
        <p:nvSpPr>
          <p:cNvPr id="653" name="CustomShape 2"/>
          <p:cNvSpPr txBox="1"/>
          <p:nvPr/>
        </p:nvSpPr>
        <p:spPr>
          <a:xfrm>
            <a:off x="409319" y="5233680"/>
            <a:ext cx="8610122" cy="10508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defRPr b="1" sz="2000"/>
            </a:pPr>
            <a:r>
              <a:t>GitHub provides hosting for static websites – </a:t>
            </a:r>
            <a:r>
              <a:rPr b="0"/>
              <a:t>which means we can </a:t>
            </a:r>
            <a:r>
              <a:rPr b="0" u="sng"/>
              <a:t>deploy</a:t>
            </a:r>
            <a:r>
              <a:rPr b="0"/>
              <a:t> our websites and applications onto their servers for the world to see. </a:t>
            </a:r>
          </a:p>
        </p:txBody>
      </p:sp>
      <p:pic>
        <p:nvPicPr>
          <p:cNvPr id="654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39379" y="988859"/>
            <a:ext cx="6350001" cy="381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TextShape 1"/>
          <p:cNvSpPr txBox="1"/>
          <p:nvPr/>
        </p:nvSpPr>
        <p:spPr>
          <a:xfrm>
            <a:off x="304920" y="108165"/>
            <a:ext cx="547020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/>
            </a:lvl1pPr>
          </a:lstStyle>
          <a:p>
            <a:pPr/>
            <a:r>
              <a:t>Together Now…</a:t>
            </a:r>
          </a:p>
        </p:txBody>
      </p:sp>
      <p:grpSp>
        <p:nvGrpSpPr>
          <p:cNvPr id="659" name="CustomShape 2"/>
          <p:cNvGrpSpPr/>
          <p:nvPr/>
        </p:nvGrpSpPr>
        <p:grpSpPr>
          <a:xfrm>
            <a:off x="304920" y="2590919"/>
            <a:ext cx="8534160" cy="1857791"/>
            <a:chOff x="0" y="0"/>
            <a:chExt cx="8534159" cy="1857790"/>
          </a:xfrm>
        </p:grpSpPr>
        <p:sp>
          <p:nvSpPr>
            <p:cNvPr id="657" name="Rectangle"/>
            <p:cNvSpPr/>
            <p:nvPr/>
          </p:nvSpPr>
          <p:spPr>
            <a:xfrm>
              <a:off x="0" y="-1"/>
              <a:ext cx="8534160" cy="1857792"/>
            </a:xfrm>
            <a:prstGeom prst="rect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658" name="Let’s all login to GitHub"/>
            <p:cNvSpPr txBox="1"/>
            <p:nvPr/>
          </p:nvSpPr>
          <p:spPr>
            <a:xfrm>
              <a:off x="0" y="19339"/>
              <a:ext cx="8534160" cy="18191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i="1" sz="6000"/>
              </a:lvl1pPr>
            </a:lstStyle>
            <a:p>
              <a:pPr/>
              <a:r>
                <a:t>Let’s all login to GitHub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TextShape 1"/>
          <p:cNvSpPr txBox="1"/>
          <p:nvPr/>
        </p:nvSpPr>
        <p:spPr>
          <a:xfrm>
            <a:off x="304920" y="108165"/>
            <a:ext cx="547020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/>
            </a:lvl1pPr>
          </a:lstStyle>
          <a:p>
            <a:pPr/>
            <a:r>
              <a:t>INSTRUCTOR DEMO!</a:t>
            </a:r>
          </a:p>
        </p:txBody>
      </p:sp>
      <p:grpSp>
        <p:nvGrpSpPr>
          <p:cNvPr id="664" name="CustomShape 2"/>
          <p:cNvGrpSpPr/>
          <p:nvPr/>
        </p:nvGrpSpPr>
        <p:grpSpPr>
          <a:xfrm>
            <a:off x="304920" y="1447919"/>
            <a:ext cx="8534160" cy="3428641"/>
            <a:chOff x="0" y="0"/>
            <a:chExt cx="8534159" cy="3428639"/>
          </a:xfrm>
        </p:grpSpPr>
        <p:sp>
          <p:nvSpPr>
            <p:cNvPr id="662" name="Rectangle"/>
            <p:cNvSpPr/>
            <p:nvPr/>
          </p:nvSpPr>
          <p:spPr>
            <a:xfrm>
              <a:off x="0" y="0"/>
              <a:ext cx="8534160" cy="3428640"/>
            </a:xfrm>
            <a:prstGeom prst="rect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663" name="Instructor: Demo…"/>
            <p:cNvSpPr txBox="1"/>
            <p:nvPr/>
          </p:nvSpPr>
          <p:spPr>
            <a:xfrm>
              <a:off x="0" y="1142678"/>
              <a:ext cx="8534160" cy="11432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 i="1" sz="3600"/>
              </a:pPr>
              <a:r>
                <a:t>Instructor: Demo </a:t>
              </a:r>
            </a:p>
            <a:p>
              <a:pPr algn="ctr">
                <a:defRPr i="1" sz="3600"/>
              </a:pPr>
              <a:r>
                <a:t>(GitHub Pages Deployment - Personal) 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CustomShape 1"/>
          <p:cNvSpPr txBox="1"/>
          <p:nvPr/>
        </p:nvSpPr>
        <p:spPr>
          <a:xfrm>
            <a:off x="304919" y="97919"/>
            <a:ext cx="7256862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z="2400"/>
            </a:pPr>
            <a:r>
              <a:t>Deploying Static Personal Site </a:t>
            </a:r>
            <a:r>
              <a:t>–</a:t>
            </a:r>
            <a:r>
              <a:t> GitHub Pages</a:t>
            </a:r>
          </a:p>
        </p:txBody>
      </p:sp>
      <p:sp>
        <p:nvSpPr>
          <p:cNvPr id="667" name="CustomShape 2"/>
          <p:cNvSpPr txBox="1"/>
          <p:nvPr/>
        </p:nvSpPr>
        <p:spPr>
          <a:xfrm>
            <a:off x="409319" y="783719"/>
            <a:ext cx="8610122" cy="3957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defRPr b="1" sz="2000"/>
            </a:pPr>
            <a:r>
              <a:t>Basic Steps:</a:t>
            </a:r>
          </a:p>
          <a:p>
            <a:pPr>
              <a:defRPr b="1" sz="2000"/>
            </a:pPr>
          </a:p>
          <a:p>
            <a:pPr marL="457200" indent="-457200">
              <a:buSzPct val="100000"/>
              <a:buAutoNum type="arabicPeriod" startAt="1"/>
              <a:defRPr sz="2400"/>
            </a:pPr>
            <a:r>
              <a:t>Create a new repo that is named `_username_.github.io`  </a:t>
            </a:r>
          </a:p>
          <a:p>
            <a:pPr marL="457200" indent="-457200">
              <a:buSzPct val="100000"/>
              <a:buAutoNum type="arabicPeriod" startAt="1"/>
              <a:defRPr sz="2400"/>
            </a:pPr>
          </a:p>
          <a:p>
            <a:pPr marL="457200" indent="-457200">
              <a:buSzPct val="100000"/>
              <a:buAutoNum type="arabicPeriod" startAt="2"/>
              <a:defRPr sz="2400"/>
            </a:pPr>
            <a:r>
              <a:t>Navigate into a folder and clone the repo into it  </a:t>
            </a:r>
          </a:p>
          <a:p>
            <a:pPr marL="457200" indent="-457200">
              <a:buSzPct val="100000"/>
              <a:buAutoNum type="arabicPeriod" startAt="2"/>
              <a:defRPr sz="2400"/>
            </a:pPr>
          </a:p>
          <a:p>
            <a:pPr marL="457200" indent="-457200">
              <a:buSzPct val="100000"/>
              <a:buAutoNum type="arabicPeriod" startAt="3"/>
              <a:defRPr sz="2400"/>
            </a:pPr>
            <a:r>
              <a:t>Build your files</a:t>
            </a:r>
          </a:p>
          <a:p>
            <a:pPr marL="457200" indent="-457200">
              <a:buSzPct val="100000"/>
              <a:buAutoNum type="arabicPeriod" startAt="3"/>
              <a:defRPr sz="2400"/>
            </a:pPr>
          </a:p>
          <a:p>
            <a:pPr marL="457200" indent="-457200">
              <a:buSzPct val="100000"/>
              <a:buAutoNum type="arabicPeriod" startAt="4"/>
              <a:defRPr sz="2400"/>
            </a:pPr>
            <a:r>
              <a:t>Add, commit, and push your changes into the repository</a:t>
            </a:r>
          </a:p>
          <a:p>
            <a:pPr/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CustomShape 1"/>
          <p:cNvSpPr/>
          <p:nvPr/>
        </p:nvSpPr>
        <p:spPr>
          <a:xfrm>
            <a:off x="-11881" y="689759"/>
            <a:ext cx="9155522" cy="5626082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70" name="CustomShape 2"/>
          <p:cNvSpPr txBox="1"/>
          <p:nvPr/>
        </p:nvSpPr>
        <p:spPr>
          <a:xfrm>
            <a:off x="304919" y="914399"/>
            <a:ext cx="8686442" cy="2393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z="2400"/>
            </a:pPr>
            <a:r>
              <a:t>Assignment</a:t>
            </a:r>
          </a:p>
          <a:p>
            <a:pPr/>
          </a:p>
          <a:p>
            <a:pPr>
              <a:defRPr sz="2400"/>
            </a:pPr>
            <a:r>
              <a:t>Time to take your newfangled website and deploy it to the cloud (in this case, GitHub Pages).</a:t>
            </a:r>
          </a:p>
          <a:p>
            <a:pPr>
              <a:defRPr sz="2400"/>
            </a:pPr>
          </a:p>
          <a:p>
            <a:pPr>
              <a:defRPr sz="2400"/>
            </a:pPr>
            <a:r>
              <a:t>Additional instructions to be sent via Slack.</a:t>
            </a:r>
          </a:p>
        </p:txBody>
      </p:sp>
      <p:sp>
        <p:nvSpPr>
          <p:cNvPr id="671" name="CustomShape 3"/>
          <p:cNvSpPr txBox="1"/>
          <p:nvPr/>
        </p:nvSpPr>
        <p:spPr>
          <a:xfrm>
            <a:off x="304920" y="97919"/>
            <a:ext cx="5257440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/>
            </a:lvl1pPr>
          </a:lstStyle>
          <a:p>
            <a:pPr/>
            <a:r>
              <a:t>&gt; YOUR TURN!!</a:t>
            </a:r>
          </a:p>
        </p:txBody>
      </p:sp>
      <p:sp>
        <p:nvSpPr>
          <p:cNvPr id="672" name="CustomShape 4"/>
          <p:cNvSpPr txBox="1"/>
          <p:nvPr/>
        </p:nvSpPr>
        <p:spPr>
          <a:xfrm>
            <a:off x="2971799" y="124919"/>
            <a:ext cx="6019562" cy="34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algn="r">
              <a:defRPr b="1"/>
            </a:pPr>
            <a:r>
              <a:t>Suggested Time: </a:t>
            </a:r>
            <a:r>
              <a:rPr b="0"/>
              <a:t>15 min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TextShape 1"/>
          <p:cNvSpPr txBox="1"/>
          <p:nvPr/>
        </p:nvSpPr>
        <p:spPr>
          <a:xfrm>
            <a:off x="304920" y="108165"/>
            <a:ext cx="547020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/>
            </a:lvl1pPr>
          </a:lstStyle>
          <a:p>
            <a:pPr/>
            <a:r>
              <a:t>INSTRUCTOR DEMO!</a:t>
            </a:r>
          </a:p>
        </p:txBody>
      </p:sp>
      <p:grpSp>
        <p:nvGrpSpPr>
          <p:cNvPr id="677" name="CustomShape 2"/>
          <p:cNvGrpSpPr/>
          <p:nvPr/>
        </p:nvGrpSpPr>
        <p:grpSpPr>
          <a:xfrm>
            <a:off x="304920" y="1447919"/>
            <a:ext cx="8534160" cy="3428641"/>
            <a:chOff x="0" y="0"/>
            <a:chExt cx="8534159" cy="3428639"/>
          </a:xfrm>
        </p:grpSpPr>
        <p:sp>
          <p:nvSpPr>
            <p:cNvPr id="675" name="Rectangle"/>
            <p:cNvSpPr/>
            <p:nvPr/>
          </p:nvSpPr>
          <p:spPr>
            <a:xfrm>
              <a:off x="0" y="0"/>
              <a:ext cx="8534160" cy="3428640"/>
            </a:xfrm>
            <a:prstGeom prst="rect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676" name="Instructor: Demo…"/>
            <p:cNvSpPr txBox="1"/>
            <p:nvPr/>
          </p:nvSpPr>
          <p:spPr>
            <a:xfrm>
              <a:off x="0" y="1142678"/>
              <a:ext cx="8534160" cy="11432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 i="1" sz="3600"/>
              </a:pPr>
              <a:r>
                <a:t>Instructor: Demo </a:t>
              </a:r>
            </a:p>
            <a:p>
              <a:pPr algn="ctr">
                <a:defRPr i="1" sz="3600"/>
              </a:pPr>
              <a:r>
                <a:t>(GitHub Pages Deployment - Project) 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CustomShape 1"/>
          <p:cNvSpPr txBox="1"/>
          <p:nvPr/>
        </p:nvSpPr>
        <p:spPr>
          <a:xfrm>
            <a:off x="304919" y="97919"/>
            <a:ext cx="7256862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z="2400"/>
            </a:pPr>
            <a:r>
              <a:t>Deploying a Static Project Site </a:t>
            </a:r>
            <a:r>
              <a:t>–</a:t>
            </a:r>
            <a:r>
              <a:t> GitHub Pages</a:t>
            </a:r>
          </a:p>
        </p:txBody>
      </p:sp>
      <p:sp>
        <p:nvSpPr>
          <p:cNvPr id="680" name="CustomShape 2"/>
          <p:cNvSpPr txBox="1"/>
          <p:nvPr/>
        </p:nvSpPr>
        <p:spPr>
          <a:xfrm>
            <a:off x="409319" y="783719"/>
            <a:ext cx="8610122" cy="4493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defRPr b="1" sz="2000"/>
            </a:pPr>
            <a:r>
              <a:t>Basic Steps:</a:t>
            </a:r>
          </a:p>
          <a:p>
            <a:pPr>
              <a:defRPr b="1" sz="2000"/>
            </a:pPr>
          </a:p>
          <a:p>
            <a:pPr/>
            <a:r>
              <a:t> 1. Create a new repository on your GitHub account. You can name this repository whatever you would like.  </a:t>
            </a:r>
          </a:p>
          <a:p>
            <a:pPr/>
          </a:p>
          <a:p>
            <a:pPr/>
            <a:r>
              <a:t>2. Once inside of the repository, create a new file and name it `index.html`  </a:t>
            </a:r>
          </a:p>
          <a:p>
            <a:pPr/>
          </a:p>
          <a:p>
            <a:pPr/>
            <a:r>
              <a:t>3. Add some very basic HTML into this file, save it, and then navigate into your repository's Settings tab. </a:t>
            </a:r>
          </a:p>
          <a:p>
            <a:pPr/>
          </a:p>
          <a:p>
            <a:pPr/>
            <a:r>
              <a:t>4. Scroll down to the GitHub Pages section and then, in the section labeled "Source", select that you would like to use the master branch as your source.  </a:t>
            </a:r>
          </a:p>
          <a:p>
            <a:pPr/>
          </a:p>
          <a:p>
            <a:pPr/>
            <a:r>
              <a:t>5. Navigate to `&lt;username&gt;.github.io/&lt;repositoryname&gt;` and you will find that your new web page has gone live!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TextShape 1"/>
          <p:cNvSpPr txBox="1"/>
          <p:nvPr/>
        </p:nvSpPr>
        <p:spPr>
          <a:xfrm>
            <a:off x="390599" y="3053567"/>
            <a:ext cx="8229242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i="1" sz="4100">
                <a:solidFill>
                  <a:srgbClr val="FFFFFF"/>
                </a:solidFill>
              </a:defRPr>
            </a:lvl1pPr>
          </a:lstStyle>
          <a:p>
            <a:pPr/>
            <a:r>
              <a:t>A Few Admin Things…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CustomShape 1"/>
          <p:cNvSpPr/>
          <p:nvPr/>
        </p:nvSpPr>
        <p:spPr>
          <a:xfrm>
            <a:off x="-11881" y="689759"/>
            <a:ext cx="9155522" cy="5626082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83" name="CustomShape 2"/>
          <p:cNvSpPr txBox="1"/>
          <p:nvPr/>
        </p:nvSpPr>
        <p:spPr>
          <a:xfrm>
            <a:off x="304919" y="914399"/>
            <a:ext cx="8686442" cy="2393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z="2400"/>
            </a:pPr>
            <a:r>
              <a:t>Assignment</a:t>
            </a:r>
          </a:p>
          <a:p>
            <a:pPr/>
          </a:p>
          <a:p>
            <a:pPr>
              <a:defRPr sz="2400"/>
            </a:pPr>
            <a:r>
              <a:t>Build a newfangled website, and deploy it to GitHub Pages as a project instead of a personal site.</a:t>
            </a:r>
          </a:p>
          <a:p>
            <a:pPr>
              <a:defRPr sz="2400"/>
            </a:pPr>
          </a:p>
          <a:p>
            <a:pPr>
              <a:defRPr sz="2400"/>
            </a:pPr>
            <a:r>
              <a:t>Additional instructions to be sent via Slack.</a:t>
            </a:r>
          </a:p>
        </p:txBody>
      </p:sp>
      <p:sp>
        <p:nvSpPr>
          <p:cNvPr id="684" name="CustomShape 3"/>
          <p:cNvSpPr txBox="1"/>
          <p:nvPr/>
        </p:nvSpPr>
        <p:spPr>
          <a:xfrm>
            <a:off x="304920" y="97919"/>
            <a:ext cx="5257440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/>
            </a:lvl1pPr>
          </a:lstStyle>
          <a:p>
            <a:pPr/>
            <a:r>
              <a:t>&gt; YOUR TURN!!</a:t>
            </a:r>
          </a:p>
        </p:txBody>
      </p:sp>
      <p:sp>
        <p:nvSpPr>
          <p:cNvPr id="685" name="CustomShape 4"/>
          <p:cNvSpPr txBox="1"/>
          <p:nvPr/>
        </p:nvSpPr>
        <p:spPr>
          <a:xfrm>
            <a:off x="2971799" y="124919"/>
            <a:ext cx="6019562" cy="34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algn="r">
              <a:defRPr b="1"/>
            </a:pPr>
            <a:r>
              <a:t>Suggested Time: </a:t>
            </a:r>
            <a:r>
              <a:rPr b="0"/>
              <a:t>15 min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TextShape 1"/>
          <p:cNvSpPr txBox="1"/>
          <p:nvPr/>
        </p:nvSpPr>
        <p:spPr>
          <a:xfrm>
            <a:off x="304920" y="108165"/>
            <a:ext cx="547020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/>
            </a:lvl1pPr>
          </a:lstStyle>
          <a:p>
            <a:pPr/>
            <a:r>
              <a:t>Practice Through Frustration</a:t>
            </a:r>
          </a:p>
        </p:txBody>
      </p:sp>
      <p:sp>
        <p:nvSpPr>
          <p:cNvPr id="688" name="CustomShape 2"/>
          <p:cNvSpPr txBox="1"/>
          <p:nvPr/>
        </p:nvSpPr>
        <p:spPr>
          <a:xfrm>
            <a:off x="304920" y="2622080"/>
            <a:ext cx="8534160" cy="146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b="1" i="1" sz="6000"/>
            </a:pPr>
            <a:r>
              <a:t>Keep Practicing! </a:t>
            </a:r>
          </a:p>
          <a:p>
            <a:pPr algn="ctr">
              <a:defRPr i="1" sz="3500"/>
            </a:pPr>
            <a:r>
              <a:t>It gets better.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TextShape 1"/>
          <p:cNvSpPr txBox="1"/>
          <p:nvPr/>
        </p:nvSpPr>
        <p:spPr>
          <a:xfrm>
            <a:off x="390599" y="3053567"/>
            <a:ext cx="8229242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i="1" sz="4100">
                <a:solidFill>
                  <a:srgbClr val="FFFFFF"/>
                </a:solidFill>
              </a:defRPr>
            </a:lvl1pPr>
          </a:lstStyle>
          <a:p>
            <a:pPr/>
            <a:r>
              <a:t>Questions?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TextShape 1"/>
          <p:cNvSpPr txBox="1"/>
          <p:nvPr/>
        </p:nvSpPr>
        <p:spPr>
          <a:xfrm>
            <a:off x="390599" y="3053567"/>
            <a:ext cx="8229242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i="1" sz="4100">
                <a:solidFill>
                  <a:srgbClr val="FFFFFF"/>
                </a:solidFill>
              </a:defRPr>
            </a:lvl1pPr>
          </a:lstStyle>
          <a:p>
            <a:pPr/>
            <a:r>
              <a:t>Homework 1 - Help?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TextShape 1"/>
          <p:cNvSpPr txBox="1"/>
          <p:nvPr/>
        </p:nvSpPr>
        <p:spPr>
          <a:xfrm>
            <a:off x="390599" y="3053567"/>
            <a:ext cx="8229242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i="1" sz="4100">
                <a:solidFill>
                  <a:srgbClr val="FFFFFF"/>
                </a:solidFill>
              </a:defRPr>
            </a:lvl1pPr>
          </a:lstStyle>
          <a:p>
            <a:pPr/>
            <a:r>
              <a:t>EXTRA MATERIAL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TextShape 1"/>
          <p:cNvSpPr txBox="1"/>
          <p:nvPr/>
        </p:nvSpPr>
        <p:spPr>
          <a:xfrm>
            <a:off x="390599" y="3053567"/>
            <a:ext cx="8229242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i="1" sz="4100">
                <a:solidFill>
                  <a:srgbClr val="FFFFFF"/>
                </a:solidFill>
              </a:defRPr>
            </a:lvl1pPr>
          </a:lstStyle>
          <a:p>
            <a:pPr/>
            <a:r>
              <a:t>And Back to Git…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TextShape 1"/>
          <p:cNvSpPr txBox="1"/>
          <p:nvPr/>
        </p:nvSpPr>
        <p:spPr>
          <a:xfrm>
            <a:off x="304920" y="108165"/>
            <a:ext cx="547020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/>
            </a:lvl1pPr>
          </a:lstStyle>
          <a:p>
            <a:pPr/>
            <a:r>
              <a:t>The Group Project</a:t>
            </a:r>
          </a:p>
        </p:txBody>
      </p:sp>
      <p:sp>
        <p:nvSpPr>
          <p:cNvPr id="699" name="CustomShape 2"/>
          <p:cNvSpPr txBox="1"/>
          <p:nvPr/>
        </p:nvSpPr>
        <p:spPr>
          <a:xfrm>
            <a:off x="2553840" y="1152720"/>
            <a:ext cx="4869033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/>
            </a:lvl1pPr>
          </a:lstStyle>
          <a:p>
            <a:pPr/>
            <a:r>
              <a:t>OMG. I HAZ THE GREATEST HTML IDEA!!!!!</a:t>
            </a:r>
          </a:p>
        </p:txBody>
      </p:sp>
      <p:sp>
        <p:nvSpPr>
          <p:cNvPr id="700" name="Line 3"/>
          <p:cNvSpPr/>
          <p:nvPr/>
        </p:nvSpPr>
        <p:spPr>
          <a:xfrm flipV="1">
            <a:off x="2057400" y="1499039"/>
            <a:ext cx="457201" cy="32796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70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279" y="1154159"/>
            <a:ext cx="1741322" cy="1442162"/>
          </a:xfrm>
          <a:prstGeom prst="rect">
            <a:avLst/>
          </a:prstGeom>
          <a:ln w="12700">
            <a:miter lim="400000"/>
          </a:ln>
        </p:spPr>
      </p:pic>
      <p:sp>
        <p:nvSpPr>
          <p:cNvPr id="702" name="CustomShape 4"/>
          <p:cNvSpPr txBox="1"/>
          <p:nvPr/>
        </p:nvSpPr>
        <p:spPr>
          <a:xfrm>
            <a:off x="2534399" y="1642319"/>
            <a:ext cx="3684622" cy="608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i="1" sz="3600"/>
            </a:lvl1pPr>
          </a:lstStyle>
          <a:p>
            <a:pPr/>
            <a:r>
              <a:t>SpongeSite.com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TextShape 1"/>
          <p:cNvSpPr txBox="1"/>
          <p:nvPr/>
        </p:nvSpPr>
        <p:spPr>
          <a:xfrm>
            <a:off x="304920" y="108165"/>
            <a:ext cx="547020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/>
            </a:lvl1pPr>
          </a:lstStyle>
          <a:p>
            <a:pPr/>
            <a:r>
              <a:t>The Group Project</a:t>
            </a:r>
          </a:p>
        </p:txBody>
      </p:sp>
      <p:pic>
        <p:nvPicPr>
          <p:cNvPr id="70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279" y="1154159"/>
            <a:ext cx="1741322" cy="1442162"/>
          </a:xfrm>
          <a:prstGeom prst="rect">
            <a:avLst/>
          </a:prstGeom>
          <a:ln w="12700">
            <a:miter lim="400000"/>
          </a:ln>
        </p:spPr>
      </p:pic>
      <p:sp>
        <p:nvSpPr>
          <p:cNvPr id="706" name="Line 2"/>
          <p:cNvSpPr/>
          <p:nvPr/>
        </p:nvSpPr>
        <p:spPr>
          <a:xfrm flipV="1">
            <a:off x="2057400" y="1499039"/>
            <a:ext cx="457201" cy="32796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707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34200" y="897120"/>
            <a:ext cx="2514241" cy="2514240"/>
          </a:xfrm>
          <a:prstGeom prst="rect">
            <a:avLst/>
          </a:prstGeom>
          <a:ln w="12700">
            <a:miter lim="400000"/>
          </a:ln>
        </p:spPr>
      </p:pic>
      <p:sp>
        <p:nvSpPr>
          <p:cNvPr id="708" name="CustomShape 3"/>
          <p:cNvSpPr txBox="1"/>
          <p:nvPr/>
        </p:nvSpPr>
        <p:spPr>
          <a:xfrm>
            <a:off x="2550599" y="1222200"/>
            <a:ext cx="1573644" cy="26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sz="1200"/>
            </a:lvl1pPr>
          </a:lstStyle>
          <a:p>
            <a:pPr/>
            <a:r>
              <a:t>Programming Away…</a:t>
            </a:r>
          </a:p>
        </p:txBody>
      </p:sp>
      <p:pic>
        <p:nvPicPr>
          <p:cNvPr id="709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9479" y="4724279"/>
            <a:ext cx="1239122" cy="1586161"/>
          </a:xfrm>
          <a:prstGeom prst="rect">
            <a:avLst/>
          </a:prstGeom>
          <a:ln w="12700">
            <a:miter lim="400000"/>
          </a:ln>
        </p:spPr>
      </p:pic>
      <p:sp>
        <p:nvSpPr>
          <p:cNvPr id="710" name="CustomShape 4"/>
          <p:cNvSpPr txBox="1"/>
          <p:nvPr/>
        </p:nvSpPr>
        <p:spPr>
          <a:xfrm>
            <a:off x="2564639" y="4516920"/>
            <a:ext cx="5157798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/>
            </a:lvl1pPr>
          </a:lstStyle>
          <a:p>
            <a:pPr/>
            <a:r>
              <a:t>Spongebob’s idea is dumb. We should call it…</a:t>
            </a:r>
          </a:p>
        </p:txBody>
      </p:sp>
      <p:sp>
        <p:nvSpPr>
          <p:cNvPr id="711" name="CustomShape 5"/>
          <p:cNvSpPr txBox="1"/>
          <p:nvPr/>
        </p:nvSpPr>
        <p:spPr>
          <a:xfrm>
            <a:off x="2563560" y="5074920"/>
            <a:ext cx="4091815" cy="608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i="1" sz="3600"/>
            </a:lvl1pPr>
          </a:lstStyle>
          <a:p>
            <a:pPr/>
            <a:r>
              <a:t>PrincezzzSite.com</a:t>
            </a:r>
          </a:p>
        </p:txBody>
      </p:sp>
      <p:sp>
        <p:nvSpPr>
          <p:cNvPr id="712" name="Line 6"/>
          <p:cNvSpPr/>
          <p:nvPr/>
        </p:nvSpPr>
        <p:spPr>
          <a:xfrm flipV="1">
            <a:off x="2085839" y="4746959"/>
            <a:ext cx="457201" cy="32796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TextShape 1"/>
          <p:cNvSpPr txBox="1"/>
          <p:nvPr/>
        </p:nvSpPr>
        <p:spPr>
          <a:xfrm>
            <a:off x="304920" y="108165"/>
            <a:ext cx="547020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/>
            </a:lvl1pPr>
          </a:lstStyle>
          <a:p>
            <a:pPr/>
            <a:r>
              <a:t>The Group Project</a:t>
            </a:r>
          </a:p>
        </p:txBody>
      </p:sp>
      <p:pic>
        <p:nvPicPr>
          <p:cNvPr id="71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279" y="1154159"/>
            <a:ext cx="1741322" cy="1442162"/>
          </a:xfrm>
          <a:prstGeom prst="rect">
            <a:avLst/>
          </a:prstGeom>
          <a:ln w="12700">
            <a:miter lim="400000"/>
          </a:ln>
        </p:spPr>
      </p:pic>
      <p:sp>
        <p:nvSpPr>
          <p:cNvPr id="716" name="Line 2"/>
          <p:cNvSpPr/>
          <p:nvPr/>
        </p:nvSpPr>
        <p:spPr>
          <a:xfrm flipV="1">
            <a:off x="2057400" y="1499039"/>
            <a:ext cx="457201" cy="32796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717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34200" y="897120"/>
            <a:ext cx="2514241" cy="2514240"/>
          </a:xfrm>
          <a:prstGeom prst="rect">
            <a:avLst/>
          </a:prstGeom>
          <a:ln w="12700">
            <a:miter lim="400000"/>
          </a:ln>
        </p:spPr>
      </p:pic>
      <p:sp>
        <p:nvSpPr>
          <p:cNvPr id="718" name="CustomShape 3"/>
          <p:cNvSpPr txBox="1"/>
          <p:nvPr/>
        </p:nvSpPr>
        <p:spPr>
          <a:xfrm>
            <a:off x="2550599" y="1222200"/>
            <a:ext cx="1573644" cy="26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sz="1200"/>
            </a:lvl1pPr>
          </a:lstStyle>
          <a:p>
            <a:pPr/>
            <a:r>
              <a:t>Programming Away…</a:t>
            </a:r>
          </a:p>
        </p:txBody>
      </p:sp>
      <p:pic>
        <p:nvPicPr>
          <p:cNvPr id="719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9479" y="4724279"/>
            <a:ext cx="1239122" cy="1586161"/>
          </a:xfrm>
          <a:prstGeom prst="rect">
            <a:avLst/>
          </a:prstGeom>
          <a:ln w="12700">
            <a:miter lim="400000"/>
          </a:ln>
        </p:spPr>
      </p:pic>
      <p:sp>
        <p:nvSpPr>
          <p:cNvPr id="720" name="Line 4"/>
          <p:cNvSpPr/>
          <p:nvPr/>
        </p:nvSpPr>
        <p:spPr>
          <a:xfrm flipV="1">
            <a:off x="2085839" y="4746959"/>
            <a:ext cx="457201" cy="32796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21" name="CustomShape 5"/>
          <p:cNvSpPr txBox="1"/>
          <p:nvPr/>
        </p:nvSpPr>
        <p:spPr>
          <a:xfrm>
            <a:off x="2674440" y="4441680"/>
            <a:ext cx="1573643" cy="26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sz="1200"/>
            </a:lvl1pPr>
          </a:lstStyle>
          <a:p>
            <a:pPr/>
            <a:r>
              <a:t>Programming Away…</a:t>
            </a:r>
          </a:p>
        </p:txBody>
      </p:sp>
      <p:pic>
        <p:nvPicPr>
          <p:cNvPr id="722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34200" y="3700079"/>
            <a:ext cx="2514241" cy="2514241"/>
          </a:xfrm>
          <a:prstGeom prst="rect">
            <a:avLst/>
          </a:prstGeom>
          <a:ln w="12700">
            <a:miter lim="400000"/>
          </a:ln>
        </p:spPr>
      </p:pic>
      <p:sp>
        <p:nvSpPr>
          <p:cNvPr id="723" name="CustomShape 6"/>
          <p:cNvSpPr/>
          <p:nvPr/>
        </p:nvSpPr>
        <p:spPr>
          <a:xfrm flipV="1">
            <a:off x="4209119" y="2154239"/>
            <a:ext cx="2124721" cy="1115281"/>
          </a:xfrm>
          <a:prstGeom prst="line">
            <a:avLst/>
          </a:prstGeom>
          <a:ln w="66600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24" name="CustomShape 7"/>
          <p:cNvSpPr/>
          <p:nvPr/>
        </p:nvSpPr>
        <p:spPr>
          <a:xfrm>
            <a:off x="4209119" y="3315599"/>
            <a:ext cx="2124721" cy="1641601"/>
          </a:xfrm>
          <a:prstGeom prst="line">
            <a:avLst/>
          </a:prstGeom>
          <a:ln w="66600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25" name="CustomShape 8"/>
          <p:cNvSpPr/>
          <p:nvPr/>
        </p:nvSpPr>
        <p:spPr>
          <a:xfrm>
            <a:off x="2057399" y="2925720"/>
            <a:ext cx="3962162" cy="774361"/>
          </a:xfrm>
          <a:prstGeom prst="rect">
            <a:avLst/>
          </a:prstGeom>
          <a:solidFill>
            <a:srgbClr val="D1103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26" name="CustomShape 9"/>
          <p:cNvSpPr txBox="1"/>
          <p:nvPr/>
        </p:nvSpPr>
        <p:spPr>
          <a:xfrm>
            <a:off x="2285999" y="2925720"/>
            <a:ext cx="3733562" cy="61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algn="ctr">
              <a:defRPr b="1">
                <a:solidFill>
                  <a:srgbClr val="FFFFFF"/>
                </a:solidFill>
              </a:defRPr>
            </a:pPr>
            <a:r>
              <a:t>Now they have two completely </a:t>
            </a:r>
            <a:r>
              <a:rPr i="1" u="sng"/>
              <a:t>different</a:t>
            </a:r>
            <a:r>
              <a:t> versions.</a:t>
            </a:r>
          </a:p>
        </p:txBody>
      </p:sp>
      <p:sp>
        <p:nvSpPr>
          <p:cNvPr id="727" name="CustomShape 10"/>
          <p:cNvSpPr txBox="1"/>
          <p:nvPr/>
        </p:nvSpPr>
        <p:spPr>
          <a:xfrm>
            <a:off x="304920" y="97919"/>
            <a:ext cx="5257440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/>
            </a:lvl1pPr>
          </a:lstStyle>
          <a:p>
            <a:pPr/>
            <a:r>
              <a:t>The Group Project – Tragedy #1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279" y="1154159"/>
            <a:ext cx="1741322" cy="1442162"/>
          </a:xfrm>
          <a:prstGeom prst="rect">
            <a:avLst/>
          </a:prstGeom>
          <a:ln w="12700">
            <a:miter lim="400000"/>
          </a:ln>
        </p:spPr>
      </p:pic>
      <p:pic>
        <p:nvPicPr>
          <p:cNvPr id="730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9479" y="4724279"/>
            <a:ext cx="1239122" cy="1586161"/>
          </a:xfrm>
          <a:prstGeom prst="rect">
            <a:avLst/>
          </a:prstGeom>
          <a:ln w="12700">
            <a:miter lim="400000"/>
          </a:ln>
        </p:spPr>
      </p:pic>
      <p:sp>
        <p:nvSpPr>
          <p:cNvPr id="731" name="CustomShape 1"/>
          <p:cNvSpPr txBox="1"/>
          <p:nvPr/>
        </p:nvSpPr>
        <p:spPr>
          <a:xfrm>
            <a:off x="2477520" y="1061640"/>
            <a:ext cx="3129530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u="sng"/>
            </a:lvl1pPr>
          </a:lstStyle>
          <a:p>
            <a:pPr/>
            <a:r>
              <a:t>Main Branch (Spongebob’s)</a:t>
            </a:r>
          </a:p>
        </p:txBody>
      </p:sp>
      <p:sp>
        <p:nvSpPr>
          <p:cNvPr id="732" name="CustomShape 2"/>
          <p:cNvSpPr txBox="1"/>
          <p:nvPr/>
        </p:nvSpPr>
        <p:spPr>
          <a:xfrm>
            <a:off x="4182839" y="5845319"/>
            <a:ext cx="1834838" cy="34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u="sng"/>
            </a:lvl1pPr>
          </a:lstStyle>
          <a:p>
            <a:pPr/>
            <a:r>
              <a:t>Prince’s Branch</a:t>
            </a:r>
          </a:p>
        </p:txBody>
      </p:sp>
      <p:pic>
        <p:nvPicPr>
          <p:cNvPr id="733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75359" y="1512360"/>
            <a:ext cx="880561" cy="880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734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11159" y="1504800"/>
            <a:ext cx="880561" cy="880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735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46599" y="1503000"/>
            <a:ext cx="880561" cy="880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736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882399" y="1503000"/>
            <a:ext cx="880561" cy="880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737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018200" y="1503000"/>
            <a:ext cx="880561" cy="880561"/>
          </a:xfrm>
          <a:prstGeom prst="rect">
            <a:avLst/>
          </a:prstGeom>
          <a:ln w="12700">
            <a:miter lim="400000"/>
          </a:ln>
        </p:spPr>
      </p:pic>
      <p:sp>
        <p:nvSpPr>
          <p:cNvPr id="738" name="CustomShape 3"/>
          <p:cNvSpPr txBox="1"/>
          <p:nvPr/>
        </p:nvSpPr>
        <p:spPr>
          <a:xfrm>
            <a:off x="2695680" y="2422800"/>
            <a:ext cx="215711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1600"/>
            </a:lvl1pPr>
          </a:lstStyle>
          <a:p>
            <a:pPr/>
            <a:r>
              <a:t>1</a:t>
            </a:r>
          </a:p>
        </p:txBody>
      </p:sp>
      <p:sp>
        <p:nvSpPr>
          <p:cNvPr id="739" name="CustomShape 4"/>
          <p:cNvSpPr txBox="1"/>
          <p:nvPr/>
        </p:nvSpPr>
        <p:spPr>
          <a:xfrm>
            <a:off x="3815279" y="2419919"/>
            <a:ext cx="215712" cy="31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1600"/>
            </a:lvl1pPr>
          </a:lstStyle>
          <a:p>
            <a:pPr/>
            <a:r>
              <a:t>2</a:t>
            </a:r>
          </a:p>
        </p:txBody>
      </p:sp>
      <p:sp>
        <p:nvSpPr>
          <p:cNvPr id="740" name="CustomShape 5"/>
          <p:cNvSpPr txBox="1"/>
          <p:nvPr/>
        </p:nvSpPr>
        <p:spPr>
          <a:xfrm>
            <a:off x="4895999" y="2426760"/>
            <a:ext cx="215712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1600"/>
            </a:lvl1pPr>
          </a:lstStyle>
          <a:p>
            <a:pPr/>
            <a:r>
              <a:t>3</a:t>
            </a:r>
          </a:p>
        </p:txBody>
      </p:sp>
      <p:sp>
        <p:nvSpPr>
          <p:cNvPr id="741" name="CustomShape 6"/>
          <p:cNvSpPr txBox="1"/>
          <p:nvPr/>
        </p:nvSpPr>
        <p:spPr>
          <a:xfrm>
            <a:off x="6151319" y="2426760"/>
            <a:ext cx="215712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1600"/>
            </a:lvl1pPr>
          </a:lstStyle>
          <a:p>
            <a:pPr/>
            <a:r>
              <a:t>4</a:t>
            </a:r>
          </a:p>
        </p:txBody>
      </p:sp>
      <p:sp>
        <p:nvSpPr>
          <p:cNvPr id="742" name="CustomShape 7"/>
          <p:cNvSpPr txBox="1"/>
          <p:nvPr/>
        </p:nvSpPr>
        <p:spPr>
          <a:xfrm>
            <a:off x="7261559" y="2426760"/>
            <a:ext cx="215712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1600"/>
            </a:lvl1pPr>
          </a:lstStyle>
          <a:p>
            <a:pPr/>
            <a:r>
              <a:t>5</a:t>
            </a:r>
          </a:p>
        </p:txBody>
      </p:sp>
      <p:pic>
        <p:nvPicPr>
          <p:cNvPr id="743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90159" y="4956480"/>
            <a:ext cx="880561" cy="880561"/>
          </a:xfrm>
          <a:prstGeom prst="rect">
            <a:avLst/>
          </a:prstGeom>
          <a:ln w="12700">
            <a:miter lim="400000"/>
          </a:ln>
        </p:spPr>
      </p:pic>
      <p:sp>
        <p:nvSpPr>
          <p:cNvPr id="744" name="CustomShape 8"/>
          <p:cNvSpPr/>
          <p:nvPr/>
        </p:nvSpPr>
        <p:spPr>
          <a:xfrm flipH="1" flipV="1" rot="5400000">
            <a:off x="3964680" y="3663310"/>
            <a:ext cx="2572561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63360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45" name="CustomShape 9"/>
          <p:cNvSpPr/>
          <p:nvPr/>
        </p:nvSpPr>
        <p:spPr>
          <a:xfrm flipV="1">
            <a:off x="3356280" y="1945439"/>
            <a:ext cx="254521" cy="7201"/>
          </a:xfrm>
          <a:prstGeom prst="line">
            <a:avLst/>
          </a:prstGeom>
          <a:ln w="63360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46" name="CustomShape 10"/>
          <p:cNvSpPr/>
          <p:nvPr/>
        </p:nvSpPr>
        <p:spPr>
          <a:xfrm flipV="1">
            <a:off x="4492080" y="1945439"/>
            <a:ext cx="254521" cy="7201"/>
          </a:xfrm>
          <a:prstGeom prst="line">
            <a:avLst/>
          </a:prstGeom>
          <a:ln w="63360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47" name="CustomShape 11"/>
          <p:cNvSpPr/>
          <p:nvPr/>
        </p:nvSpPr>
        <p:spPr>
          <a:xfrm flipV="1">
            <a:off x="5630760" y="1935720"/>
            <a:ext cx="254521" cy="7201"/>
          </a:xfrm>
          <a:prstGeom prst="line">
            <a:avLst/>
          </a:prstGeom>
          <a:ln w="63360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48" name="CustomShape 12"/>
          <p:cNvSpPr/>
          <p:nvPr/>
        </p:nvSpPr>
        <p:spPr>
          <a:xfrm flipV="1">
            <a:off x="6763319" y="1945439"/>
            <a:ext cx="254521" cy="7201"/>
          </a:xfrm>
          <a:prstGeom prst="line">
            <a:avLst/>
          </a:prstGeom>
          <a:ln w="63360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49" name="CustomShape 13"/>
          <p:cNvSpPr txBox="1"/>
          <p:nvPr/>
        </p:nvSpPr>
        <p:spPr>
          <a:xfrm>
            <a:off x="5311080" y="3231359"/>
            <a:ext cx="3832560" cy="1366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1400"/>
            </a:pPr>
            <a:r>
              <a:t>Prince </a:t>
            </a:r>
            <a:r>
              <a:rPr b="1" u="sng"/>
              <a:t>pushes </a:t>
            </a:r>
            <a:r>
              <a:t>his code changes into the main branch.</a:t>
            </a:r>
          </a:p>
          <a:p>
            <a:pPr/>
          </a:p>
          <a:p>
            <a:pPr>
              <a:defRPr sz="1400"/>
            </a:pPr>
            <a:r>
              <a:t>If Prince is allowed to push his code, it could seriously ruin Spongebob’s vision and working code.</a:t>
            </a:r>
          </a:p>
        </p:txBody>
      </p:sp>
      <p:sp>
        <p:nvSpPr>
          <p:cNvPr id="750" name="CustomShape 14"/>
          <p:cNvSpPr txBox="1"/>
          <p:nvPr/>
        </p:nvSpPr>
        <p:spPr>
          <a:xfrm>
            <a:off x="5939999" y="1122480"/>
            <a:ext cx="2919720" cy="28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sz="1400"/>
            </a:lvl1pPr>
          </a:lstStyle>
          <a:p>
            <a:pPr/>
            <a:r>
              <a:t>Spongebob continues programming</a:t>
            </a:r>
          </a:p>
        </p:txBody>
      </p:sp>
      <p:grpSp>
        <p:nvGrpSpPr>
          <p:cNvPr id="753" name="CustomShape 15"/>
          <p:cNvGrpSpPr/>
          <p:nvPr/>
        </p:nvGrpSpPr>
        <p:grpSpPr>
          <a:xfrm>
            <a:off x="5411880" y="2895480"/>
            <a:ext cx="3623041" cy="303481"/>
            <a:chOff x="0" y="0"/>
            <a:chExt cx="3623040" cy="303480"/>
          </a:xfrm>
        </p:grpSpPr>
        <p:sp>
          <p:nvSpPr>
            <p:cNvPr id="751" name="Rectangle"/>
            <p:cNvSpPr/>
            <p:nvPr/>
          </p:nvSpPr>
          <p:spPr>
            <a:xfrm>
              <a:off x="-1" y="0"/>
              <a:ext cx="3623042" cy="303480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52" name="This is NON-IDEAL"/>
            <p:cNvSpPr txBox="1"/>
            <p:nvPr/>
          </p:nvSpPr>
          <p:spPr>
            <a:xfrm>
              <a:off x="-1" y="0"/>
              <a:ext cx="3623042" cy="2873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999" tIns="44999" rIns="44999" bIns="44999" numCol="1" anchor="t">
              <a:spAutoFit/>
            </a:bodyPr>
            <a:lstStyle>
              <a:lvl1pPr>
                <a:defRPr b="1" sz="1400"/>
              </a:lvl1pPr>
            </a:lstStyle>
            <a:p>
              <a:pPr/>
              <a:r>
                <a:t>This is NON-IDEAL</a:t>
              </a:r>
            </a:p>
          </p:txBody>
        </p:sp>
      </p:grpSp>
      <p:sp>
        <p:nvSpPr>
          <p:cNvPr id="754" name="TextShape 16"/>
          <p:cNvSpPr txBox="1"/>
          <p:nvPr/>
        </p:nvSpPr>
        <p:spPr>
          <a:xfrm>
            <a:off x="304920" y="108165"/>
            <a:ext cx="645804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/>
            </a:lvl1pPr>
          </a:lstStyle>
          <a:p>
            <a:pPr/>
            <a:r>
              <a:t>The Group Project – Push vs Pull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TextShape 1"/>
          <p:cNvSpPr txBox="1"/>
          <p:nvPr/>
        </p:nvSpPr>
        <p:spPr>
          <a:xfrm>
            <a:off x="304920" y="108165"/>
            <a:ext cx="547020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/>
            </a:lvl1pPr>
          </a:lstStyle>
          <a:p>
            <a:pPr/>
            <a:r>
              <a:t>Instructor Feedback</a:t>
            </a:r>
          </a:p>
        </p:txBody>
      </p:sp>
      <p:sp>
        <p:nvSpPr>
          <p:cNvPr id="462" name="CustomShape 2"/>
          <p:cNvSpPr txBox="1"/>
          <p:nvPr/>
        </p:nvSpPr>
        <p:spPr>
          <a:xfrm>
            <a:off x="304919" y="762119"/>
            <a:ext cx="8740442" cy="32869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buSzPct val="100000"/>
              <a:buFont typeface="Arial"/>
              <a:buChar char="•"/>
              <a:defRPr b="1" sz="2200"/>
            </a:pPr>
            <a:r>
              <a:t> Remember, Homework #1 is due on </a:t>
            </a:r>
            <a:r>
              <a:rPr u="sng"/>
              <a:t>Saturday 10/21.</a:t>
            </a:r>
            <a:endParaRPr u="sng"/>
          </a:p>
          <a:p>
            <a:pPr/>
            <a:endParaRPr u="sng"/>
          </a:p>
          <a:p>
            <a:pPr>
              <a:buSzPct val="100000"/>
              <a:buFont typeface="Arial"/>
              <a:buChar char="•"/>
              <a:defRPr b="1" sz="2200" u="sng"/>
            </a:pPr>
            <a:r>
              <a:t> Homework Link: </a:t>
            </a:r>
          </a:p>
          <a:p>
            <a:pPr>
              <a:defRPr b="1" sz="2200" u="sng"/>
            </a:pPr>
            <a:r>
              <a:rPr b="0" u="none"/>
              <a:t>http://cw.bootcampcontent.com/CW-Coding-Bootcamp/10-09-2017-Cleveland-Class-Repository-FSF/tree/master/01-Class-Content/01-html-git-css/02-Homework/Instructions</a:t>
            </a:r>
            <a:endParaRPr b="0" u="none"/>
          </a:p>
          <a:p>
            <a:pPr>
              <a:buSzPct val="100000"/>
              <a:buFont typeface="Arial"/>
              <a:buChar char="•"/>
            </a:pPr>
          </a:p>
          <a:p>
            <a:pPr>
              <a:defRPr b="1" sz="2200"/>
            </a:pPr>
            <a:r>
              <a:t> Remember to submit Homework via </a:t>
            </a:r>
            <a:r>
              <a:rPr i="1"/>
              <a:t>YOUR </a:t>
            </a:r>
            <a:r>
              <a:t>GitHub (&amp; GitHub Pages)</a:t>
            </a:r>
            <a:endParaRPr b="0"/>
          </a:p>
        </p:txBody>
      </p:sp>
      <p:grpSp>
        <p:nvGrpSpPr>
          <p:cNvPr id="465" name="CustomShape 3"/>
          <p:cNvGrpSpPr/>
          <p:nvPr/>
        </p:nvGrpSpPr>
        <p:grpSpPr>
          <a:xfrm>
            <a:off x="603960" y="4191120"/>
            <a:ext cx="8142000" cy="1431001"/>
            <a:chOff x="0" y="0"/>
            <a:chExt cx="8141998" cy="1431000"/>
          </a:xfrm>
        </p:grpSpPr>
        <p:sp>
          <p:nvSpPr>
            <p:cNvPr id="463" name="Rectangle"/>
            <p:cNvSpPr/>
            <p:nvPr/>
          </p:nvSpPr>
          <p:spPr>
            <a:xfrm>
              <a:off x="18119" y="0"/>
              <a:ext cx="8105761" cy="1431001"/>
            </a:xfrm>
            <a:prstGeom prst="rect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/>
            </a:p>
          </p:txBody>
        </p:sp>
        <p:sp>
          <p:nvSpPr>
            <p:cNvPr id="464" name="And seriously!…"/>
            <p:cNvSpPr txBox="1"/>
            <p:nvPr/>
          </p:nvSpPr>
          <p:spPr>
            <a:xfrm>
              <a:off x="0" y="0"/>
              <a:ext cx="8141999" cy="1375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t">
              <a:spAutoFit/>
            </a:bodyPr>
            <a:lstStyle/>
            <a:p>
              <a:pPr algn="ctr">
                <a:defRPr b="1" sz="3200"/>
              </a:pPr>
              <a:r>
                <a:t>And </a:t>
              </a:r>
              <a:r>
                <a:rPr u="sng"/>
                <a:t>seriously</a:t>
              </a:r>
              <a:r>
                <a:t>! </a:t>
              </a:r>
            </a:p>
            <a:p>
              <a:pPr algn="ctr">
                <a:defRPr b="1" sz="3200"/>
              </a:pPr>
              <a:r>
                <a:t>Submit whatever you have! Don’t get a 0.</a:t>
              </a:r>
            </a:p>
            <a:p>
              <a:pPr algn="ctr">
                <a:defRPr sz="2400"/>
              </a:pPr>
              <a:r>
                <a:t>(Even if you don’t like what you’ve made.)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TextShape 1"/>
          <p:cNvSpPr txBox="1"/>
          <p:nvPr/>
        </p:nvSpPr>
        <p:spPr>
          <a:xfrm>
            <a:off x="304920" y="108165"/>
            <a:ext cx="547020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/>
            </a:lvl1pPr>
          </a:lstStyle>
          <a:p>
            <a:pPr/>
            <a:r>
              <a:t>The Group Project – Push vs Pull</a:t>
            </a:r>
          </a:p>
        </p:txBody>
      </p:sp>
      <p:pic>
        <p:nvPicPr>
          <p:cNvPr id="75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279" y="1154159"/>
            <a:ext cx="1741322" cy="1442162"/>
          </a:xfrm>
          <a:prstGeom prst="rect">
            <a:avLst/>
          </a:prstGeom>
          <a:ln w="12700">
            <a:miter lim="400000"/>
          </a:ln>
        </p:spPr>
      </p:pic>
      <p:pic>
        <p:nvPicPr>
          <p:cNvPr id="758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9479" y="4724279"/>
            <a:ext cx="1239122" cy="1586161"/>
          </a:xfrm>
          <a:prstGeom prst="rect">
            <a:avLst/>
          </a:prstGeom>
          <a:ln w="12700">
            <a:miter lim="400000"/>
          </a:ln>
        </p:spPr>
      </p:pic>
      <p:sp>
        <p:nvSpPr>
          <p:cNvPr id="759" name="CustomShape 2"/>
          <p:cNvSpPr txBox="1"/>
          <p:nvPr/>
        </p:nvSpPr>
        <p:spPr>
          <a:xfrm>
            <a:off x="2477520" y="1061640"/>
            <a:ext cx="3129530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u="sng"/>
            </a:lvl1pPr>
          </a:lstStyle>
          <a:p>
            <a:pPr/>
            <a:r>
              <a:t>Main Branch (Spongebob’s)</a:t>
            </a:r>
          </a:p>
        </p:txBody>
      </p:sp>
      <p:pic>
        <p:nvPicPr>
          <p:cNvPr id="760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75359" y="1512360"/>
            <a:ext cx="880561" cy="880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761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11159" y="1504800"/>
            <a:ext cx="880561" cy="880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762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46599" y="1503000"/>
            <a:ext cx="880561" cy="880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763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882399" y="1503000"/>
            <a:ext cx="880561" cy="880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764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018200" y="1503000"/>
            <a:ext cx="880561" cy="880561"/>
          </a:xfrm>
          <a:prstGeom prst="rect">
            <a:avLst/>
          </a:prstGeom>
          <a:ln w="12700">
            <a:miter lim="400000"/>
          </a:ln>
        </p:spPr>
      </p:pic>
      <p:sp>
        <p:nvSpPr>
          <p:cNvPr id="765" name="CustomShape 3"/>
          <p:cNvSpPr txBox="1"/>
          <p:nvPr/>
        </p:nvSpPr>
        <p:spPr>
          <a:xfrm>
            <a:off x="2695680" y="2422800"/>
            <a:ext cx="215711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1600"/>
            </a:lvl1pPr>
          </a:lstStyle>
          <a:p>
            <a:pPr/>
            <a:r>
              <a:t>1</a:t>
            </a:r>
          </a:p>
        </p:txBody>
      </p:sp>
      <p:sp>
        <p:nvSpPr>
          <p:cNvPr id="766" name="CustomShape 4"/>
          <p:cNvSpPr txBox="1"/>
          <p:nvPr/>
        </p:nvSpPr>
        <p:spPr>
          <a:xfrm>
            <a:off x="3815279" y="2419919"/>
            <a:ext cx="215712" cy="31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1600"/>
            </a:lvl1pPr>
          </a:lstStyle>
          <a:p>
            <a:pPr/>
            <a:r>
              <a:t>2</a:t>
            </a:r>
          </a:p>
        </p:txBody>
      </p:sp>
      <p:sp>
        <p:nvSpPr>
          <p:cNvPr id="767" name="CustomShape 5"/>
          <p:cNvSpPr txBox="1"/>
          <p:nvPr/>
        </p:nvSpPr>
        <p:spPr>
          <a:xfrm>
            <a:off x="4895999" y="2426760"/>
            <a:ext cx="215712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1600"/>
            </a:lvl1pPr>
          </a:lstStyle>
          <a:p>
            <a:pPr/>
            <a:r>
              <a:t>3</a:t>
            </a:r>
          </a:p>
        </p:txBody>
      </p:sp>
      <p:sp>
        <p:nvSpPr>
          <p:cNvPr id="768" name="CustomShape 6"/>
          <p:cNvSpPr txBox="1"/>
          <p:nvPr/>
        </p:nvSpPr>
        <p:spPr>
          <a:xfrm>
            <a:off x="6151319" y="2426760"/>
            <a:ext cx="215712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1600"/>
            </a:lvl1pPr>
          </a:lstStyle>
          <a:p>
            <a:pPr/>
            <a:r>
              <a:t>4</a:t>
            </a:r>
          </a:p>
        </p:txBody>
      </p:sp>
      <p:sp>
        <p:nvSpPr>
          <p:cNvPr id="769" name="CustomShape 7"/>
          <p:cNvSpPr txBox="1"/>
          <p:nvPr/>
        </p:nvSpPr>
        <p:spPr>
          <a:xfrm>
            <a:off x="7261559" y="2426760"/>
            <a:ext cx="215712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1600"/>
            </a:lvl1pPr>
          </a:lstStyle>
          <a:p>
            <a:pPr/>
            <a:r>
              <a:t>5</a:t>
            </a:r>
          </a:p>
        </p:txBody>
      </p:sp>
      <p:sp>
        <p:nvSpPr>
          <p:cNvPr id="770" name="CustomShape 8"/>
          <p:cNvSpPr/>
          <p:nvPr/>
        </p:nvSpPr>
        <p:spPr>
          <a:xfrm flipV="1">
            <a:off x="3356280" y="1945439"/>
            <a:ext cx="254521" cy="7201"/>
          </a:xfrm>
          <a:prstGeom prst="line">
            <a:avLst/>
          </a:prstGeom>
          <a:ln w="63360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71" name="CustomShape 9"/>
          <p:cNvSpPr/>
          <p:nvPr/>
        </p:nvSpPr>
        <p:spPr>
          <a:xfrm flipV="1">
            <a:off x="4492080" y="1945439"/>
            <a:ext cx="254521" cy="7201"/>
          </a:xfrm>
          <a:prstGeom prst="line">
            <a:avLst/>
          </a:prstGeom>
          <a:ln w="63360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72" name="CustomShape 10"/>
          <p:cNvSpPr/>
          <p:nvPr/>
        </p:nvSpPr>
        <p:spPr>
          <a:xfrm flipV="1">
            <a:off x="5630760" y="1935720"/>
            <a:ext cx="254521" cy="7201"/>
          </a:xfrm>
          <a:prstGeom prst="line">
            <a:avLst/>
          </a:prstGeom>
          <a:ln w="63360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73" name="CustomShape 11"/>
          <p:cNvSpPr/>
          <p:nvPr/>
        </p:nvSpPr>
        <p:spPr>
          <a:xfrm flipV="1">
            <a:off x="6763319" y="1945439"/>
            <a:ext cx="254521" cy="7201"/>
          </a:xfrm>
          <a:prstGeom prst="line">
            <a:avLst/>
          </a:prstGeom>
          <a:ln w="63360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74" name="CustomShape 12"/>
          <p:cNvSpPr txBox="1"/>
          <p:nvPr/>
        </p:nvSpPr>
        <p:spPr>
          <a:xfrm>
            <a:off x="5939999" y="1122480"/>
            <a:ext cx="2919720" cy="28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sz="1400"/>
            </a:lvl1pPr>
          </a:lstStyle>
          <a:p>
            <a:pPr/>
            <a:r>
              <a:t>Spongebob continues programming</a:t>
            </a:r>
          </a:p>
        </p:txBody>
      </p:sp>
      <p:sp>
        <p:nvSpPr>
          <p:cNvPr id="775" name="CustomShape 13"/>
          <p:cNvSpPr txBox="1"/>
          <p:nvPr/>
        </p:nvSpPr>
        <p:spPr>
          <a:xfrm>
            <a:off x="4182839" y="5845319"/>
            <a:ext cx="1834838" cy="34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u="sng"/>
            </a:lvl1pPr>
          </a:lstStyle>
          <a:p>
            <a:pPr/>
            <a:r>
              <a:t>Prince’s Branch</a:t>
            </a:r>
          </a:p>
        </p:txBody>
      </p:sp>
      <p:pic>
        <p:nvPicPr>
          <p:cNvPr id="776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90159" y="4956480"/>
            <a:ext cx="880561" cy="8805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TextShape 1"/>
          <p:cNvSpPr txBox="1"/>
          <p:nvPr/>
        </p:nvSpPr>
        <p:spPr>
          <a:xfrm>
            <a:off x="304920" y="108165"/>
            <a:ext cx="547020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/>
            </a:lvl1pPr>
          </a:lstStyle>
          <a:p>
            <a:pPr/>
            <a:r>
              <a:t>The Group Project – Push vs Pull</a:t>
            </a:r>
          </a:p>
        </p:txBody>
      </p:sp>
      <p:pic>
        <p:nvPicPr>
          <p:cNvPr id="77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279" y="1154159"/>
            <a:ext cx="1741322" cy="1442162"/>
          </a:xfrm>
          <a:prstGeom prst="rect">
            <a:avLst/>
          </a:prstGeom>
          <a:ln w="12700">
            <a:miter lim="400000"/>
          </a:ln>
        </p:spPr>
      </p:pic>
      <p:pic>
        <p:nvPicPr>
          <p:cNvPr id="780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9479" y="4724279"/>
            <a:ext cx="1239122" cy="1586161"/>
          </a:xfrm>
          <a:prstGeom prst="rect">
            <a:avLst/>
          </a:prstGeom>
          <a:ln w="12700">
            <a:miter lim="400000"/>
          </a:ln>
        </p:spPr>
      </p:pic>
      <p:sp>
        <p:nvSpPr>
          <p:cNvPr id="781" name="CustomShape 2"/>
          <p:cNvSpPr txBox="1"/>
          <p:nvPr/>
        </p:nvSpPr>
        <p:spPr>
          <a:xfrm>
            <a:off x="2477520" y="1061640"/>
            <a:ext cx="3129530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u="sng"/>
            </a:lvl1pPr>
          </a:lstStyle>
          <a:p>
            <a:pPr/>
            <a:r>
              <a:t>Main Branch (Spongebob’s)</a:t>
            </a:r>
          </a:p>
        </p:txBody>
      </p:sp>
      <p:pic>
        <p:nvPicPr>
          <p:cNvPr id="782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75359" y="1512360"/>
            <a:ext cx="880561" cy="880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783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11159" y="1504800"/>
            <a:ext cx="880561" cy="880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784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46599" y="1503000"/>
            <a:ext cx="880561" cy="880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785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882399" y="1503000"/>
            <a:ext cx="880561" cy="880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786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018200" y="1503000"/>
            <a:ext cx="880561" cy="880561"/>
          </a:xfrm>
          <a:prstGeom prst="rect">
            <a:avLst/>
          </a:prstGeom>
          <a:ln w="12700">
            <a:miter lim="400000"/>
          </a:ln>
        </p:spPr>
      </p:pic>
      <p:sp>
        <p:nvSpPr>
          <p:cNvPr id="787" name="CustomShape 3"/>
          <p:cNvSpPr txBox="1"/>
          <p:nvPr/>
        </p:nvSpPr>
        <p:spPr>
          <a:xfrm>
            <a:off x="2695680" y="2422800"/>
            <a:ext cx="215711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1600"/>
            </a:lvl1pPr>
          </a:lstStyle>
          <a:p>
            <a:pPr/>
            <a:r>
              <a:t>1</a:t>
            </a:r>
          </a:p>
        </p:txBody>
      </p:sp>
      <p:sp>
        <p:nvSpPr>
          <p:cNvPr id="788" name="CustomShape 4"/>
          <p:cNvSpPr txBox="1"/>
          <p:nvPr/>
        </p:nvSpPr>
        <p:spPr>
          <a:xfrm>
            <a:off x="3815279" y="2419919"/>
            <a:ext cx="215712" cy="31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1600"/>
            </a:lvl1pPr>
          </a:lstStyle>
          <a:p>
            <a:pPr/>
            <a:r>
              <a:t>2</a:t>
            </a:r>
          </a:p>
        </p:txBody>
      </p:sp>
      <p:sp>
        <p:nvSpPr>
          <p:cNvPr id="789" name="CustomShape 5"/>
          <p:cNvSpPr txBox="1"/>
          <p:nvPr/>
        </p:nvSpPr>
        <p:spPr>
          <a:xfrm>
            <a:off x="4895999" y="2426760"/>
            <a:ext cx="215712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1600"/>
            </a:lvl1pPr>
          </a:lstStyle>
          <a:p>
            <a:pPr/>
            <a:r>
              <a:t>3</a:t>
            </a:r>
          </a:p>
        </p:txBody>
      </p:sp>
      <p:sp>
        <p:nvSpPr>
          <p:cNvPr id="790" name="CustomShape 6"/>
          <p:cNvSpPr txBox="1"/>
          <p:nvPr/>
        </p:nvSpPr>
        <p:spPr>
          <a:xfrm>
            <a:off x="6151319" y="2426760"/>
            <a:ext cx="215712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1600"/>
            </a:lvl1pPr>
          </a:lstStyle>
          <a:p>
            <a:pPr/>
            <a:r>
              <a:t>4</a:t>
            </a:r>
          </a:p>
        </p:txBody>
      </p:sp>
      <p:sp>
        <p:nvSpPr>
          <p:cNvPr id="791" name="CustomShape 7"/>
          <p:cNvSpPr txBox="1"/>
          <p:nvPr/>
        </p:nvSpPr>
        <p:spPr>
          <a:xfrm>
            <a:off x="7261559" y="2426760"/>
            <a:ext cx="215712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1600"/>
            </a:lvl1pPr>
          </a:lstStyle>
          <a:p>
            <a:pPr/>
            <a:r>
              <a:t>5</a:t>
            </a:r>
          </a:p>
        </p:txBody>
      </p:sp>
      <p:sp>
        <p:nvSpPr>
          <p:cNvPr id="792" name="CustomShape 8"/>
          <p:cNvSpPr/>
          <p:nvPr/>
        </p:nvSpPr>
        <p:spPr>
          <a:xfrm flipV="1">
            <a:off x="3356280" y="1945439"/>
            <a:ext cx="254521" cy="7201"/>
          </a:xfrm>
          <a:prstGeom prst="line">
            <a:avLst/>
          </a:prstGeom>
          <a:ln w="63360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93" name="CustomShape 9"/>
          <p:cNvSpPr/>
          <p:nvPr/>
        </p:nvSpPr>
        <p:spPr>
          <a:xfrm flipV="1">
            <a:off x="4492080" y="1945439"/>
            <a:ext cx="254521" cy="7201"/>
          </a:xfrm>
          <a:prstGeom prst="line">
            <a:avLst/>
          </a:prstGeom>
          <a:ln w="63360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94" name="CustomShape 10"/>
          <p:cNvSpPr/>
          <p:nvPr/>
        </p:nvSpPr>
        <p:spPr>
          <a:xfrm flipV="1">
            <a:off x="5630760" y="1935720"/>
            <a:ext cx="254521" cy="7201"/>
          </a:xfrm>
          <a:prstGeom prst="line">
            <a:avLst/>
          </a:prstGeom>
          <a:ln w="63360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95" name="CustomShape 11"/>
          <p:cNvSpPr/>
          <p:nvPr/>
        </p:nvSpPr>
        <p:spPr>
          <a:xfrm flipV="1">
            <a:off x="6763319" y="1945439"/>
            <a:ext cx="254521" cy="7201"/>
          </a:xfrm>
          <a:prstGeom prst="line">
            <a:avLst/>
          </a:prstGeom>
          <a:ln w="63360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96" name="CustomShape 12"/>
          <p:cNvSpPr txBox="1"/>
          <p:nvPr/>
        </p:nvSpPr>
        <p:spPr>
          <a:xfrm>
            <a:off x="5939999" y="1122480"/>
            <a:ext cx="2919720" cy="28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sz="1400"/>
            </a:lvl1pPr>
          </a:lstStyle>
          <a:p>
            <a:pPr/>
            <a:r>
              <a:t>Spongebob continues programming</a:t>
            </a:r>
          </a:p>
        </p:txBody>
      </p:sp>
      <p:sp>
        <p:nvSpPr>
          <p:cNvPr id="797" name="CustomShape 13"/>
          <p:cNvSpPr txBox="1"/>
          <p:nvPr/>
        </p:nvSpPr>
        <p:spPr>
          <a:xfrm>
            <a:off x="4182839" y="5845319"/>
            <a:ext cx="1834838" cy="34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u="sng"/>
            </a:lvl1pPr>
          </a:lstStyle>
          <a:p>
            <a:pPr/>
            <a:r>
              <a:t>Prince’s Branch</a:t>
            </a:r>
          </a:p>
        </p:txBody>
      </p:sp>
      <p:pic>
        <p:nvPicPr>
          <p:cNvPr id="798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90159" y="4956480"/>
            <a:ext cx="880561" cy="880561"/>
          </a:xfrm>
          <a:prstGeom prst="rect">
            <a:avLst/>
          </a:prstGeom>
          <a:ln w="12700">
            <a:miter lim="400000"/>
          </a:ln>
        </p:spPr>
      </p:pic>
      <p:sp>
        <p:nvSpPr>
          <p:cNvPr id="799" name="CustomShape 14"/>
          <p:cNvSpPr txBox="1"/>
          <p:nvPr/>
        </p:nvSpPr>
        <p:spPr>
          <a:xfrm>
            <a:off x="5340960" y="3380399"/>
            <a:ext cx="475069" cy="768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b="1" sz="4800"/>
            </a:lvl1pPr>
          </a:lstStyle>
          <a:p>
            <a:pPr/>
            <a:r>
              <a:t>?</a:t>
            </a:r>
          </a:p>
        </p:txBody>
      </p:sp>
      <p:sp>
        <p:nvSpPr>
          <p:cNvPr id="800" name="CustomShape 15"/>
          <p:cNvSpPr txBox="1"/>
          <p:nvPr/>
        </p:nvSpPr>
        <p:spPr>
          <a:xfrm>
            <a:off x="152279" y="3444840"/>
            <a:ext cx="5039642" cy="11636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1400"/>
            </a:pPr>
            <a:r>
              <a:t>Because Spongebob controls the “master branch” he must elect to </a:t>
            </a:r>
            <a:r>
              <a:rPr b="1" u="sng"/>
              <a:t>pull</a:t>
            </a:r>
            <a:r>
              <a:t> Prince’s Code. All Prince can do is submit a </a:t>
            </a:r>
            <a:r>
              <a:rPr b="1"/>
              <a:t>“pull request”</a:t>
            </a:r>
            <a:endParaRPr b="1"/>
          </a:p>
          <a:p>
            <a:pPr/>
            <a:endParaRPr b="1"/>
          </a:p>
          <a:p>
            <a:pPr>
              <a:defRPr b="1" sz="1400"/>
            </a:pPr>
            <a:r>
              <a:t>This is the ideal way to maintain code in version control.</a:t>
            </a:r>
          </a:p>
        </p:txBody>
      </p:sp>
      <p:grpSp>
        <p:nvGrpSpPr>
          <p:cNvPr id="803" name="CustomShape 16"/>
          <p:cNvGrpSpPr/>
          <p:nvPr/>
        </p:nvGrpSpPr>
        <p:grpSpPr>
          <a:xfrm>
            <a:off x="221040" y="3107880"/>
            <a:ext cx="4807800" cy="303481"/>
            <a:chOff x="0" y="0"/>
            <a:chExt cx="4807799" cy="303480"/>
          </a:xfrm>
        </p:grpSpPr>
        <p:sp>
          <p:nvSpPr>
            <p:cNvPr id="801" name="Rectangle"/>
            <p:cNvSpPr/>
            <p:nvPr/>
          </p:nvSpPr>
          <p:spPr>
            <a:xfrm>
              <a:off x="0" y="0"/>
              <a:ext cx="4807800" cy="303480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02" name="Ideal Approach – Using Pull Requests"/>
            <p:cNvSpPr txBox="1"/>
            <p:nvPr/>
          </p:nvSpPr>
          <p:spPr>
            <a:xfrm>
              <a:off x="0" y="0"/>
              <a:ext cx="4807800" cy="2873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999" tIns="44999" rIns="44999" bIns="44999" numCol="1" anchor="t">
              <a:spAutoFit/>
            </a:bodyPr>
            <a:lstStyle>
              <a:lvl1pPr>
                <a:defRPr b="1" sz="1400"/>
              </a:lvl1pPr>
            </a:lstStyle>
            <a:p>
              <a:pPr/>
              <a:r>
                <a:t>Ideal Approach – Using Pull Requests</a:t>
              </a:r>
            </a:p>
          </p:txBody>
        </p:sp>
      </p:grpSp>
      <p:sp>
        <p:nvSpPr>
          <p:cNvPr id="804" name="CustomShape 17"/>
          <p:cNvSpPr/>
          <p:nvPr/>
        </p:nvSpPr>
        <p:spPr>
          <a:xfrm flipH="1" flipV="1" rot="5400000">
            <a:off x="3964680" y="3663310"/>
            <a:ext cx="2572561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63360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CustomShape 1"/>
          <p:cNvSpPr txBox="1"/>
          <p:nvPr/>
        </p:nvSpPr>
        <p:spPr>
          <a:xfrm>
            <a:off x="304919" y="97919"/>
            <a:ext cx="6095522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/>
            </a:lvl1pPr>
          </a:lstStyle>
          <a:p>
            <a:pPr/>
            <a:r>
              <a:t>General Steps for Git Pull Requests</a:t>
            </a:r>
          </a:p>
        </p:txBody>
      </p:sp>
      <p:sp>
        <p:nvSpPr>
          <p:cNvPr id="807" name="CustomShape 2"/>
          <p:cNvSpPr txBox="1"/>
          <p:nvPr/>
        </p:nvSpPr>
        <p:spPr>
          <a:xfrm>
            <a:off x="409319" y="783720"/>
            <a:ext cx="8610122" cy="6169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buSzPct val="100000"/>
              <a:buAutoNum type="arabicPeriod" startAt="1"/>
              <a:defRPr sz="2000"/>
            </a:pPr>
            <a:r>
              <a:t>Create a new branch of on your local computer </a:t>
            </a:r>
          </a:p>
          <a:p>
            <a:pPr>
              <a:defRPr sz="2000"/>
            </a:pPr>
            <a:r>
              <a:t>	</a:t>
            </a:r>
            <a:r>
              <a:rPr i="1" sz="1700"/>
              <a:t>git branch &lt;BRANCH NAME&gt;</a:t>
            </a:r>
            <a:endParaRPr i="1" sz="1700"/>
          </a:p>
          <a:p>
            <a:pPr>
              <a:buSzPct val="100000"/>
              <a:buAutoNum type="arabicPeriod" startAt="2"/>
            </a:pPr>
            <a:endParaRPr i="1" sz="1700"/>
          </a:p>
          <a:p>
            <a:pPr>
              <a:defRPr sz="2000"/>
            </a:pPr>
            <a:r>
              <a:t>Checkout that branch (locally) on your machine</a:t>
            </a:r>
          </a:p>
          <a:p>
            <a:pPr>
              <a:buSzPct val="100000"/>
              <a:buAutoNum type="arabicPeriod" startAt="1"/>
              <a:defRPr sz="2000"/>
            </a:pPr>
            <a:r>
              <a:t>	</a:t>
            </a:r>
            <a:r>
              <a:rPr i="1" sz="1700"/>
              <a:t>git checkout &lt;BRANCH NAME&gt;</a:t>
            </a:r>
            <a:endParaRPr i="1" sz="1700"/>
          </a:p>
          <a:p>
            <a:pPr/>
            <a:endParaRPr i="1" sz="1700"/>
          </a:p>
          <a:p>
            <a:pPr>
              <a:buSzPct val="100000"/>
              <a:buAutoNum type="arabicPeriod" startAt="1"/>
              <a:defRPr sz="2000"/>
            </a:pPr>
            <a:r>
              <a:t>Add / Commit your changes (will automatically save to this branch)</a:t>
            </a:r>
          </a:p>
          <a:p>
            <a:pPr>
              <a:defRPr sz="2000"/>
            </a:pPr>
            <a:r>
              <a:t>	</a:t>
            </a:r>
            <a:r>
              <a:rPr i="1" sz="1700"/>
              <a:t>git add –A</a:t>
            </a:r>
            <a:endParaRPr i="1" sz="1700"/>
          </a:p>
          <a:p>
            <a:pPr>
              <a:defRPr sz="2000"/>
            </a:pPr>
            <a:r>
              <a:rPr i="1" sz="1700"/>
              <a:t>	git commit –m “Comment”</a:t>
            </a:r>
            <a:endParaRPr i="1" sz="1700"/>
          </a:p>
          <a:p>
            <a:pPr>
              <a:buSzPct val="100000"/>
              <a:buAutoNum type="arabicPeriod" startAt="2"/>
            </a:pPr>
            <a:endParaRPr i="1" sz="1700"/>
          </a:p>
          <a:p>
            <a:pPr>
              <a:defRPr sz="2000"/>
            </a:pPr>
            <a:r>
              <a:t>Push your branch to GitHub</a:t>
            </a:r>
          </a:p>
          <a:p>
            <a:pPr>
              <a:buSzPct val="100000"/>
              <a:buAutoNum type="arabicPeriod" startAt="3"/>
              <a:defRPr sz="1700"/>
            </a:pPr>
            <a:r>
              <a:t>	</a:t>
            </a:r>
            <a:r>
              <a:rPr i="1"/>
              <a:t>git push origin &lt;BRANCH NAME&gt;</a:t>
            </a:r>
            <a:endParaRPr i="1"/>
          </a:p>
          <a:p>
            <a:pPr/>
            <a:endParaRPr i="1"/>
          </a:p>
          <a:p>
            <a:pPr>
              <a:defRPr sz="2000"/>
            </a:pPr>
            <a:r>
              <a:t>Submit a Pull Request on GitHub</a:t>
            </a:r>
          </a:p>
          <a:p>
            <a:pPr/>
          </a:p>
          <a:p>
            <a:pPr>
              <a:defRPr sz="2000"/>
            </a:pPr>
            <a:r>
              <a:t>Other user must accept these changes on GitHub</a:t>
            </a:r>
          </a:p>
          <a:p>
            <a:pPr/>
          </a:p>
          <a:p>
            <a:pPr>
              <a:defRPr i="1" sz="1700"/>
            </a:pPr>
            <a:r>
              <a:t>	</a:t>
            </a:r>
          </a:p>
          <a:p>
            <a:pPr/>
          </a:p>
          <a:p>
            <a:pPr>
              <a:defRPr sz="1700"/>
            </a:pPr>
          </a:p>
          <a:p>
            <a:pPr>
              <a:defRPr sz="1700"/>
            </a:pPr>
            <a:r>
              <a:t>	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TextShape 1"/>
          <p:cNvSpPr txBox="1"/>
          <p:nvPr/>
        </p:nvSpPr>
        <p:spPr>
          <a:xfrm>
            <a:off x="304920" y="108165"/>
            <a:ext cx="547020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/>
            </a:lvl1pPr>
          </a:lstStyle>
          <a:p>
            <a:pPr/>
            <a:r>
              <a:t>INSTRUCTOR DEMO!</a:t>
            </a:r>
          </a:p>
        </p:txBody>
      </p:sp>
      <p:sp>
        <p:nvSpPr>
          <p:cNvPr id="810" name="CustomShape 2"/>
          <p:cNvSpPr txBox="1"/>
          <p:nvPr/>
        </p:nvSpPr>
        <p:spPr>
          <a:xfrm>
            <a:off x="304920" y="2881274"/>
            <a:ext cx="8534160" cy="942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1" i="1" sz="6000"/>
            </a:lvl1pPr>
          </a:lstStyle>
          <a:p>
            <a:pPr/>
            <a:r>
              <a:t>Git Pull Request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CustomShape 1"/>
          <p:cNvSpPr/>
          <p:nvPr/>
        </p:nvSpPr>
        <p:spPr>
          <a:xfrm>
            <a:off x="-11881" y="689759"/>
            <a:ext cx="9155522" cy="5626082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13" name="CustomShape 2"/>
          <p:cNvSpPr txBox="1"/>
          <p:nvPr/>
        </p:nvSpPr>
        <p:spPr>
          <a:xfrm>
            <a:off x="304919" y="914399"/>
            <a:ext cx="8686442" cy="3902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z="2400"/>
            </a:pPr>
            <a:r>
              <a:t>Assignment</a:t>
            </a:r>
          </a:p>
          <a:p>
            <a:pPr/>
          </a:p>
          <a:p>
            <a:pPr>
              <a:defRPr sz="2400"/>
            </a:pPr>
            <a:r>
              <a:t>Time to take your newfound collaborative git skills to the real-world. Find a partner and follow the steps sent via slack to </a:t>
            </a:r>
          </a:p>
          <a:p>
            <a:pPr/>
          </a:p>
          <a:p>
            <a:pPr>
              <a:buSzPct val="100000"/>
              <a:buFont typeface="Arial"/>
              <a:buChar char="•"/>
              <a:defRPr sz="2400"/>
            </a:pPr>
            <a:r>
              <a:t>Share each other’s code</a:t>
            </a:r>
          </a:p>
          <a:p>
            <a:pPr/>
          </a:p>
          <a:p>
            <a:pPr>
              <a:buSzPct val="100000"/>
              <a:buFont typeface="Arial"/>
              <a:buChar char="•"/>
              <a:defRPr sz="2400"/>
            </a:pPr>
            <a:r>
              <a:t>Make modifications</a:t>
            </a:r>
          </a:p>
          <a:p>
            <a:pPr/>
          </a:p>
          <a:p>
            <a:pPr>
              <a:buSzPct val="100000"/>
              <a:buFont typeface="Arial"/>
              <a:buChar char="•"/>
              <a:defRPr sz="2400"/>
            </a:pPr>
            <a:r>
              <a:t>Submit a Pull Request</a:t>
            </a:r>
          </a:p>
          <a:p>
            <a:pPr/>
          </a:p>
          <a:p>
            <a:pPr>
              <a:buSzPct val="100000"/>
              <a:buFont typeface="Arial"/>
              <a:buChar char="•"/>
              <a:defRPr sz="2400"/>
            </a:pPr>
            <a:r>
              <a:t>Accept the Pull Changes</a:t>
            </a:r>
          </a:p>
        </p:txBody>
      </p:sp>
      <p:sp>
        <p:nvSpPr>
          <p:cNvPr id="814" name="CustomShape 3"/>
          <p:cNvSpPr txBox="1"/>
          <p:nvPr/>
        </p:nvSpPr>
        <p:spPr>
          <a:xfrm>
            <a:off x="304920" y="97919"/>
            <a:ext cx="5257440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/>
            </a:lvl1pPr>
          </a:lstStyle>
          <a:p>
            <a:pPr/>
            <a:r>
              <a:t>&gt; YOUR TURN!!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TextShape 1"/>
          <p:cNvSpPr txBox="1"/>
          <p:nvPr/>
        </p:nvSpPr>
        <p:spPr>
          <a:xfrm>
            <a:off x="304920" y="108165"/>
            <a:ext cx="547020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/>
            </a:lvl1pPr>
          </a:lstStyle>
          <a:p>
            <a:pPr/>
            <a:r>
              <a:t>Follow our Guide!</a:t>
            </a:r>
          </a:p>
        </p:txBody>
      </p:sp>
      <p:pic>
        <p:nvPicPr>
          <p:cNvPr id="81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920" y="838080"/>
            <a:ext cx="3805921" cy="5060880"/>
          </a:xfrm>
          <a:prstGeom prst="rect">
            <a:avLst/>
          </a:prstGeom>
          <a:ln w="12700">
            <a:miter lim="400000"/>
          </a:ln>
        </p:spPr>
      </p:pic>
      <p:sp>
        <p:nvSpPr>
          <p:cNvPr id="818" name="CustomShape 2"/>
          <p:cNvSpPr txBox="1"/>
          <p:nvPr/>
        </p:nvSpPr>
        <p:spPr>
          <a:xfrm>
            <a:off x="4343399" y="2819519"/>
            <a:ext cx="4676042" cy="7587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algn="ctr">
              <a:defRPr b="1" sz="2000"/>
            </a:pPr>
            <a:r>
              <a:t>Step-by-step guide </a:t>
            </a:r>
          </a:p>
          <a:p>
            <a:pPr algn="ctr">
              <a:defRPr b="1" sz="2000"/>
            </a:pPr>
            <a:r>
              <a:t>on creating Git Pull Requests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TextShape 1"/>
          <p:cNvSpPr txBox="1"/>
          <p:nvPr/>
        </p:nvSpPr>
        <p:spPr>
          <a:xfrm>
            <a:off x="304920" y="108165"/>
            <a:ext cx="547020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/>
            </a:lvl1pPr>
          </a:lstStyle>
          <a:p>
            <a:pPr/>
            <a:r>
              <a:t>Don’t Worry!</a:t>
            </a:r>
          </a:p>
        </p:txBody>
      </p:sp>
      <p:sp>
        <p:nvSpPr>
          <p:cNvPr id="821" name="CustomShape 2"/>
          <p:cNvSpPr txBox="1"/>
          <p:nvPr/>
        </p:nvSpPr>
        <p:spPr>
          <a:xfrm>
            <a:off x="304920" y="2495999"/>
            <a:ext cx="8534160" cy="64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1" i="1" sz="4000"/>
            </a:lvl1pPr>
          </a:lstStyle>
          <a:p>
            <a:pPr/>
            <a:r>
              <a:t>We’ll be coming back to this.</a:t>
            </a:r>
          </a:p>
        </p:txBody>
      </p:sp>
      <p:sp>
        <p:nvSpPr>
          <p:cNvPr id="822" name="CustomShape 3"/>
          <p:cNvSpPr txBox="1"/>
          <p:nvPr/>
        </p:nvSpPr>
        <p:spPr>
          <a:xfrm>
            <a:off x="287280" y="3248265"/>
            <a:ext cx="853416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i="1" sz="2400"/>
            </a:lvl1pPr>
          </a:lstStyle>
          <a:p>
            <a:pPr/>
            <a:r>
              <a:t>You won’t need this fully until Week 8.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TextShape 1"/>
          <p:cNvSpPr txBox="1"/>
          <p:nvPr/>
        </p:nvSpPr>
        <p:spPr>
          <a:xfrm>
            <a:off x="304920" y="108165"/>
            <a:ext cx="547020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/>
            </a:lvl1pPr>
          </a:lstStyle>
          <a:p>
            <a:pPr/>
            <a:r>
              <a:t>Practice At Home</a:t>
            </a:r>
          </a:p>
        </p:txBody>
      </p:sp>
      <p:sp>
        <p:nvSpPr>
          <p:cNvPr id="825" name="CustomShape 2"/>
          <p:cNvSpPr txBox="1"/>
          <p:nvPr/>
        </p:nvSpPr>
        <p:spPr>
          <a:xfrm>
            <a:off x="304920" y="2495999"/>
            <a:ext cx="8534160" cy="64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1" i="1" sz="4000"/>
            </a:lvl1pPr>
          </a:lstStyle>
          <a:p>
            <a:pPr/>
            <a:r>
              <a:t>But practice when you can!</a:t>
            </a:r>
          </a:p>
        </p:txBody>
      </p:sp>
      <p:sp>
        <p:nvSpPr>
          <p:cNvPr id="826" name="CustomShape 3"/>
          <p:cNvSpPr txBox="1"/>
          <p:nvPr/>
        </p:nvSpPr>
        <p:spPr>
          <a:xfrm>
            <a:off x="287280" y="3248265"/>
            <a:ext cx="853416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i="1" sz="2400"/>
            </a:lvl1pPr>
          </a:lstStyle>
          <a:p>
            <a:pPr/>
            <a:r>
              <a:t>You don’t need a partner to submit pull requests!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CustomShape 1"/>
          <p:cNvSpPr txBox="1"/>
          <p:nvPr/>
        </p:nvSpPr>
        <p:spPr>
          <a:xfrm>
            <a:off x="304919" y="762119"/>
            <a:ext cx="8740442" cy="53443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defRPr b="1" sz="2200" u="sng"/>
            </a:pPr>
            <a:r>
              <a:t>Also, remember….</a:t>
            </a:r>
          </a:p>
          <a:p>
            <a:pPr/>
          </a:p>
          <a:p>
            <a:pPr>
              <a:buSzPct val="100000"/>
              <a:buFont typeface="Arial"/>
              <a:buChar char="•"/>
              <a:defRPr b="1" sz="2200"/>
            </a:pPr>
            <a:r>
              <a:t> In Class Office Hours: </a:t>
            </a:r>
            <a:r>
              <a:rPr b="0"/>
              <a:t>45 minutes before class, 30 minutes after.</a:t>
            </a:r>
            <a:endParaRPr b="0"/>
          </a:p>
          <a:p>
            <a:pPr/>
          </a:p>
          <a:p>
            <a:pPr>
              <a:buSzPct val="100000"/>
              <a:buFont typeface="Arial"/>
              <a:buChar char="•"/>
              <a:defRPr b="1" sz="2200"/>
            </a:pPr>
            <a:r>
              <a:t> Review In Class Material (Exercises and Slides):</a:t>
            </a:r>
          </a:p>
          <a:p>
            <a:pPr>
              <a:defRPr b="1" sz="2200"/>
            </a:pPr>
            <a:r>
              <a:rPr b="0"/>
              <a:t>http://cw.bootcampcontent.com/CW-Coding-Bootcamp/10-09-2017-Cleveland-Class-Repository-FSF/blob/master/02-lesson-plans/part-time/01-Week/StudentGuide.md</a:t>
            </a:r>
            <a:endParaRPr b="0"/>
          </a:p>
          <a:p>
            <a:pPr>
              <a:buSzPct val="100000"/>
              <a:buFont typeface="Arial"/>
              <a:buChar char="•"/>
            </a:pPr>
          </a:p>
          <a:p>
            <a:pPr>
              <a:defRPr b="1" sz="2200"/>
            </a:pPr>
            <a:r>
              <a:t> Re-Watch Class Videos: </a:t>
            </a:r>
          </a:p>
          <a:p>
            <a:pPr>
              <a:defRPr sz="2200"/>
            </a:pPr>
            <a:r>
              <a:t>http://cw.bootcampcontent.com/CW-Coding-Bootcamp/10-09-2017-Cleveland-Class-Repository-FSF/blob/master/02-lesson-plans/part-time/01-Week/VideoGuide.md</a:t>
            </a:r>
          </a:p>
          <a:p>
            <a:pPr/>
          </a:p>
          <a:p>
            <a:pPr/>
          </a:p>
          <a:p>
            <a:pPr/>
          </a:p>
        </p:txBody>
      </p:sp>
      <p:sp>
        <p:nvSpPr>
          <p:cNvPr id="468" name="CustomShape 2"/>
          <p:cNvSpPr txBox="1"/>
          <p:nvPr/>
        </p:nvSpPr>
        <p:spPr>
          <a:xfrm>
            <a:off x="304919" y="97919"/>
            <a:ext cx="5562362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/>
            </a:lvl1pPr>
          </a:lstStyle>
          <a:p>
            <a:pPr/>
            <a:r>
              <a:t>Office Hours + Additional Help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TextShape 1"/>
          <p:cNvSpPr txBox="1"/>
          <p:nvPr/>
        </p:nvSpPr>
        <p:spPr>
          <a:xfrm>
            <a:off x="390599" y="3053567"/>
            <a:ext cx="8229242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i="1" sz="4100">
                <a:solidFill>
                  <a:srgbClr val="FFFFFF"/>
                </a:solidFill>
              </a:defRPr>
            </a:lvl1pPr>
          </a:lstStyle>
          <a:p>
            <a:pPr/>
            <a:r>
              <a:t>Recapping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CustomShape 1"/>
          <p:cNvSpPr txBox="1"/>
          <p:nvPr/>
        </p:nvSpPr>
        <p:spPr>
          <a:xfrm>
            <a:off x="304919" y="97919"/>
            <a:ext cx="4076281" cy="43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z="2400"/>
            </a:lvl1pPr>
          </a:lstStyle>
          <a:p>
            <a:pPr/>
            <a:r>
              <a:t>Recap</a:t>
            </a:r>
          </a:p>
        </p:txBody>
      </p:sp>
      <p:sp>
        <p:nvSpPr>
          <p:cNvPr id="473" name="CustomShape 2"/>
          <p:cNvSpPr txBox="1"/>
          <p:nvPr/>
        </p:nvSpPr>
        <p:spPr>
          <a:xfrm>
            <a:off x="304919" y="762119"/>
            <a:ext cx="8740442" cy="4339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defRPr b="1" sz="2200"/>
            </a:pPr>
            <a:r>
              <a:t>In just one whirlwind week we’ve covered:</a:t>
            </a:r>
          </a:p>
          <a:p>
            <a:pPr/>
          </a:p>
          <a:p>
            <a:pPr>
              <a:buSzPct val="100000"/>
              <a:buFont typeface="Arial"/>
              <a:buChar char="•"/>
              <a:defRPr sz="2200"/>
            </a:pPr>
            <a:r>
              <a:t> Full-Stack Development Conceptually</a:t>
            </a:r>
          </a:p>
          <a:p>
            <a:pPr>
              <a:buSzPct val="100000"/>
              <a:buFont typeface="Arial"/>
              <a:buChar char="•"/>
              <a:defRPr sz="2200"/>
            </a:pPr>
            <a:r>
              <a:t> Terminal / Git Bash</a:t>
            </a:r>
          </a:p>
          <a:p>
            <a:pPr>
              <a:buSzPct val="100000"/>
              <a:buFont typeface="Arial"/>
              <a:buChar char="•"/>
              <a:defRPr sz="2200"/>
            </a:pPr>
            <a:r>
              <a:t> HTML Syntax</a:t>
            </a:r>
          </a:p>
          <a:p>
            <a:pPr>
              <a:buSzPct val="100000"/>
              <a:buFont typeface="Arial"/>
              <a:buChar char="•"/>
              <a:defRPr sz="2200"/>
            </a:pPr>
            <a:r>
              <a:t> Git Concepts and Commands</a:t>
            </a:r>
          </a:p>
          <a:p>
            <a:pPr>
              <a:buSzPct val="100000"/>
              <a:buFont typeface="Arial"/>
              <a:buChar char="•"/>
              <a:defRPr sz="2200"/>
            </a:pPr>
            <a:r>
              <a:t> CSS Purpose, Syntax, and Styles</a:t>
            </a:r>
          </a:p>
          <a:p>
            <a:pPr>
              <a:buSzPct val="100000"/>
              <a:buFont typeface="Arial"/>
              <a:buChar char="•"/>
              <a:defRPr sz="2200"/>
            </a:pPr>
            <a:r>
              <a:t> Floating</a:t>
            </a:r>
          </a:p>
          <a:p>
            <a:pPr>
              <a:buSzPct val="100000"/>
              <a:buFont typeface="Arial"/>
              <a:buChar char="•"/>
              <a:defRPr sz="2200"/>
            </a:pPr>
            <a:r>
              <a:t> Positioning</a:t>
            </a:r>
          </a:p>
          <a:p>
            <a:pPr>
              <a:buSzPct val="100000"/>
              <a:buFont typeface="Arial"/>
              <a:buChar char="•"/>
              <a:defRPr sz="2200"/>
            </a:pPr>
            <a:r>
              <a:t> Box Model</a:t>
            </a:r>
          </a:p>
          <a:p>
            <a:pPr>
              <a:buSzPct val="100000"/>
              <a:buFont typeface="Arial"/>
              <a:buChar char="•"/>
              <a:defRPr sz="2200"/>
            </a:pPr>
            <a:r>
              <a:t> Chrome Dev Tools</a:t>
            </a:r>
          </a:p>
          <a:p>
            <a:pPr/>
          </a:p>
          <a:p>
            <a:pPr>
              <a:buSzPct val="100000"/>
              <a:buFont typeface="Arial"/>
              <a:buChar char="•"/>
              <a:defRPr b="1" sz="2200" u="sng"/>
            </a:pPr>
            <a:r>
              <a:t>How to Learn on Your Own!!</a:t>
            </a:r>
          </a:p>
        </p:txBody>
      </p:sp>
      <p:pic>
        <p:nvPicPr>
          <p:cNvPr id="47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0" t="0" r="0" b="4166"/>
          <a:stretch>
            <a:fillRect/>
          </a:stretch>
        </p:blipFill>
        <p:spPr>
          <a:xfrm>
            <a:off x="5257800" y="2568239"/>
            <a:ext cx="3885840" cy="372384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404040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