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LeetCode-45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跳跃游戏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53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3515853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index:0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376B4-B707-4069-8EBE-24454961B35E}"/>
              </a:ext>
            </a:extLst>
          </p:cNvPr>
          <p:cNvSpPr txBox="1"/>
          <p:nvPr/>
        </p:nvSpPr>
        <p:spPr>
          <a:xfrm>
            <a:off x="1926454" y="3330451"/>
            <a:ext cx="158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处出发，要先加一次油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52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4205352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index:1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2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851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4894851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5CA078-3627-4349-8F96-D4000D89E325}"/>
              </a:ext>
            </a:extLst>
          </p:cNvPr>
          <p:cNvSpPr txBox="1"/>
          <p:nvPr/>
        </p:nvSpPr>
        <p:spPr>
          <a:xfrm>
            <a:off x="2556770" y="3330451"/>
            <a:ext cx="2338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到达边界，要么这里加一次油，要么在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num[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max 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处加一次油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50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5584350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index:3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max:5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3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64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6280064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4DDCFF-9CDC-4431-A2FE-E80C1250BCD5}"/>
              </a:ext>
            </a:extLst>
          </p:cNvPr>
          <p:cNvSpPr txBox="1"/>
          <p:nvPr/>
        </p:nvSpPr>
        <p:spPr>
          <a:xfrm>
            <a:off x="4438834" y="3321573"/>
            <a:ext cx="184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到达第二个边界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4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3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6969563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index:5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4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158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LeetCode-45 跳跃游戏II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93</cp:revision>
  <dcterms:created xsi:type="dcterms:W3CDTF">2021-07-12T16:40:41Z</dcterms:created>
  <dcterms:modified xsi:type="dcterms:W3CDTF">2021-07-29T14:59:36Z</dcterms:modified>
</cp:coreProperties>
</file>