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"/>
    </mc:Choice>
    <mc:Fallback xmlns="">
      <p:transition spd="slow" advTm="1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858827" y="3887634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6095998" y="3887096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7214584" y="388538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5536705" y="3887096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4418120" y="3887096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6655292" y="3894257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4977413" y="3887096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A1F5884-2AD3-40D0-B8AF-C08C46BE61CD}"/>
              </a:ext>
            </a:extLst>
          </p:cNvPr>
          <p:cNvSpPr/>
          <p:nvPr/>
        </p:nvSpPr>
        <p:spPr>
          <a:xfrm>
            <a:off x="5662487" y="1532792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B787D6D-7AED-42D8-9BC4-D85B29C511BE}"/>
              </a:ext>
            </a:extLst>
          </p:cNvPr>
          <p:cNvSpPr/>
          <p:nvPr/>
        </p:nvSpPr>
        <p:spPr>
          <a:xfrm>
            <a:off x="4856277" y="2170293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2FF02C-0048-41B7-909D-EDA6383B83E7}"/>
              </a:ext>
            </a:extLst>
          </p:cNvPr>
          <p:cNvSpPr/>
          <p:nvPr/>
        </p:nvSpPr>
        <p:spPr>
          <a:xfrm>
            <a:off x="6501427" y="2170294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972924C-A05A-4A9D-9914-54B54ACBBCE3}"/>
              </a:ext>
            </a:extLst>
          </p:cNvPr>
          <p:cNvSpPr/>
          <p:nvPr/>
        </p:nvSpPr>
        <p:spPr>
          <a:xfrm>
            <a:off x="4390036" y="2847242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AFB00B7-1920-496D-96F8-082BC1BF4A26}"/>
              </a:ext>
            </a:extLst>
          </p:cNvPr>
          <p:cNvSpPr/>
          <p:nvPr/>
        </p:nvSpPr>
        <p:spPr>
          <a:xfrm>
            <a:off x="5257060" y="2847242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92EFB96-CEF2-4DDD-999A-7E15BF8CB332}"/>
              </a:ext>
            </a:extLst>
          </p:cNvPr>
          <p:cNvSpPr/>
          <p:nvPr/>
        </p:nvSpPr>
        <p:spPr>
          <a:xfrm>
            <a:off x="6067915" y="2840080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3FAB8A2-98BB-46E0-85B3-3FD68835C788}"/>
              </a:ext>
            </a:extLst>
          </p:cNvPr>
          <p:cNvSpPr/>
          <p:nvPr/>
        </p:nvSpPr>
        <p:spPr>
          <a:xfrm>
            <a:off x="6934939" y="2847241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CF5604-8970-41E4-A01C-594A4393A3EB}"/>
              </a:ext>
            </a:extLst>
          </p:cNvPr>
          <p:cNvCxnSpPr>
            <a:stCxn id="6" idx="5"/>
            <a:endCxn id="21" idx="0"/>
          </p:cNvCxnSpPr>
          <p:nvPr/>
        </p:nvCxnSpPr>
        <p:spPr>
          <a:xfrm>
            <a:off x="5925152" y="1795457"/>
            <a:ext cx="730141" cy="374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6CA263A-8CDD-4FB1-AA24-D71DC7F06B1F}"/>
              </a:ext>
            </a:extLst>
          </p:cNvPr>
          <p:cNvCxnSpPr>
            <a:cxnSpLocks/>
            <a:stCxn id="20" idx="0"/>
            <a:endCxn id="6" idx="3"/>
          </p:cNvCxnSpPr>
          <p:nvPr/>
        </p:nvCxnSpPr>
        <p:spPr>
          <a:xfrm flipV="1">
            <a:off x="5010143" y="1795457"/>
            <a:ext cx="697410" cy="374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B24A487-1BCC-4844-BC1F-F8B51DA34A95}"/>
              </a:ext>
            </a:extLst>
          </p:cNvPr>
          <p:cNvCxnSpPr>
            <a:cxnSpLocks/>
            <a:stCxn id="21" idx="5"/>
            <a:endCxn id="25" idx="0"/>
          </p:cNvCxnSpPr>
          <p:nvPr/>
        </p:nvCxnSpPr>
        <p:spPr>
          <a:xfrm>
            <a:off x="6764092" y="2432959"/>
            <a:ext cx="324713" cy="414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F3F992A-C865-4470-BB40-17512BCC7F69}"/>
              </a:ext>
            </a:extLst>
          </p:cNvPr>
          <p:cNvCxnSpPr>
            <a:cxnSpLocks/>
            <a:stCxn id="24" idx="0"/>
            <a:endCxn id="21" idx="3"/>
          </p:cNvCxnSpPr>
          <p:nvPr/>
        </p:nvCxnSpPr>
        <p:spPr>
          <a:xfrm flipV="1">
            <a:off x="6221781" y="2432959"/>
            <a:ext cx="324712" cy="407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E328003-2769-43FF-BC23-D60324D988B5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5118942" y="2432958"/>
            <a:ext cx="291984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6D7AED6-BBEA-4FC7-AD72-2646F3E748E7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543902" y="2432958"/>
            <a:ext cx="357441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1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9" grpId="0" animBg="1"/>
      <p:bldP spid="10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20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LeetCode-二叉树遍历问题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194</cp:revision>
  <dcterms:created xsi:type="dcterms:W3CDTF">2021-07-12T16:40:41Z</dcterms:created>
  <dcterms:modified xsi:type="dcterms:W3CDTF">2021-09-05T08:33:11Z</dcterms:modified>
</cp:coreProperties>
</file>