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>
        <p:scale>
          <a:sx n="100" d="100"/>
          <a:sy n="100" d="100"/>
        </p:scale>
        <p:origin x="135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821233" y="462185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380526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058405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ACF12-CAD2-4A3C-8376-07993BF8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573" y="824132"/>
            <a:ext cx="4140370" cy="3235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939819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499112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617698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7176991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4758493" y="137573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5317786" y="137573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995665" y="137573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ACF12-CAD2-4A3C-8376-07993BF8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801272"/>
            <a:ext cx="4140370" cy="3235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877079" y="137573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6436372" y="137573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7554958" y="137573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8114251" y="137573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5816353" y="462185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697767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934939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138474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257060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375646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7494232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D3E53-74DE-442B-9E38-8AE9661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61" y="396239"/>
            <a:ext cx="4309676" cy="3255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6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7210813" y="584775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92227" y="584775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8329399" y="58477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532934" y="584775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6651520" y="584775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7770106" y="58477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8888692" y="58477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D3E53-74DE-442B-9E38-8AE9661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659"/>
            <a:ext cx="3742283" cy="28270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2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7494232" y="461153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697767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375646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138474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257060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5816353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6934939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E2D5A-D66E-4A19-BFFC-7A66BE2F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78" y="186368"/>
            <a:ext cx="4085442" cy="35550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8690572" y="65675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5894107" y="66707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7571986" y="66669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334814" y="66707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6453400" y="66707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7012693" y="66669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8131279" y="66669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E2D5A-D66E-4A19-BFFC-7A66BE2F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729"/>
            <a:ext cx="3227271" cy="28082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77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858827" y="388763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95998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7214584" y="388538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536705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4418120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655292" y="3894257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4977413" y="3887096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1F5884-2AD3-40D0-B8AF-C08C46BE61CD}"/>
              </a:ext>
            </a:extLst>
          </p:cNvPr>
          <p:cNvSpPr/>
          <p:nvPr/>
        </p:nvSpPr>
        <p:spPr>
          <a:xfrm>
            <a:off x="5662487" y="153279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787D6D-7AED-42D8-9BC4-D85B29C511BE}"/>
              </a:ext>
            </a:extLst>
          </p:cNvPr>
          <p:cNvSpPr/>
          <p:nvPr/>
        </p:nvSpPr>
        <p:spPr>
          <a:xfrm>
            <a:off x="4856277" y="2170293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2FF02C-0048-41B7-909D-EDA6383B83E7}"/>
              </a:ext>
            </a:extLst>
          </p:cNvPr>
          <p:cNvSpPr/>
          <p:nvPr/>
        </p:nvSpPr>
        <p:spPr>
          <a:xfrm>
            <a:off x="6501427" y="2170294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972924C-A05A-4A9D-9914-54B54ACBBCE3}"/>
              </a:ext>
            </a:extLst>
          </p:cNvPr>
          <p:cNvSpPr/>
          <p:nvPr/>
        </p:nvSpPr>
        <p:spPr>
          <a:xfrm>
            <a:off x="4390036" y="284724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AFB00B7-1920-496D-96F8-082BC1BF4A26}"/>
              </a:ext>
            </a:extLst>
          </p:cNvPr>
          <p:cNvSpPr/>
          <p:nvPr/>
        </p:nvSpPr>
        <p:spPr>
          <a:xfrm>
            <a:off x="5257060" y="284724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92EFB96-CEF2-4DDD-999A-7E15BF8CB332}"/>
              </a:ext>
            </a:extLst>
          </p:cNvPr>
          <p:cNvSpPr/>
          <p:nvPr/>
        </p:nvSpPr>
        <p:spPr>
          <a:xfrm>
            <a:off x="6067915" y="2840080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FAB8A2-98BB-46E0-85B3-3FD68835C788}"/>
              </a:ext>
            </a:extLst>
          </p:cNvPr>
          <p:cNvSpPr/>
          <p:nvPr/>
        </p:nvSpPr>
        <p:spPr>
          <a:xfrm>
            <a:off x="6934939" y="2847241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CF5604-8970-41E4-A01C-594A4393A3EB}"/>
              </a:ext>
            </a:extLst>
          </p:cNvPr>
          <p:cNvCxnSpPr>
            <a:stCxn id="6" idx="5"/>
            <a:endCxn id="21" idx="0"/>
          </p:cNvCxnSpPr>
          <p:nvPr/>
        </p:nvCxnSpPr>
        <p:spPr>
          <a:xfrm>
            <a:off x="5925152" y="1795457"/>
            <a:ext cx="730141" cy="374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6CA263A-8CDD-4FB1-AA24-D71DC7F06B1F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5010143" y="1795457"/>
            <a:ext cx="697410" cy="374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24A487-1BCC-4844-BC1F-F8B51DA34A95}"/>
              </a:ext>
            </a:extLst>
          </p:cNvPr>
          <p:cNvCxnSpPr>
            <a:cxnSpLocks/>
            <a:stCxn id="21" idx="5"/>
            <a:endCxn id="25" idx="0"/>
          </p:cNvCxnSpPr>
          <p:nvPr/>
        </p:nvCxnSpPr>
        <p:spPr>
          <a:xfrm>
            <a:off x="6764092" y="2432959"/>
            <a:ext cx="324713" cy="414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F3F992A-C865-4470-BB40-17512BCC7F69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6221781" y="2432959"/>
            <a:ext cx="324712" cy="407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328003-2769-43FF-BC23-D60324D988B5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5118942" y="2432958"/>
            <a:ext cx="291984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D7AED6-BBEA-4FC7-AD72-2646F3E748E7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543902" y="2432958"/>
            <a:ext cx="357441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1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78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LeetCode-二叉树遍历问题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193</cp:revision>
  <dcterms:created xsi:type="dcterms:W3CDTF">2021-07-12T16:40:41Z</dcterms:created>
  <dcterms:modified xsi:type="dcterms:W3CDTF">2021-09-05T08:30:45Z</dcterms:modified>
</cp:coreProperties>
</file>