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7" r:id="rId4"/>
    <p:sldId id="279" r:id="rId5"/>
    <p:sldId id="28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4F122-DBCD-45BA-BC65-293F3F66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F8333E-530E-4174-A9B3-B3A401FD4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E829E-BA0C-4884-9782-7ECBF983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3FAAF-C622-4FD3-AFF4-2BD2273D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CE7E2-1529-4977-B7CE-6E1E72DC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CA0D33-A4CC-46AE-BC49-F8DA9A1B92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511" y="6216494"/>
            <a:ext cx="830489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175A0-5016-45CC-B73C-B0664A0D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5F41E-8A27-40C2-B964-A1291F82C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AE175-812D-4CCC-B598-823BCC19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CFDD0-EC80-4564-B70F-049B046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81D39-F63D-494E-8596-634C7119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010DD2-4F8D-4D8C-B7BF-63C287C5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8FD70-47A3-4674-AFAD-23BDC9A96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D1B01-EE39-49AB-BF5E-893C3F76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82FFF-A7EE-443D-A21D-B91740A6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14C43-F79A-4D98-8F66-640836BF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9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A689C-0508-43E2-A55B-E0B91102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9EE4C-C986-408F-A1CC-D6889BD8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135B6-F9CE-4272-BD25-ADFD8158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49704-E015-4D7A-82C0-B11F3133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6184F-0DEC-476C-9D2F-D17A5815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9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41EA1-9EDD-4A29-A0E3-FB370391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29DB3E-0153-4F00-9A1C-73B05B04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71858-FA1C-4892-8BD4-6E6B0AFB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CE352-A6B1-4250-ABBE-2788C452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847BC-016C-433F-80EB-22BC83B6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7669-0F57-4D97-8C29-CA745408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F1612-D21B-4F3F-BD1A-FEBE1E65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B8FD80-1F25-468F-8438-460CAF68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B25BB-192E-4801-9253-1D4B5DCE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6CC39-B3EF-41F6-AE39-9F0AA39F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1A1D3-0F0D-4F7F-AAA1-E2D7441D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5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B0E75-3CE5-4FB1-8AFB-C26FFD1E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77AB9-E110-4F57-8E58-C9314D1C8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C9563-5E84-4761-B668-B9A5C9B9E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1BD70-6A38-46A9-B931-6AF10F22F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5C13A9-9E6A-4844-A80F-AB000AAC0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DA0A1E-8788-41F0-9739-5C3E23A6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6F1A3C-3DAA-4145-BEE1-F3A407BC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C8F510-840D-4DAE-87A6-257C253B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3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E6716-D635-4230-A374-C1A1979B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7C3ECB-0445-4245-85D5-E96CC9D7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A85D7E-2FAF-4105-AAD5-43165B84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BCF090-4EC7-4237-8034-6B2158BF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5D05C3-A05B-4894-A678-F1A2E4EB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3D11B0-CAF3-4AB0-9924-F81FF5B7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AAE90-A3EF-45CC-8F21-EE600F00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7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B82DB-5387-4A09-905D-483696C1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B7279-B554-4B99-9478-90ACDB1FE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7DF45-4600-494E-B32D-9AA0D03B1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E877C-8AFA-40F4-8937-142836B0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470A6-98F9-4C6B-A9F8-7D4EECF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EC7D9-9D8A-4107-975E-64EE60F8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1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95BBE-8D6F-46DB-9A22-CCD79588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559F1-2CA6-4F4E-B06A-D00EA5032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B3116-78E8-439E-AEEC-0D56E29A8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8A30A-4E9F-4C80-9F3D-E09B49FA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22378-1574-46FF-97DD-9AF126D7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724ABC-2162-46D2-8936-EC0E2748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9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F7B1CC-B8CE-4093-A5EF-CAA3AAAE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C0742-F403-4C2F-93A1-D3A5ED0D4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DAF3F-9D61-408C-9A18-85333BA2D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F8E3-31EE-4235-A1A1-81E42DA5722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A1204-6E89-4EC9-A757-73DDAA9F4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D8289-3DCE-49AF-BC06-D5E0DE127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7CC36-749C-4B94-8E39-15FAAC1B0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LeetCode-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二叉树遍历问题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68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"/>
    </mc:Choice>
    <mc:Fallback xmlns="">
      <p:transition spd="slow" advTm="13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3821233" y="4621851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4380526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6058405" y="462185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1ACF12-CAD2-4A3C-8376-07993BF80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573" y="824132"/>
            <a:ext cx="4140370" cy="32355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9BF187-B7ED-4487-8EF1-A1EC60E155F3}"/>
              </a:ext>
            </a:extLst>
          </p:cNvPr>
          <p:cNvSpPr txBox="1"/>
          <p:nvPr/>
        </p:nvSpPr>
        <p:spPr>
          <a:xfrm>
            <a:off x="0" y="0"/>
            <a:ext cx="290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前序遍历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7096A5-7B13-4D63-B410-5218ADC2079F}"/>
              </a:ext>
            </a:extLst>
          </p:cNvPr>
          <p:cNvSpPr/>
          <p:nvPr/>
        </p:nvSpPr>
        <p:spPr>
          <a:xfrm>
            <a:off x="4939819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D52D5E-FFF1-4F3C-98C9-1B948ABB3AB9}"/>
              </a:ext>
            </a:extLst>
          </p:cNvPr>
          <p:cNvSpPr/>
          <p:nvPr/>
        </p:nvSpPr>
        <p:spPr>
          <a:xfrm>
            <a:off x="5499112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4B56C6-C232-4BD1-A5C1-5FAA4C440BB0}"/>
              </a:ext>
            </a:extLst>
          </p:cNvPr>
          <p:cNvSpPr/>
          <p:nvPr/>
        </p:nvSpPr>
        <p:spPr>
          <a:xfrm>
            <a:off x="6617698" y="462185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374892-4DB7-41F6-9DB6-9A53E254DAA5}"/>
              </a:ext>
            </a:extLst>
          </p:cNvPr>
          <p:cNvSpPr/>
          <p:nvPr/>
        </p:nvSpPr>
        <p:spPr>
          <a:xfrm>
            <a:off x="7176991" y="462185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122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5816353" y="4621851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4697767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6934939" y="462185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9BF187-B7ED-4487-8EF1-A1EC60E155F3}"/>
              </a:ext>
            </a:extLst>
          </p:cNvPr>
          <p:cNvSpPr txBox="1"/>
          <p:nvPr/>
        </p:nvSpPr>
        <p:spPr>
          <a:xfrm>
            <a:off x="0" y="0"/>
            <a:ext cx="290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7096A5-7B13-4D63-B410-5218ADC2079F}"/>
              </a:ext>
            </a:extLst>
          </p:cNvPr>
          <p:cNvSpPr/>
          <p:nvPr/>
        </p:nvSpPr>
        <p:spPr>
          <a:xfrm>
            <a:off x="4138474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D52D5E-FFF1-4F3C-98C9-1B948ABB3AB9}"/>
              </a:ext>
            </a:extLst>
          </p:cNvPr>
          <p:cNvSpPr/>
          <p:nvPr/>
        </p:nvSpPr>
        <p:spPr>
          <a:xfrm>
            <a:off x="5257060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4B56C6-C232-4BD1-A5C1-5FAA4C440BB0}"/>
              </a:ext>
            </a:extLst>
          </p:cNvPr>
          <p:cNvSpPr/>
          <p:nvPr/>
        </p:nvSpPr>
        <p:spPr>
          <a:xfrm>
            <a:off x="6375646" y="462185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374892-4DB7-41F6-9DB6-9A53E254DAA5}"/>
              </a:ext>
            </a:extLst>
          </p:cNvPr>
          <p:cNvSpPr/>
          <p:nvPr/>
        </p:nvSpPr>
        <p:spPr>
          <a:xfrm>
            <a:off x="7494232" y="462185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2D3E53-74DE-442B-9E38-8AE9661B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161" y="396239"/>
            <a:ext cx="4309676" cy="32556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264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7494232" y="4611534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4697767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6375646" y="4621470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9BF187-B7ED-4487-8EF1-A1EC60E155F3}"/>
              </a:ext>
            </a:extLst>
          </p:cNvPr>
          <p:cNvSpPr txBox="1"/>
          <p:nvPr/>
        </p:nvSpPr>
        <p:spPr>
          <a:xfrm>
            <a:off x="0" y="0"/>
            <a:ext cx="290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后序遍历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7096A5-7B13-4D63-B410-5218ADC2079F}"/>
              </a:ext>
            </a:extLst>
          </p:cNvPr>
          <p:cNvSpPr/>
          <p:nvPr/>
        </p:nvSpPr>
        <p:spPr>
          <a:xfrm>
            <a:off x="4138474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D52D5E-FFF1-4F3C-98C9-1B948ABB3AB9}"/>
              </a:ext>
            </a:extLst>
          </p:cNvPr>
          <p:cNvSpPr/>
          <p:nvPr/>
        </p:nvSpPr>
        <p:spPr>
          <a:xfrm>
            <a:off x="5257060" y="46218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4B56C6-C232-4BD1-A5C1-5FAA4C440BB0}"/>
              </a:ext>
            </a:extLst>
          </p:cNvPr>
          <p:cNvSpPr/>
          <p:nvPr/>
        </p:nvSpPr>
        <p:spPr>
          <a:xfrm>
            <a:off x="5816353" y="4621470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374892-4DB7-41F6-9DB6-9A53E254DAA5}"/>
              </a:ext>
            </a:extLst>
          </p:cNvPr>
          <p:cNvSpPr/>
          <p:nvPr/>
        </p:nvSpPr>
        <p:spPr>
          <a:xfrm>
            <a:off x="6934939" y="4621470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0E2D5A-D66E-4A19-BFFC-7A66BE2FE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78" y="186368"/>
            <a:ext cx="4085442" cy="35550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223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3858827" y="3887634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6095998" y="3887096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7214584" y="3885381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9BF187-B7ED-4487-8EF1-A1EC60E155F3}"/>
              </a:ext>
            </a:extLst>
          </p:cNvPr>
          <p:cNvSpPr txBox="1"/>
          <p:nvPr/>
        </p:nvSpPr>
        <p:spPr>
          <a:xfrm>
            <a:off x="0" y="0"/>
            <a:ext cx="2901462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层序遍历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7096A5-7B13-4D63-B410-5218ADC2079F}"/>
              </a:ext>
            </a:extLst>
          </p:cNvPr>
          <p:cNvSpPr/>
          <p:nvPr/>
        </p:nvSpPr>
        <p:spPr>
          <a:xfrm>
            <a:off x="5536705" y="3887096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D52D5E-FFF1-4F3C-98C9-1B948ABB3AB9}"/>
              </a:ext>
            </a:extLst>
          </p:cNvPr>
          <p:cNvSpPr/>
          <p:nvPr/>
        </p:nvSpPr>
        <p:spPr>
          <a:xfrm>
            <a:off x="4418120" y="3887096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4B56C6-C232-4BD1-A5C1-5FAA4C440BB0}"/>
              </a:ext>
            </a:extLst>
          </p:cNvPr>
          <p:cNvSpPr/>
          <p:nvPr/>
        </p:nvSpPr>
        <p:spPr>
          <a:xfrm>
            <a:off x="6655292" y="3894257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374892-4DB7-41F6-9DB6-9A53E254DAA5}"/>
              </a:ext>
            </a:extLst>
          </p:cNvPr>
          <p:cNvSpPr/>
          <p:nvPr/>
        </p:nvSpPr>
        <p:spPr>
          <a:xfrm>
            <a:off x="4977413" y="3887096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A1F5884-2AD3-40D0-B8AF-C08C46BE61CD}"/>
              </a:ext>
            </a:extLst>
          </p:cNvPr>
          <p:cNvSpPr/>
          <p:nvPr/>
        </p:nvSpPr>
        <p:spPr>
          <a:xfrm>
            <a:off x="5662487" y="1532792"/>
            <a:ext cx="307731" cy="3077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B787D6D-7AED-42D8-9BC4-D85B29C511BE}"/>
              </a:ext>
            </a:extLst>
          </p:cNvPr>
          <p:cNvSpPr/>
          <p:nvPr/>
        </p:nvSpPr>
        <p:spPr>
          <a:xfrm>
            <a:off x="4856277" y="2170293"/>
            <a:ext cx="307731" cy="3077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92FF02C-0048-41B7-909D-EDA6383B83E7}"/>
              </a:ext>
            </a:extLst>
          </p:cNvPr>
          <p:cNvSpPr/>
          <p:nvPr/>
        </p:nvSpPr>
        <p:spPr>
          <a:xfrm>
            <a:off x="6501427" y="2170294"/>
            <a:ext cx="307731" cy="3077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972924C-A05A-4A9D-9914-54B54ACBBCE3}"/>
              </a:ext>
            </a:extLst>
          </p:cNvPr>
          <p:cNvSpPr/>
          <p:nvPr/>
        </p:nvSpPr>
        <p:spPr>
          <a:xfrm>
            <a:off x="4390036" y="2847242"/>
            <a:ext cx="307731" cy="3077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AFB00B7-1920-496D-96F8-082BC1BF4A26}"/>
              </a:ext>
            </a:extLst>
          </p:cNvPr>
          <p:cNvSpPr/>
          <p:nvPr/>
        </p:nvSpPr>
        <p:spPr>
          <a:xfrm>
            <a:off x="5257060" y="2847242"/>
            <a:ext cx="307731" cy="3077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92EFB96-CEF2-4DDD-999A-7E15BF8CB332}"/>
              </a:ext>
            </a:extLst>
          </p:cNvPr>
          <p:cNvSpPr/>
          <p:nvPr/>
        </p:nvSpPr>
        <p:spPr>
          <a:xfrm>
            <a:off x="6067915" y="2840080"/>
            <a:ext cx="307731" cy="3077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3FAB8A2-98BB-46E0-85B3-3FD68835C788}"/>
              </a:ext>
            </a:extLst>
          </p:cNvPr>
          <p:cNvSpPr/>
          <p:nvPr/>
        </p:nvSpPr>
        <p:spPr>
          <a:xfrm>
            <a:off x="6934939" y="2847241"/>
            <a:ext cx="307731" cy="3077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3CF5604-8970-41E4-A01C-594A4393A3EB}"/>
              </a:ext>
            </a:extLst>
          </p:cNvPr>
          <p:cNvCxnSpPr>
            <a:stCxn id="6" idx="5"/>
            <a:endCxn id="21" idx="0"/>
          </p:cNvCxnSpPr>
          <p:nvPr/>
        </p:nvCxnSpPr>
        <p:spPr>
          <a:xfrm>
            <a:off x="5925152" y="1795457"/>
            <a:ext cx="730141" cy="374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6CA263A-8CDD-4FB1-AA24-D71DC7F06B1F}"/>
              </a:ext>
            </a:extLst>
          </p:cNvPr>
          <p:cNvCxnSpPr>
            <a:cxnSpLocks/>
            <a:stCxn id="20" idx="0"/>
            <a:endCxn id="6" idx="3"/>
          </p:cNvCxnSpPr>
          <p:nvPr/>
        </p:nvCxnSpPr>
        <p:spPr>
          <a:xfrm flipV="1">
            <a:off x="5010143" y="1795457"/>
            <a:ext cx="697410" cy="3748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B24A487-1BCC-4844-BC1F-F8B51DA34A95}"/>
              </a:ext>
            </a:extLst>
          </p:cNvPr>
          <p:cNvCxnSpPr>
            <a:cxnSpLocks/>
            <a:stCxn id="21" idx="5"/>
            <a:endCxn id="25" idx="0"/>
          </p:cNvCxnSpPr>
          <p:nvPr/>
        </p:nvCxnSpPr>
        <p:spPr>
          <a:xfrm>
            <a:off x="6764092" y="2432959"/>
            <a:ext cx="324713" cy="414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F3F992A-C865-4470-BB40-17512BCC7F69}"/>
              </a:ext>
            </a:extLst>
          </p:cNvPr>
          <p:cNvCxnSpPr>
            <a:cxnSpLocks/>
            <a:stCxn id="24" idx="0"/>
            <a:endCxn id="21" idx="3"/>
          </p:cNvCxnSpPr>
          <p:nvPr/>
        </p:nvCxnSpPr>
        <p:spPr>
          <a:xfrm flipV="1">
            <a:off x="6221781" y="2432959"/>
            <a:ext cx="324712" cy="4071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E328003-2769-43FF-BC23-D60324D988B5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>
          <a:xfrm>
            <a:off x="5118942" y="2432958"/>
            <a:ext cx="291984" cy="414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6D7AED6-BBEA-4FC7-AD72-2646F3E748E7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4543902" y="2432958"/>
            <a:ext cx="357441" cy="414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31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9" grpId="0" animBg="1"/>
      <p:bldP spid="10" grpId="0" animBg="1"/>
      <p:bldP spid="11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49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LeetCode-二叉树遍历问题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LeetCode-1219. 黄金矿工</dc:title>
  <dc:creator>史 梦杰</dc:creator>
  <cp:lastModifiedBy>史 梦杰</cp:lastModifiedBy>
  <cp:revision>195</cp:revision>
  <dcterms:created xsi:type="dcterms:W3CDTF">2021-07-12T16:40:41Z</dcterms:created>
  <dcterms:modified xsi:type="dcterms:W3CDTF">2021-09-20T07:34:12Z</dcterms:modified>
</cp:coreProperties>
</file>