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5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4F122-DBCD-45BA-BC65-293F3F66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8333E-530E-4174-A9B3-B3A401FD4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829E-BA0C-4884-9782-7ECBF98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3FAAF-C622-4FD3-AFF4-2BD2273D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CE7E2-1529-4977-B7CE-6E1E72D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CA0D33-A4CC-46AE-BC49-F8DA9A1B9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511" y="6216494"/>
            <a:ext cx="830489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175A0-5016-45CC-B73C-B0664A0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5F41E-8A27-40C2-B964-A1291F82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AE175-812D-4CCC-B598-823BCC19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CFDD0-EC80-4564-B70F-049B046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1D39-F63D-494E-8596-634C711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010DD2-4F8D-4D8C-B7BF-63C287C5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8FD70-47A3-4674-AFAD-23BDC9A9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D1B01-EE39-49AB-BF5E-893C3F76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82FFF-A7EE-443D-A21D-B91740A6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4C43-F79A-4D98-8F66-640836BF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689C-0508-43E2-A55B-E0B91102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9EE4C-C986-408F-A1CC-D6889BD8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135B6-F9CE-4272-BD25-ADFD8158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49704-E015-4D7A-82C0-B11F313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184F-0DEC-476C-9D2F-D17A5815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41EA1-9EDD-4A29-A0E3-FB3703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9DB3E-0153-4F00-9A1C-73B05B04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71858-FA1C-4892-8BD4-6E6B0AFB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E352-A6B1-4250-ABBE-2788C45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47BC-016C-433F-80EB-22BC83B6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7669-0F57-4D97-8C29-CA74540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612-D21B-4F3F-BD1A-FEBE1E65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8FD80-1F25-468F-8438-460CAF68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25BB-192E-4801-9253-1D4B5DCE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6CC39-B3EF-41F6-AE39-9F0AA39F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1A1D3-0F0D-4F7F-AAA1-E2D7441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5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B0E75-3CE5-4FB1-8AFB-C26FFD1E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77AB9-E110-4F57-8E58-C9314D1C8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C9563-5E84-4761-B668-B9A5C9B9E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1BD70-6A38-46A9-B931-6AF10F22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C13A9-9E6A-4844-A80F-AB000AAC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A0A1E-8788-41F0-9739-5C3E23A6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6F1A3C-3DAA-4145-BEE1-F3A407B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C8F510-840D-4DAE-87A6-257C253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E6716-D635-4230-A374-C1A1979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7C3ECB-0445-4245-85D5-E96CC9D7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85D7E-2FAF-4105-AAD5-43165B8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CF090-4EC7-4237-8034-6B2158B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D05C3-A05B-4894-A678-F1A2E4EB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D11B0-CAF3-4AB0-9924-F81FF5B7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AAE90-A3EF-45CC-8F21-EE600F00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82DB-5387-4A09-905D-483696C1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B7279-B554-4B99-9478-90ACDB1F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7DF45-4600-494E-B32D-9AA0D03B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E877C-8AFA-40F4-8937-142836B0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470A6-98F9-4C6B-A9F8-7D4EECF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C7D9-9D8A-4107-975E-64EE60F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95BBE-8D6F-46DB-9A22-CCD79588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559F1-2CA6-4F4E-B06A-D00EA503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B3116-78E8-439E-AEEC-0D56E29A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8A30A-4E9F-4C80-9F3D-E09B49FA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22378-1574-46FF-97DD-9AF126D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24ABC-2162-46D2-8936-EC0E274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7B1CC-B8CE-4093-A5EF-CAA3AAA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0742-F403-4C2F-93A1-D3A5ED0D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AF3F-9D61-408C-9A18-85333BA2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F8E3-31EE-4235-A1A1-81E42DA57221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A1204-6E89-4EC9-A757-73DDAA9F4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8289-3DCE-49AF-BC06-D5E0DE12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7CC36-749C-4B94-8E39-15FAAC1B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6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"/>
    </mc:Choice>
    <mc:Fallback xmlns="">
      <p:transition spd="slow" advTm="1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821233" y="4621851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380526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058405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1ACF12-CAD2-4A3C-8376-07993BF8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573" y="824132"/>
            <a:ext cx="4140370" cy="32355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4939819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5499112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6617698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7176991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2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4758493" y="1375731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5317786" y="137573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995665" y="137573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1ACF12-CAD2-4A3C-8376-07993BF8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2" y="801272"/>
            <a:ext cx="4140370" cy="32355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5877079" y="137573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6436372" y="137573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7554958" y="137573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8114251" y="137573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1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5816353" y="4621851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697767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934939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4138474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5257060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6375646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7494232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2D3E53-74DE-442B-9E38-8AE9661B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161" y="396239"/>
            <a:ext cx="4309676" cy="3255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26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7210813" y="584775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6092227" y="584775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8329399" y="58477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5532934" y="584775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6651520" y="584775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7770106" y="58477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8888692" y="58477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2D3E53-74DE-442B-9E38-8AE9661B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8659"/>
            <a:ext cx="3742283" cy="28270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2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7494232" y="4611534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697767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375646" y="462147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4138474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5257060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5816353" y="462147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6934939" y="462147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E2D5A-D66E-4A19-BFFC-7A66BE2F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78" y="186368"/>
            <a:ext cx="4085442" cy="35550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223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8690572" y="656754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5894107" y="66707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7571986" y="66669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5334814" y="66707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6453400" y="66707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7012693" y="66669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8131279" y="66669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E2D5A-D66E-4A19-BFFC-7A66BE2F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0729"/>
            <a:ext cx="3227271" cy="28082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778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62</Words>
  <Application>Microsoft Office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LeetCode-二叉树遍历问题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LeetCode-1219. 黄金矿工</dc:title>
  <dc:creator>史 梦杰</dc:creator>
  <cp:lastModifiedBy>史 梦杰</cp:lastModifiedBy>
  <cp:revision>184</cp:revision>
  <dcterms:created xsi:type="dcterms:W3CDTF">2021-07-12T16:40:41Z</dcterms:created>
  <dcterms:modified xsi:type="dcterms:W3CDTF">2021-08-29T10:00:10Z</dcterms:modified>
</cp:coreProperties>
</file>