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LeetCode-131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分割回文串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4992961" y="2922972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5688675" y="2921418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378174" y="2921418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352806" y="669412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48520" y="667858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738019" y="667858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ED99E6A-9A54-4A1E-8BB0-6BE4F9F61CB8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>
          <a:xfrm flipH="1">
            <a:off x="5067569" y="2117536"/>
            <a:ext cx="1255312" cy="92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B7E44C-B306-4880-A46C-210BB20E2EC1}"/>
              </a:ext>
            </a:extLst>
          </p:cNvPr>
          <p:cNvSpPr/>
          <p:nvPr/>
        </p:nvSpPr>
        <p:spPr>
          <a:xfrm>
            <a:off x="4787922" y="3045799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71C3368-9AC6-468A-A1AA-5BC033E699D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21256" y="3551827"/>
            <a:ext cx="646312" cy="801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4EC9769-433F-4B2D-B9A0-C51488945789}"/>
              </a:ext>
            </a:extLst>
          </p:cNvPr>
          <p:cNvSpPr/>
          <p:nvPr/>
        </p:nvSpPr>
        <p:spPr>
          <a:xfrm>
            <a:off x="4141609" y="4353127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802B7D-A5E4-45EE-8678-179BD373B12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861963" y="4859155"/>
            <a:ext cx="516044" cy="641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6877A6-6976-4BEB-A10E-B5AAA623183C}"/>
              </a:ext>
            </a:extLst>
          </p:cNvPr>
          <p:cNvSpPr/>
          <p:nvPr/>
        </p:nvSpPr>
        <p:spPr>
          <a:xfrm>
            <a:off x="3582316" y="5501054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BA3B8-AD8E-4805-881D-18FAFE4B7AC8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6322830" y="2117536"/>
            <a:ext cx="51" cy="897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95BC49-D540-4744-8450-721CACA77062}"/>
              </a:ext>
            </a:extLst>
          </p:cNvPr>
          <p:cNvSpPr/>
          <p:nvPr/>
        </p:nvSpPr>
        <p:spPr>
          <a:xfrm>
            <a:off x="5204244" y="4353127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E4D049E-6869-4FA8-849E-0280E5D03D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48932" y="3551827"/>
            <a:ext cx="434959" cy="801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9EA75A4-8972-477F-90B6-63790B25001C}"/>
              </a:ext>
            </a:extLst>
          </p:cNvPr>
          <p:cNvSpPr/>
          <p:nvPr/>
        </p:nvSpPr>
        <p:spPr>
          <a:xfrm>
            <a:off x="5763537" y="435312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438677B-FB49-4FFC-B3CC-0CE8F96E0520}"/>
              </a:ext>
            </a:extLst>
          </p:cNvPr>
          <p:cNvSpPr/>
          <p:nvPr/>
        </p:nvSpPr>
        <p:spPr>
          <a:xfrm>
            <a:off x="5763537" y="3045799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2369758-A5A1-4AB4-A5C9-9D743CD8287D}"/>
              </a:ext>
            </a:extLst>
          </p:cNvPr>
          <p:cNvSpPr/>
          <p:nvPr/>
        </p:nvSpPr>
        <p:spPr>
          <a:xfrm>
            <a:off x="6322881" y="3045799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E95177-2420-41FD-BFA6-728C99BC210A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6602528" y="3551827"/>
            <a:ext cx="535451" cy="801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416BEE0-4D3D-4751-84BF-6B2FE02994FA}"/>
              </a:ext>
            </a:extLst>
          </p:cNvPr>
          <p:cNvSpPr/>
          <p:nvPr/>
        </p:nvSpPr>
        <p:spPr>
          <a:xfrm>
            <a:off x="6858332" y="435312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135939D-9C3A-42EB-8685-B337B147C755}"/>
              </a:ext>
            </a:extLst>
          </p:cNvPr>
          <p:cNvSpPr/>
          <p:nvPr/>
        </p:nvSpPr>
        <p:spPr>
          <a:xfrm>
            <a:off x="7301962" y="3045799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F29F5F1-075B-46B6-86F0-2E4189A053F0}"/>
              </a:ext>
            </a:extLst>
          </p:cNvPr>
          <p:cNvSpPr/>
          <p:nvPr/>
        </p:nvSpPr>
        <p:spPr>
          <a:xfrm>
            <a:off x="7861255" y="3050051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AFE9FE3-B746-4F41-AE1C-E62C08756BAB}"/>
              </a:ext>
            </a:extLst>
          </p:cNvPr>
          <p:cNvSpPr/>
          <p:nvPr/>
        </p:nvSpPr>
        <p:spPr>
          <a:xfrm>
            <a:off x="8416535" y="304579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3419677B-5588-4531-AC30-0963A50918BB}"/>
              </a:ext>
            </a:extLst>
          </p:cNvPr>
          <p:cNvSpPr/>
          <p:nvPr/>
        </p:nvSpPr>
        <p:spPr>
          <a:xfrm>
            <a:off x="6186600" y="1836182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8EE5FC-A590-4380-A388-09ADA27C7583}"/>
              </a:ext>
            </a:extLst>
          </p:cNvPr>
          <p:cNvSpPr txBox="1"/>
          <p:nvPr/>
        </p:nvSpPr>
        <p:spPr>
          <a:xfrm>
            <a:off x="4735049" y="2219604"/>
            <a:ext cx="93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s[0,0]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A5DD10-38E0-483A-86CA-2BF7BBFD12AC}"/>
              </a:ext>
            </a:extLst>
          </p:cNvPr>
          <p:cNvSpPr txBox="1"/>
          <p:nvPr/>
        </p:nvSpPr>
        <p:spPr>
          <a:xfrm>
            <a:off x="6324107" y="2219604"/>
            <a:ext cx="93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s[0,1]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7DFE19-CF08-4978-BB50-20B8810BA039}"/>
              </a:ext>
            </a:extLst>
          </p:cNvPr>
          <p:cNvSpPr txBox="1"/>
          <p:nvPr/>
        </p:nvSpPr>
        <p:spPr>
          <a:xfrm>
            <a:off x="7329980" y="2225305"/>
            <a:ext cx="108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s[0,2]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742A85-70CE-41EE-A334-1C91DFC03DB9}"/>
              </a:ext>
            </a:extLst>
          </p:cNvPr>
          <p:cNvSpPr txBox="1"/>
          <p:nvPr/>
        </p:nvSpPr>
        <p:spPr>
          <a:xfrm>
            <a:off x="3697981" y="3604683"/>
            <a:ext cx="10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s[1,1]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29987A-6C9C-4C41-80B4-BCE2249B53B0}"/>
              </a:ext>
            </a:extLst>
          </p:cNvPr>
          <p:cNvSpPr txBox="1"/>
          <p:nvPr/>
        </p:nvSpPr>
        <p:spPr>
          <a:xfrm>
            <a:off x="5365532" y="3604684"/>
            <a:ext cx="82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s[1,2]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BA82B8A-FD70-440E-81C0-9B6BBEAFBA76}"/>
              </a:ext>
            </a:extLst>
          </p:cNvPr>
          <p:cNvSpPr txBox="1"/>
          <p:nvPr/>
        </p:nvSpPr>
        <p:spPr>
          <a:xfrm>
            <a:off x="6952245" y="3604683"/>
            <a:ext cx="90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s[2,2]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6608BBA-F943-4F35-803F-8B7FF10A7315}"/>
              </a:ext>
            </a:extLst>
          </p:cNvPr>
          <p:cNvSpPr txBox="1"/>
          <p:nvPr/>
        </p:nvSpPr>
        <p:spPr>
          <a:xfrm>
            <a:off x="3035726" y="4844466"/>
            <a:ext cx="103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s[2,2]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EDF4D8-B6EF-493F-BA79-EBF07CB33A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322830" y="2117536"/>
            <a:ext cx="1258779" cy="928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4D3885E-CAD6-4FBE-A134-E884A93E5B0F}"/>
              </a:ext>
            </a:extLst>
          </p:cNvPr>
          <p:cNvCxnSpPr>
            <a:cxnSpLocks/>
          </p:cNvCxnSpPr>
          <p:nvPr/>
        </p:nvCxnSpPr>
        <p:spPr>
          <a:xfrm>
            <a:off x="3044902" y="1026182"/>
            <a:ext cx="653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C87F82-989E-4B0D-ABD6-90C2DD3B8934}"/>
              </a:ext>
            </a:extLst>
          </p:cNvPr>
          <p:cNvCxnSpPr>
            <a:cxnSpLocks/>
          </p:cNvCxnSpPr>
          <p:nvPr/>
        </p:nvCxnSpPr>
        <p:spPr>
          <a:xfrm>
            <a:off x="3044901" y="1430041"/>
            <a:ext cx="6530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BD48AFC-8434-4D08-B897-4A1BAE8CE7B8}"/>
              </a:ext>
            </a:extLst>
          </p:cNvPr>
          <p:cNvSpPr txBox="1"/>
          <p:nvPr/>
        </p:nvSpPr>
        <p:spPr>
          <a:xfrm>
            <a:off x="1976931" y="87229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有效路径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ADCB897-1EA0-4613-A2E1-845A90FBF5F4}"/>
              </a:ext>
            </a:extLst>
          </p:cNvPr>
          <p:cNvSpPr txBox="1"/>
          <p:nvPr/>
        </p:nvSpPr>
        <p:spPr>
          <a:xfrm>
            <a:off x="1976931" y="127615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无效路径</a:t>
            </a: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1E55FA2F-D00F-49C6-BB81-448D1E5ADFE6}"/>
              </a:ext>
            </a:extLst>
          </p:cNvPr>
          <p:cNvSpPr/>
          <p:nvPr/>
        </p:nvSpPr>
        <p:spPr>
          <a:xfrm>
            <a:off x="3185160" y="481644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68E8D8C-4118-493C-93FE-4881D6538977}"/>
              </a:ext>
            </a:extLst>
          </p:cNvPr>
          <p:cNvSpPr txBox="1"/>
          <p:nvPr/>
        </p:nvSpPr>
        <p:spPr>
          <a:xfrm>
            <a:off x="1976931" y="46843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6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7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5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352806" y="669412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48520" y="667858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738019" y="667858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ED99E6A-9A54-4A1E-8BB0-6BE4F9F61CB8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5067569" y="2117536"/>
            <a:ext cx="1255312" cy="92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71C3368-9AC6-468A-A1AA-5BC033E699DC}"/>
              </a:ext>
            </a:extLst>
          </p:cNvPr>
          <p:cNvCxnSpPr>
            <a:cxnSpLocks/>
          </p:cNvCxnSpPr>
          <p:nvPr/>
        </p:nvCxnSpPr>
        <p:spPr>
          <a:xfrm flipH="1">
            <a:off x="4421256" y="3551827"/>
            <a:ext cx="646312" cy="801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6877A6-6976-4BEB-A10E-B5AAA623183C}"/>
              </a:ext>
            </a:extLst>
          </p:cNvPr>
          <p:cNvSpPr/>
          <p:nvPr/>
        </p:nvSpPr>
        <p:spPr>
          <a:xfrm>
            <a:off x="4141847" y="4353127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BA3B8-AD8E-4805-881D-18FAFE4B7AC8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6322830" y="2117536"/>
            <a:ext cx="51" cy="897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3419677B-5588-4531-AC30-0963A50918BB}"/>
              </a:ext>
            </a:extLst>
          </p:cNvPr>
          <p:cNvSpPr/>
          <p:nvPr/>
        </p:nvSpPr>
        <p:spPr>
          <a:xfrm>
            <a:off x="6186600" y="1836182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8EE5FC-A590-4380-A388-09ADA27C7583}"/>
              </a:ext>
            </a:extLst>
          </p:cNvPr>
          <p:cNvSpPr txBox="1"/>
          <p:nvPr/>
        </p:nvSpPr>
        <p:spPr>
          <a:xfrm>
            <a:off x="4735049" y="2219604"/>
            <a:ext cx="93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s[1,1]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A5DD10-38E0-483A-86CA-2BF7BBFD12AC}"/>
              </a:ext>
            </a:extLst>
          </p:cNvPr>
          <p:cNvSpPr txBox="1"/>
          <p:nvPr/>
        </p:nvSpPr>
        <p:spPr>
          <a:xfrm>
            <a:off x="6324107" y="2219604"/>
            <a:ext cx="93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s[1,2]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742A85-70CE-41EE-A334-1C91DFC03DB9}"/>
              </a:ext>
            </a:extLst>
          </p:cNvPr>
          <p:cNvSpPr txBox="1"/>
          <p:nvPr/>
        </p:nvSpPr>
        <p:spPr>
          <a:xfrm>
            <a:off x="3697981" y="3604683"/>
            <a:ext cx="101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s[2,2]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1957BD4-A019-4458-929E-A3DA3B389655}"/>
              </a:ext>
            </a:extLst>
          </p:cNvPr>
          <p:cNvSpPr/>
          <p:nvPr/>
        </p:nvSpPr>
        <p:spPr>
          <a:xfrm>
            <a:off x="4773603" y="3045799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7C1D3CE-3567-4F2D-9214-8D3855A1DE5C}"/>
              </a:ext>
            </a:extLst>
          </p:cNvPr>
          <p:cNvSpPr/>
          <p:nvPr/>
        </p:nvSpPr>
        <p:spPr>
          <a:xfrm>
            <a:off x="5783843" y="3050958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E67E1C1-9FFE-4A62-BFEE-8698EA1248CA}"/>
              </a:ext>
            </a:extLst>
          </p:cNvPr>
          <p:cNvSpPr/>
          <p:nvPr/>
        </p:nvSpPr>
        <p:spPr>
          <a:xfrm>
            <a:off x="6339123" y="3046706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13CEFB-970E-4452-A8C3-DDE41760033A}"/>
              </a:ext>
            </a:extLst>
          </p:cNvPr>
          <p:cNvCxnSpPr>
            <a:cxnSpLocks/>
          </p:cNvCxnSpPr>
          <p:nvPr/>
        </p:nvCxnSpPr>
        <p:spPr>
          <a:xfrm>
            <a:off x="3044902" y="1026182"/>
            <a:ext cx="653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AF5184-9CA4-499E-864A-F45CA819A030}"/>
              </a:ext>
            </a:extLst>
          </p:cNvPr>
          <p:cNvCxnSpPr>
            <a:cxnSpLocks/>
          </p:cNvCxnSpPr>
          <p:nvPr/>
        </p:nvCxnSpPr>
        <p:spPr>
          <a:xfrm>
            <a:off x="3044901" y="1430041"/>
            <a:ext cx="6530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31DDB7-37B8-419F-BA3C-6669CD0670C7}"/>
              </a:ext>
            </a:extLst>
          </p:cNvPr>
          <p:cNvSpPr txBox="1"/>
          <p:nvPr/>
        </p:nvSpPr>
        <p:spPr>
          <a:xfrm>
            <a:off x="1976931" y="87229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有效路径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AABF82-46FD-42D4-BFD5-FDFD422BC7A0}"/>
              </a:ext>
            </a:extLst>
          </p:cNvPr>
          <p:cNvSpPr txBox="1"/>
          <p:nvPr/>
        </p:nvSpPr>
        <p:spPr>
          <a:xfrm>
            <a:off x="1976931" y="127615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无效路径</a:t>
            </a: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A431508E-152D-482D-A215-4061AD11F769}"/>
              </a:ext>
            </a:extLst>
          </p:cNvPr>
          <p:cNvSpPr/>
          <p:nvPr/>
        </p:nvSpPr>
        <p:spPr>
          <a:xfrm>
            <a:off x="3185160" y="481644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287970-C039-4292-AAA1-10EC0FAA501E}"/>
              </a:ext>
            </a:extLst>
          </p:cNvPr>
          <p:cNvSpPr txBox="1"/>
          <p:nvPr/>
        </p:nvSpPr>
        <p:spPr>
          <a:xfrm>
            <a:off x="1976931" y="46843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6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45" grpId="0"/>
      <p:bldP spid="51" grpId="0"/>
      <p:bldP spid="53" grpId="0"/>
      <p:bldP spid="35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5352806" y="669412"/>
            <a:ext cx="559293" cy="5060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6048520" y="667858"/>
            <a:ext cx="559293" cy="5060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6738019" y="667858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6BA3B8-AD8E-4805-881D-18FAFE4B7AC8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6322830" y="2117536"/>
            <a:ext cx="51" cy="897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3419677B-5588-4531-AC30-0963A50918BB}"/>
              </a:ext>
            </a:extLst>
          </p:cNvPr>
          <p:cNvSpPr/>
          <p:nvPr/>
        </p:nvSpPr>
        <p:spPr>
          <a:xfrm>
            <a:off x="6186600" y="1836182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A5DD10-38E0-483A-86CA-2BF7BBFD12AC}"/>
              </a:ext>
            </a:extLst>
          </p:cNvPr>
          <p:cNvSpPr txBox="1"/>
          <p:nvPr/>
        </p:nvSpPr>
        <p:spPr>
          <a:xfrm>
            <a:off x="6324107" y="2219604"/>
            <a:ext cx="93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s[2,2]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B10CEBB-97AA-4B79-899E-51C5C6EBABB2}"/>
              </a:ext>
            </a:extLst>
          </p:cNvPr>
          <p:cNvCxnSpPr>
            <a:cxnSpLocks/>
          </p:cNvCxnSpPr>
          <p:nvPr/>
        </p:nvCxnSpPr>
        <p:spPr>
          <a:xfrm>
            <a:off x="3044902" y="1026182"/>
            <a:ext cx="653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18025DE-EB95-4EFB-B5E5-0DBB574D629A}"/>
              </a:ext>
            </a:extLst>
          </p:cNvPr>
          <p:cNvCxnSpPr>
            <a:cxnSpLocks/>
          </p:cNvCxnSpPr>
          <p:nvPr/>
        </p:nvCxnSpPr>
        <p:spPr>
          <a:xfrm>
            <a:off x="3044901" y="1430041"/>
            <a:ext cx="6530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317D04-0B7A-4D35-A707-4581483FAB51}"/>
              </a:ext>
            </a:extLst>
          </p:cNvPr>
          <p:cNvSpPr txBox="1"/>
          <p:nvPr/>
        </p:nvSpPr>
        <p:spPr>
          <a:xfrm>
            <a:off x="1976931" y="87229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有效路径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8501FB-626A-4B9C-876B-9B6308178750}"/>
              </a:ext>
            </a:extLst>
          </p:cNvPr>
          <p:cNvSpPr txBox="1"/>
          <p:nvPr/>
        </p:nvSpPr>
        <p:spPr>
          <a:xfrm>
            <a:off x="1976931" y="127615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无效路径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E67E1C1-9FFE-4A62-BFEE-8698EA1248CA}"/>
              </a:ext>
            </a:extLst>
          </p:cNvPr>
          <p:cNvSpPr/>
          <p:nvPr/>
        </p:nvSpPr>
        <p:spPr>
          <a:xfrm>
            <a:off x="6043183" y="3014996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25D72A88-350C-41C6-816B-FFE463CBF254}"/>
              </a:ext>
            </a:extLst>
          </p:cNvPr>
          <p:cNvSpPr/>
          <p:nvPr/>
        </p:nvSpPr>
        <p:spPr>
          <a:xfrm>
            <a:off x="3185160" y="481644"/>
            <a:ext cx="272561" cy="2813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5F7E4B-F127-4157-9DFA-6EC0F3E7C364}"/>
              </a:ext>
            </a:extLst>
          </p:cNvPr>
          <p:cNvSpPr txBox="1"/>
          <p:nvPr/>
        </p:nvSpPr>
        <p:spPr>
          <a:xfrm>
            <a:off x="1976931" y="468433"/>
            <a:ext cx="93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开始节点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7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127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LeetCode-131 分割回文串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169</cp:revision>
  <dcterms:created xsi:type="dcterms:W3CDTF">2021-07-12T16:40:41Z</dcterms:created>
  <dcterms:modified xsi:type="dcterms:W3CDTF">2021-08-07T09:25:48Z</dcterms:modified>
</cp:coreProperties>
</file>