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5" r:id="rId4"/>
    <p:sldId id="266" r:id="rId5"/>
    <p:sldId id="267" r:id="rId6"/>
    <p:sldId id="268" r:id="rId7"/>
    <p:sldId id="269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21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080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44F122-DBCD-45BA-BC65-293F3F6643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CF8333E-530E-4174-A9B3-B3A401FD48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DE829E-BA0C-4884-9782-7ECBF9839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5F8E3-31EE-4235-A1A1-81E42DA57221}" type="datetimeFigureOut">
              <a:rPr lang="zh-CN" altLang="en-US" smtClean="0"/>
              <a:t>2021/7/29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63FAAF-C622-4FD3-AFF4-2BD2273DC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6CE7E2-1529-4977-B7CE-6E1E72DC5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A5DE5-DF2E-4685-88FD-77852CE60D1F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FCA0D33-A4CC-46AE-BC49-F8DA9A1B926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1511" y="6216494"/>
            <a:ext cx="830489" cy="5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342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A175A0-5016-45CC-B73C-B0664A0D4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445F41E-8A27-40C2-B964-A1291F82C0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FAE175-812D-4CCC-B598-823BCC19A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5F8E3-31EE-4235-A1A1-81E42DA57221}" type="datetimeFigureOut">
              <a:rPr lang="zh-CN" altLang="en-US" smtClean="0"/>
              <a:t>2021/7/29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1CFDD0-EC80-4564-B70F-049B04676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381D39-F63D-494E-8596-634C7119F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A5DE5-DF2E-4685-88FD-77852CE60D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0654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7010DD2-4F8D-4D8C-B7BF-63C287C576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1F8FD70-47A3-4674-AFAD-23BDC9A969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CD1B01-EE39-49AB-BF5E-893C3F763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5F8E3-31EE-4235-A1A1-81E42DA57221}" type="datetimeFigureOut">
              <a:rPr lang="zh-CN" altLang="en-US" smtClean="0"/>
              <a:t>2021/7/29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382FFF-A7EE-443D-A21D-B91740A65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914C43-F79A-4D98-8F66-640836BF2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A5DE5-DF2E-4685-88FD-77852CE60D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1596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2A689C-0508-43E2-A55B-E0B911025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09EE4C-C986-408F-A1CC-D6889BD8A6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A135B6-F9CE-4272-BD25-ADFD8158D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5F8E3-31EE-4235-A1A1-81E42DA57221}" type="datetimeFigureOut">
              <a:rPr lang="zh-CN" altLang="en-US" smtClean="0"/>
              <a:t>2021/7/29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D49704-E015-4D7A-82C0-B11F3133A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06184F-0DEC-476C-9D2F-D17A58159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A5DE5-DF2E-4685-88FD-77852CE60D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5098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E41EA1-9EDD-4A29-A0E3-FB3703916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B29DB3E-0153-4F00-9A1C-73B05B0413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071858-FA1C-4892-8BD4-6E6B0AFB2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5F8E3-31EE-4235-A1A1-81E42DA57221}" type="datetimeFigureOut">
              <a:rPr lang="zh-CN" altLang="en-US" smtClean="0"/>
              <a:t>2021/7/29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CCE352-A6B1-4250-ABBE-2788C452A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4847BC-016C-433F-80EB-22BC83B65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A5DE5-DF2E-4685-88FD-77852CE60D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2564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3B7669-0F57-4D97-8C29-CA7454080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AF1612-D21B-4F3F-BD1A-FEBE1E65EE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8B8FD80-1F25-468F-8438-460CAF6859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6CB25BB-192E-4801-9253-1D4B5DCE5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5F8E3-31EE-4235-A1A1-81E42DA57221}" type="datetimeFigureOut">
              <a:rPr lang="zh-CN" altLang="en-US" smtClean="0"/>
              <a:t>2021/7/29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DA6CC39-B3EF-41F6-AE39-9F0AA39FC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BE1A1D3-0F0D-4F7F-AAA1-E2D7441D9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A5DE5-DF2E-4685-88FD-77852CE60D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8455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FB0E75-3CE5-4FB1-8AFB-C26FFD1E4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5277AB9-E110-4F57-8E58-C9314D1C8F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14C9563-5E84-4761-B668-B9A5C9B9EF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B11BD70-6A38-46A9-B931-6AF10F22F7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05C13A9-9E6A-4844-A80F-AB000AAC0E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9DA0A1E-8788-41F0-9739-5C3E23A62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5F8E3-31EE-4235-A1A1-81E42DA57221}" type="datetimeFigureOut">
              <a:rPr lang="zh-CN" altLang="en-US" smtClean="0"/>
              <a:t>2021/7/29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F6F1A3C-3DAA-4145-BEE1-F3A407BC7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9C8F510-840D-4DAE-87A6-257C253B6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A5DE5-DF2E-4685-88FD-77852CE60D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6033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0E6716-D635-4230-A374-C1A1979B8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67C3ECB-0445-4245-85D5-E96CC9D79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5F8E3-31EE-4235-A1A1-81E42DA57221}" type="datetimeFigureOut">
              <a:rPr lang="zh-CN" altLang="en-US" smtClean="0"/>
              <a:t>2021/7/29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2A85D7E-2FAF-4105-AAD5-43165B849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FBCF090-4EC7-4237-8034-6B2158BF0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A5DE5-DF2E-4685-88FD-77852CE60D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053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85D05C3-A05B-4894-A678-F1A2E4EB1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5F8E3-31EE-4235-A1A1-81E42DA57221}" type="datetimeFigureOut">
              <a:rPr lang="zh-CN" altLang="en-US" smtClean="0"/>
              <a:t>2021/7/29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D3D11B0-CAF3-4AB0-9924-F81FF5B72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9DAAE90-A3EF-45CC-8F21-EE600F00E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A5DE5-DF2E-4685-88FD-77852CE60D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0870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2B82DB-5387-4A09-905D-483696C11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BB7279-B554-4B99-9478-90ACDB1FEF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497DF45-4600-494E-B32D-9AA0D03B1A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D3E877C-8AFA-40F4-8937-142836B0A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5F8E3-31EE-4235-A1A1-81E42DA57221}" type="datetimeFigureOut">
              <a:rPr lang="zh-CN" altLang="en-US" smtClean="0"/>
              <a:t>2021/7/29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84470A6-98F9-4C6B-A9F8-7D4EECF97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C2EC7D9-9D8A-4107-975E-64EE60F8D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A5DE5-DF2E-4685-88FD-77852CE60D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1814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D95BBE-8D6F-46DB-9A22-CCD79588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A3559F1-2CA6-4F4E-B06A-D00EA50327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3DB3116-78E8-439E-AEEC-0D56E29A80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698A30A-4E9F-4C80-9F3D-E09B49FA4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5F8E3-31EE-4235-A1A1-81E42DA57221}" type="datetimeFigureOut">
              <a:rPr lang="zh-CN" altLang="en-US" smtClean="0"/>
              <a:t>2021/7/29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B522378-1574-46FF-97DD-9AF126D7F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D724ABC-2162-46D2-8936-EC0E27483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A5DE5-DF2E-4685-88FD-77852CE60D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0497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EF7B1CC-B8CE-4093-A5EF-CAA3AAAE2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21C0742-F403-4C2F-93A1-D3A5ED0D49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8DAF3F-9D61-408C-9A18-85333BA2D1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F5F8E3-31EE-4235-A1A1-81E42DA57221}" type="datetimeFigureOut">
              <a:rPr lang="zh-CN" altLang="en-US" smtClean="0"/>
              <a:t>2021/7/29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2A1204-6E89-4EC9-A757-73DDAA9F46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0D8289-3DCE-49AF-BC06-D5E0DE1279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8A5DE5-DF2E-4685-88FD-77852CE60D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6778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D7CC36-749C-4B94-8E39-15FAAC1B03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anchor="ctr"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LeetCode-45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跳跃游戏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II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20683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03"/>
    </mc:Choice>
    <mc:Fallback xmlns="">
      <p:transition spd="slow" advTm="130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6694C96A-25B4-4586-B146-CC169263E9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5853" y="2819708"/>
            <a:ext cx="559293" cy="424881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9F609C1F-B525-4A6D-AE5C-7790B75A4D01}"/>
              </a:ext>
            </a:extLst>
          </p:cNvPr>
          <p:cNvSpPr txBox="1"/>
          <p:nvPr/>
        </p:nvSpPr>
        <p:spPr>
          <a:xfrm>
            <a:off x="3515853" y="3330451"/>
            <a:ext cx="6957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index:0</a:t>
            </a:r>
          </a:p>
          <a:p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end:2</a:t>
            </a:r>
          </a:p>
          <a:p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max:2</a:t>
            </a:r>
          </a:p>
          <a:p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step:1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29C3B6B0-7D9D-4BF1-AE09-8575DEAF6D57}"/>
              </a:ext>
            </a:extLst>
          </p:cNvPr>
          <p:cNvSpPr/>
          <p:nvPr/>
        </p:nvSpPr>
        <p:spPr>
          <a:xfrm>
            <a:off x="3515853" y="2114439"/>
            <a:ext cx="559293" cy="50602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8B75F03F-D2F4-4B98-B734-8D89781496C7}"/>
              </a:ext>
            </a:extLst>
          </p:cNvPr>
          <p:cNvSpPr/>
          <p:nvPr/>
        </p:nvSpPr>
        <p:spPr>
          <a:xfrm>
            <a:off x="4211567" y="2112885"/>
            <a:ext cx="559293" cy="50602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E22F66C6-FB19-4D1F-9751-900C776172D7}"/>
              </a:ext>
            </a:extLst>
          </p:cNvPr>
          <p:cNvSpPr/>
          <p:nvPr/>
        </p:nvSpPr>
        <p:spPr>
          <a:xfrm>
            <a:off x="4901066" y="2112885"/>
            <a:ext cx="559293" cy="50602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666C8510-2E91-4D59-8956-3B94E44830BC}"/>
              </a:ext>
            </a:extLst>
          </p:cNvPr>
          <p:cNvSpPr/>
          <p:nvPr/>
        </p:nvSpPr>
        <p:spPr>
          <a:xfrm>
            <a:off x="5590565" y="2112885"/>
            <a:ext cx="559293" cy="50602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3B112241-F4B7-47DE-BE0D-423D0C9A1337}"/>
              </a:ext>
            </a:extLst>
          </p:cNvPr>
          <p:cNvSpPr/>
          <p:nvPr/>
        </p:nvSpPr>
        <p:spPr>
          <a:xfrm>
            <a:off x="6280064" y="2112885"/>
            <a:ext cx="559293" cy="50602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D77E5F3F-48D1-416B-9880-498451FB9E8A}"/>
              </a:ext>
            </a:extLst>
          </p:cNvPr>
          <p:cNvSpPr/>
          <p:nvPr/>
        </p:nvSpPr>
        <p:spPr>
          <a:xfrm>
            <a:off x="6969563" y="2112885"/>
            <a:ext cx="559293" cy="50602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714E9CF7-B499-46EB-A98D-A2C2074DCA2B}"/>
              </a:ext>
            </a:extLst>
          </p:cNvPr>
          <p:cNvSpPr/>
          <p:nvPr/>
        </p:nvSpPr>
        <p:spPr>
          <a:xfrm>
            <a:off x="7659062" y="2112885"/>
            <a:ext cx="559293" cy="50602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39376B4-B707-4069-8EBE-24454961B35E}"/>
              </a:ext>
            </a:extLst>
          </p:cNvPr>
          <p:cNvSpPr txBox="1"/>
          <p:nvPr/>
        </p:nvSpPr>
        <p:spPr>
          <a:xfrm>
            <a:off x="1926454" y="3330451"/>
            <a:ext cx="15893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处出发，要先加一次油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61226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65"/>
    </mc:Choice>
    <mc:Fallback xmlns="">
      <p:transition spd="slow" advTm="2265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6694C96A-25B4-4586-B146-CC169263E9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5352" y="2819708"/>
            <a:ext cx="559293" cy="424881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9F609C1F-B525-4A6D-AE5C-7790B75A4D01}"/>
              </a:ext>
            </a:extLst>
          </p:cNvPr>
          <p:cNvSpPr txBox="1"/>
          <p:nvPr/>
        </p:nvSpPr>
        <p:spPr>
          <a:xfrm>
            <a:off x="4205352" y="3330451"/>
            <a:ext cx="6957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index:1</a:t>
            </a:r>
          </a:p>
          <a:p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end:2</a:t>
            </a:r>
          </a:p>
          <a:p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max:4</a:t>
            </a:r>
          </a:p>
          <a:p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step:1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29C3B6B0-7D9D-4BF1-AE09-8575DEAF6D57}"/>
              </a:ext>
            </a:extLst>
          </p:cNvPr>
          <p:cNvSpPr/>
          <p:nvPr/>
        </p:nvSpPr>
        <p:spPr>
          <a:xfrm>
            <a:off x="3515853" y="2114439"/>
            <a:ext cx="559293" cy="50602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8B75F03F-D2F4-4B98-B734-8D89781496C7}"/>
              </a:ext>
            </a:extLst>
          </p:cNvPr>
          <p:cNvSpPr/>
          <p:nvPr/>
        </p:nvSpPr>
        <p:spPr>
          <a:xfrm>
            <a:off x="4211567" y="2112885"/>
            <a:ext cx="559293" cy="50602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E22F66C6-FB19-4D1F-9751-900C776172D7}"/>
              </a:ext>
            </a:extLst>
          </p:cNvPr>
          <p:cNvSpPr/>
          <p:nvPr/>
        </p:nvSpPr>
        <p:spPr>
          <a:xfrm>
            <a:off x="4901066" y="2112885"/>
            <a:ext cx="559293" cy="50602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666C8510-2E91-4D59-8956-3B94E44830BC}"/>
              </a:ext>
            </a:extLst>
          </p:cNvPr>
          <p:cNvSpPr/>
          <p:nvPr/>
        </p:nvSpPr>
        <p:spPr>
          <a:xfrm>
            <a:off x="5590565" y="2112885"/>
            <a:ext cx="559293" cy="50602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3B112241-F4B7-47DE-BE0D-423D0C9A1337}"/>
              </a:ext>
            </a:extLst>
          </p:cNvPr>
          <p:cNvSpPr/>
          <p:nvPr/>
        </p:nvSpPr>
        <p:spPr>
          <a:xfrm>
            <a:off x="6280064" y="2112885"/>
            <a:ext cx="559293" cy="50602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D77E5F3F-48D1-416B-9880-498451FB9E8A}"/>
              </a:ext>
            </a:extLst>
          </p:cNvPr>
          <p:cNvSpPr/>
          <p:nvPr/>
        </p:nvSpPr>
        <p:spPr>
          <a:xfrm>
            <a:off x="6969563" y="2112885"/>
            <a:ext cx="559293" cy="50602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714E9CF7-B499-46EB-A98D-A2C2074DCA2B}"/>
              </a:ext>
            </a:extLst>
          </p:cNvPr>
          <p:cNvSpPr/>
          <p:nvPr/>
        </p:nvSpPr>
        <p:spPr>
          <a:xfrm>
            <a:off x="7659062" y="2112885"/>
            <a:ext cx="559293" cy="50602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77235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65"/>
    </mc:Choice>
    <mc:Fallback xmlns="">
      <p:transition spd="slow" advTm="2265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6694C96A-25B4-4586-B146-CC169263E9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4851" y="2819708"/>
            <a:ext cx="559293" cy="424881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9F609C1F-B525-4A6D-AE5C-7790B75A4D01}"/>
              </a:ext>
            </a:extLst>
          </p:cNvPr>
          <p:cNvSpPr txBox="1"/>
          <p:nvPr/>
        </p:nvSpPr>
        <p:spPr>
          <a:xfrm>
            <a:off x="4894851" y="3330451"/>
            <a:ext cx="6957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index:2</a:t>
            </a:r>
          </a:p>
          <a:p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end:4</a:t>
            </a:r>
          </a:p>
          <a:p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max:4</a:t>
            </a:r>
          </a:p>
          <a:p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step:2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29C3B6B0-7D9D-4BF1-AE09-8575DEAF6D57}"/>
              </a:ext>
            </a:extLst>
          </p:cNvPr>
          <p:cNvSpPr/>
          <p:nvPr/>
        </p:nvSpPr>
        <p:spPr>
          <a:xfrm>
            <a:off x="3515853" y="2114439"/>
            <a:ext cx="559293" cy="50602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8B75F03F-D2F4-4B98-B734-8D89781496C7}"/>
              </a:ext>
            </a:extLst>
          </p:cNvPr>
          <p:cNvSpPr/>
          <p:nvPr/>
        </p:nvSpPr>
        <p:spPr>
          <a:xfrm>
            <a:off x="4211567" y="2112885"/>
            <a:ext cx="559293" cy="50602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E22F66C6-FB19-4D1F-9751-900C776172D7}"/>
              </a:ext>
            </a:extLst>
          </p:cNvPr>
          <p:cNvSpPr/>
          <p:nvPr/>
        </p:nvSpPr>
        <p:spPr>
          <a:xfrm>
            <a:off x="4901066" y="2112885"/>
            <a:ext cx="559293" cy="50602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666C8510-2E91-4D59-8956-3B94E44830BC}"/>
              </a:ext>
            </a:extLst>
          </p:cNvPr>
          <p:cNvSpPr/>
          <p:nvPr/>
        </p:nvSpPr>
        <p:spPr>
          <a:xfrm>
            <a:off x="5590565" y="2112885"/>
            <a:ext cx="559293" cy="50602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3B112241-F4B7-47DE-BE0D-423D0C9A1337}"/>
              </a:ext>
            </a:extLst>
          </p:cNvPr>
          <p:cNvSpPr/>
          <p:nvPr/>
        </p:nvSpPr>
        <p:spPr>
          <a:xfrm>
            <a:off x="6280064" y="2112885"/>
            <a:ext cx="559293" cy="50602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D77E5F3F-48D1-416B-9880-498451FB9E8A}"/>
              </a:ext>
            </a:extLst>
          </p:cNvPr>
          <p:cNvSpPr/>
          <p:nvPr/>
        </p:nvSpPr>
        <p:spPr>
          <a:xfrm>
            <a:off x="6969563" y="2112885"/>
            <a:ext cx="559293" cy="50602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714E9CF7-B499-46EB-A98D-A2C2074DCA2B}"/>
              </a:ext>
            </a:extLst>
          </p:cNvPr>
          <p:cNvSpPr/>
          <p:nvPr/>
        </p:nvSpPr>
        <p:spPr>
          <a:xfrm>
            <a:off x="7659062" y="2112885"/>
            <a:ext cx="559293" cy="50602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45CA078-3627-4349-8F96-D4000D89E325}"/>
              </a:ext>
            </a:extLst>
          </p:cNvPr>
          <p:cNvSpPr txBox="1"/>
          <p:nvPr/>
        </p:nvSpPr>
        <p:spPr>
          <a:xfrm>
            <a:off x="2556770" y="3330451"/>
            <a:ext cx="23380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到达边界，要么这里加一次油，要么在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 + num[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] = max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处加一次油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05748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65"/>
    </mc:Choice>
    <mc:Fallback xmlns="">
      <p:transition spd="slow" advTm="2265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6694C96A-25B4-4586-B146-CC169263E9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4350" y="2810830"/>
            <a:ext cx="559293" cy="424881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9F609C1F-B525-4A6D-AE5C-7790B75A4D01}"/>
              </a:ext>
            </a:extLst>
          </p:cNvPr>
          <p:cNvSpPr txBox="1"/>
          <p:nvPr/>
        </p:nvSpPr>
        <p:spPr>
          <a:xfrm>
            <a:off x="5584350" y="3321573"/>
            <a:ext cx="6957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index:3</a:t>
            </a:r>
          </a:p>
          <a:p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end:4</a:t>
            </a:r>
          </a:p>
          <a:p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max:5</a:t>
            </a:r>
          </a:p>
          <a:p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step:2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29C3B6B0-7D9D-4BF1-AE09-8575DEAF6D57}"/>
              </a:ext>
            </a:extLst>
          </p:cNvPr>
          <p:cNvSpPr/>
          <p:nvPr/>
        </p:nvSpPr>
        <p:spPr>
          <a:xfrm>
            <a:off x="3515853" y="2114439"/>
            <a:ext cx="559293" cy="50602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8B75F03F-D2F4-4B98-B734-8D89781496C7}"/>
              </a:ext>
            </a:extLst>
          </p:cNvPr>
          <p:cNvSpPr/>
          <p:nvPr/>
        </p:nvSpPr>
        <p:spPr>
          <a:xfrm>
            <a:off x="4211567" y="2112885"/>
            <a:ext cx="559293" cy="50602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E22F66C6-FB19-4D1F-9751-900C776172D7}"/>
              </a:ext>
            </a:extLst>
          </p:cNvPr>
          <p:cNvSpPr/>
          <p:nvPr/>
        </p:nvSpPr>
        <p:spPr>
          <a:xfrm>
            <a:off x="4901066" y="2112885"/>
            <a:ext cx="559293" cy="50602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666C8510-2E91-4D59-8956-3B94E44830BC}"/>
              </a:ext>
            </a:extLst>
          </p:cNvPr>
          <p:cNvSpPr/>
          <p:nvPr/>
        </p:nvSpPr>
        <p:spPr>
          <a:xfrm>
            <a:off x="5590565" y="2112885"/>
            <a:ext cx="559293" cy="50602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3B112241-F4B7-47DE-BE0D-423D0C9A1337}"/>
              </a:ext>
            </a:extLst>
          </p:cNvPr>
          <p:cNvSpPr/>
          <p:nvPr/>
        </p:nvSpPr>
        <p:spPr>
          <a:xfrm>
            <a:off x="6280064" y="2112885"/>
            <a:ext cx="559293" cy="50602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D77E5F3F-48D1-416B-9880-498451FB9E8A}"/>
              </a:ext>
            </a:extLst>
          </p:cNvPr>
          <p:cNvSpPr/>
          <p:nvPr/>
        </p:nvSpPr>
        <p:spPr>
          <a:xfrm>
            <a:off x="6969563" y="2112885"/>
            <a:ext cx="559293" cy="50602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714E9CF7-B499-46EB-A98D-A2C2074DCA2B}"/>
              </a:ext>
            </a:extLst>
          </p:cNvPr>
          <p:cNvSpPr/>
          <p:nvPr/>
        </p:nvSpPr>
        <p:spPr>
          <a:xfrm>
            <a:off x="7659062" y="2112885"/>
            <a:ext cx="559293" cy="50602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08375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65"/>
    </mc:Choice>
    <mc:Fallback xmlns="">
      <p:transition spd="slow" advTm="2265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6694C96A-25B4-4586-B146-CC169263E9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0064" y="2810830"/>
            <a:ext cx="559293" cy="424881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9F609C1F-B525-4A6D-AE5C-7790B75A4D01}"/>
              </a:ext>
            </a:extLst>
          </p:cNvPr>
          <p:cNvSpPr txBox="1"/>
          <p:nvPr/>
        </p:nvSpPr>
        <p:spPr>
          <a:xfrm>
            <a:off x="6280064" y="3321573"/>
            <a:ext cx="6957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index:4</a:t>
            </a:r>
          </a:p>
          <a:p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end:8</a:t>
            </a:r>
          </a:p>
          <a:p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max:8</a:t>
            </a:r>
          </a:p>
          <a:p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step:3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29C3B6B0-7D9D-4BF1-AE09-8575DEAF6D57}"/>
              </a:ext>
            </a:extLst>
          </p:cNvPr>
          <p:cNvSpPr/>
          <p:nvPr/>
        </p:nvSpPr>
        <p:spPr>
          <a:xfrm>
            <a:off x="3515853" y="2114439"/>
            <a:ext cx="559293" cy="50602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8B75F03F-D2F4-4B98-B734-8D89781496C7}"/>
              </a:ext>
            </a:extLst>
          </p:cNvPr>
          <p:cNvSpPr/>
          <p:nvPr/>
        </p:nvSpPr>
        <p:spPr>
          <a:xfrm>
            <a:off x="4211567" y="2112885"/>
            <a:ext cx="559293" cy="50602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E22F66C6-FB19-4D1F-9751-900C776172D7}"/>
              </a:ext>
            </a:extLst>
          </p:cNvPr>
          <p:cNvSpPr/>
          <p:nvPr/>
        </p:nvSpPr>
        <p:spPr>
          <a:xfrm>
            <a:off x="4901066" y="2112885"/>
            <a:ext cx="559293" cy="50602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666C8510-2E91-4D59-8956-3B94E44830BC}"/>
              </a:ext>
            </a:extLst>
          </p:cNvPr>
          <p:cNvSpPr/>
          <p:nvPr/>
        </p:nvSpPr>
        <p:spPr>
          <a:xfrm>
            <a:off x="5590565" y="2112885"/>
            <a:ext cx="559293" cy="50602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3B112241-F4B7-47DE-BE0D-423D0C9A1337}"/>
              </a:ext>
            </a:extLst>
          </p:cNvPr>
          <p:cNvSpPr/>
          <p:nvPr/>
        </p:nvSpPr>
        <p:spPr>
          <a:xfrm>
            <a:off x="6280064" y="2112885"/>
            <a:ext cx="559293" cy="50602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D77E5F3F-48D1-416B-9880-498451FB9E8A}"/>
              </a:ext>
            </a:extLst>
          </p:cNvPr>
          <p:cNvSpPr/>
          <p:nvPr/>
        </p:nvSpPr>
        <p:spPr>
          <a:xfrm>
            <a:off x="6969563" y="2112885"/>
            <a:ext cx="559293" cy="50602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714E9CF7-B499-46EB-A98D-A2C2074DCA2B}"/>
              </a:ext>
            </a:extLst>
          </p:cNvPr>
          <p:cNvSpPr/>
          <p:nvPr/>
        </p:nvSpPr>
        <p:spPr>
          <a:xfrm>
            <a:off x="7659062" y="2112885"/>
            <a:ext cx="559293" cy="50602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04DDCFF-9CDC-4431-A2FE-E80C1250BCD5}"/>
              </a:ext>
            </a:extLst>
          </p:cNvPr>
          <p:cNvSpPr txBox="1"/>
          <p:nvPr/>
        </p:nvSpPr>
        <p:spPr>
          <a:xfrm>
            <a:off x="4438834" y="3321573"/>
            <a:ext cx="1841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到达第二个边界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43475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65"/>
    </mc:Choice>
    <mc:Fallback xmlns="">
      <p:transition spd="slow" advTm="2265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6694C96A-25B4-4586-B146-CC169263E9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9563" y="2810830"/>
            <a:ext cx="559293" cy="424881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9F609C1F-B525-4A6D-AE5C-7790B75A4D01}"/>
              </a:ext>
            </a:extLst>
          </p:cNvPr>
          <p:cNvSpPr txBox="1"/>
          <p:nvPr/>
        </p:nvSpPr>
        <p:spPr>
          <a:xfrm>
            <a:off x="6969563" y="3321573"/>
            <a:ext cx="6957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index:5</a:t>
            </a:r>
          </a:p>
          <a:p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end:8</a:t>
            </a:r>
          </a:p>
          <a:p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max:8</a:t>
            </a:r>
          </a:p>
          <a:p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step:3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29C3B6B0-7D9D-4BF1-AE09-8575DEAF6D57}"/>
              </a:ext>
            </a:extLst>
          </p:cNvPr>
          <p:cNvSpPr/>
          <p:nvPr/>
        </p:nvSpPr>
        <p:spPr>
          <a:xfrm>
            <a:off x="3515853" y="2114439"/>
            <a:ext cx="559293" cy="50602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8B75F03F-D2F4-4B98-B734-8D89781496C7}"/>
              </a:ext>
            </a:extLst>
          </p:cNvPr>
          <p:cNvSpPr/>
          <p:nvPr/>
        </p:nvSpPr>
        <p:spPr>
          <a:xfrm>
            <a:off x="4211567" y="2112885"/>
            <a:ext cx="559293" cy="50602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E22F66C6-FB19-4D1F-9751-900C776172D7}"/>
              </a:ext>
            </a:extLst>
          </p:cNvPr>
          <p:cNvSpPr/>
          <p:nvPr/>
        </p:nvSpPr>
        <p:spPr>
          <a:xfrm>
            <a:off x="4901066" y="2112885"/>
            <a:ext cx="559293" cy="50602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666C8510-2E91-4D59-8956-3B94E44830BC}"/>
              </a:ext>
            </a:extLst>
          </p:cNvPr>
          <p:cNvSpPr/>
          <p:nvPr/>
        </p:nvSpPr>
        <p:spPr>
          <a:xfrm>
            <a:off x="5590565" y="2112885"/>
            <a:ext cx="559293" cy="50602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3B112241-F4B7-47DE-BE0D-423D0C9A1337}"/>
              </a:ext>
            </a:extLst>
          </p:cNvPr>
          <p:cNvSpPr/>
          <p:nvPr/>
        </p:nvSpPr>
        <p:spPr>
          <a:xfrm>
            <a:off x="6280064" y="2112885"/>
            <a:ext cx="559293" cy="50602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D77E5F3F-48D1-416B-9880-498451FB9E8A}"/>
              </a:ext>
            </a:extLst>
          </p:cNvPr>
          <p:cNvSpPr/>
          <p:nvPr/>
        </p:nvSpPr>
        <p:spPr>
          <a:xfrm>
            <a:off x="6969563" y="2112885"/>
            <a:ext cx="559293" cy="50602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714E9CF7-B499-46EB-A98D-A2C2074DCA2B}"/>
              </a:ext>
            </a:extLst>
          </p:cNvPr>
          <p:cNvSpPr/>
          <p:nvPr/>
        </p:nvSpPr>
        <p:spPr>
          <a:xfrm>
            <a:off x="7659062" y="2112885"/>
            <a:ext cx="559293" cy="50602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94431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65"/>
    </mc:Choice>
    <mc:Fallback xmlns="">
      <p:transition spd="slow" advTm="2265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6|0.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6|0.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6|0.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6|0.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6|0.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6|0.5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</TotalTime>
  <Words>158</Words>
  <Application>Microsoft Office PowerPoint</Application>
  <PresentationFormat>宽屏</PresentationFormat>
  <Paragraphs>70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等线</vt:lpstr>
      <vt:lpstr>等线 Light</vt:lpstr>
      <vt:lpstr>微软雅黑</vt:lpstr>
      <vt:lpstr>Arial</vt:lpstr>
      <vt:lpstr>Office 主题​​</vt:lpstr>
      <vt:lpstr>LeetCode-45 跳跃游戏II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LeetCode-1219. 黄金矿工</dc:title>
  <dc:creator>史 梦杰</dc:creator>
  <cp:lastModifiedBy>史 梦杰</cp:lastModifiedBy>
  <cp:revision>92</cp:revision>
  <dcterms:created xsi:type="dcterms:W3CDTF">2021-07-12T16:40:41Z</dcterms:created>
  <dcterms:modified xsi:type="dcterms:W3CDTF">2021-07-28T16:22:28Z</dcterms:modified>
</cp:coreProperties>
</file>