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0" r:id="rId4"/>
    <p:sldId id="281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LeetCode-55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跳跃游戏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294873-E753-420B-A703-4B79A9802B91}"/>
              </a:ext>
            </a:extLst>
          </p:cNvPr>
          <p:cNvSpPr/>
          <p:nvPr/>
        </p:nvSpPr>
        <p:spPr>
          <a:xfrm>
            <a:off x="3222594" y="2246050"/>
            <a:ext cx="559293" cy="50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6DB0AFB-4947-41EB-9900-A6107D51772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13" y="2309358"/>
            <a:ext cx="216000" cy="32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5AD7F5-2BD1-4D41-BC0A-DB20FDCED5E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37" y="2952503"/>
            <a:ext cx="216000" cy="324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789BBF-FB51-4C9F-9E34-F61FC487EF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47666" y="3558541"/>
            <a:ext cx="216000" cy="324000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91287F-248E-4D99-9701-D93111213FE7}"/>
              </a:ext>
            </a:extLst>
          </p:cNvPr>
          <p:cNvCxnSpPr/>
          <p:nvPr/>
        </p:nvCxnSpPr>
        <p:spPr>
          <a:xfrm>
            <a:off x="5341620" y="2453640"/>
            <a:ext cx="18973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B6B8D0-23BF-458F-B5FF-4011F247DD87}"/>
              </a:ext>
            </a:extLst>
          </p:cNvPr>
          <p:cNvCxnSpPr>
            <a:cxnSpLocks/>
          </p:cNvCxnSpPr>
          <p:nvPr/>
        </p:nvCxnSpPr>
        <p:spPr>
          <a:xfrm flipV="1">
            <a:off x="5128260" y="2649714"/>
            <a:ext cx="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87E3BB8-FA93-4F9D-BFBD-3EB4F52E2A4F}"/>
              </a:ext>
            </a:extLst>
          </p:cNvPr>
          <p:cNvCxnSpPr>
            <a:cxnSpLocks/>
          </p:cNvCxnSpPr>
          <p:nvPr/>
        </p:nvCxnSpPr>
        <p:spPr>
          <a:xfrm flipH="1" flipV="1">
            <a:off x="5341620" y="2649714"/>
            <a:ext cx="189738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F2D3EC-424A-45D6-900F-74187A31291F}"/>
              </a:ext>
            </a:extLst>
          </p:cNvPr>
          <p:cNvCxnSpPr>
            <a:cxnSpLocks/>
          </p:cNvCxnSpPr>
          <p:nvPr/>
        </p:nvCxnSpPr>
        <p:spPr>
          <a:xfrm flipV="1">
            <a:off x="7022242" y="3268620"/>
            <a:ext cx="0" cy="122784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17E38B-6F0A-474A-9F4A-A3B6F36681BA}"/>
              </a:ext>
            </a:extLst>
          </p:cNvPr>
          <p:cNvCxnSpPr>
            <a:cxnSpLocks/>
          </p:cNvCxnSpPr>
          <p:nvPr/>
        </p:nvCxnSpPr>
        <p:spPr>
          <a:xfrm flipV="1">
            <a:off x="5563570" y="3268620"/>
            <a:ext cx="1333646" cy="132690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757C250-9077-4CAA-B038-3A65D8DC0774}"/>
              </a:ext>
            </a:extLst>
          </p:cNvPr>
          <p:cNvCxnSpPr>
            <a:cxnSpLocks/>
          </p:cNvCxnSpPr>
          <p:nvPr/>
        </p:nvCxnSpPr>
        <p:spPr>
          <a:xfrm flipH="1" flipV="1">
            <a:off x="5946971" y="3882541"/>
            <a:ext cx="606229" cy="6139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43F5BF0-5D26-42B4-86C5-83B7B7D28808}"/>
              </a:ext>
            </a:extLst>
          </p:cNvPr>
          <p:cNvSpPr/>
          <p:nvPr/>
        </p:nvSpPr>
        <p:spPr>
          <a:xfrm>
            <a:off x="1854923" y="393207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"/>
    </mc:Choice>
    <mc:Fallback xmlns="">
      <p:transition spd="slow" advTm="2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EBC6DF4-4EBE-48C8-AD14-2E70E893FAB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51" y="2291930"/>
            <a:ext cx="216000" cy="3240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7469AB-7AB3-44F1-A0D6-781772A6675C}"/>
              </a:ext>
            </a:extLst>
          </p:cNvPr>
          <p:cNvCxnSpPr>
            <a:cxnSpLocks/>
          </p:cNvCxnSpPr>
          <p:nvPr/>
        </p:nvCxnSpPr>
        <p:spPr>
          <a:xfrm>
            <a:off x="5951220" y="2431276"/>
            <a:ext cx="121268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87EBB6-D82A-43C7-B2F7-CE47EB3884CD}"/>
              </a:ext>
            </a:extLst>
          </p:cNvPr>
          <p:cNvCxnSpPr>
            <a:cxnSpLocks/>
          </p:cNvCxnSpPr>
          <p:nvPr/>
        </p:nvCxnSpPr>
        <p:spPr>
          <a:xfrm flipV="1">
            <a:off x="5778051" y="2627350"/>
            <a:ext cx="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44AD330-9EDB-4F02-8D67-43D4B3C18114}"/>
              </a:ext>
            </a:extLst>
          </p:cNvPr>
          <p:cNvCxnSpPr>
            <a:cxnSpLocks/>
          </p:cNvCxnSpPr>
          <p:nvPr/>
        </p:nvCxnSpPr>
        <p:spPr>
          <a:xfrm flipH="1" flipV="1">
            <a:off x="5951220" y="2627350"/>
            <a:ext cx="1339446" cy="13414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B7E02D-23C3-4795-874C-39F92A4F34AE}"/>
              </a:ext>
            </a:extLst>
          </p:cNvPr>
          <p:cNvCxnSpPr>
            <a:cxnSpLocks/>
          </p:cNvCxnSpPr>
          <p:nvPr/>
        </p:nvCxnSpPr>
        <p:spPr>
          <a:xfrm flipV="1">
            <a:off x="4914900" y="2615930"/>
            <a:ext cx="708102" cy="68212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018036CD-8B0A-4E5C-85F6-EF943B71781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01" y="2956990"/>
            <a:ext cx="216000" cy="324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CF711CF-1968-41CA-B5FA-83B44363A95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03546" y="3558013"/>
            <a:ext cx="216000" cy="324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63ECC93-1581-4862-95C0-CAC0413B5E3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32" y="4197484"/>
            <a:ext cx="216000" cy="324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5C9EEA8-55D8-4868-844F-85539006C168}"/>
              </a:ext>
            </a:extLst>
          </p:cNvPr>
          <p:cNvSpPr/>
          <p:nvPr/>
        </p:nvSpPr>
        <p:spPr>
          <a:xfrm>
            <a:off x="1348422" y="3805670"/>
            <a:ext cx="325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每行都有元素被选中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有效组合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C861A9-D1B6-4707-93CC-661E35BAA25C}"/>
              </a:ext>
            </a:extLst>
          </p:cNvPr>
          <p:cNvCxnSpPr>
            <a:cxnSpLocks/>
          </p:cNvCxnSpPr>
          <p:nvPr/>
        </p:nvCxnSpPr>
        <p:spPr>
          <a:xfrm flipV="1">
            <a:off x="5563570" y="3268620"/>
            <a:ext cx="1333646" cy="132690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4FE2E-FBC5-49C5-9BEE-0CC1149F71C2}"/>
              </a:ext>
            </a:extLst>
          </p:cNvPr>
          <p:cNvCxnSpPr>
            <a:cxnSpLocks/>
          </p:cNvCxnSpPr>
          <p:nvPr/>
        </p:nvCxnSpPr>
        <p:spPr>
          <a:xfrm flipV="1">
            <a:off x="7049616" y="3298050"/>
            <a:ext cx="0" cy="119062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D324FE0-3E51-4B0C-8533-51E2CD0C055E}"/>
              </a:ext>
            </a:extLst>
          </p:cNvPr>
          <p:cNvCxnSpPr>
            <a:cxnSpLocks/>
          </p:cNvCxnSpPr>
          <p:nvPr/>
        </p:nvCxnSpPr>
        <p:spPr>
          <a:xfrm flipV="1">
            <a:off x="5111546" y="3968750"/>
            <a:ext cx="0" cy="58896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5"/>
    </mc:Choice>
    <mc:Fallback xmlns="">
      <p:transition spd="slow" advTm="3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754717-CF6A-4EBA-A4DB-5988A265F69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97" y="2309534"/>
            <a:ext cx="216000" cy="324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0386FC9-0CF7-42E0-9E8E-721EF318417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38803" y="2899163"/>
            <a:ext cx="216000" cy="324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8047A47-407A-4EB7-B4FC-926C53DBD6B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43803" y="3548652"/>
            <a:ext cx="216000" cy="32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01693F5-709C-4F75-B8CB-00E1BE80A62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66128" y="4216030"/>
            <a:ext cx="216000" cy="324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D8446BE-F8F3-4F6C-9E06-22B17EA2FB0F}"/>
              </a:ext>
            </a:extLst>
          </p:cNvPr>
          <p:cNvSpPr/>
          <p:nvPr/>
        </p:nvSpPr>
        <p:spPr>
          <a:xfrm>
            <a:off x="1348422" y="3805670"/>
            <a:ext cx="325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每行都有元素被选中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有效组合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44D24D9-7C8B-4B8F-8D0C-DD94D33A3723}"/>
              </a:ext>
            </a:extLst>
          </p:cNvPr>
          <p:cNvCxnSpPr>
            <a:cxnSpLocks/>
          </p:cNvCxnSpPr>
          <p:nvPr/>
        </p:nvCxnSpPr>
        <p:spPr>
          <a:xfrm>
            <a:off x="6536844" y="2469376"/>
            <a:ext cx="55737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16949A-2D72-4A87-9E34-12D9C45C08AC}"/>
              </a:ext>
            </a:extLst>
          </p:cNvPr>
          <p:cNvCxnSpPr>
            <a:cxnSpLocks/>
          </p:cNvCxnSpPr>
          <p:nvPr/>
        </p:nvCxnSpPr>
        <p:spPr>
          <a:xfrm flipV="1">
            <a:off x="5146803" y="3305300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3B7BE1F-8C57-48A1-A2C0-DDC708FE28AD}"/>
              </a:ext>
            </a:extLst>
          </p:cNvPr>
          <p:cNvCxnSpPr>
            <a:cxnSpLocks/>
          </p:cNvCxnSpPr>
          <p:nvPr/>
        </p:nvCxnSpPr>
        <p:spPr>
          <a:xfrm flipV="1">
            <a:off x="7051803" y="3921548"/>
            <a:ext cx="0" cy="58896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5892780-9AC5-4DF7-BBEB-9445515C231B}"/>
              </a:ext>
            </a:extLst>
          </p:cNvPr>
          <p:cNvCxnSpPr>
            <a:cxnSpLocks/>
          </p:cNvCxnSpPr>
          <p:nvPr/>
        </p:nvCxnSpPr>
        <p:spPr>
          <a:xfrm>
            <a:off x="6536844" y="2614140"/>
            <a:ext cx="622959" cy="50971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AB144F3-192C-4527-A39A-6E1C1C3F19B1}"/>
              </a:ext>
            </a:extLst>
          </p:cNvPr>
          <p:cNvCxnSpPr>
            <a:cxnSpLocks/>
          </p:cNvCxnSpPr>
          <p:nvPr/>
        </p:nvCxnSpPr>
        <p:spPr>
          <a:xfrm flipV="1">
            <a:off x="4927600" y="2633534"/>
            <a:ext cx="1324098" cy="133521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1645564-278C-491F-AB00-5F01F809B421}"/>
              </a:ext>
            </a:extLst>
          </p:cNvPr>
          <p:cNvCxnSpPr>
            <a:cxnSpLocks/>
          </p:cNvCxnSpPr>
          <p:nvPr/>
        </p:nvCxnSpPr>
        <p:spPr>
          <a:xfrm flipH="1" flipV="1">
            <a:off x="5330953" y="3223163"/>
            <a:ext cx="1078544" cy="120913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8D8E61-C52D-4774-8457-B361C3C657E8}"/>
              </a:ext>
            </a:extLst>
          </p:cNvPr>
          <p:cNvCxnSpPr>
            <a:cxnSpLocks/>
          </p:cNvCxnSpPr>
          <p:nvPr/>
        </p:nvCxnSpPr>
        <p:spPr>
          <a:xfrm>
            <a:off x="6377740" y="2692304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51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"/>
    </mc:Choice>
    <mc:Fallback xmlns="">
      <p:transition spd="slow" advTm="3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72694-92AE-43DB-B432-6A3CA480966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03" y="2289563"/>
            <a:ext cx="216000" cy="324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BF16BB-12C9-42E3-BB42-F9000F52677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78" y="2950426"/>
            <a:ext cx="216000" cy="324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111C4F-C0EF-4785-8E7A-F2EF9EE0B81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91786" y="3556272"/>
            <a:ext cx="216000" cy="32400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0C7719-7A2A-4ED4-BC51-6E60BEA37621}"/>
              </a:ext>
            </a:extLst>
          </p:cNvPr>
          <p:cNvCxnSpPr>
            <a:cxnSpLocks/>
          </p:cNvCxnSpPr>
          <p:nvPr/>
        </p:nvCxnSpPr>
        <p:spPr>
          <a:xfrm>
            <a:off x="5067300" y="2485525"/>
            <a:ext cx="17191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038C2C-340E-4E43-8BFE-C257FE35209F}"/>
              </a:ext>
            </a:extLst>
          </p:cNvPr>
          <p:cNvCxnSpPr>
            <a:cxnSpLocks/>
          </p:cNvCxnSpPr>
          <p:nvPr/>
        </p:nvCxnSpPr>
        <p:spPr>
          <a:xfrm flipH="1">
            <a:off x="4930141" y="2613563"/>
            <a:ext cx="1975562" cy="19508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1B1D21-B801-435B-9F15-2036D7B5BDCF}"/>
              </a:ext>
            </a:extLst>
          </p:cNvPr>
          <p:cNvCxnSpPr>
            <a:cxnSpLocks/>
          </p:cNvCxnSpPr>
          <p:nvPr/>
        </p:nvCxnSpPr>
        <p:spPr>
          <a:xfrm>
            <a:off x="6992777" y="2723693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5225D6-8F1E-4FC5-80F2-84F0F1486CB2}"/>
              </a:ext>
            </a:extLst>
          </p:cNvPr>
          <p:cNvCxnSpPr>
            <a:cxnSpLocks/>
          </p:cNvCxnSpPr>
          <p:nvPr/>
        </p:nvCxnSpPr>
        <p:spPr>
          <a:xfrm flipV="1">
            <a:off x="5146803" y="3305300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7AD88F-8C77-47C2-9344-9B83149F31D1}"/>
              </a:ext>
            </a:extLst>
          </p:cNvPr>
          <p:cNvCxnSpPr>
            <a:cxnSpLocks/>
          </p:cNvCxnSpPr>
          <p:nvPr/>
        </p:nvCxnSpPr>
        <p:spPr>
          <a:xfrm flipH="1" flipV="1">
            <a:off x="5330953" y="3223163"/>
            <a:ext cx="1078544" cy="120913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AE72013-DB63-4B4D-B849-B230B987DDAF}"/>
              </a:ext>
            </a:extLst>
          </p:cNvPr>
          <p:cNvCxnSpPr>
            <a:cxnSpLocks/>
          </p:cNvCxnSpPr>
          <p:nvPr/>
        </p:nvCxnSpPr>
        <p:spPr>
          <a:xfrm flipV="1">
            <a:off x="5615940" y="3880272"/>
            <a:ext cx="617220" cy="68410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10BFA8-7C6F-4528-889F-84D6DDD67294}"/>
              </a:ext>
            </a:extLst>
          </p:cNvPr>
          <p:cNvSpPr/>
          <p:nvPr/>
        </p:nvSpPr>
        <p:spPr>
          <a:xfrm>
            <a:off x="1854923" y="393207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5"/>
    </mc:Choice>
    <mc:Fallback xmlns="">
      <p:transition spd="slow" advTm="2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72694-92AE-43DB-B432-6A3CA480966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03" y="2289563"/>
            <a:ext cx="216000" cy="32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ECA137-99AD-40F3-9074-9F4F68E0373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66946" y="2916095"/>
            <a:ext cx="216000" cy="3240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FDD38E-DC8E-4F2C-A012-35B1E4D4DCEC}"/>
              </a:ext>
            </a:extLst>
          </p:cNvPr>
          <p:cNvCxnSpPr>
            <a:cxnSpLocks/>
          </p:cNvCxnSpPr>
          <p:nvPr/>
        </p:nvCxnSpPr>
        <p:spPr>
          <a:xfrm>
            <a:off x="5067300" y="2485525"/>
            <a:ext cx="17191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49AC508-6EC2-4CB3-88BF-E4425222022B}"/>
              </a:ext>
            </a:extLst>
          </p:cNvPr>
          <p:cNvCxnSpPr>
            <a:cxnSpLocks/>
          </p:cNvCxnSpPr>
          <p:nvPr/>
        </p:nvCxnSpPr>
        <p:spPr>
          <a:xfrm flipH="1">
            <a:off x="4930141" y="2613563"/>
            <a:ext cx="1975562" cy="19508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BE57A7-9E3E-4BBC-BD8B-8C5EBEA421FB}"/>
              </a:ext>
            </a:extLst>
          </p:cNvPr>
          <p:cNvCxnSpPr>
            <a:cxnSpLocks/>
          </p:cNvCxnSpPr>
          <p:nvPr/>
        </p:nvCxnSpPr>
        <p:spPr>
          <a:xfrm>
            <a:off x="6992777" y="2723693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448A4B-1A1A-401C-AD6A-E2D8EE62FF66}"/>
              </a:ext>
            </a:extLst>
          </p:cNvPr>
          <p:cNvCxnSpPr>
            <a:cxnSpLocks/>
          </p:cNvCxnSpPr>
          <p:nvPr/>
        </p:nvCxnSpPr>
        <p:spPr>
          <a:xfrm flipV="1">
            <a:off x="5767315" y="3343907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198D7E-DFD2-40D2-9CB4-91CEF7F5A6F0}"/>
              </a:ext>
            </a:extLst>
          </p:cNvPr>
          <p:cNvCxnSpPr>
            <a:cxnSpLocks/>
          </p:cNvCxnSpPr>
          <p:nvPr/>
        </p:nvCxnSpPr>
        <p:spPr>
          <a:xfrm flipH="1" flipV="1">
            <a:off x="5962650" y="3240095"/>
            <a:ext cx="1105459" cy="118390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F40681-BD54-482E-BBAC-D9BA85E14AEF}"/>
              </a:ext>
            </a:extLst>
          </p:cNvPr>
          <p:cNvCxnSpPr>
            <a:cxnSpLocks/>
          </p:cNvCxnSpPr>
          <p:nvPr/>
        </p:nvCxnSpPr>
        <p:spPr>
          <a:xfrm flipV="1">
            <a:off x="4930141" y="3296995"/>
            <a:ext cx="659274" cy="66540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E2529AC-9F8D-4F05-AA7F-1C363035A512}"/>
              </a:ext>
            </a:extLst>
          </p:cNvPr>
          <p:cNvSpPr/>
          <p:nvPr/>
        </p:nvSpPr>
        <p:spPr>
          <a:xfrm>
            <a:off x="1855139" y="396240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3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9"/>
    </mc:Choice>
    <mc:Fallback xmlns="">
      <p:transition spd="slow" advTm="2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7|0.9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6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51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LeetCode-55 跳跃游戏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52</cp:revision>
  <dcterms:created xsi:type="dcterms:W3CDTF">2021-07-12T16:40:41Z</dcterms:created>
  <dcterms:modified xsi:type="dcterms:W3CDTF">2021-07-27T16:02:56Z</dcterms:modified>
</cp:coreProperties>
</file>