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4"/>
  </p:notesMasterIdLst>
  <p:handoutMasterIdLst>
    <p:handoutMasterId r:id="rId125"/>
  </p:handoutMasterIdLst>
  <p:sldIdLst>
    <p:sldId id="256" r:id="rId2"/>
    <p:sldId id="296" r:id="rId3"/>
    <p:sldId id="260" r:id="rId4"/>
    <p:sldId id="438" r:id="rId5"/>
    <p:sldId id="298" r:id="rId6"/>
    <p:sldId id="439" r:id="rId7"/>
    <p:sldId id="329" r:id="rId8"/>
    <p:sldId id="300" r:id="rId9"/>
    <p:sldId id="301" r:id="rId10"/>
    <p:sldId id="332" r:id="rId11"/>
    <p:sldId id="331" r:id="rId12"/>
    <p:sldId id="267" r:id="rId13"/>
    <p:sldId id="376" r:id="rId14"/>
    <p:sldId id="270" r:id="rId15"/>
    <p:sldId id="445" r:id="rId16"/>
    <p:sldId id="272" r:id="rId17"/>
    <p:sldId id="273" r:id="rId18"/>
    <p:sldId id="274" r:id="rId19"/>
    <p:sldId id="377" r:id="rId20"/>
    <p:sldId id="278" r:id="rId21"/>
    <p:sldId id="281" r:id="rId22"/>
    <p:sldId id="282" r:id="rId23"/>
    <p:sldId id="283" r:id="rId24"/>
    <p:sldId id="284" r:id="rId25"/>
    <p:sldId id="285" r:id="rId26"/>
    <p:sldId id="444" r:id="rId27"/>
    <p:sldId id="403" r:id="rId28"/>
    <p:sldId id="404" r:id="rId29"/>
    <p:sldId id="405" r:id="rId30"/>
    <p:sldId id="406" r:id="rId31"/>
    <p:sldId id="407" r:id="rId32"/>
    <p:sldId id="408" r:id="rId33"/>
    <p:sldId id="409" r:id="rId34"/>
    <p:sldId id="410" r:id="rId35"/>
    <p:sldId id="378" r:id="rId36"/>
    <p:sldId id="379" r:id="rId37"/>
    <p:sldId id="380" r:id="rId38"/>
    <p:sldId id="381" r:id="rId39"/>
    <p:sldId id="382" r:id="rId40"/>
    <p:sldId id="383" r:id="rId41"/>
    <p:sldId id="384" r:id="rId42"/>
    <p:sldId id="385" r:id="rId43"/>
    <p:sldId id="443" r:id="rId44"/>
    <p:sldId id="306" r:id="rId45"/>
    <p:sldId id="446" r:id="rId46"/>
    <p:sldId id="307" r:id="rId47"/>
    <p:sldId id="333" r:id="rId48"/>
    <p:sldId id="320" r:id="rId49"/>
    <p:sldId id="321" r:id="rId50"/>
    <p:sldId id="327" r:id="rId51"/>
    <p:sldId id="428" r:id="rId52"/>
    <p:sldId id="326" r:id="rId53"/>
    <p:sldId id="386" r:id="rId54"/>
    <p:sldId id="387" r:id="rId55"/>
    <p:sldId id="389" r:id="rId56"/>
    <p:sldId id="337" r:id="rId57"/>
    <p:sldId id="345" r:id="rId58"/>
    <p:sldId id="340" r:id="rId59"/>
    <p:sldId id="440" r:id="rId60"/>
    <p:sldId id="347" r:id="rId61"/>
    <p:sldId id="414" r:id="rId62"/>
    <p:sldId id="415" r:id="rId63"/>
    <p:sldId id="416" r:id="rId64"/>
    <p:sldId id="421" r:id="rId65"/>
    <p:sldId id="417" r:id="rId66"/>
    <p:sldId id="418" r:id="rId67"/>
    <p:sldId id="419" r:id="rId68"/>
    <p:sldId id="420" r:id="rId69"/>
    <p:sldId id="447" r:id="rId70"/>
    <p:sldId id="423" r:id="rId71"/>
    <p:sldId id="422" r:id="rId72"/>
    <p:sldId id="424" r:id="rId73"/>
    <p:sldId id="348" r:id="rId74"/>
    <p:sldId id="370" r:id="rId75"/>
    <p:sldId id="371" r:id="rId76"/>
    <p:sldId id="349" r:id="rId77"/>
    <p:sldId id="426" r:id="rId78"/>
    <p:sldId id="427" r:id="rId79"/>
    <p:sldId id="425" r:id="rId80"/>
    <p:sldId id="355" r:id="rId81"/>
    <p:sldId id="357" r:id="rId82"/>
    <p:sldId id="360" r:id="rId83"/>
    <p:sldId id="375" r:id="rId84"/>
    <p:sldId id="361" r:id="rId85"/>
    <p:sldId id="358" r:id="rId86"/>
    <p:sldId id="363" r:id="rId87"/>
    <p:sldId id="362" r:id="rId88"/>
    <p:sldId id="364" r:id="rId89"/>
    <p:sldId id="365" r:id="rId90"/>
    <p:sldId id="366" r:id="rId91"/>
    <p:sldId id="367" r:id="rId92"/>
    <p:sldId id="356" r:id="rId93"/>
    <p:sldId id="368" r:id="rId94"/>
    <p:sldId id="373" r:id="rId95"/>
    <p:sldId id="391" r:id="rId96"/>
    <p:sldId id="390" r:id="rId97"/>
    <p:sldId id="374" r:id="rId98"/>
    <p:sldId id="392" r:id="rId99"/>
    <p:sldId id="393" r:id="rId100"/>
    <p:sldId id="437" r:id="rId101"/>
    <p:sldId id="394" r:id="rId102"/>
    <p:sldId id="397" r:id="rId103"/>
    <p:sldId id="429" r:id="rId104"/>
    <p:sldId id="399" r:id="rId105"/>
    <p:sldId id="431" r:id="rId106"/>
    <p:sldId id="430" r:id="rId107"/>
    <p:sldId id="433" r:id="rId108"/>
    <p:sldId id="434" r:id="rId109"/>
    <p:sldId id="432" r:id="rId110"/>
    <p:sldId id="436" r:id="rId111"/>
    <p:sldId id="411" r:id="rId112"/>
    <p:sldId id="258" r:id="rId113"/>
    <p:sldId id="448" r:id="rId114"/>
    <p:sldId id="449" r:id="rId115"/>
    <p:sldId id="453" r:id="rId116"/>
    <p:sldId id="454" r:id="rId117"/>
    <p:sldId id="450" r:id="rId118"/>
    <p:sldId id="451" r:id="rId119"/>
    <p:sldId id="452" r:id="rId120"/>
    <p:sldId id="455" r:id="rId121"/>
    <p:sldId id="456" r:id="rId122"/>
    <p:sldId id="457" r:id="rId123"/>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050"/>
    <a:srgbClr val="FF9900"/>
    <a:srgbClr val="003399"/>
    <a:srgbClr val="003366"/>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55" autoAdjust="0"/>
  </p:normalViewPr>
  <p:slideViewPr>
    <p:cSldViewPr>
      <p:cViewPr>
        <p:scale>
          <a:sx n="77" d="100"/>
          <a:sy n="77" d="100"/>
        </p:scale>
        <p:origin x="-1362" y="-252"/>
      </p:cViewPr>
      <p:guideLst>
        <p:guide orient="horz" pos="2160"/>
        <p:guide pos="2880"/>
      </p:guideLst>
    </p:cSldViewPr>
  </p:slideViewPr>
  <p:outlineViewPr>
    <p:cViewPr>
      <p:scale>
        <a:sx n="33" d="100"/>
        <a:sy n="33" d="100"/>
      </p:scale>
      <p:origin x="84" y="21138"/>
    </p:cViewPr>
  </p:outlineViewPr>
  <p:notesTextViewPr>
    <p:cViewPr>
      <p:scale>
        <a:sx n="100" d="100"/>
        <a:sy n="100" d="100"/>
      </p:scale>
      <p:origin x="0" y="0"/>
    </p:cViewPr>
  </p:notesTextViewPr>
  <p:notesViewPr>
    <p:cSldViewPr>
      <p:cViewPr varScale="1">
        <p:scale>
          <a:sx n="58" d="100"/>
          <a:sy n="58" d="100"/>
        </p:scale>
        <p:origin x="-2532"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theme" Target="theme/theme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12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notesMaster" Target="notesMasters/notesMaster1.xml"/><Relationship Id="rId12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image" Target="../media/image3.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image" Target="../media/image13.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image" Target="../media/image21.wmf"/><Relationship Id="rId1" Type="http://schemas.openxmlformats.org/officeDocument/2006/relationships/image" Target="../media/image20.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image" Target="../media/image23.wmf"/><Relationship Id="rId1" Type="http://schemas.openxmlformats.org/officeDocument/2006/relationships/image" Target="../media/image20.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image" Target="../media/image23.wmf"/><Relationship Id="rId1" Type="http://schemas.openxmlformats.org/officeDocument/2006/relationships/image" Target="../media/image20.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image" Target="../media/image23.wmf"/><Relationship Id="rId1" Type="http://schemas.openxmlformats.org/officeDocument/2006/relationships/image" Target="../media/image20.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image" Target="../media/image23.wmf"/><Relationship Id="rId1" Type="http://schemas.openxmlformats.org/officeDocument/2006/relationships/image" Target="../media/image20.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21.vml.rels><?xml version="1.0" encoding="UTF-8" standalone="yes"?>
<Relationships xmlns="http://schemas.openxmlformats.org/package/2006/relationships"><Relationship Id="rId2" Type="http://schemas.openxmlformats.org/officeDocument/2006/relationships/image" Target="../media/image27.wmf"/><Relationship Id="rId1" Type="http://schemas.openxmlformats.org/officeDocument/2006/relationships/image" Target="../media/image26.w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image" Target="../media/image27.wmf"/><Relationship Id="rId1" Type="http://schemas.openxmlformats.org/officeDocument/2006/relationships/image" Target="../media/image26.wmf"/><Relationship Id="rId4" Type="http://schemas.openxmlformats.org/officeDocument/2006/relationships/image" Target="../media/image29.w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30.wmf"/></Relationships>
</file>

<file path=ppt/drawings/_rels/vmlDrawing24.vml.rels><?xml version="1.0" encoding="UTF-8" standalone="yes"?>
<Relationships xmlns="http://schemas.openxmlformats.org/package/2006/relationships"><Relationship Id="rId2" Type="http://schemas.openxmlformats.org/officeDocument/2006/relationships/image" Target="../media/image31.wmf"/><Relationship Id="rId1" Type="http://schemas.openxmlformats.org/officeDocument/2006/relationships/image" Target="../media/image30.wmf"/></Relationships>
</file>

<file path=ppt/drawings/_rels/vmlDrawing25.vml.rels><?xml version="1.0" encoding="UTF-8" standalone="yes"?>
<Relationships xmlns="http://schemas.openxmlformats.org/package/2006/relationships"><Relationship Id="rId2" Type="http://schemas.openxmlformats.org/officeDocument/2006/relationships/image" Target="../media/image32.wmf"/><Relationship Id="rId1" Type="http://schemas.openxmlformats.org/officeDocument/2006/relationships/image" Target="../media/image30.wmf"/></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35.wmf"/><Relationship Id="rId2" Type="http://schemas.openxmlformats.org/officeDocument/2006/relationships/image" Target="../media/image34.wmf"/><Relationship Id="rId1" Type="http://schemas.openxmlformats.org/officeDocument/2006/relationships/image" Target="../media/image33.wmf"/><Relationship Id="rId4" Type="http://schemas.openxmlformats.org/officeDocument/2006/relationships/image" Target="../media/image36.w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41.w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47.wmf"/></Relationships>
</file>

<file path=ppt/drawings/_rels/vmlDrawing29.vml.rels><?xml version="1.0" encoding="UTF-8" standalone="yes"?>
<Relationships xmlns="http://schemas.openxmlformats.org/package/2006/relationships"><Relationship Id="rId2" Type="http://schemas.openxmlformats.org/officeDocument/2006/relationships/image" Target="../media/image48.wmf"/><Relationship Id="rId1" Type="http://schemas.openxmlformats.org/officeDocument/2006/relationships/image" Target="../media/image47.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image" Target="../media/image6.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image" Target="../media/image6.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image" Target="../media/image6.wmf"/><Relationship Id="rId4" Type="http://schemas.openxmlformats.org/officeDocument/2006/relationships/image" Target="../media/image9.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dirty="0"/>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1DA6499-1A8E-47A0-9C45-3EE3AF6AB247}" type="datetimeFigureOut">
              <a:rPr lang="zh-CN" altLang="en-US" smtClean="0"/>
              <a:pPr/>
              <a:t>2012/11/27 Tuesday</a:t>
            </a:fld>
            <a:endParaRPr lang="zh-CN" altLang="en-US" dirty="0"/>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8600A7B-90E0-4243-9637-6B1DA43C8A85}" type="slidenum">
              <a:rPr lang="zh-CN" altLang="en-US" smtClean="0"/>
              <a:pPr/>
              <a:t>‹#›</a:t>
            </a:fld>
            <a:endParaRPr lang="zh-CN" altLang="en-US"/>
          </a:p>
        </p:txBody>
      </p:sp>
    </p:spTree>
    <p:extLst>
      <p:ext uri="{BB962C8B-B14F-4D97-AF65-F5344CB8AC3E}">
        <p14:creationId xmlns:p14="http://schemas.microsoft.com/office/powerpoint/2010/main" val="2633279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69BAEA7-E7D4-47DC-B8F0-A46FFDF4D067}" type="datetimeFigureOut">
              <a:rPr lang="zh-CN" altLang="en-US" smtClean="0"/>
              <a:pPr/>
              <a:t>2012/11/27 Tuesday</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6AF5E14-790D-4F3D-9100-4398C3259B2F}" type="slidenum">
              <a:rPr lang="zh-CN" altLang="en-US" smtClean="0"/>
              <a:pPr/>
              <a:t>‹#›</a:t>
            </a:fld>
            <a:endParaRPr lang="zh-CN" altLang="en-US"/>
          </a:p>
        </p:txBody>
      </p:sp>
    </p:spTree>
    <p:extLst>
      <p:ext uri="{BB962C8B-B14F-4D97-AF65-F5344CB8AC3E}">
        <p14:creationId xmlns:p14="http://schemas.microsoft.com/office/powerpoint/2010/main" val="7107812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F6AF5E14-790D-4F3D-9100-4398C3259B2F}" type="slidenum">
              <a:rPr lang="zh-CN" altLang="en-US" smtClean="0"/>
              <a:pPr/>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F6AF5E14-790D-4F3D-9100-4398C3259B2F}" type="slidenum">
              <a:rPr lang="zh-CN" altLang="en-US" smtClean="0"/>
              <a:pPr/>
              <a:t>10</a:t>
            </a:fld>
            <a:endParaRPr lang="zh-CN" altLang="en-US"/>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F6AF5E14-790D-4F3D-9100-4398C3259B2F}" type="slidenum">
              <a:rPr lang="zh-CN" altLang="en-US" smtClean="0"/>
              <a:pPr/>
              <a:t>100</a:t>
            </a:fld>
            <a:endParaRPr lang="zh-CN" altLang="en-US"/>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F6AF5E14-790D-4F3D-9100-4398C3259B2F}" type="slidenum">
              <a:rPr lang="zh-CN" altLang="en-US" smtClean="0"/>
              <a:pPr/>
              <a:t>101</a:t>
            </a:fld>
            <a:endParaRPr lang="zh-CN" altLang="en-US"/>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F6AF5E14-790D-4F3D-9100-4398C3259B2F}" type="slidenum">
              <a:rPr lang="zh-CN" altLang="en-US" smtClean="0"/>
              <a:pPr/>
              <a:t>102</a:t>
            </a:fld>
            <a:endParaRPr lang="zh-CN" altLang="en-US"/>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F6AF5E14-790D-4F3D-9100-4398C3259B2F}" type="slidenum">
              <a:rPr lang="zh-CN" altLang="en-US" smtClean="0"/>
              <a:pPr/>
              <a:t>103</a:t>
            </a:fld>
            <a:endParaRPr lang="zh-CN" altLang="en-US"/>
          </a:p>
        </p:txBody>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F6AF5E14-790D-4F3D-9100-4398C3259B2F}" type="slidenum">
              <a:rPr lang="zh-CN" altLang="en-US" smtClean="0"/>
              <a:pPr/>
              <a:t>104</a:t>
            </a:fld>
            <a:endParaRPr lang="zh-CN" altLang="en-US"/>
          </a:p>
        </p:txBody>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F6AF5E14-790D-4F3D-9100-4398C3259B2F}" type="slidenum">
              <a:rPr lang="zh-CN" altLang="en-US" smtClean="0"/>
              <a:pPr/>
              <a:t>105</a:t>
            </a:fld>
            <a:endParaRPr lang="zh-CN" altLang="en-US"/>
          </a:p>
        </p:txBody>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F6AF5E14-790D-4F3D-9100-4398C3259B2F}" type="slidenum">
              <a:rPr lang="zh-CN" altLang="en-US" smtClean="0"/>
              <a:pPr/>
              <a:t>106</a:t>
            </a:fld>
            <a:endParaRPr lang="zh-CN" altLang="en-US"/>
          </a:p>
        </p:txBody>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F6AF5E14-790D-4F3D-9100-4398C3259B2F}" type="slidenum">
              <a:rPr lang="zh-CN" altLang="en-US" smtClean="0"/>
              <a:pPr/>
              <a:t>107</a:t>
            </a:fld>
            <a:endParaRPr lang="zh-CN" altLang="en-US"/>
          </a:p>
        </p:txBody>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F6AF5E14-790D-4F3D-9100-4398C3259B2F}" type="slidenum">
              <a:rPr lang="zh-CN" altLang="en-US" smtClean="0"/>
              <a:pPr/>
              <a:t>108</a:t>
            </a:fld>
            <a:endParaRPr lang="zh-CN" altLang="en-US"/>
          </a:p>
        </p:txBody>
      </p:sp>
    </p:spTree>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F6AF5E14-790D-4F3D-9100-4398C3259B2F}" type="slidenum">
              <a:rPr lang="zh-CN" altLang="en-US" smtClean="0"/>
              <a:pPr/>
              <a:t>109</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F6AF5E14-790D-4F3D-9100-4398C3259B2F}" type="slidenum">
              <a:rPr lang="zh-CN" altLang="en-US" smtClean="0"/>
              <a:pPr/>
              <a:t>11</a:t>
            </a:fld>
            <a:endParaRPr lang="zh-CN" altLang="en-US"/>
          </a:p>
        </p:txBody>
      </p:sp>
    </p:spTree>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F6AF5E14-790D-4F3D-9100-4398C3259B2F}" type="slidenum">
              <a:rPr lang="zh-CN" altLang="en-US" smtClean="0"/>
              <a:pPr/>
              <a:t>110</a:t>
            </a:fld>
            <a:endParaRPr lang="zh-CN" altLang="en-US"/>
          </a:p>
        </p:txBody>
      </p:sp>
    </p:spTree>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F6AF5E14-790D-4F3D-9100-4398C3259B2F}" type="slidenum">
              <a:rPr lang="zh-CN" altLang="en-US" smtClean="0"/>
              <a:pPr/>
              <a:t>111</a:t>
            </a:fld>
            <a:endParaRPr lang="zh-CN" altLang="en-US"/>
          </a:p>
        </p:txBody>
      </p:sp>
    </p:spTree>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F6AF5E14-790D-4F3D-9100-4398C3259B2F}" type="slidenum">
              <a:rPr lang="zh-CN" altLang="en-US" smtClean="0"/>
              <a:pPr/>
              <a:t>112</a:t>
            </a:fld>
            <a:endParaRPr lang="zh-CN" altLang="en-US"/>
          </a:p>
        </p:txBody>
      </p:sp>
    </p:spTree>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F6AF5E14-790D-4F3D-9100-4398C3259B2F}" type="slidenum">
              <a:rPr lang="zh-CN" altLang="en-US" smtClean="0"/>
              <a:pPr/>
              <a:t>113</a:t>
            </a:fld>
            <a:endParaRPr lang="zh-CN" altLang="en-US"/>
          </a:p>
        </p:txBody>
      </p:sp>
    </p:spTree>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F6AF5E14-790D-4F3D-9100-4398C3259B2F}" type="slidenum">
              <a:rPr lang="zh-CN" altLang="en-US" smtClean="0"/>
              <a:pPr/>
              <a:t>114</a:t>
            </a:fld>
            <a:endParaRPr lang="zh-CN" altLang="en-US"/>
          </a:p>
        </p:txBody>
      </p:sp>
    </p:spTree>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F6AF5E14-790D-4F3D-9100-4398C3259B2F}" type="slidenum">
              <a:rPr lang="zh-CN" altLang="en-US" smtClean="0"/>
              <a:pPr/>
              <a:t>115</a:t>
            </a:fld>
            <a:endParaRPr lang="zh-CN" altLang="en-US"/>
          </a:p>
        </p:txBody>
      </p:sp>
    </p:spTree>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F6AF5E14-790D-4F3D-9100-4398C3259B2F}" type="slidenum">
              <a:rPr lang="zh-CN" altLang="en-US" smtClean="0"/>
              <a:pPr/>
              <a:t>116</a:t>
            </a:fld>
            <a:endParaRPr lang="zh-CN" altLang="en-US"/>
          </a:p>
        </p:txBody>
      </p:sp>
    </p:spTree>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F6AF5E14-790D-4F3D-9100-4398C3259B2F}" type="slidenum">
              <a:rPr lang="zh-CN" altLang="en-US" smtClean="0"/>
              <a:pPr/>
              <a:t>117</a:t>
            </a:fld>
            <a:endParaRPr lang="zh-CN" altLang="en-US"/>
          </a:p>
        </p:txBody>
      </p:sp>
    </p:spTree>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F6AF5E14-790D-4F3D-9100-4398C3259B2F}" type="slidenum">
              <a:rPr lang="zh-CN" altLang="en-US" smtClean="0"/>
              <a:pPr/>
              <a:t>118</a:t>
            </a:fld>
            <a:endParaRPr lang="zh-CN" altLang="en-US"/>
          </a:p>
        </p:txBody>
      </p:sp>
    </p:spTree>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F6AF5E14-790D-4F3D-9100-4398C3259B2F}" type="slidenum">
              <a:rPr lang="zh-CN" altLang="en-US" smtClean="0"/>
              <a:pPr/>
              <a:t>119</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F6AF5E14-790D-4F3D-9100-4398C3259B2F}" type="slidenum">
              <a:rPr lang="zh-CN" altLang="en-US" smtClean="0"/>
              <a:pPr/>
              <a:t>12</a:t>
            </a:fld>
            <a:endParaRPr lang="zh-CN" altLang="en-US"/>
          </a:p>
        </p:txBody>
      </p:sp>
    </p:spTree>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F6AF5E14-790D-4F3D-9100-4398C3259B2F}" type="slidenum">
              <a:rPr lang="zh-CN" altLang="en-US" smtClean="0"/>
              <a:pPr/>
              <a:t>120</a:t>
            </a:fld>
            <a:endParaRPr lang="zh-CN" altLang="en-US"/>
          </a:p>
        </p:txBody>
      </p:sp>
    </p:spTree>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F6AF5E14-790D-4F3D-9100-4398C3259B2F}" type="slidenum">
              <a:rPr lang="zh-CN" altLang="en-US" smtClean="0"/>
              <a:pPr/>
              <a:t>121</a:t>
            </a:fld>
            <a:endParaRPr lang="zh-CN" altLang="en-US"/>
          </a:p>
        </p:txBody>
      </p:sp>
    </p:spTree>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F6AF5E14-790D-4F3D-9100-4398C3259B2F}" type="slidenum">
              <a:rPr lang="zh-CN" altLang="en-US" smtClean="0"/>
              <a:pPr/>
              <a:t>122</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F6AF5E14-790D-4F3D-9100-4398C3259B2F}" type="slidenum">
              <a:rPr lang="zh-CN" altLang="en-US" smtClean="0"/>
              <a:pPr/>
              <a:t>13</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F6AF5E14-790D-4F3D-9100-4398C3259B2F}" type="slidenum">
              <a:rPr lang="zh-CN" altLang="en-US" smtClean="0"/>
              <a:pPr/>
              <a:t>14</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F6AF5E14-790D-4F3D-9100-4398C3259B2F}" type="slidenum">
              <a:rPr lang="zh-CN" altLang="en-US" smtClean="0"/>
              <a:pPr/>
              <a:t>15</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F6AF5E14-790D-4F3D-9100-4398C3259B2F}" type="slidenum">
              <a:rPr lang="zh-CN" altLang="en-US" smtClean="0"/>
              <a:pPr/>
              <a:t>16</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F6AF5E14-790D-4F3D-9100-4398C3259B2F}" type="slidenum">
              <a:rPr lang="zh-CN" altLang="en-US" smtClean="0"/>
              <a:pPr/>
              <a:t>17</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F6AF5E14-790D-4F3D-9100-4398C3259B2F}" type="slidenum">
              <a:rPr lang="zh-CN" altLang="en-US" smtClean="0"/>
              <a:pPr/>
              <a:t>18</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F6AF5E14-790D-4F3D-9100-4398C3259B2F}" type="slidenum">
              <a:rPr lang="zh-CN" altLang="en-US" smtClean="0"/>
              <a:pPr/>
              <a:t>19</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F6AF5E14-790D-4F3D-9100-4398C3259B2F}" type="slidenum">
              <a:rPr lang="zh-CN" altLang="en-US" smtClean="0"/>
              <a:pPr/>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F6AF5E14-790D-4F3D-9100-4398C3259B2F}" type="slidenum">
              <a:rPr lang="zh-CN" altLang="en-US" smtClean="0"/>
              <a:pPr/>
              <a:t>20</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F6AF5E14-790D-4F3D-9100-4398C3259B2F}" type="slidenum">
              <a:rPr lang="zh-CN" altLang="en-US" smtClean="0"/>
              <a:pPr/>
              <a:t>21</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F6AF5E14-790D-4F3D-9100-4398C3259B2F}" type="slidenum">
              <a:rPr lang="zh-CN" altLang="en-US" smtClean="0"/>
              <a:pPr/>
              <a:t>22</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F6AF5E14-790D-4F3D-9100-4398C3259B2F}" type="slidenum">
              <a:rPr lang="zh-CN" altLang="en-US" smtClean="0"/>
              <a:pPr/>
              <a:t>23</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F6AF5E14-790D-4F3D-9100-4398C3259B2F}" type="slidenum">
              <a:rPr lang="zh-CN" altLang="en-US" smtClean="0"/>
              <a:pPr/>
              <a:t>24</a:t>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F6AF5E14-790D-4F3D-9100-4398C3259B2F}" type="slidenum">
              <a:rPr lang="zh-CN" altLang="en-US" smtClean="0"/>
              <a:pPr/>
              <a:t>25</a:t>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幻灯片图像占位符 1"/>
          <p:cNvSpPr>
            <a:spLocks noGrp="1" noRot="1" noChangeAspect="1" noTextEdit="1"/>
          </p:cNvSpPr>
          <p:nvPr>
            <p:ph type="sldImg"/>
          </p:nvPr>
        </p:nvSpPr>
        <p:spPr bwMode="auto">
          <a:noFill/>
          <a:ln>
            <a:solidFill>
              <a:srgbClr val="000000"/>
            </a:solidFill>
            <a:miter lim="800000"/>
            <a:headEnd/>
            <a:tailEnd/>
          </a:ln>
        </p:spPr>
      </p:sp>
      <p:sp>
        <p:nvSpPr>
          <p:cNvPr id="130051"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130052"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79E1E568-33BC-4F1C-9422-AE71B75AF343}" type="slidenum">
              <a:rPr lang="zh-CN" altLang="en-US"/>
              <a:pPr fontAlgn="base">
                <a:spcBef>
                  <a:spcPct val="0"/>
                </a:spcBef>
                <a:spcAft>
                  <a:spcPct val="0"/>
                </a:spcAft>
              </a:pPr>
              <a:t>26</a:t>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F6AF5E14-790D-4F3D-9100-4398C3259B2F}" type="slidenum">
              <a:rPr lang="zh-CN" altLang="en-US" smtClean="0"/>
              <a:pPr/>
              <a:t>27</a:t>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F6AF5E14-790D-4F3D-9100-4398C3259B2F}" type="slidenum">
              <a:rPr lang="zh-CN" altLang="en-US" smtClean="0"/>
              <a:pPr/>
              <a:t>28</a:t>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F6AF5E14-790D-4F3D-9100-4398C3259B2F}" type="slidenum">
              <a:rPr lang="zh-CN" altLang="en-US" smtClean="0"/>
              <a:pPr/>
              <a:t>29</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F6AF5E14-790D-4F3D-9100-4398C3259B2F}" type="slidenum">
              <a:rPr lang="zh-CN" altLang="en-US" smtClean="0"/>
              <a:pPr/>
              <a:t>3</a:t>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F6AF5E14-790D-4F3D-9100-4398C3259B2F}" type="slidenum">
              <a:rPr lang="zh-CN" altLang="en-US" smtClean="0"/>
              <a:pPr/>
              <a:t>30</a:t>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F6AF5E14-790D-4F3D-9100-4398C3259B2F}" type="slidenum">
              <a:rPr lang="zh-CN" altLang="en-US" smtClean="0"/>
              <a:pPr/>
              <a:t>31</a:t>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F6AF5E14-790D-4F3D-9100-4398C3259B2F}" type="slidenum">
              <a:rPr lang="zh-CN" altLang="en-US" smtClean="0"/>
              <a:pPr/>
              <a:t>32</a:t>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F6AF5E14-790D-4F3D-9100-4398C3259B2F}" type="slidenum">
              <a:rPr lang="zh-CN" altLang="en-US" smtClean="0"/>
              <a:pPr/>
              <a:t>33</a:t>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F6AF5E14-790D-4F3D-9100-4398C3259B2F}" type="slidenum">
              <a:rPr lang="zh-CN" altLang="en-US" smtClean="0"/>
              <a:pPr/>
              <a:t>34</a:t>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F6AF5E14-790D-4F3D-9100-4398C3259B2F}" type="slidenum">
              <a:rPr lang="zh-CN" altLang="en-US" smtClean="0"/>
              <a:pPr/>
              <a:t>35</a:t>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F6AF5E14-790D-4F3D-9100-4398C3259B2F}" type="slidenum">
              <a:rPr lang="zh-CN" altLang="en-US" smtClean="0"/>
              <a:pPr/>
              <a:t>36</a:t>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F6AF5E14-790D-4F3D-9100-4398C3259B2F}" type="slidenum">
              <a:rPr lang="zh-CN" altLang="en-US" smtClean="0"/>
              <a:pPr/>
              <a:t>37</a:t>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F6AF5E14-790D-4F3D-9100-4398C3259B2F}" type="slidenum">
              <a:rPr lang="zh-CN" altLang="en-US" smtClean="0"/>
              <a:pPr/>
              <a:t>38</a:t>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F6AF5E14-790D-4F3D-9100-4398C3259B2F}" type="slidenum">
              <a:rPr lang="zh-CN" altLang="en-US" smtClean="0"/>
              <a:pPr/>
              <a:t>39</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F6AF5E14-790D-4F3D-9100-4398C3259B2F}" type="slidenum">
              <a:rPr lang="zh-CN" altLang="en-US" smtClean="0"/>
              <a:pPr/>
              <a:t>4</a:t>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F6AF5E14-790D-4F3D-9100-4398C3259B2F}" type="slidenum">
              <a:rPr lang="zh-CN" altLang="en-US" smtClean="0"/>
              <a:pPr/>
              <a:t>40</a:t>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F6AF5E14-790D-4F3D-9100-4398C3259B2F}" type="slidenum">
              <a:rPr lang="zh-CN" altLang="en-US" smtClean="0"/>
              <a:pPr/>
              <a:t>41</a:t>
            </a:fld>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F6AF5E14-790D-4F3D-9100-4398C3259B2F}" type="slidenum">
              <a:rPr lang="zh-CN" altLang="en-US" smtClean="0"/>
              <a:pPr/>
              <a:t>42</a:t>
            </a:fld>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F6AF5E14-790D-4F3D-9100-4398C3259B2F}" type="slidenum">
              <a:rPr lang="zh-CN" altLang="en-US" smtClean="0"/>
              <a:pPr/>
              <a:t>43</a:t>
            </a:fld>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F6AF5E14-790D-4F3D-9100-4398C3259B2F}" type="slidenum">
              <a:rPr lang="zh-CN" altLang="en-US" smtClean="0"/>
              <a:pPr/>
              <a:t>44</a:t>
            </a:fld>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F6AF5E14-790D-4F3D-9100-4398C3259B2F}" type="slidenum">
              <a:rPr lang="zh-CN" altLang="en-US" smtClean="0"/>
              <a:pPr/>
              <a:t>45</a:t>
            </a:fld>
            <a:endParaRPr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F6AF5E14-790D-4F3D-9100-4398C3259B2F}" type="slidenum">
              <a:rPr lang="zh-CN" altLang="en-US" smtClean="0"/>
              <a:pPr/>
              <a:t>46</a:t>
            </a:fld>
            <a:endParaRPr lang="zh-CN"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F6AF5E14-790D-4F3D-9100-4398C3259B2F}" type="slidenum">
              <a:rPr lang="zh-CN" altLang="en-US" smtClean="0"/>
              <a:pPr/>
              <a:t>47</a:t>
            </a:fld>
            <a:endParaRPr lang="zh-CN"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F6AF5E14-790D-4F3D-9100-4398C3259B2F}" type="slidenum">
              <a:rPr lang="zh-CN" altLang="en-US" smtClean="0"/>
              <a:pPr/>
              <a:t>48</a:t>
            </a:fld>
            <a:endParaRPr lang="zh-CN"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F6AF5E14-790D-4F3D-9100-4398C3259B2F}" type="slidenum">
              <a:rPr lang="zh-CN" altLang="en-US" smtClean="0"/>
              <a:pPr/>
              <a:t>49</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F6AF5E14-790D-4F3D-9100-4398C3259B2F}" type="slidenum">
              <a:rPr lang="zh-CN" altLang="en-US" smtClean="0"/>
              <a:pPr/>
              <a:t>5</a:t>
            </a:fld>
            <a:endParaRPr lang="zh-CN"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F6AF5E14-790D-4F3D-9100-4398C3259B2F}" type="slidenum">
              <a:rPr lang="zh-CN" altLang="en-US" smtClean="0"/>
              <a:pPr/>
              <a:t>50</a:t>
            </a:fld>
            <a:endParaRPr lang="zh-CN"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F6AF5E14-790D-4F3D-9100-4398C3259B2F}" type="slidenum">
              <a:rPr lang="zh-CN" altLang="en-US" smtClean="0"/>
              <a:pPr/>
              <a:t>51</a:t>
            </a:fld>
            <a:endParaRPr lang="zh-CN"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F6AF5E14-790D-4F3D-9100-4398C3259B2F}" type="slidenum">
              <a:rPr lang="zh-CN" altLang="en-US" smtClean="0"/>
              <a:pPr/>
              <a:t>52</a:t>
            </a:fld>
            <a:endParaRPr lang="zh-CN"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F6AF5E14-790D-4F3D-9100-4398C3259B2F}" type="slidenum">
              <a:rPr lang="zh-CN" altLang="en-US" smtClean="0"/>
              <a:pPr/>
              <a:t>53</a:t>
            </a:fld>
            <a:endParaRPr lang="zh-CN"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F6AF5E14-790D-4F3D-9100-4398C3259B2F}" type="slidenum">
              <a:rPr lang="zh-CN" altLang="en-US" smtClean="0"/>
              <a:pPr/>
              <a:t>54</a:t>
            </a:fld>
            <a:endParaRPr lang="zh-CN"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F6AF5E14-790D-4F3D-9100-4398C3259B2F}" type="slidenum">
              <a:rPr lang="zh-CN" altLang="en-US" smtClean="0"/>
              <a:pPr/>
              <a:t>55</a:t>
            </a:fld>
            <a:endParaRPr lang="zh-CN" alt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F6AF5E14-790D-4F3D-9100-4398C3259B2F}" type="slidenum">
              <a:rPr lang="zh-CN" altLang="en-US" smtClean="0"/>
              <a:pPr/>
              <a:t>56</a:t>
            </a:fld>
            <a:endParaRPr lang="zh-CN" alt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F6AF5E14-790D-4F3D-9100-4398C3259B2F}" type="slidenum">
              <a:rPr lang="zh-CN" altLang="en-US" smtClean="0"/>
              <a:pPr/>
              <a:t>57</a:t>
            </a:fld>
            <a:endParaRPr lang="zh-CN" alt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F6AF5E14-790D-4F3D-9100-4398C3259B2F}" type="slidenum">
              <a:rPr lang="zh-CN" altLang="en-US" smtClean="0"/>
              <a:pPr/>
              <a:t>58</a:t>
            </a:fld>
            <a:endParaRPr lang="zh-CN" alt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F6AF5E14-790D-4F3D-9100-4398C3259B2F}" type="slidenum">
              <a:rPr lang="zh-CN" altLang="en-US" smtClean="0"/>
              <a:pPr/>
              <a:t>59</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F6AF5E14-790D-4F3D-9100-4398C3259B2F}" type="slidenum">
              <a:rPr lang="zh-CN" altLang="en-US" smtClean="0"/>
              <a:pPr/>
              <a:t>6</a:t>
            </a:fld>
            <a:endParaRPr lang="zh-CN" alt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F6AF5E14-790D-4F3D-9100-4398C3259B2F}" type="slidenum">
              <a:rPr lang="zh-CN" altLang="en-US" smtClean="0"/>
              <a:pPr/>
              <a:t>60</a:t>
            </a:fld>
            <a:endParaRPr lang="zh-CN" alt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F6AF5E14-790D-4F3D-9100-4398C3259B2F}" type="slidenum">
              <a:rPr lang="zh-CN" altLang="en-US" smtClean="0"/>
              <a:pPr/>
              <a:t>61</a:t>
            </a:fld>
            <a:endParaRPr lang="zh-CN" alt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F6AF5E14-790D-4F3D-9100-4398C3259B2F}" type="slidenum">
              <a:rPr lang="zh-CN" altLang="en-US" smtClean="0"/>
              <a:pPr/>
              <a:t>62</a:t>
            </a:fld>
            <a:endParaRPr lang="zh-CN" alt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F6AF5E14-790D-4F3D-9100-4398C3259B2F}" type="slidenum">
              <a:rPr lang="zh-CN" altLang="en-US" smtClean="0"/>
              <a:pPr/>
              <a:t>63</a:t>
            </a:fld>
            <a:endParaRPr lang="zh-CN" alt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F6AF5E14-790D-4F3D-9100-4398C3259B2F}" type="slidenum">
              <a:rPr lang="zh-CN" altLang="en-US" smtClean="0"/>
              <a:pPr/>
              <a:t>64</a:t>
            </a:fld>
            <a:endParaRPr lang="zh-CN" alt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F6AF5E14-790D-4F3D-9100-4398C3259B2F}" type="slidenum">
              <a:rPr lang="zh-CN" altLang="en-US" smtClean="0"/>
              <a:pPr/>
              <a:t>65</a:t>
            </a:fld>
            <a:endParaRPr lang="zh-CN" alt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F6AF5E14-790D-4F3D-9100-4398C3259B2F}" type="slidenum">
              <a:rPr lang="zh-CN" altLang="en-US" smtClean="0"/>
              <a:pPr/>
              <a:t>66</a:t>
            </a:fld>
            <a:endParaRPr lang="zh-CN" altLang="en-U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F6AF5E14-790D-4F3D-9100-4398C3259B2F}" type="slidenum">
              <a:rPr lang="zh-CN" altLang="en-US" smtClean="0"/>
              <a:pPr/>
              <a:t>67</a:t>
            </a:fld>
            <a:endParaRPr lang="zh-CN" altLang="en-US"/>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F6AF5E14-790D-4F3D-9100-4398C3259B2F}" type="slidenum">
              <a:rPr lang="zh-CN" altLang="en-US" smtClean="0"/>
              <a:pPr/>
              <a:t>68</a:t>
            </a:fld>
            <a:endParaRPr lang="zh-CN" altLang="en-US"/>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F6AF5E14-790D-4F3D-9100-4398C3259B2F}" type="slidenum">
              <a:rPr lang="zh-CN" altLang="en-US" smtClean="0"/>
              <a:pPr/>
              <a:t>69</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F6AF5E14-790D-4F3D-9100-4398C3259B2F}" type="slidenum">
              <a:rPr lang="zh-CN" altLang="en-US" smtClean="0"/>
              <a:pPr/>
              <a:t>7</a:t>
            </a:fld>
            <a:endParaRPr lang="zh-CN" altLang="en-US"/>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F6AF5E14-790D-4F3D-9100-4398C3259B2F}" type="slidenum">
              <a:rPr lang="zh-CN" altLang="en-US" smtClean="0"/>
              <a:pPr/>
              <a:t>70</a:t>
            </a:fld>
            <a:endParaRPr lang="zh-CN" altLang="en-US"/>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F6AF5E14-790D-4F3D-9100-4398C3259B2F}" type="slidenum">
              <a:rPr lang="zh-CN" altLang="en-US" smtClean="0"/>
              <a:pPr/>
              <a:t>71</a:t>
            </a:fld>
            <a:endParaRPr lang="zh-CN" altLang="en-US"/>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F6AF5E14-790D-4F3D-9100-4398C3259B2F}" type="slidenum">
              <a:rPr lang="zh-CN" altLang="en-US" smtClean="0"/>
              <a:pPr/>
              <a:t>72</a:t>
            </a:fld>
            <a:endParaRPr lang="zh-CN" altLang="en-US"/>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F6AF5E14-790D-4F3D-9100-4398C3259B2F}" type="slidenum">
              <a:rPr lang="zh-CN" altLang="en-US" smtClean="0"/>
              <a:pPr/>
              <a:t>73</a:t>
            </a:fld>
            <a:endParaRPr lang="zh-CN" altLang="en-US"/>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F6AF5E14-790D-4F3D-9100-4398C3259B2F}" type="slidenum">
              <a:rPr lang="zh-CN" altLang="en-US" smtClean="0"/>
              <a:pPr/>
              <a:t>74</a:t>
            </a:fld>
            <a:endParaRPr lang="zh-CN" altLang="en-US"/>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F6AF5E14-790D-4F3D-9100-4398C3259B2F}" type="slidenum">
              <a:rPr lang="zh-CN" altLang="en-US" smtClean="0"/>
              <a:pPr/>
              <a:t>75</a:t>
            </a:fld>
            <a:endParaRPr lang="zh-CN" altLang="en-US"/>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F6AF5E14-790D-4F3D-9100-4398C3259B2F}" type="slidenum">
              <a:rPr lang="zh-CN" altLang="en-US" smtClean="0"/>
              <a:pPr/>
              <a:t>76</a:t>
            </a:fld>
            <a:endParaRPr lang="zh-CN" altLang="en-US"/>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F6AF5E14-790D-4F3D-9100-4398C3259B2F}" type="slidenum">
              <a:rPr lang="zh-CN" altLang="en-US" smtClean="0"/>
              <a:pPr/>
              <a:t>77</a:t>
            </a:fld>
            <a:endParaRPr lang="zh-CN" altLang="en-US"/>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F6AF5E14-790D-4F3D-9100-4398C3259B2F}" type="slidenum">
              <a:rPr lang="zh-CN" altLang="en-US" smtClean="0"/>
              <a:pPr/>
              <a:t>78</a:t>
            </a:fld>
            <a:endParaRPr lang="zh-CN" altLang="en-US"/>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F6AF5E14-790D-4F3D-9100-4398C3259B2F}" type="slidenum">
              <a:rPr lang="zh-CN" altLang="en-US" smtClean="0"/>
              <a:pPr/>
              <a:t>79</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F6AF5E14-790D-4F3D-9100-4398C3259B2F}" type="slidenum">
              <a:rPr lang="zh-CN" altLang="en-US" smtClean="0"/>
              <a:pPr/>
              <a:t>8</a:t>
            </a:fld>
            <a:endParaRPr lang="zh-CN" altLang="en-US"/>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F6AF5E14-790D-4F3D-9100-4398C3259B2F}" type="slidenum">
              <a:rPr lang="zh-CN" altLang="en-US" smtClean="0"/>
              <a:pPr/>
              <a:t>80</a:t>
            </a:fld>
            <a:endParaRPr lang="zh-CN" altLang="en-US"/>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F6AF5E14-790D-4F3D-9100-4398C3259B2F}" type="slidenum">
              <a:rPr lang="zh-CN" altLang="en-US" smtClean="0"/>
              <a:pPr/>
              <a:t>81</a:t>
            </a:fld>
            <a:endParaRPr lang="zh-CN" altLang="en-US"/>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F6AF5E14-790D-4F3D-9100-4398C3259B2F}" type="slidenum">
              <a:rPr lang="zh-CN" altLang="en-US" smtClean="0"/>
              <a:pPr/>
              <a:t>82</a:t>
            </a:fld>
            <a:endParaRPr lang="zh-CN" altLang="en-US"/>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F6AF5E14-790D-4F3D-9100-4398C3259B2F}" type="slidenum">
              <a:rPr lang="zh-CN" altLang="en-US" smtClean="0"/>
              <a:pPr/>
              <a:t>83</a:t>
            </a:fld>
            <a:endParaRPr lang="zh-CN" altLang="en-US"/>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F6AF5E14-790D-4F3D-9100-4398C3259B2F}" type="slidenum">
              <a:rPr lang="zh-CN" altLang="en-US" smtClean="0"/>
              <a:pPr/>
              <a:t>84</a:t>
            </a:fld>
            <a:endParaRPr lang="zh-CN" altLang="en-US"/>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F6AF5E14-790D-4F3D-9100-4398C3259B2F}" type="slidenum">
              <a:rPr lang="zh-CN" altLang="en-US" smtClean="0"/>
              <a:pPr/>
              <a:t>85</a:t>
            </a:fld>
            <a:endParaRPr lang="zh-CN" altLang="en-US"/>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F6AF5E14-790D-4F3D-9100-4398C3259B2F}" type="slidenum">
              <a:rPr lang="zh-CN" altLang="en-US" smtClean="0"/>
              <a:pPr/>
              <a:t>86</a:t>
            </a:fld>
            <a:endParaRPr lang="zh-CN" altLang="en-US"/>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F6AF5E14-790D-4F3D-9100-4398C3259B2F}" type="slidenum">
              <a:rPr lang="zh-CN" altLang="en-US" smtClean="0"/>
              <a:pPr/>
              <a:t>87</a:t>
            </a:fld>
            <a:endParaRPr lang="zh-CN" altLang="en-US"/>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F6AF5E14-790D-4F3D-9100-4398C3259B2F}" type="slidenum">
              <a:rPr lang="zh-CN" altLang="en-US" smtClean="0"/>
              <a:pPr/>
              <a:t>88</a:t>
            </a:fld>
            <a:endParaRPr lang="zh-CN" altLang="en-US"/>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F6AF5E14-790D-4F3D-9100-4398C3259B2F}" type="slidenum">
              <a:rPr lang="zh-CN" altLang="en-US" smtClean="0"/>
              <a:pPr/>
              <a:t>89</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F6AF5E14-790D-4F3D-9100-4398C3259B2F}" type="slidenum">
              <a:rPr lang="zh-CN" altLang="en-US" smtClean="0"/>
              <a:pPr/>
              <a:t>9</a:t>
            </a:fld>
            <a:endParaRPr lang="zh-CN" altLang="en-US"/>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F6AF5E14-790D-4F3D-9100-4398C3259B2F}" type="slidenum">
              <a:rPr lang="zh-CN" altLang="en-US" smtClean="0"/>
              <a:pPr/>
              <a:t>90</a:t>
            </a:fld>
            <a:endParaRPr lang="zh-CN" altLang="en-US"/>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F6AF5E14-790D-4F3D-9100-4398C3259B2F}" type="slidenum">
              <a:rPr lang="zh-CN" altLang="en-US" smtClean="0"/>
              <a:pPr/>
              <a:t>91</a:t>
            </a:fld>
            <a:endParaRPr lang="zh-CN" altLang="en-US"/>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F6AF5E14-790D-4F3D-9100-4398C3259B2F}" type="slidenum">
              <a:rPr lang="zh-CN" altLang="en-US" smtClean="0"/>
              <a:pPr/>
              <a:t>92</a:t>
            </a:fld>
            <a:endParaRPr lang="zh-CN" altLang="en-US"/>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F6AF5E14-790D-4F3D-9100-4398C3259B2F}" type="slidenum">
              <a:rPr lang="zh-CN" altLang="en-US" smtClean="0"/>
              <a:pPr/>
              <a:t>93</a:t>
            </a:fld>
            <a:endParaRPr lang="zh-CN" altLang="en-US"/>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F6AF5E14-790D-4F3D-9100-4398C3259B2F}" type="slidenum">
              <a:rPr lang="zh-CN" altLang="en-US" smtClean="0"/>
              <a:pPr/>
              <a:t>94</a:t>
            </a:fld>
            <a:endParaRPr lang="zh-CN" altLang="en-US"/>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F6AF5E14-790D-4F3D-9100-4398C3259B2F}" type="slidenum">
              <a:rPr lang="zh-CN" altLang="en-US" smtClean="0"/>
              <a:pPr/>
              <a:t>95</a:t>
            </a:fld>
            <a:endParaRPr lang="zh-CN" altLang="en-US"/>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F6AF5E14-790D-4F3D-9100-4398C3259B2F}" type="slidenum">
              <a:rPr lang="zh-CN" altLang="en-US" smtClean="0"/>
              <a:pPr/>
              <a:t>96</a:t>
            </a:fld>
            <a:endParaRPr lang="zh-CN" altLang="en-US"/>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F6AF5E14-790D-4F3D-9100-4398C3259B2F}" type="slidenum">
              <a:rPr lang="zh-CN" altLang="en-US" smtClean="0"/>
              <a:pPr/>
              <a:t>97</a:t>
            </a:fld>
            <a:endParaRPr lang="zh-CN" altLang="en-US"/>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F6AF5E14-790D-4F3D-9100-4398C3259B2F}" type="slidenum">
              <a:rPr lang="zh-CN" altLang="en-US" smtClean="0"/>
              <a:pPr/>
              <a:t>98</a:t>
            </a:fld>
            <a:endParaRPr lang="zh-CN" altLang="en-US"/>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F6AF5E14-790D-4F3D-9100-4398C3259B2F}" type="slidenum">
              <a:rPr lang="zh-CN" altLang="en-US" smtClean="0"/>
              <a:pPr/>
              <a:t>99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Ref idx="1001">
        <a:schemeClr val="bg2"/>
      </p:bgRef>
    </p:bg>
    <p:spTree>
      <p:nvGrpSpPr>
        <p:cNvPr id="1" name=""/>
        <p:cNvGrpSpPr/>
        <p:nvPr/>
      </p:nvGrpSpPr>
      <p:grpSpPr>
        <a:xfrm>
          <a:off x="0" y="0"/>
          <a:ext cx="0" cy="0"/>
          <a:chOff x="0" y="0"/>
          <a:chExt cx="0" cy="0"/>
        </a:xfrm>
      </p:grpSpPr>
      <p:sp>
        <p:nvSpPr>
          <p:cNvPr id="7" name="矩形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矩形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矩形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标题 7"/>
          <p:cNvSpPr>
            <a:spLocks noGrp="1"/>
          </p:cNvSpPr>
          <p:nvPr>
            <p:ph type="ctrTitle"/>
          </p:nvPr>
        </p:nvSpPr>
        <p:spPr>
          <a:xfrm>
            <a:off x="2362200" y="4038600"/>
            <a:ext cx="6477000" cy="1828800"/>
          </a:xfrm>
        </p:spPr>
        <p:txBody>
          <a:bodyPr anchor="b"/>
          <a:lstStyle>
            <a:lvl1pPr>
              <a:defRPr cap="all" baseline="0"/>
            </a:lvl1pPr>
          </a:lstStyle>
          <a:p>
            <a:r>
              <a:rPr kumimoji="0" lang="zh-CN" altLang="en-US" dirty="0" smtClean="0"/>
              <a:t>单击此处编辑母版标题样式</a:t>
            </a:r>
            <a:endParaRPr kumimoji="0" lang="en-US" dirty="0"/>
          </a:p>
        </p:txBody>
      </p:sp>
      <p:sp>
        <p:nvSpPr>
          <p:cNvPr id="9" name="副标题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
        <p:nvSpPr>
          <p:cNvPr id="28" name="日期占位符 27"/>
          <p:cNvSpPr>
            <a:spLocks noGrp="1"/>
          </p:cNvSpPr>
          <p:nvPr>
            <p:ph type="dt" sz="half" idx="10"/>
          </p:nvPr>
        </p:nvSpPr>
        <p:spPr>
          <a:xfrm>
            <a:off x="76200" y="6068699"/>
            <a:ext cx="2057400" cy="685800"/>
          </a:xfrm>
        </p:spPr>
        <p:txBody>
          <a:bodyPr>
            <a:noAutofit/>
          </a:bodyPr>
          <a:lstStyle>
            <a:lvl1pPr algn="ctr">
              <a:defRPr sz="2000" b="1">
                <a:solidFill>
                  <a:srgbClr val="FFFFFF"/>
                </a:solidFill>
                <a:latin typeface="Garamond" pitchFamily="18" charset="0"/>
              </a:defRPr>
            </a:lvl1pPr>
          </a:lstStyle>
          <a:p>
            <a:r>
              <a:rPr lang="en-US" altLang="zh-CN" smtClean="0"/>
              <a:t>Tsinghua University Chen Danqi</a:t>
            </a:r>
            <a:endParaRPr lang="zh-CN" altLang="en-US" dirty="0"/>
          </a:p>
        </p:txBody>
      </p:sp>
      <p:sp>
        <p:nvSpPr>
          <p:cNvPr id="17" name="页脚占位符 16"/>
          <p:cNvSpPr>
            <a:spLocks noGrp="1"/>
          </p:cNvSpPr>
          <p:nvPr>
            <p:ph type="ftr" sz="quarter" idx="11"/>
          </p:nvPr>
        </p:nvSpPr>
        <p:spPr>
          <a:xfrm>
            <a:off x="3071802" y="214290"/>
            <a:ext cx="5867400" cy="365125"/>
          </a:xfrm>
        </p:spPr>
        <p:txBody>
          <a:bodyPr/>
          <a:lstStyle>
            <a:lvl1pPr algn="r">
              <a:defRPr sz="2000" b="1">
                <a:solidFill>
                  <a:schemeClr val="tx2"/>
                </a:solidFill>
                <a:latin typeface="Garamond" pitchFamily="18" charset="0"/>
              </a:defRPr>
            </a:lvl1pPr>
          </a:lstStyle>
          <a:p>
            <a:r>
              <a:rPr lang="en-US" altLang="zh-CN" smtClean="0"/>
              <a:t>Tsinghua University Chen Danqi</a:t>
            </a:r>
            <a:endParaRPr lang="zh-CN" altLang="en-US" dirty="0"/>
          </a:p>
        </p:txBody>
      </p:sp>
    </p:spTree>
  </p:cSld>
  <p:clrMapOvr>
    <a:overrideClrMapping bg1="dk1" tx1="lt1" bg2="dk2" tx2="lt2" accent1="accent1" accent2="accent2" accent3="accent3" accent4="accent4" accent5="accent5" accent6="accent6" hlink="hlink" folHlink="folHlink"/>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r>
              <a:rPr lang="en-US" altLang="zh-CN" smtClean="0"/>
              <a:t>Tsinghua University Chen Danqi</a:t>
            </a:r>
            <a:endParaRPr lang="zh-CN" altLang="en-US"/>
          </a:p>
        </p:txBody>
      </p:sp>
      <p:sp>
        <p:nvSpPr>
          <p:cNvPr id="5" name="页脚占位符 4"/>
          <p:cNvSpPr>
            <a:spLocks noGrp="1"/>
          </p:cNvSpPr>
          <p:nvPr>
            <p:ph type="ftr" sz="quarter" idx="11"/>
          </p:nvPr>
        </p:nvSpPr>
        <p:spPr/>
        <p:txBody>
          <a:bodyPr/>
          <a:lstStyle/>
          <a:p>
            <a:r>
              <a:rPr lang="en-US" altLang="zh-CN" smtClean="0"/>
              <a:t>Tsinghua University Chen Danqi</a:t>
            </a:r>
            <a:endParaRPr lang="zh-CN" altLang="en-US"/>
          </a:p>
        </p:txBody>
      </p:sp>
      <p:sp>
        <p:nvSpPr>
          <p:cNvPr id="6" name="灯片编号占位符 5"/>
          <p:cNvSpPr>
            <a:spLocks noGrp="1"/>
          </p:cNvSpPr>
          <p:nvPr>
            <p:ph type="sldNum" sz="quarter" idx="12"/>
          </p:nvPr>
        </p:nvSpPr>
        <p:spPr/>
        <p:txBody>
          <a:bodyPr/>
          <a:lstStyle/>
          <a:p>
            <a:fld id="{33B9EFB3-99FD-4EB2-A27B-250ED3B66B83}" type="slidenum">
              <a:rPr lang="zh-CN" altLang="en-US" smtClean="0"/>
              <a:pPr/>
              <a:t>‹#›</a:t>
            </a:fld>
            <a:endParaRPr lang="zh-CN" alt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bg>
      <p:bgRef idx="1001">
        <a:schemeClr val="bg1"/>
      </p:bgRef>
    </p:bg>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53200" y="609600"/>
            <a:ext cx="2057400" cy="5516563"/>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609600"/>
            <a:ext cx="5562600" cy="5516564"/>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a:xfrm>
            <a:off x="6553200" y="6248402"/>
            <a:ext cx="2209800" cy="365125"/>
          </a:xfrm>
        </p:spPr>
        <p:txBody>
          <a:bodyPr/>
          <a:lstStyle/>
          <a:p>
            <a:r>
              <a:rPr lang="en-US" altLang="zh-CN" smtClean="0"/>
              <a:t>Tsinghua University Chen Danqi</a:t>
            </a:r>
            <a:endParaRPr lang="zh-CN" altLang="en-US"/>
          </a:p>
        </p:txBody>
      </p:sp>
      <p:sp>
        <p:nvSpPr>
          <p:cNvPr id="5" name="页脚占位符 4"/>
          <p:cNvSpPr>
            <a:spLocks noGrp="1"/>
          </p:cNvSpPr>
          <p:nvPr>
            <p:ph type="ftr" sz="quarter" idx="11"/>
          </p:nvPr>
        </p:nvSpPr>
        <p:spPr>
          <a:xfrm>
            <a:off x="457201" y="6248207"/>
            <a:ext cx="5573483" cy="365125"/>
          </a:xfrm>
        </p:spPr>
        <p:txBody>
          <a:bodyPr/>
          <a:lstStyle/>
          <a:p>
            <a:r>
              <a:rPr lang="en-US" altLang="zh-CN" smtClean="0"/>
              <a:t>Tsinghua University Chen Danqi</a:t>
            </a:r>
            <a:endParaRPr lang="zh-CN" altLang="en-US"/>
          </a:p>
        </p:txBody>
      </p:sp>
      <p:sp>
        <p:nvSpPr>
          <p:cNvPr id="7" name="矩形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矩形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矩形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灯片编号占位符 5"/>
          <p:cNvSpPr>
            <a:spLocks noGrp="1"/>
          </p:cNvSpPr>
          <p:nvPr>
            <p:ph type="sldNum" sz="quarter" idx="12"/>
          </p:nvPr>
        </p:nvSpPr>
        <p:spPr>
          <a:xfrm rot="5400000">
            <a:off x="5989638" y="144462"/>
            <a:ext cx="533400" cy="244476"/>
          </a:xfrm>
        </p:spPr>
        <p:txBody>
          <a:bodyPr/>
          <a:lstStyle/>
          <a:p>
            <a:fld id="{33B9EFB3-99FD-4EB2-A27B-250ED3B66B83}" type="slidenum">
              <a:rPr lang="zh-CN" altLang="en-US" smtClean="0"/>
              <a:pPr/>
              <a:t>‹#›</a:t>
            </a:fld>
            <a:endParaRPr lang="zh-CN" altLang="en-US"/>
          </a:p>
        </p:txBody>
      </p:sp>
    </p:spTree>
  </p:cSld>
  <p:clrMapOvr>
    <a:overrideClrMapping bg1="lt1" tx1="dk1" bg2="lt2" tx2="dk2" accent1="accent1" accent2="accent2" accent3="accent3" accent4="accent4" accent5="accent5" accent6="accent6" hlink="hlink" folHlink="folHlink"/>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12648" y="228600"/>
            <a:ext cx="8153400" cy="990600"/>
          </a:xfrm>
        </p:spPr>
        <p:txBody>
          <a:bodyPr/>
          <a:lstStyle/>
          <a:p>
            <a:r>
              <a:rPr kumimoji="0" lang="zh-CN" altLang="en-US" dirty="0" smtClean="0"/>
              <a:t>单击此处编辑母版标题样式</a:t>
            </a:r>
            <a:endParaRPr kumimoji="0" lang="en-US" dirty="0"/>
          </a:p>
        </p:txBody>
      </p:sp>
      <p:sp>
        <p:nvSpPr>
          <p:cNvPr id="4" name="日期占位符 3"/>
          <p:cNvSpPr>
            <a:spLocks noGrp="1"/>
          </p:cNvSpPr>
          <p:nvPr>
            <p:ph type="dt" sz="half" idx="10"/>
          </p:nvPr>
        </p:nvSpPr>
        <p:spPr>
          <a:xfrm>
            <a:off x="5572132" y="2857496"/>
            <a:ext cx="2667000" cy="365125"/>
          </a:xfrm>
        </p:spPr>
        <p:txBody>
          <a:bodyPr/>
          <a:lstStyle>
            <a:lvl1pPr>
              <a:defRPr sz="1400"/>
            </a:lvl1pPr>
          </a:lstStyle>
          <a:p>
            <a:r>
              <a:rPr lang="en-US" altLang="zh-CN" smtClean="0"/>
              <a:t>Tsinghua University Chen Danqi</a:t>
            </a:r>
            <a:endParaRPr lang="zh-CN" altLang="en-US" dirty="0"/>
          </a:p>
        </p:txBody>
      </p:sp>
      <p:sp>
        <p:nvSpPr>
          <p:cNvPr id="5" name="页脚占位符 4"/>
          <p:cNvSpPr>
            <a:spLocks noGrp="1"/>
          </p:cNvSpPr>
          <p:nvPr>
            <p:ph type="ftr" sz="quarter" idx="11"/>
          </p:nvPr>
        </p:nvSpPr>
        <p:spPr/>
        <p:txBody>
          <a:bodyPr/>
          <a:lstStyle/>
          <a:p>
            <a:r>
              <a:rPr lang="en-US" altLang="zh-CN" smtClean="0"/>
              <a:t>Tsinghua University Chen Danqi</a:t>
            </a:r>
            <a:endParaRPr lang="zh-CN" altLang="en-US" dirty="0"/>
          </a:p>
        </p:txBody>
      </p:sp>
      <p:sp>
        <p:nvSpPr>
          <p:cNvPr id="6" name="灯片编号占位符 5"/>
          <p:cNvSpPr>
            <a:spLocks noGrp="1"/>
          </p:cNvSpPr>
          <p:nvPr>
            <p:ph type="sldNum" sz="quarter" idx="12"/>
          </p:nvPr>
        </p:nvSpPr>
        <p:spPr/>
        <p:txBody>
          <a:bodyPr/>
          <a:lstStyle>
            <a:lvl1pPr>
              <a:defRPr>
                <a:solidFill>
                  <a:srgbClr val="FFFFFF"/>
                </a:solidFill>
              </a:defRPr>
            </a:lvl1pPr>
          </a:lstStyle>
          <a:p>
            <a:fld id="{33B9EFB3-99FD-4EB2-A27B-250ED3B66B83}" type="slidenum">
              <a:rPr lang="zh-CN" altLang="en-US" smtClean="0"/>
              <a:pPr/>
              <a:t>‹#›</a:t>
            </a:fld>
            <a:endParaRPr lang="zh-CN" altLang="en-US"/>
          </a:p>
        </p:txBody>
      </p:sp>
      <p:sp>
        <p:nvSpPr>
          <p:cNvPr id="8" name="内容占位符 7"/>
          <p:cNvSpPr>
            <a:spLocks noGrp="1"/>
          </p:cNvSpPr>
          <p:nvPr>
            <p:ph sz="quarter" idx="1"/>
          </p:nvPr>
        </p:nvSpPr>
        <p:spPr>
          <a:xfrm>
            <a:off x="612648" y="1600200"/>
            <a:ext cx="8153400" cy="4495800"/>
          </a:xfrm>
        </p:spPr>
        <p:txBody>
          <a:bodyPr/>
          <a:lstStyle/>
          <a:p>
            <a:pPr lvl="0" eaLnBrk="1" latinLnBrk="0" hangingPunct="1"/>
            <a:r>
              <a:rPr lang="zh-CN" altLang="en-US" dirty="0" smtClean="0"/>
              <a:t>单击此处编辑母版文本样式</a:t>
            </a:r>
          </a:p>
          <a:p>
            <a:pPr lvl="1" eaLnBrk="1" latinLnBrk="0" hangingPunct="1"/>
            <a:r>
              <a:rPr lang="zh-CN" altLang="en-US" dirty="0" smtClean="0"/>
              <a:t>第二级</a:t>
            </a:r>
          </a:p>
          <a:p>
            <a:pPr lvl="2" eaLnBrk="1" latinLnBrk="0" hangingPunct="1"/>
            <a:r>
              <a:rPr lang="zh-CN" altLang="en-US" dirty="0" smtClean="0"/>
              <a:t>第三级</a:t>
            </a:r>
          </a:p>
          <a:p>
            <a:pPr lvl="3" eaLnBrk="1" latinLnBrk="0" hangingPunct="1"/>
            <a:r>
              <a:rPr lang="zh-CN" altLang="en-US" dirty="0" smtClean="0"/>
              <a:t>第四级</a:t>
            </a:r>
          </a:p>
          <a:p>
            <a:pPr lvl="4" eaLnBrk="1" latinLnBrk="0" hangingPunct="1"/>
            <a:r>
              <a:rPr lang="zh-CN" altLang="en-US" dirty="0" smtClean="0"/>
              <a:t>第五级</a:t>
            </a:r>
            <a:endParaRPr kumimoji="0" lang="en-US" dirty="0"/>
          </a:p>
        </p:txBody>
      </p:sp>
      <p:sp>
        <p:nvSpPr>
          <p:cNvPr id="7" name="页脚占位符 16"/>
          <p:cNvSpPr txBox="1">
            <a:spLocks/>
          </p:cNvSpPr>
          <p:nvPr userDrawn="1"/>
        </p:nvSpPr>
        <p:spPr>
          <a:xfrm>
            <a:off x="3071802" y="214290"/>
            <a:ext cx="5867400" cy="365125"/>
          </a:xfrm>
          <a:prstGeom prst="rect">
            <a:avLst/>
          </a:prstGeom>
        </p:spPr>
        <p:txBody>
          <a:bodyPr vert="horz" anchor="ctr"/>
          <a:lstStyle>
            <a:lvl1pPr algn="r">
              <a:defRPr sz="2000">
                <a:solidFill>
                  <a:schemeClr val="tx2"/>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CN" sz="1600" b="1" i="0" u="none" strike="noStrike" kern="1200" cap="none" spc="0" normalizeH="0" baseline="0" noProof="0" dirty="0" smtClean="0">
                <a:ln>
                  <a:noFill/>
                </a:ln>
                <a:solidFill>
                  <a:schemeClr val="tx2"/>
                </a:solidFill>
                <a:effectLst/>
                <a:uLnTx/>
                <a:uFillTx/>
                <a:latin typeface="Garamond" pitchFamily="18" charset="0"/>
                <a:ea typeface="+mn-ea"/>
                <a:cs typeface="+mn-cs"/>
              </a:rPr>
              <a:t>2009</a:t>
            </a:r>
            <a:r>
              <a:rPr kumimoji="0" lang="zh-CN" altLang="en-US" sz="1600" b="1" i="0" u="none" strike="noStrike" kern="1200" cap="none" spc="0" normalizeH="0" baseline="0" noProof="0" dirty="0" smtClean="0">
                <a:ln>
                  <a:noFill/>
                </a:ln>
                <a:solidFill>
                  <a:schemeClr val="tx2"/>
                </a:solidFill>
                <a:effectLst/>
                <a:uLnTx/>
                <a:uFillTx/>
                <a:latin typeface="Garamond" pitchFamily="18" charset="0"/>
                <a:ea typeface="+mn-ea"/>
                <a:cs typeface="+mn-cs"/>
              </a:rPr>
              <a:t>年</a:t>
            </a:r>
            <a:r>
              <a:rPr kumimoji="0" lang="en-US" altLang="zh-CN" sz="1600" b="1" i="0" u="none" strike="noStrike" kern="1200" cap="none" spc="0" normalizeH="0" baseline="0" noProof="0" dirty="0" smtClean="0">
                <a:ln>
                  <a:noFill/>
                </a:ln>
                <a:solidFill>
                  <a:schemeClr val="tx2"/>
                </a:solidFill>
                <a:effectLst/>
                <a:uLnTx/>
                <a:uFillTx/>
                <a:latin typeface="Garamond" pitchFamily="18" charset="0"/>
                <a:ea typeface="+mn-ea"/>
                <a:cs typeface="+mn-cs"/>
              </a:rPr>
              <a:t>1</a:t>
            </a:r>
            <a:r>
              <a:rPr kumimoji="0" lang="zh-CN" altLang="en-US" sz="1600" b="1" i="0" u="none" strike="noStrike" kern="1200" cap="none" spc="0" normalizeH="0" baseline="0" noProof="0" dirty="0" smtClean="0">
                <a:ln>
                  <a:noFill/>
                </a:ln>
                <a:solidFill>
                  <a:schemeClr val="tx2"/>
                </a:solidFill>
                <a:effectLst/>
                <a:uLnTx/>
                <a:uFillTx/>
                <a:latin typeface="Garamond" pitchFamily="18" charset="0"/>
                <a:ea typeface="+mn-ea"/>
                <a:cs typeface="+mn-cs"/>
              </a:rPr>
              <a:t>月 全国信息学冬令营讲稿</a:t>
            </a:r>
            <a:endParaRPr kumimoji="0" lang="zh-CN" altLang="en-US" sz="1600" b="1" i="0" u="none" strike="noStrike" kern="1200" cap="none" spc="0" normalizeH="0" baseline="0" noProof="0" dirty="0">
              <a:ln>
                <a:noFill/>
              </a:ln>
              <a:solidFill>
                <a:schemeClr val="tx2"/>
              </a:solidFill>
              <a:effectLst/>
              <a:uLnTx/>
              <a:uFillTx/>
              <a:latin typeface="Garamond" pitchFamily="18" charset="0"/>
              <a:ea typeface="+mn-ea"/>
              <a:cs typeface="+mn-cs"/>
            </a:endParaRPr>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3">
        <a:schemeClr val="bg1"/>
      </p:bgRef>
    </p:bg>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p>
        </p:txBody>
      </p:sp>
      <p:sp>
        <p:nvSpPr>
          <p:cNvPr id="7" name="矩形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矩形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矩形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标题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zh-CN" altLang="en-US" smtClean="0"/>
              <a:t>单击此处编辑母版标题样式</a:t>
            </a:r>
            <a:endParaRPr kumimoji="0" lang="en-US"/>
          </a:p>
        </p:txBody>
      </p:sp>
      <p:sp>
        <p:nvSpPr>
          <p:cNvPr id="12" name="日期占位符 11"/>
          <p:cNvSpPr>
            <a:spLocks noGrp="1"/>
          </p:cNvSpPr>
          <p:nvPr>
            <p:ph type="dt" sz="half" idx="10"/>
          </p:nvPr>
        </p:nvSpPr>
        <p:spPr/>
        <p:txBody>
          <a:bodyPr/>
          <a:lstStyle/>
          <a:p>
            <a:r>
              <a:rPr lang="en-US" altLang="zh-CN" smtClean="0"/>
              <a:t>Tsinghua University Chen Danqi</a:t>
            </a:r>
            <a:endParaRPr lang="zh-CN" altLang="en-US"/>
          </a:p>
        </p:txBody>
      </p:sp>
      <p:sp>
        <p:nvSpPr>
          <p:cNvPr id="13" name="灯片编号占位符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33B9EFB3-99FD-4EB2-A27B-250ED3B66B83}" type="slidenum">
              <a:rPr lang="zh-CN" altLang="en-US" smtClean="0"/>
              <a:pPr/>
              <a:t>‹#›</a:t>
            </a:fld>
            <a:endParaRPr lang="zh-CN" altLang="en-US"/>
          </a:p>
        </p:txBody>
      </p:sp>
      <p:sp>
        <p:nvSpPr>
          <p:cNvPr id="14" name="页脚占位符 13"/>
          <p:cNvSpPr>
            <a:spLocks noGrp="1"/>
          </p:cNvSpPr>
          <p:nvPr>
            <p:ph type="ftr" sz="quarter" idx="12"/>
          </p:nvPr>
        </p:nvSpPr>
        <p:spPr/>
        <p:txBody>
          <a:bodyPr/>
          <a:lstStyle/>
          <a:p>
            <a:r>
              <a:rPr lang="en-US" altLang="zh-CN" smtClean="0"/>
              <a:t>Tsinghua University Chen Danqi</a:t>
            </a:r>
            <a:endParaRPr lang="zh-CN" altLang="en-US"/>
          </a:p>
        </p:txBody>
      </p:sp>
    </p:spTree>
  </p:cSld>
  <p:clrMapOvr>
    <a:overrideClrMapping bg1="lt1" tx1="dk1" bg2="lt2" tx2="dk2" accent1="accent1" accent2="accent2" accent3="accent3" accent4="accent4" accent5="accent5" accent6="accent6" hlink="hlink" folHlink="folHlink"/>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9" name="内容占位符 8"/>
          <p:cNvSpPr>
            <a:spLocks noGrp="1"/>
          </p:cNvSpPr>
          <p:nvPr>
            <p:ph sz="quarter" idx="1"/>
          </p:nvPr>
        </p:nvSpPr>
        <p:spPr>
          <a:xfrm>
            <a:off x="609600" y="1589567"/>
            <a:ext cx="3886200" cy="45720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1" name="内容占位符 10"/>
          <p:cNvSpPr>
            <a:spLocks noGrp="1"/>
          </p:cNvSpPr>
          <p:nvPr>
            <p:ph sz="quarter" idx="2"/>
          </p:nvPr>
        </p:nvSpPr>
        <p:spPr>
          <a:xfrm>
            <a:off x="4844901" y="1589567"/>
            <a:ext cx="3886200" cy="45720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8" name="日期占位符 7"/>
          <p:cNvSpPr>
            <a:spLocks noGrp="1"/>
          </p:cNvSpPr>
          <p:nvPr>
            <p:ph type="dt" sz="half" idx="15"/>
          </p:nvPr>
        </p:nvSpPr>
        <p:spPr/>
        <p:txBody>
          <a:bodyPr rtlCol="0"/>
          <a:lstStyle/>
          <a:p>
            <a:r>
              <a:rPr lang="en-US" altLang="zh-CN" smtClean="0"/>
              <a:t>Tsinghua University Chen Danqi</a:t>
            </a:r>
            <a:endParaRPr lang="zh-CN" altLang="en-US"/>
          </a:p>
        </p:txBody>
      </p:sp>
      <p:sp>
        <p:nvSpPr>
          <p:cNvPr id="10" name="灯片编号占位符 9"/>
          <p:cNvSpPr>
            <a:spLocks noGrp="1"/>
          </p:cNvSpPr>
          <p:nvPr>
            <p:ph type="sldNum" sz="quarter" idx="16"/>
          </p:nvPr>
        </p:nvSpPr>
        <p:spPr/>
        <p:txBody>
          <a:bodyPr rtlCol="0"/>
          <a:lstStyle/>
          <a:p>
            <a:fld id="{33B9EFB3-99FD-4EB2-A27B-250ED3B66B83}" type="slidenum">
              <a:rPr lang="zh-CN" altLang="en-US" smtClean="0"/>
              <a:pPr/>
              <a:t>‹#›</a:t>
            </a:fld>
            <a:endParaRPr lang="zh-CN" altLang="en-US"/>
          </a:p>
        </p:txBody>
      </p:sp>
      <p:sp>
        <p:nvSpPr>
          <p:cNvPr id="12" name="页脚占位符 11"/>
          <p:cNvSpPr>
            <a:spLocks noGrp="1"/>
          </p:cNvSpPr>
          <p:nvPr>
            <p:ph type="ftr" sz="quarter" idx="17"/>
          </p:nvPr>
        </p:nvSpPr>
        <p:spPr/>
        <p:txBody>
          <a:bodyPr rtlCol="0"/>
          <a:lstStyle/>
          <a:p>
            <a:r>
              <a:rPr lang="en-US" altLang="zh-CN" smtClean="0"/>
              <a:t>Tsinghua University Chen Danqi</a:t>
            </a:r>
            <a:endParaRPr lang="zh-CN" alt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533400" y="273050"/>
            <a:ext cx="8153400" cy="869950"/>
          </a:xfrm>
        </p:spPr>
        <p:txBody>
          <a:bodyPr anchor="ctr"/>
          <a:lstStyle>
            <a:lvl1pPr>
              <a:defRPr/>
            </a:lvl1pPr>
          </a:lstStyle>
          <a:p>
            <a:r>
              <a:rPr kumimoji="0" lang="zh-CN" altLang="en-US" smtClean="0"/>
              <a:t>单击此处编辑母版标题样式</a:t>
            </a:r>
            <a:endParaRPr kumimoji="0" lang="en-US"/>
          </a:p>
        </p:txBody>
      </p:sp>
      <p:sp>
        <p:nvSpPr>
          <p:cNvPr id="11" name="内容占位符 10"/>
          <p:cNvSpPr>
            <a:spLocks noGrp="1"/>
          </p:cNvSpPr>
          <p:nvPr>
            <p:ph sz="quarter" idx="2"/>
          </p:nvPr>
        </p:nvSpPr>
        <p:spPr>
          <a:xfrm>
            <a:off x="609600" y="2438400"/>
            <a:ext cx="3886200" cy="35814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3" name="内容占位符 12"/>
          <p:cNvSpPr>
            <a:spLocks noGrp="1"/>
          </p:cNvSpPr>
          <p:nvPr>
            <p:ph sz="quarter" idx="4"/>
          </p:nvPr>
        </p:nvSpPr>
        <p:spPr>
          <a:xfrm>
            <a:off x="4800600" y="2438400"/>
            <a:ext cx="3886200" cy="35814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0" name="日期占位符 9"/>
          <p:cNvSpPr>
            <a:spLocks noGrp="1"/>
          </p:cNvSpPr>
          <p:nvPr>
            <p:ph type="dt" sz="half" idx="15"/>
          </p:nvPr>
        </p:nvSpPr>
        <p:spPr/>
        <p:txBody>
          <a:bodyPr rtlCol="0"/>
          <a:lstStyle/>
          <a:p>
            <a:r>
              <a:rPr lang="en-US" altLang="zh-CN" smtClean="0"/>
              <a:t>Tsinghua University Chen Danqi</a:t>
            </a:r>
            <a:endParaRPr lang="zh-CN" altLang="en-US"/>
          </a:p>
        </p:txBody>
      </p:sp>
      <p:sp>
        <p:nvSpPr>
          <p:cNvPr id="12" name="灯片编号占位符 11"/>
          <p:cNvSpPr>
            <a:spLocks noGrp="1"/>
          </p:cNvSpPr>
          <p:nvPr>
            <p:ph type="sldNum" sz="quarter" idx="16"/>
          </p:nvPr>
        </p:nvSpPr>
        <p:spPr/>
        <p:txBody>
          <a:bodyPr rtlCol="0"/>
          <a:lstStyle/>
          <a:p>
            <a:fld id="{33B9EFB3-99FD-4EB2-A27B-250ED3B66B83}" type="slidenum">
              <a:rPr lang="zh-CN" altLang="en-US" smtClean="0"/>
              <a:pPr/>
              <a:t>‹#›</a:t>
            </a:fld>
            <a:endParaRPr lang="zh-CN" altLang="en-US"/>
          </a:p>
        </p:txBody>
      </p:sp>
      <p:sp>
        <p:nvSpPr>
          <p:cNvPr id="14" name="页脚占位符 13"/>
          <p:cNvSpPr>
            <a:spLocks noGrp="1"/>
          </p:cNvSpPr>
          <p:nvPr>
            <p:ph type="ftr" sz="quarter" idx="17"/>
          </p:nvPr>
        </p:nvSpPr>
        <p:spPr/>
        <p:txBody>
          <a:bodyPr rtlCol="0"/>
          <a:lstStyle/>
          <a:p>
            <a:r>
              <a:rPr lang="en-US" altLang="zh-CN" smtClean="0"/>
              <a:t>Tsinghua University Chen Danqi</a:t>
            </a:r>
            <a:endParaRPr lang="zh-CN" altLang="en-US"/>
          </a:p>
        </p:txBody>
      </p:sp>
      <p:sp>
        <p:nvSpPr>
          <p:cNvPr id="16" name="文本占位符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zh-CN" altLang="en-US" smtClean="0"/>
              <a:t>单击此处编辑母版文本样式</a:t>
            </a:r>
          </a:p>
        </p:txBody>
      </p:sp>
      <p:sp>
        <p:nvSpPr>
          <p:cNvPr id="15" name="文本占位符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zh-CN" altLang="en-US" smtClean="0"/>
              <a:t>单击此处编辑母版文本样式</a:t>
            </a:r>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r>
              <a:rPr lang="en-US" altLang="zh-CN" smtClean="0"/>
              <a:t>Tsinghua University Chen Danqi</a:t>
            </a:r>
            <a:endParaRPr lang="zh-CN" altLang="en-US"/>
          </a:p>
        </p:txBody>
      </p:sp>
      <p:sp>
        <p:nvSpPr>
          <p:cNvPr id="4" name="页脚占位符 3"/>
          <p:cNvSpPr>
            <a:spLocks noGrp="1"/>
          </p:cNvSpPr>
          <p:nvPr>
            <p:ph type="ftr" sz="quarter" idx="11"/>
          </p:nvPr>
        </p:nvSpPr>
        <p:spPr/>
        <p:txBody>
          <a:bodyPr/>
          <a:lstStyle/>
          <a:p>
            <a:r>
              <a:rPr lang="en-US" altLang="zh-CN" smtClean="0"/>
              <a:t>Tsinghua University Chen Danqi</a:t>
            </a:r>
            <a:endParaRPr lang="zh-CN" altLang="en-US"/>
          </a:p>
        </p:txBody>
      </p:sp>
      <p:sp>
        <p:nvSpPr>
          <p:cNvPr id="5" name="灯片编号占位符 4"/>
          <p:cNvSpPr>
            <a:spLocks noGrp="1"/>
          </p:cNvSpPr>
          <p:nvPr>
            <p:ph type="sldNum" sz="quarter" idx="12"/>
          </p:nvPr>
        </p:nvSpPr>
        <p:spPr/>
        <p:txBody>
          <a:bodyPr/>
          <a:lstStyle>
            <a:lvl1pPr>
              <a:defRPr>
                <a:solidFill>
                  <a:srgbClr val="FFFFFF"/>
                </a:solidFill>
              </a:defRPr>
            </a:lvl1pPr>
          </a:lstStyle>
          <a:p>
            <a:fld id="{33B9EFB3-99FD-4EB2-A27B-250ED3B66B83}" type="slidenum">
              <a:rPr lang="zh-CN" altLang="en-US" smtClean="0"/>
              <a:pPr/>
              <a:t>‹#›</a:t>
            </a:fld>
            <a:endParaRPr lang="zh-CN" alt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r>
              <a:rPr lang="en-US" altLang="zh-CN" smtClean="0"/>
              <a:t>Tsinghua University Chen Danqi</a:t>
            </a:r>
            <a:endParaRPr lang="zh-CN" altLang="en-US"/>
          </a:p>
        </p:txBody>
      </p:sp>
      <p:sp>
        <p:nvSpPr>
          <p:cNvPr id="3" name="页脚占位符 2"/>
          <p:cNvSpPr>
            <a:spLocks noGrp="1"/>
          </p:cNvSpPr>
          <p:nvPr>
            <p:ph type="ftr" sz="quarter" idx="11"/>
          </p:nvPr>
        </p:nvSpPr>
        <p:spPr/>
        <p:txBody>
          <a:bodyPr/>
          <a:lstStyle/>
          <a:p>
            <a:r>
              <a:rPr lang="en-US" altLang="zh-CN" smtClean="0"/>
              <a:t>Tsinghua University Chen Danqi</a:t>
            </a:r>
            <a:endParaRPr lang="zh-CN" altLang="en-US"/>
          </a:p>
        </p:txBody>
      </p:sp>
      <p:sp>
        <p:nvSpPr>
          <p:cNvPr id="4" name="灯片编号占位符 3"/>
          <p:cNvSpPr>
            <a:spLocks noGrp="1"/>
          </p:cNvSpPr>
          <p:nvPr>
            <p:ph type="sldNum" sz="quarter" idx="12"/>
          </p:nvPr>
        </p:nvSpPr>
        <p:spPr>
          <a:xfrm>
            <a:off x="0" y="6248400"/>
            <a:ext cx="533400" cy="381000"/>
          </a:xfrm>
        </p:spPr>
        <p:txBody>
          <a:bodyPr/>
          <a:lstStyle>
            <a:lvl1pPr>
              <a:defRPr>
                <a:solidFill>
                  <a:schemeClr val="tx2"/>
                </a:solidFill>
              </a:defRPr>
            </a:lvl1pPr>
          </a:lstStyle>
          <a:p>
            <a:fld id="{33B9EFB3-99FD-4EB2-A27B-250ED3B66B83}" type="slidenum">
              <a:rPr lang="zh-CN" altLang="en-US" smtClean="0"/>
              <a:pPr/>
              <a:t>‹#›</a:t>
            </a:fld>
            <a:endParaRPr lang="zh-CN" alt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8077200" cy="869950"/>
          </a:xfrm>
        </p:spPr>
        <p:txBody>
          <a:bodyPr anchor="ctr"/>
          <a:lstStyle>
            <a:lvl1pPr algn="l">
              <a:buNone/>
              <a:defRPr sz="4400" b="0"/>
            </a:lvl1pPr>
          </a:lstStyle>
          <a:p>
            <a:r>
              <a:rPr kumimoji="0" lang="zh-CN" altLang="en-US" smtClean="0"/>
              <a:t>单击此处编辑母版标题样式</a:t>
            </a:r>
            <a:endParaRPr kumimoji="0" lang="en-US"/>
          </a:p>
        </p:txBody>
      </p:sp>
      <p:sp>
        <p:nvSpPr>
          <p:cNvPr id="5" name="日期占位符 4"/>
          <p:cNvSpPr>
            <a:spLocks noGrp="1"/>
          </p:cNvSpPr>
          <p:nvPr>
            <p:ph type="dt" sz="half" idx="10"/>
          </p:nvPr>
        </p:nvSpPr>
        <p:spPr/>
        <p:txBody>
          <a:bodyPr/>
          <a:lstStyle/>
          <a:p>
            <a:r>
              <a:rPr lang="en-US" altLang="zh-CN" smtClean="0"/>
              <a:t>Tsinghua University Chen Danqi</a:t>
            </a:r>
            <a:endParaRPr lang="zh-CN" altLang="en-US"/>
          </a:p>
        </p:txBody>
      </p:sp>
      <p:sp>
        <p:nvSpPr>
          <p:cNvPr id="6" name="页脚占位符 5"/>
          <p:cNvSpPr>
            <a:spLocks noGrp="1"/>
          </p:cNvSpPr>
          <p:nvPr>
            <p:ph type="ftr" sz="quarter" idx="11"/>
          </p:nvPr>
        </p:nvSpPr>
        <p:spPr/>
        <p:txBody>
          <a:bodyPr/>
          <a:lstStyle/>
          <a:p>
            <a:r>
              <a:rPr lang="en-US" altLang="zh-CN" smtClean="0"/>
              <a:t>Tsinghua University Chen Danqi</a:t>
            </a:r>
            <a:endParaRPr lang="zh-CN" altLang="en-US"/>
          </a:p>
        </p:txBody>
      </p:sp>
      <p:sp>
        <p:nvSpPr>
          <p:cNvPr id="7" name="灯片编号占位符 6"/>
          <p:cNvSpPr>
            <a:spLocks noGrp="1"/>
          </p:cNvSpPr>
          <p:nvPr>
            <p:ph type="sldNum" sz="quarter" idx="12"/>
          </p:nvPr>
        </p:nvSpPr>
        <p:spPr/>
        <p:txBody>
          <a:bodyPr/>
          <a:lstStyle>
            <a:lvl1pPr>
              <a:defRPr>
                <a:solidFill>
                  <a:srgbClr val="FFFFFF"/>
                </a:solidFill>
              </a:defRPr>
            </a:lvl1pPr>
          </a:lstStyle>
          <a:p>
            <a:fld id="{33B9EFB3-99FD-4EB2-A27B-250ED3B66B83}" type="slidenum">
              <a:rPr lang="zh-CN" altLang="en-US" smtClean="0"/>
              <a:pPr/>
              <a:t>‹#›</a:t>
            </a:fld>
            <a:endParaRPr lang="zh-CN" altLang="en-US"/>
          </a:p>
        </p:txBody>
      </p:sp>
      <p:sp>
        <p:nvSpPr>
          <p:cNvPr id="3" name="文本占位符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zh-CN" altLang="en-US" smtClean="0"/>
              <a:t>单击此处编辑母版文本样式</a:t>
            </a:r>
          </a:p>
        </p:txBody>
      </p:sp>
      <p:sp>
        <p:nvSpPr>
          <p:cNvPr id="9" name="内容占位符 8"/>
          <p:cNvSpPr>
            <a:spLocks noGrp="1"/>
          </p:cNvSpPr>
          <p:nvPr>
            <p:ph sz="quarter" idx="1"/>
          </p:nvPr>
        </p:nvSpPr>
        <p:spPr>
          <a:xfrm>
            <a:off x="2362200" y="1752600"/>
            <a:ext cx="6400800" cy="44196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Ref idx="1003">
        <a:schemeClr val="bg2"/>
      </p:bgRef>
    </p:bg>
    <p:spTree>
      <p:nvGrpSpPr>
        <p:cNvPr id="1" name=""/>
        <p:cNvGrpSpPr/>
        <p:nvPr/>
      </p:nvGrpSpPr>
      <p:grpSpPr>
        <a:xfrm>
          <a:off x="0" y="0"/>
          <a:ext cx="0" cy="0"/>
          <a:chOff x="0" y="0"/>
          <a:chExt cx="0" cy="0"/>
        </a:xfrm>
      </p:grpSpPr>
      <p:sp>
        <p:nvSpPr>
          <p:cNvPr id="4" name="文本占位符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zh-CN" altLang="en-US" smtClean="0"/>
              <a:t>单击此处编辑母版文本样式</a:t>
            </a:r>
          </a:p>
        </p:txBody>
      </p:sp>
      <p:sp>
        <p:nvSpPr>
          <p:cNvPr id="8" name="矩形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矩形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矩形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标题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zh-CN" altLang="en-US" smtClean="0"/>
              <a:t>单击此处编辑母版标题样式</a:t>
            </a:r>
            <a:endParaRPr kumimoji="0" lang="en-US"/>
          </a:p>
        </p:txBody>
      </p:sp>
      <p:sp>
        <p:nvSpPr>
          <p:cNvPr id="11" name="矩形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日期占位符 11"/>
          <p:cNvSpPr>
            <a:spLocks noGrp="1"/>
          </p:cNvSpPr>
          <p:nvPr>
            <p:ph type="dt" sz="half" idx="10"/>
          </p:nvPr>
        </p:nvSpPr>
        <p:spPr>
          <a:xfrm>
            <a:off x="6248400" y="6248400"/>
            <a:ext cx="2667000" cy="365125"/>
          </a:xfrm>
        </p:spPr>
        <p:txBody>
          <a:bodyPr rtlCol="0"/>
          <a:lstStyle/>
          <a:p>
            <a:r>
              <a:rPr lang="en-US" altLang="zh-CN" smtClean="0"/>
              <a:t>Tsinghua University Chen Danqi</a:t>
            </a:r>
            <a:endParaRPr lang="zh-CN" altLang="en-US"/>
          </a:p>
        </p:txBody>
      </p:sp>
      <p:sp>
        <p:nvSpPr>
          <p:cNvPr id="13" name="灯片编号占位符 12"/>
          <p:cNvSpPr>
            <a:spLocks noGrp="1"/>
          </p:cNvSpPr>
          <p:nvPr>
            <p:ph type="sldNum" sz="quarter" idx="11"/>
          </p:nvPr>
        </p:nvSpPr>
        <p:spPr>
          <a:xfrm>
            <a:off x="0" y="4667249"/>
            <a:ext cx="1447800" cy="663578"/>
          </a:xfrm>
        </p:spPr>
        <p:txBody>
          <a:bodyPr rtlCol="0"/>
          <a:lstStyle>
            <a:lvl1pPr>
              <a:defRPr sz="2800"/>
            </a:lvl1pPr>
          </a:lstStyle>
          <a:p>
            <a:fld id="{33B9EFB3-99FD-4EB2-A27B-250ED3B66B83}" type="slidenum">
              <a:rPr lang="zh-CN" altLang="en-US" smtClean="0"/>
              <a:pPr/>
              <a:t>‹#›</a:t>
            </a:fld>
            <a:endParaRPr lang="zh-CN" altLang="en-US"/>
          </a:p>
        </p:txBody>
      </p:sp>
      <p:sp>
        <p:nvSpPr>
          <p:cNvPr id="14" name="页脚占位符 13"/>
          <p:cNvSpPr>
            <a:spLocks noGrp="1"/>
          </p:cNvSpPr>
          <p:nvPr>
            <p:ph type="ftr" sz="quarter" idx="12"/>
          </p:nvPr>
        </p:nvSpPr>
        <p:spPr>
          <a:xfrm>
            <a:off x="1600200" y="6248206"/>
            <a:ext cx="4572000" cy="365125"/>
          </a:xfrm>
        </p:spPr>
        <p:txBody>
          <a:bodyPr rtlCol="0"/>
          <a:lstStyle/>
          <a:p>
            <a:r>
              <a:rPr lang="en-US" altLang="zh-CN" smtClean="0"/>
              <a:t>Tsinghua University Chen Danqi</a:t>
            </a:r>
            <a:endParaRPr lang="zh-CN" altLang="en-US"/>
          </a:p>
        </p:txBody>
      </p:sp>
      <p:sp>
        <p:nvSpPr>
          <p:cNvPr id="3" name="图片占位符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zh-CN" altLang="en-US" smtClean="0"/>
              <a:t>单击图标添加图片</a:t>
            </a:r>
            <a:endParaRPr kumimoji="0" lang="en-US" dirty="0"/>
          </a:p>
        </p:txBody>
      </p:sp>
    </p:spTree>
  </p:cSld>
  <p:clrMapOvr>
    <a:overrideClrMapping bg1="lt1" tx1="dk1" bg2="lt2" tx2="dk2" accent1="accent1" accent2="accent2" accent3="accent3" accent4="accent4" accent5="accent5" accent6="accent6" hlink="hlink" folHlink="folHlink"/>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标题占位符 21"/>
          <p:cNvSpPr>
            <a:spLocks noGrp="1"/>
          </p:cNvSpPr>
          <p:nvPr>
            <p:ph type="title"/>
          </p:nvPr>
        </p:nvSpPr>
        <p:spPr>
          <a:xfrm>
            <a:off x="609600" y="228600"/>
            <a:ext cx="8153400" cy="990600"/>
          </a:xfrm>
          <a:prstGeom prst="rect">
            <a:avLst/>
          </a:prstGeom>
        </p:spPr>
        <p:txBody>
          <a:bodyPr vert="horz" anchor="ctr">
            <a:normAutofit/>
          </a:bodyPr>
          <a:lstStyle/>
          <a:p>
            <a:r>
              <a:rPr kumimoji="0" lang="zh-CN" altLang="en-US" smtClean="0"/>
              <a:t>单击此处编辑母版标题样式</a:t>
            </a:r>
            <a:endParaRPr kumimoji="0" lang="en-US"/>
          </a:p>
        </p:txBody>
      </p:sp>
      <p:sp>
        <p:nvSpPr>
          <p:cNvPr id="13" name="文本占位符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14" name="日期占位符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r>
              <a:rPr lang="en-US" altLang="zh-CN" smtClean="0"/>
              <a:t>Tsinghua University Chen Danqi</a:t>
            </a:r>
            <a:endParaRPr lang="zh-CN" altLang="en-US"/>
          </a:p>
        </p:txBody>
      </p:sp>
      <p:sp>
        <p:nvSpPr>
          <p:cNvPr id="3" name="页脚占位符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r>
              <a:rPr lang="en-US" altLang="zh-CN" smtClean="0"/>
              <a:t>Tsinghua University Chen Danqi</a:t>
            </a:r>
            <a:endParaRPr lang="zh-CN" altLang="en-US"/>
          </a:p>
        </p:txBody>
      </p:sp>
      <p:sp>
        <p:nvSpPr>
          <p:cNvPr id="7" name="矩形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矩形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矩形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灯片编号占位符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33B9EFB3-99FD-4EB2-A27B-250ED3B66B83}"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hf sldNum="0" hdr="0" ftr="0" dt="0"/>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vmlDrawing" Target="../drawings/vmlDrawing9.vml"/><Relationship Id="rId5" Type="http://schemas.openxmlformats.org/officeDocument/2006/relationships/image" Target="../media/image13.wmf"/><Relationship Id="rId4" Type="http://schemas.openxmlformats.org/officeDocument/2006/relationships/oleObject" Target="../embeddings/oleObject18.bin"/></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01.xml"/><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03.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04.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3" Type="http://schemas.openxmlformats.org/officeDocument/2006/relationships/notesSlide" Target="../notesSlides/notesSlide105.xml"/><Relationship Id="rId2" Type="http://schemas.openxmlformats.org/officeDocument/2006/relationships/slideLayout" Target="../slideLayouts/slideLayout2.xml"/><Relationship Id="rId1" Type="http://schemas.openxmlformats.org/officeDocument/2006/relationships/vmlDrawing" Target="../drawings/vmlDrawing28.vml"/><Relationship Id="rId5" Type="http://schemas.openxmlformats.org/officeDocument/2006/relationships/image" Target="../media/image47.wmf"/><Relationship Id="rId4" Type="http://schemas.openxmlformats.org/officeDocument/2006/relationships/oleObject" Target="../embeddings/oleObject65.bin"/></Relationships>
</file>

<file path=ppt/slides/_rels/slide106.xml.rels><?xml version="1.0" encoding="UTF-8" standalone="yes"?>
<Relationships xmlns="http://schemas.openxmlformats.org/package/2006/relationships"><Relationship Id="rId3" Type="http://schemas.openxmlformats.org/officeDocument/2006/relationships/notesSlide" Target="../notesSlides/notesSlide106.xml"/><Relationship Id="rId7" Type="http://schemas.openxmlformats.org/officeDocument/2006/relationships/image" Target="../media/image48.wmf"/><Relationship Id="rId2" Type="http://schemas.openxmlformats.org/officeDocument/2006/relationships/slideLayout" Target="../slideLayouts/slideLayout2.xml"/><Relationship Id="rId1" Type="http://schemas.openxmlformats.org/officeDocument/2006/relationships/vmlDrawing" Target="../drawings/vmlDrawing29.vml"/><Relationship Id="rId6" Type="http://schemas.openxmlformats.org/officeDocument/2006/relationships/oleObject" Target="../embeddings/oleObject67.bin"/><Relationship Id="rId5" Type="http://schemas.openxmlformats.org/officeDocument/2006/relationships/image" Target="../media/image47.wmf"/><Relationship Id="rId4" Type="http://schemas.openxmlformats.org/officeDocument/2006/relationships/oleObject" Target="../embeddings/oleObject66.bin"/></Relationships>
</file>

<file path=ppt/slides/_rels/slide107.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107.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108.xml"/><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109.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109.xml"/><Relationship Id="rId1" Type="http://schemas.openxmlformats.org/officeDocument/2006/relationships/slideLayout" Target="../slideLayouts/slideLayout2.xml"/><Relationship Id="rId5" Type="http://schemas.openxmlformats.org/officeDocument/2006/relationships/image" Target="../media/image51.png"/><Relationship Id="rId4" Type="http://schemas.openxmlformats.org/officeDocument/2006/relationships/image" Target="../media/image50.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7" Type="http://schemas.openxmlformats.org/officeDocument/2006/relationships/image" Target="../media/image14.wmf"/><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oleObject" Target="../embeddings/oleObject20.bin"/><Relationship Id="rId5" Type="http://schemas.openxmlformats.org/officeDocument/2006/relationships/image" Target="../media/image13.wmf"/><Relationship Id="rId4" Type="http://schemas.openxmlformats.org/officeDocument/2006/relationships/oleObject" Target="../embeddings/oleObject19.bin"/></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121.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12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7" Type="http://schemas.openxmlformats.org/officeDocument/2006/relationships/image" Target="../media/image4.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3.wmf"/><Relationship Id="rId4" Type="http://schemas.openxmlformats.org/officeDocument/2006/relationships/oleObject" Target="../embeddings/oleObject1.bin"/></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7" Type="http://schemas.openxmlformats.org/officeDocument/2006/relationships/image" Target="../media/image5.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4.bin"/><Relationship Id="rId5" Type="http://schemas.openxmlformats.org/officeDocument/2006/relationships/image" Target="../media/image4.wmf"/><Relationship Id="rId4" Type="http://schemas.openxmlformats.org/officeDocument/2006/relationships/oleObject" Target="../embeddings/oleObject3.bin"/></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3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oleObject" Target="../embeddings/oleObject7.bin"/><Relationship Id="rId3" Type="http://schemas.openxmlformats.org/officeDocument/2006/relationships/notesSlide" Target="../notesSlides/notesSlide4.xml"/><Relationship Id="rId7" Type="http://schemas.openxmlformats.org/officeDocument/2006/relationships/image" Target="../media/image7.w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6.bin"/><Relationship Id="rId5" Type="http://schemas.openxmlformats.org/officeDocument/2006/relationships/image" Target="../media/image6.wmf"/><Relationship Id="rId4" Type="http://schemas.openxmlformats.org/officeDocument/2006/relationships/oleObject" Target="../embeddings/oleObject5.bin"/><Relationship Id="rId9" Type="http://schemas.openxmlformats.org/officeDocument/2006/relationships/image" Target="../media/image8.wmf"/></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2.xml"/><Relationship Id="rId1" Type="http://schemas.openxmlformats.org/officeDocument/2006/relationships/vmlDrawing" Target="../drawings/vmlDrawing11.vml"/><Relationship Id="rId5" Type="http://schemas.openxmlformats.org/officeDocument/2006/relationships/image" Target="../media/image19.wmf"/><Relationship Id="rId4" Type="http://schemas.openxmlformats.org/officeDocument/2006/relationships/oleObject" Target="../embeddings/oleObject21.bin"/></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oleObject" Target="../embeddings/oleObject10.bin"/><Relationship Id="rId3" Type="http://schemas.openxmlformats.org/officeDocument/2006/relationships/notesSlide" Target="../notesSlides/notesSlide5.xml"/><Relationship Id="rId7" Type="http://schemas.openxmlformats.org/officeDocument/2006/relationships/image" Target="../media/image7.wmf"/><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9.bin"/><Relationship Id="rId5" Type="http://schemas.openxmlformats.org/officeDocument/2006/relationships/image" Target="../media/image6.wmf"/><Relationship Id="rId4" Type="http://schemas.openxmlformats.org/officeDocument/2006/relationships/oleObject" Target="../embeddings/oleObject8.bin"/><Relationship Id="rId9" Type="http://schemas.openxmlformats.org/officeDocument/2006/relationships/image" Target="../media/image8.wmf"/></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8" Type="http://schemas.openxmlformats.org/officeDocument/2006/relationships/oleObject" Target="../embeddings/oleObject24.bin"/><Relationship Id="rId3" Type="http://schemas.openxmlformats.org/officeDocument/2006/relationships/notesSlide" Target="../notesSlides/notesSlide51.xml"/><Relationship Id="rId7" Type="http://schemas.openxmlformats.org/officeDocument/2006/relationships/image" Target="../media/image21.wmf"/><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oleObject" Target="../embeddings/oleObject23.bin"/><Relationship Id="rId5" Type="http://schemas.openxmlformats.org/officeDocument/2006/relationships/image" Target="../media/image20.wmf"/><Relationship Id="rId4" Type="http://schemas.openxmlformats.org/officeDocument/2006/relationships/oleObject" Target="../embeddings/oleObject22.bin"/><Relationship Id="rId9" Type="http://schemas.openxmlformats.org/officeDocument/2006/relationships/image" Target="../media/image22.wmf"/></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oleObject" Target="../embeddings/oleObject26.bin"/><Relationship Id="rId5" Type="http://schemas.openxmlformats.org/officeDocument/2006/relationships/image" Target="../media/image20.wmf"/><Relationship Id="rId4" Type="http://schemas.openxmlformats.org/officeDocument/2006/relationships/oleObject" Target="../embeddings/oleObject25.bin"/></Relationships>
</file>

<file path=ppt/slides/_rels/slide53.xml.rels><?xml version="1.0" encoding="UTF-8" standalone="yes"?>
<Relationships xmlns="http://schemas.openxmlformats.org/package/2006/relationships"><Relationship Id="rId8" Type="http://schemas.openxmlformats.org/officeDocument/2006/relationships/image" Target="../media/image23.wmf"/><Relationship Id="rId3" Type="http://schemas.openxmlformats.org/officeDocument/2006/relationships/notesSlide" Target="../notesSlides/notesSlide53.xml"/><Relationship Id="rId7" Type="http://schemas.openxmlformats.org/officeDocument/2006/relationships/oleObject" Target="../embeddings/oleObject29.bin"/><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oleObject" Target="../embeddings/oleObject28.bin"/><Relationship Id="rId5" Type="http://schemas.openxmlformats.org/officeDocument/2006/relationships/image" Target="../media/image20.wmf"/><Relationship Id="rId10" Type="http://schemas.openxmlformats.org/officeDocument/2006/relationships/image" Target="../media/image24.wmf"/><Relationship Id="rId4" Type="http://schemas.openxmlformats.org/officeDocument/2006/relationships/oleObject" Target="../embeddings/oleObject27.bin"/><Relationship Id="rId9" Type="http://schemas.openxmlformats.org/officeDocument/2006/relationships/oleObject" Target="../embeddings/oleObject30.bin"/></Relationships>
</file>

<file path=ppt/slides/_rels/slide54.xml.rels><?xml version="1.0" encoding="UTF-8" standalone="yes"?>
<Relationships xmlns="http://schemas.openxmlformats.org/package/2006/relationships"><Relationship Id="rId8" Type="http://schemas.openxmlformats.org/officeDocument/2006/relationships/image" Target="../media/image23.wmf"/><Relationship Id="rId3" Type="http://schemas.openxmlformats.org/officeDocument/2006/relationships/notesSlide" Target="../notesSlides/notesSlide54.xml"/><Relationship Id="rId7" Type="http://schemas.openxmlformats.org/officeDocument/2006/relationships/oleObject" Target="../embeddings/oleObject33.bin"/><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oleObject" Target="../embeddings/oleObject32.bin"/><Relationship Id="rId5" Type="http://schemas.openxmlformats.org/officeDocument/2006/relationships/image" Target="../media/image20.wmf"/><Relationship Id="rId10" Type="http://schemas.openxmlformats.org/officeDocument/2006/relationships/image" Target="../media/image24.wmf"/><Relationship Id="rId4" Type="http://schemas.openxmlformats.org/officeDocument/2006/relationships/oleObject" Target="../embeddings/oleObject31.bin"/><Relationship Id="rId9" Type="http://schemas.openxmlformats.org/officeDocument/2006/relationships/oleObject" Target="../embeddings/oleObject34.bin"/></Relationships>
</file>

<file path=ppt/slides/_rels/slide55.xml.rels><?xml version="1.0" encoding="UTF-8" standalone="yes"?>
<Relationships xmlns="http://schemas.openxmlformats.org/package/2006/relationships"><Relationship Id="rId8" Type="http://schemas.openxmlformats.org/officeDocument/2006/relationships/image" Target="../media/image23.wmf"/><Relationship Id="rId3" Type="http://schemas.openxmlformats.org/officeDocument/2006/relationships/notesSlide" Target="../notesSlides/notesSlide55.xml"/><Relationship Id="rId7" Type="http://schemas.openxmlformats.org/officeDocument/2006/relationships/oleObject" Target="../embeddings/oleObject37.bin"/><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oleObject" Target="../embeddings/oleObject36.bin"/><Relationship Id="rId11" Type="http://schemas.openxmlformats.org/officeDocument/2006/relationships/oleObject" Target="../embeddings/oleObject39.bin"/><Relationship Id="rId5" Type="http://schemas.openxmlformats.org/officeDocument/2006/relationships/image" Target="../media/image20.wmf"/><Relationship Id="rId10" Type="http://schemas.openxmlformats.org/officeDocument/2006/relationships/image" Target="../media/image24.wmf"/><Relationship Id="rId4" Type="http://schemas.openxmlformats.org/officeDocument/2006/relationships/oleObject" Target="../embeddings/oleObject35.bin"/><Relationship Id="rId9" Type="http://schemas.openxmlformats.org/officeDocument/2006/relationships/oleObject" Target="../embeddings/oleObject38.bin"/></Relationships>
</file>

<file path=ppt/slides/_rels/slide56.xml.rels><?xml version="1.0" encoding="UTF-8" standalone="yes"?>
<Relationships xmlns="http://schemas.openxmlformats.org/package/2006/relationships"><Relationship Id="rId8" Type="http://schemas.openxmlformats.org/officeDocument/2006/relationships/image" Target="../media/image23.wmf"/><Relationship Id="rId3" Type="http://schemas.openxmlformats.org/officeDocument/2006/relationships/notesSlide" Target="../notesSlides/notesSlide56.xml"/><Relationship Id="rId7" Type="http://schemas.openxmlformats.org/officeDocument/2006/relationships/oleObject" Target="../embeddings/oleObject42.bin"/><Relationship Id="rId2" Type="http://schemas.openxmlformats.org/officeDocument/2006/relationships/slideLayout" Target="../slideLayouts/slideLayout2.xml"/><Relationship Id="rId1" Type="http://schemas.openxmlformats.org/officeDocument/2006/relationships/vmlDrawing" Target="../drawings/vmlDrawing17.vml"/><Relationship Id="rId6" Type="http://schemas.openxmlformats.org/officeDocument/2006/relationships/oleObject" Target="../embeddings/oleObject41.bin"/><Relationship Id="rId11" Type="http://schemas.openxmlformats.org/officeDocument/2006/relationships/oleObject" Target="../embeddings/oleObject44.bin"/><Relationship Id="rId5" Type="http://schemas.openxmlformats.org/officeDocument/2006/relationships/image" Target="../media/image20.wmf"/><Relationship Id="rId10" Type="http://schemas.openxmlformats.org/officeDocument/2006/relationships/image" Target="../media/image24.wmf"/><Relationship Id="rId4" Type="http://schemas.openxmlformats.org/officeDocument/2006/relationships/oleObject" Target="../embeddings/oleObject40.bin"/><Relationship Id="rId9" Type="http://schemas.openxmlformats.org/officeDocument/2006/relationships/oleObject" Target="../embeddings/oleObject43.bin"/></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57.xml"/><Relationship Id="rId2" Type="http://schemas.openxmlformats.org/officeDocument/2006/relationships/slideLayout" Target="../slideLayouts/slideLayout2.xml"/><Relationship Id="rId1" Type="http://schemas.openxmlformats.org/officeDocument/2006/relationships/vmlDrawing" Target="../drawings/vmlDrawing18.vml"/><Relationship Id="rId5" Type="http://schemas.openxmlformats.org/officeDocument/2006/relationships/image" Target="../media/image25.wmf"/><Relationship Id="rId4" Type="http://schemas.openxmlformats.org/officeDocument/2006/relationships/oleObject" Target="../embeddings/oleObject45.bin"/></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58.xml"/><Relationship Id="rId2" Type="http://schemas.openxmlformats.org/officeDocument/2006/relationships/slideLayout" Target="../slideLayouts/slideLayout2.xml"/><Relationship Id="rId1" Type="http://schemas.openxmlformats.org/officeDocument/2006/relationships/vmlDrawing" Target="../drawings/vmlDrawing19.vml"/><Relationship Id="rId5" Type="http://schemas.openxmlformats.org/officeDocument/2006/relationships/image" Target="../media/image25.wmf"/><Relationship Id="rId4" Type="http://schemas.openxmlformats.org/officeDocument/2006/relationships/oleObject" Target="../embeddings/oleObject46.bin"/></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oleObject" Target="../embeddings/oleObject13.bin"/><Relationship Id="rId3" Type="http://schemas.openxmlformats.org/officeDocument/2006/relationships/notesSlide" Target="../notesSlides/notesSlide6.xml"/><Relationship Id="rId7" Type="http://schemas.openxmlformats.org/officeDocument/2006/relationships/image" Target="../media/image7.wmf"/><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oleObject12.bin"/><Relationship Id="rId11" Type="http://schemas.openxmlformats.org/officeDocument/2006/relationships/image" Target="../media/image9.wmf"/><Relationship Id="rId5" Type="http://schemas.openxmlformats.org/officeDocument/2006/relationships/image" Target="../media/image6.wmf"/><Relationship Id="rId10" Type="http://schemas.openxmlformats.org/officeDocument/2006/relationships/oleObject" Target="../embeddings/oleObject14.bin"/><Relationship Id="rId4" Type="http://schemas.openxmlformats.org/officeDocument/2006/relationships/oleObject" Target="../embeddings/oleObject11.bin"/><Relationship Id="rId9" Type="http://schemas.openxmlformats.org/officeDocument/2006/relationships/image" Target="../media/image8.wmf"/></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10.wmf"/><Relationship Id="rId4" Type="http://schemas.openxmlformats.org/officeDocument/2006/relationships/oleObject" Target="../embeddings/oleObject15.bin"/></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notesSlide" Target="../notesSlides/notesSlide74.xml"/><Relationship Id="rId2" Type="http://schemas.openxmlformats.org/officeDocument/2006/relationships/slideLayout" Target="../slideLayouts/slideLayout2.xml"/><Relationship Id="rId1" Type="http://schemas.openxmlformats.org/officeDocument/2006/relationships/vmlDrawing" Target="../drawings/vmlDrawing20.vml"/><Relationship Id="rId5" Type="http://schemas.openxmlformats.org/officeDocument/2006/relationships/image" Target="../media/image26.wmf"/><Relationship Id="rId4" Type="http://schemas.openxmlformats.org/officeDocument/2006/relationships/oleObject" Target="../embeddings/oleObject47.bin"/></Relationships>
</file>

<file path=ppt/slides/_rels/slide75.xml.rels><?xml version="1.0" encoding="UTF-8" standalone="yes"?>
<Relationships xmlns="http://schemas.openxmlformats.org/package/2006/relationships"><Relationship Id="rId3" Type="http://schemas.openxmlformats.org/officeDocument/2006/relationships/notesSlide" Target="../notesSlides/notesSlide75.xml"/><Relationship Id="rId7" Type="http://schemas.openxmlformats.org/officeDocument/2006/relationships/image" Target="../media/image27.wmf"/><Relationship Id="rId2" Type="http://schemas.openxmlformats.org/officeDocument/2006/relationships/slideLayout" Target="../slideLayouts/slideLayout2.xml"/><Relationship Id="rId1" Type="http://schemas.openxmlformats.org/officeDocument/2006/relationships/vmlDrawing" Target="../drawings/vmlDrawing21.vml"/><Relationship Id="rId6" Type="http://schemas.openxmlformats.org/officeDocument/2006/relationships/oleObject" Target="../embeddings/oleObject49.bin"/><Relationship Id="rId5" Type="http://schemas.openxmlformats.org/officeDocument/2006/relationships/image" Target="../media/image26.wmf"/><Relationship Id="rId4" Type="http://schemas.openxmlformats.org/officeDocument/2006/relationships/oleObject" Target="../embeddings/oleObject48.bin"/></Relationships>
</file>

<file path=ppt/slides/_rels/slide76.xml.rels><?xml version="1.0" encoding="UTF-8" standalone="yes"?>
<Relationships xmlns="http://schemas.openxmlformats.org/package/2006/relationships"><Relationship Id="rId8" Type="http://schemas.openxmlformats.org/officeDocument/2006/relationships/oleObject" Target="../embeddings/oleObject52.bin"/><Relationship Id="rId3" Type="http://schemas.openxmlformats.org/officeDocument/2006/relationships/notesSlide" Target="../notesSlides/notesSlide76.xml"/><Relationship Id="rId7" Type="http://schemas.openxmlformats.org/officeDocument/2006/relationships/image" Target="../media/image27.wmf"/><Relationship Id="rId2" Type="http://schemas.openxmlformats.org/officeDocument/2006/relationships/slideLayout" Target="../slideLayouts/slideLayout2.xml"/><Relationship Id="rId1" Type="http://schemas.openxmlformats.org/officeDocument/2006/relationships/vmlDrawing" Target="../drawings/vmlDrawing22.vml"/><Relationship Id="rId6" Type="http://schemas.openxmlformats.org/officeDocument/2006/relationships/oleObject" Target="../embeddings/oleObject51.bin"/><Relationship Id="rId11" Type="http://schemas.openxmlformats.org/officeDocument/2006/relationships/image" Target="../media/image29.wmf"/><Relationship Id="rId5" Type="http://schemas.openxmlformats.org/officeDocument/2006/relationships/image" Target="../media/image26.wmf"/><Relationship Id="rId10" Type="http://schemas.openxmlformats.org/officeDocument/2006/relationships/oleObject" Target="../embeddings/oleObject53.bin"/><Relationship Id="rId4" Type="http://schemas.openxmlformats.org/officeDocument/2006/relationships/oleObject" Target="../embeddings/oleObject50.bin"/><Relationship Id="rId9" Type="http://schemas.openxmlformats.org/officeDocument/2006/relationships/image" Target="../media/image28.wmf"/></Relationships>
</file>

<file path=ppt/slides/_rels/slide77.xml.rels><?xml version="1.0" encoding="UTF-8" standalone="yes"?>
<Relationships xmlns="http://schemas.openxmlformats.org/package/2006/relationships"><Relationship Id="rId3" Type="http://schemas.openxmlformats.org/officeDocument/2006/relationships/notesSlide" Target="../notesSlides/notesSlide77.xml"/><Relationship Id="rId2" Type="http://schemas.openxmlformats.org/officeDocument/2006/relationships/slideLayout" Target="../slideLayouts/slideLayout2.xml"/><Relationship Id="rId1" Type="http://schemas.openxmlformats.org/officeDocument/2006/relationships/vmlDrawing" Target="../drawings/vmlDrawing23.vml"/><Relationship Id="rId5" Type="http://schemas.openxmlformats.org/officeDocument/2006/relationships/image" Target="../media/image30.wmf"/><Relationship Id="rId4" Type="http://schemas.openxmlformats.org/officeDocument/2006/relationships/oleObject" Target="../embeddings/oleObject54.bin"/></Relationships>
</file>

<file path=ppt/slides/_rels/slide78.xml.rels><?xml version="1.0" encoding="UTF-8" standalone="yes"?>
<Relationships xmlns="http://schemas.openxmlformats.org/package/2006/relationships"><Relationship Id="rId3" Type="http://schemas.openxmlformats.org/officeDocument/2006/relationships/notesSlide" Target="../notesSlides/notesSlide78.xml"/><Relationship Id="rId7" Type="http://schemas.openxmlformats.org/officeDocument/2006/relationships/image" Target="../media/image31.wmf"/><Relationship Id="rId2" Type="http://schemas.openxmlformats.org/officeDocument/2006/relationships/slideLayout" Target="../slideLayouts/slideLayout2.xml"/><Relationship Id="rId1" Type="http://schemas.openxmlformats.org/officeDocument/2006/relationships/vmlDrawing" Target="../drawings/vmlDrawing24.vml"/><Relationship Id="rId6" Type="http://schemas.openxmlformats.org/officeDocument/2006/relationships/oleObject" Target="../embeddings/oleObject56.bin"/><Relationship Id="rId5" Type="http://schemas.openxmlformats.org/officeDocument/2006/relationships/image" Target="../media/image30.wmf"/><Relationship Id="rId4" Type="http://schemas.openxmlformats.org/officeDocument/2006/relationships/oleObject" Target="../embeddings/oleObject55.bin"/></Relationships>
</file>

<file path=ppt/slides/_rels/slide79.xml.rels><?xml version="1.0" encoding="UTF-8" standalone="yes"?>
<Relationships xmlns="http://schemas.openxmlformats.org/package/2006/relationships"><Relationship Id="rId3" Type="http://schemas.openxmlformats.org/officeDocument/2006/relationships/notesSlide" Target="../notesSlides/notesSlide79.xml"/><Relationship Id="rId7" Type="http://schemas.openxmlformats.org/officeDocument/2006/relationships/image" Target="../media/image32.wmf"/><Relationship Id="rId2" Type="http://schemas.openxmlformats.org/officeDocument/2006/relationships/slideLayout" Target="../slideLayouts/slideLayout2.xml"/><Relationship Id="rId1" Type="http://schemas.openxmlformats.org/officeDocument/2006/relationships/vmlDrawing" Target="../drawings/vmlDrawing25.vml"/><Relationship Id="rId6" Type="http://schemas.openxmlformats.org/officeDocument/2006/relationships/oleObject" Target="../embeddings/oleObject58.bin"/><Relationship Id="rId5" Type="http://schemas.openxmlformats.org/officeDocument/2006/relationships/image" Target="../media/image30.wmf"/><Relationship Id="rId4" Type="http://schemas.openxmlformats.org/officeDocument/2006/relationships/oleObject" Target="../embeddings/oleObject57.bin"/></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image" Target="../media/image11.wmf"/><Relationship Id="rId4" Type="http://schemas.openxmlformats.org/officeDocument/2006/relationships/oleObject" Target="../embeddings/oleObject16.bin"/></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8" Type="http://schemas.openxmlformats.org/officeDocument/2006/relationships/oleObject" Target="../embeddings/oleObject61.bin"/><Relationship Id="rId3" Type="http://schemas.openxmlformats.org/officeDocument/2006/relationships/notesSlide" Target="../notesSlides/notesSlide81.xml"/><Relationship Id="rId7" Type="http://schemas.openxmlformats.org/officeDocument/2006/relationships/image" Target="../media/image34.wmf"/><Relationship Id="rId2" Type="http://schemas.openxmlformats.org/officeDocument/2006/relationships/slideLayout" Target="../slideLayouts/slideLayout2.xml"/><Relationship Id="rId1" Type="http://schemas.openxmlformats.org/officeDocument/2006/relationships/vmlDrawing" Target="../drawings/vmlDrawing26.vml"/><Relationship Id="rId6" Type="http://schemas.openxmlformats.org/officeDocument/2006/relationships/oleObject" Target="../embeddings/oleObject60.bin"/><Relationship Id="rId11" Type="http://schemas.openxmlformats.org/officeDocument/2006/relationships/image" Target="../media/image36.wmf"/><Relationship Id="rId5" Type="http://schemas.openxmlformats.org/officeDocument/2006/relationships/image" Target="../media/image33.wmf"/><Relationship Id="rId10" Type="http://schemas.openxmlformats.org/officeDocument/2006/relationships/oleObject" Target="../embeddings/oleObject62.bin"/><Relationship Id="rId4" Type="http://schemas.openxmlformats.org/officeDocument/2006/relationships/oleObject" Target="../embeddings/oleObject59.bin"/><Relationship Id="rId9" Type="http://schemas.openxmlformats.org/officeDocument/2006/relationships/image" Target="../media/image35.wmf"/></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vmlDrawing" Target="../drawings/vmlDrawing8.vml"/><Relationship Id="rId5" Type="http://schemas.openxmlformats.org/officeDocument/2006/relationships/image" Target="../media/image12.wmf"/><Relationship Id="rId4" Type="http://schemas.openxmlformats.org/officeDocument/2006/relationships/oleObject" Target="../embeddings/oleObject17.bin"/></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94.xml"/><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notesSlide" Target="../notesSlides/notesSlide97.xml"/><Relationship Id="rId2" Type="http://schemas.openxmlformats.org/officeDocument/2006/relationships/slideLayout" Target="../slideLayouts/slideLayout2.xml"/><Relationship Id="rId1" Type="http://schemas.openxmlformats.org/officeDocument/2006/relationships/vmlDrawing" Target="../drawings/vmlDrawing27.vml"/><Relationship Id="rId6" Type="http://schemas.openxmlformats.org/officeDocument/2006/relationships/oleObject" Target="../embeddings/oleObject64.bin"/><Relationship Id="rId5" Type="http://schemas.openxmlformats.org/officeDocument/2006/relationships/image" Target="../media/image41.wmf"/><Relationship Id="rId4" Type="http://schemas.openxmlformats.org/officeDocument/2006/relationships/oleObject" Target="../embeddings/oleObject63.bin"/></Relationships>
</file>

<file path=ppt/slides/_rels/slide9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p:txBody>
          <a:bodyPr>
            <a:normAutofit fontScale="77500" lnSpcReduction="20000"/>
          </a:bodyPr>
          <a:lstStyle/>
          <a:p>
            <a:r>
              <a:rPr lang="zh-CN" altLang="en-US" b="1" dirty="0" smtClean="0">
                <a:latin typeface="Garamond" pitchFamily="18" charset="0"/>
              </a:rPr>
              <a:t>                                                  </a:t>
            </a:r>
            <a:r>
              <a:rPr lang="zh-CN" altLang="en-US" sz="3900" b="1" dirty="0" smtClean="0">
                <a:latin typeface="Garamond" pitchFamily="18" charset="0"/>
              </a:rPr>
              <a:t>清华大学  陈丹琦</a:t>
            </a:r>
            <a:endParaRPr lang="zh-CN" altLang="en-US" sz="3900" b="1" dirty="0">
              <a:latin typeface="Garamond" pitchFamily="18" charset="0"/>
            </a:endParaRPr>
          </a:p>
        </p:txBody>
      </p:sp>
      <p:sp>
        <p:nvSpPr>
          <p:cNvPr id="4" name="TextBox 3"/>
          <p:cNvSpPr txBox="1"/>
          <p:nvPr/>
        </p:nvSpPr>
        <p:spPr>
          <a:xfrm>
            <a:off x="1714480" y="4357694"/>
            <a:ext cx="7072362" cy="646331"/>
          </a:xfrm>
          <a:prstGeom prst="rect">
            <a:avLst/>
          </a:prstGeom>
          <a:noFill/>
        </p:spPr>
        <p:txBody>
          <a:bodyPr wrap="square" rtlCol="0">
            <a:spAutoFit/>
          </a:bodyPr>
          <a:lstStyle/>
          <a:p>
            <a:r>
              <a:rPr lang="en-US" altLang="zh-CN" sz="3600" b="1" dirty="0" err="1" smtClean="0">
                <a:latin typeface="Garamond" pitchFamily="18" charset="0"/>
              </a:rPr>
              <a:t>Chordal</a:t>
            </a:r>
            <a:r>
              <a:rPr lang="en-US" altLang="zh-CN" sz="3600" b="1" dirty="0" smtClean="0">
                <a:latin typeface="Garamond" pitchFamily="18" charset="0"/>
              </a:rPr>
              <a:t> Graph and Interval Graph</a:t>
            </a:r>
            <a:endParaRPr lang="zh-CN" altLang="en-US" sz="3600" b="1" dirty="0">
              <a:latin typeface="Garamond" pitchFamily="18" charset="0"/>
            </a:endParaRPr>
          </a:p>
        </p:txBody>
      </p:sp>
      <p:sp>
        <p:nvSpPr>
          <p:cNvPr id="6" name="TextBox 5"/>
          <p:cNvSpPr txBox="1"/>
          <p:nvPr/>
        </p:nvSpPr>
        <p:spPr>
          <a:xfrm>
            <a:off x="3432062" y="3107867"/>
            <a:ext cx="5495374" cy="1107996"/>
          </a:xfrm>
          <a:prstGeom prst="rect">
            <a:avLst/>
          </a:prstGeom>
          <a:noFill/>
        </p:spPr>
        <p:txBody>
          <a:bodyPr wrap="square" rtlCol="0">
            <a:spAutoFit/>
          </a:bodyPr>
          <a:lstStyle/>
          <a:p>
            <a:r>
              <a:rPr lang="zh-CN" altLang="en-US" sz="6600" dirty="0" smtClean="0">
                <a:latin typeface="华文行楷" pitchFamily="2" charset="-122"/>
                <a:ea typeface="华文行楷" pitchFamily="2" charset="-122"/>
              </a:rPr>
              <a:t>弦图与区间图</a:t>
            </a:r>
            <a:endParaRPr lang="zh-CN" altLang="en-US" sz="6600" dirty="0">
              <a:latin typeface="华文行楷" pitchFamily="2" charset="-122"/>
              <a:ea typeface="华文行楷" pitchFamily="2" charset="-122"/>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000" dirty="0" smtClean="0">
                <a:latin typeface="华文行楷" pitchFamily="2" charset="-122"/>
                <a:ea typeface="华文行楷" pitchFamily="2" charset="-122"/>
              </a:rPr>
              <a:t>图的基本概念</a:t>
            </a:r>
            <a:endParaRPr lang="zh-CN" altLang="en-US" sz="4000" dirty="0">
              <a:latin typeface="华文行楷" pitchFamily="2" charset="-122"/>
              <a:ea typeface="华文行楷" pitchFamily="2" charset="-122"/>
            </a:endParaRPr>
          </a:p>
        </p:txBody>
      </p:sp>
      <p:graphicFrame>
        <p:nvGraphicFramePr>
          <p:cNvPr id="135171" name="Object 3"/>
          <p:cNvGraphicFramePr>
            <a:graphicFrameLocks noChangeAspect="1"/>
          </p:cNvGraphicFramePr>
          <p:nvPr/>
        </p:nvGraphicFramePr>
        <p:xfrm>
          <a:off x="1000100" y="2071678"/>
          <a:ext cx="2989262" cy="714375"/>
        </p:xfrm>
        <a:graphic>
          <a:graphicData uri="http://schemas.openxmlformats.org/presentationml/2006/ole">
            <mc:AlternateContent xmlns:mc="http://schemas.openxmlformats.org/markup-compatibility/2006">
              <mc:Choice xmlns:v="urn:schemas-microsoft-com:vml" Requires="v">
                <p:oleObj spid="_x0000_s137223" name="Equation" r:id="rId4" imgW="850680" imgH="203040" progId="Equation.DSMT4">
                  <p:embed/>
                </p:oleObj>
              </mc:Choice>
              <mc:Fallback>
                <p:oleObj name="Equation" r:id="rId4" imgW="850680" imgH="203040" progId="Equation.DSMT4">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00100" y="2071678"/>
                        <a:ext cx="2989262" cy="714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内容占位符 2"/>
          <p:cNvSpPr>
            <a:spLocks noGrp="1"/>
          </p:cNvSpPr>
          <p:nvPr>
            <p:ph sz="quarter" idx="1"/>
          </p:nvPr>
        </p:nvSpPr>
        <p:spPr>
          <a:xfrm>
            <a:off x="928662" y="2786058"/>
            <a:ext cx="5072098" cy="979004"/>
          </a:xfrm>
        </p:spPr>
        <p:txBody>
          <a:bodyPr>
            <a:noAutofit/>
          </a:bodyPr>
          <a:lstStyle/>
          <a:p>
            <a:pPr>
              <a:lnSpc>
                <a:spcPct val="150000"/>
              </a:lnSpc>
              <a:spcBef>
                <a:spcPts val="3600"/>
              </a:spcBef>
            </a:pPr>
            <a:r>
              <a:rPr lang="zh-CN" altLang="en-US" sz="3600" b="1" dirty="0" smtClean="0">
                <a:latin typeface="Times New Roman" pitchFamily="18" charset="0"/>
                <a:ea typeface="仿宋" pitchFamily="49" charset="-122"/>
                <a:cs typeface="Times New Roman" pitchFamily="18" charset="0"/>
              </a:rPr>
              <a:t>团数    ≤   色数</a:t>
            </a:r>
            <a:endParaRPr lang="en-US" altLang="zh-CN" sz="2800" dirty="0" smtClean="0">
              <a:latin typeface="Times New Roman" pitchFamily="18" charset="0"/>
              <a:ea typeface="仿宋" pitchFamily="49" charset="-122"/>
              <a:cs typeface="Times New Roman" pitchFamily="18" charset="0"/>
            </a:endParaRPr>
          </a:p>
          <a:p>
            <a:pPr>
              <a:spcBef>
                <a:spcPts val="0"/>
              </a:spcBef>
              <a:buNone/>
            </a:pPr>
            <a:r>
              <a:rPr lang="zh-CN" altLang="en-US" sz="2800" b="1" dirty="0" smtClean="0">
                <a:latin typeface="Times New Roman" pitchFamily="18" charset="0"/>
                <a:cs typeface="Times New Roman" pitchFamily="18" charset="0"/>
              </a:rPr>
              <a:t>  </a:t>
            </a:r>
            <a:endParaRPr lang="en-US" altLang="zh-CN" sz="2800" dirty="0" smtClean="0">
              <a:latin typeface="Times New Roman" pitchFamily="18" charset="0"/>
              <a:cs typeface="Times New Roman" pitchFamily="18" charset="0"/>
            </a:endParaRPr>
          </a:p>
          <a:p>
            <a:pPr>
              <a:spcBef>
                <a:spcPts val="0"/>
              </a:spcBef>
              <a:buNone/>
            </a:pPr>
            <a:endParaRPr lang="en-US" altLang="zh-CN" sz="2800" b="1" dirty="0" smtClean="0">
              <a:latin typeface="Times New Roman" pitchFamily="18" charset="0"/>
              <a:cs typeface="Times New Roman" pitchFamily="18" charset="0"/>
            </a:endParaRPr>
          </a:p>
          <a:p>
            <a:pPr>
              <a:spcBef>
                <a:spcPts val="0"/>
              </a:spcBef>
              <a:buNone/>
            </a:pPr>
            <a:endParaRPr lang="en-US" altLang="zh-CN" sz="2800" dirty="0" smtClean="0">
              <a:latin typeface="Times New Roman" pitchFamily="18" charset="0"/>
              <a:cs typeface="Times New Roman" pitchFamily="18" charset="0"/>
            </a:endParaRPr>
          </a:p>
          <a:p>
            <a:pPr>
              <a:spcBef>
                <a:spcPts val="0"/>
              </a:spcBef>
              <a:buNone/>
            </a:pPr>
            <a:r>
              <a:rPr lang="en-US" altLang="zh-CN" sz="3200" dirty="0" smtClean="0">
                <a:latin typeface="Times New Roman" pitchFamily="18" charset="0"/>
                <a:cs typeface="Times New Roman" pitchFamily="18" charset="0"/>
              </a:rPr>
              <a:t>    </a:t>
            </a:r>
            <a:endParaRPr lang="en-US" altLang="zh-CN" sz="2800" b="1" dirty="0" smtClean="0">
              <a:latin typeface="Times New Roman" pitchFamily="18" charset="0"/>
              <a:cs typeface="Times New Roman" pitchFamily="18" charset="0"/>
            </a:endParaRPr>
          </a:p>
          <a:p>
            <a:pPr>
              <a:spcBef>
                <a:spcPts val="0"/>
              </a:spcBef>
              <a:buNone/>
            </a:pPr>
            <a:r>
              <a:rPr lang="en-US" altLang="zh-CN" sz="2800" dirty="0" smtClean="0">
                <a:latin typeface="Times New Roman" pitchFamily="18" charset="0"/>
                <a:cs typeface="Times New Roman" pitchFamily="18" charset="0"/>
              </a:rPr>
              <a:t>    </a:t>
            </a:r>
          </a:p>
          <a:p>
            <a:pPr>
              <a:spcBef>
                <a:spcPts val="0"/>
              </a:spcBef>
              <a:buNone/>
            </a:pPr>
            <a:r>
              <a:rPr lang="en-US" altLang="zh-CN" sz="2800" dirty="0" smtClean="0">
                <a:latin typeface="Times New Roman" pitchFamily="18" charset="0"/>
                <a:cs typeface="Times New Roman" pitchFamily="18" charset="0"/>
              </a:rPr>
              <a:t>   </a:t>
            </a:r>
            <a:br>
              <a:rPr lang="en-US" altLang="zh-CN" sz="2800" dirty="0" smtClean="0">
                <a:latin typeface="Times New Roman" pitchFamily="18" charset="0"/>
                <a:cs typeface="Times New Roman" pitchFamily="18" charset="0"/>
              </a:rPr>
            </a:br>
            <a:endParaRPr lang="en-US" altLang="zh-CN" sz="2800" dirty="0" smtClean="0">
              <a:latin typeface="Times New Roman" pitchFamily="18" charset="0"/>
              <a:cs typeface="Times New Roman" pitchFamily="18" charset="0"/>
            </a:endParaRPr>
          </a:p>
        </p:txBody>
      </p:sp>
    </p:spTree>
  </p:cSld>
  <p:clrMapOvr>
    <a:masterClrMapping/>
  </p:clrMapOvr>
  <p:transition/>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000" dirty="0" smtClean="0">
                <a:latin typeface="华文行楷" pitchFamily="2" charset="-122"/>
                <a:ea typeface="华文行楷" pitchFamily="2" charset="-122"/>
              </a:rPr>
              <a:t>区间图的判定</a:t>
            </a:r>
            <a:endParaRPr lang="zh-CN" altLang="en-US" sz="3200" b="1" dirty="0">
              <a:latin typeface="Garamond" pitchFamily="18" charset="0"/>
            </a:endParaRPr>
          </a:p>
        </p:txBody>
      </p:sp>
      <p:sp>
        <p:nvSpPr>
          <p:cNvPr id="5" name="内容占位符 6"/>
          <p:cNvSpPr txBox="1">
            <a:spLocks/>
          </p:cNvSpPr>
          <p:nvPr/>
        </p:nvSpPr>
        <p:spPr>
          <a:xfrm>
            <a:off x="481604" y="3691144"/>
            <a:ext cx="8153400" cy="2738252"/>
          </a:xfrm>
          <a:prstGeom prst="rect">
            <a:avLst/>
          </a:prstGeom>
        </p:spPr>
        <p:txBody>
          <a:bodyPr vert="horz">
            <a:normAutofit/>
          </a:bodyPr>
          <a:lstStyle/>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Char char=""/>
              <a:tabLst/>
              <a:defRPr/>
            </a:pPr>
            <a:endParaRPr kumimoji="0" lang="zh-CN" altLang="en-US" sz="2800" b="0" i="1" u="none" strike="noStrike" kern="1200" cap="none" spc="0" normalizeH="0" baseline="-25000" noProof="0" dirty="0">
              <a:ln>
                <a:noFill/>
              </a:ln>
              <a:solidFill>
                <a:schemeClr val="tx1"/>
              </a:solidFill>
              <a:effectLst/>
              <a:uLnTx/>
              <a:uFillTx/>
              <a:latin typeface="Times New Roman" pitchFamily="18" charset="0"/>
              <a:ea typeface="仿宋" pitchFamily="49" charset="-122"/>
              <a:cs typeface="Times New Roman" pitchFamily="18" charset="0"/>
            </a:endParaRPr>
          </a:p>
        </p:txBody>
      </p:sp>
      <p:sp>
        <p:nvSpPr>
          <p:cNvPr id="13" name="内容占位符 2"/>
          <p:cNvSpPr>
            <a:spLocks noGrp="1"/>
          </p:cNvSpPr>
          <p:nvPr>
            <p:ph sz="quarter" idx="1"/>
          </p:nvPr>
        </p:nvSpPr>
        <p:spPr>
          <a:xfrm>
            <a:off x="612648" y="1600200"/>
            <a:ext cx="8153400" cy="4329130"/>
          </a:xfrm>
        </p:spPr>
        <p:txBody>
          <a:bodyPr/>
          <a:lstStyle/>
          <a:p>
            <a:r>
              <a:rPr lang="zh-CN" altLang="en-US" sz="3200" b="1" dirty="0" smtClean="0">
                <a:latin typeface="Times New Roman" pitchFamily="18" charset="0"/>
                <a:ea typeface="仿宋" pitchFamily="49" charset="-122"/>
                <a:cs typeface="Times New Roman" pitchFamily="18" charset="0"/>
              </a:rPr>
              <a:t>判断是否是弦图</a:t>
            </a:r>
            <a:r>
              <a:rPr lang="zh-CN" altLang="en-US" sz="3200" dirty="0" smtClean="0">
                <a:latin typeface="Times New Roman" pitchFamily="18" charset="0"/>
                <a:ea typeface="仿宋" pitchFamily="49" charset="-122"/>
                <a:cs typeface="Times New Roman" pitchFamily="18" charset="0"/>
              </a:rPr>
              <a:t>                                </a:t>
            </a:r>
            <a:r>
              <a:rPr lang="en-US" altLang="zh-CN" sz="3200" i="1" dirty="0" smtClean="0">
                <a:latin typeface="Times New Roman" pitchFamily="18" charset="0"/>
                <a:ea typeface="仿宋" pitchFamily="49" charset="-122"/>
                <a:cs typeface="Times New Roman" pitchFamily="18" charset="0"/>
              </a:rPr>
              <a:t>O</a:t>
            </a:r>
            <a:r>
              <a:rPr lang="en-US" altLang="zh-CN" sz="3200" dirty="0" smtClean="0">
                <a:latin typeface="Times New Roman" pitchFamily="18" charset="0"/>
                <a:ea typeface="仿宋" pitchFamily="49" charset="-122"/>
                <a:cs typeface="Times New Roman" pitchFamily="18" charset="0"/>
              </a:rPr>
              <a:t>(</a:t>
            </a:r>
            <a:r>
              <a:rPr lang="en-US" altLang="zh-CN" sz="3200" i="1" dirty="0" smtClean="0">
                <a:latin typeface="Times New Roman" pitchFamily="18" charset="0"/>
                <a:ea typeface="仿宋" pitchFamily="49" charset="-122"/>
                <a:cs typeface="Times New Roman" pitchFamily="18" charset="0"/>
              </a:rPr>
              <a:t>m</a:t>
            </a:r>
            <a:r>
              <a:rPr lang="en-US" altLang="zh-CN" sz="3200" dirty="0" smtClean="0">
                <a:latin typeface="Times New Roman" pitchFamily="18" charset="0"/>
                <a:ea typeface="仿宋" pitchFamily="49" charset="-122"/>
                <a:cs typeface="Times New Roman" pitchFamily="18" charset="0"/>
              </a:rPr>
              <a:t> + </a:t>
            </a:r>
            <a:r>
              <a:rPr lang="en-US" altLang="zh-CN" sz="3200" i="1" dirty="0" smtClean="0">
                <a:latin typeface="Times New Roman" pitchFamily="18" charset="0"/>
                <a:ea typeface="仿宋" pitchFamily="49" charset="-122"/>
                <a:cs typeface="Times New Roman" pitchFamily="18" charset="0"/>
              </a:rPr>
              <a:t>n</a:t>
            </a:r>
            <a:r>
              <a:rPr lang="en-US" altLang="zh-CN" sz="3200" dirty="0" smtClean="0">
                <a:latin typeface="Times New Roman" pitchFamily="18" charset="0"/>
                <a:ea typeface="仿宋" pitchFamily="49" charset="-122"/>
                <a:cs typeface="Times New Roman" pitchFamily="18" charset="0"/>
              </a:rPr>
              <a:t>)</a:t>
            </a:r>
          </a:p>
          <a:p>
            <a:r>
              <a:rPr lang="zh-CN" altLang="en-US" sz="3200" b="1" dirty="0" smtClean="0">
                <a:latin typeface="Times New Roman" pitchFamily="18" charset="0"/>
                <a:ea typeface="仿宋" pitchFamily="49" charset="-122"/>
                <a:cs typeface="Times New Roman" pitchFamily="18" charset="0"/>
              </a:rPr>
              <a:t>如果是弦图</a:t>
            </a:r>
            <a:r>
              <a:rPr lang="zh-CN" altLang="en-US" sz="3200" dirty="0" smtClean="0">
                <a:latin typeface="Times New Roman" pitchFamily="18" charset="0"/>
                <a:ea typeface="仿宋" pitchFamily="49" charset="-122"/>
                <a:cs typeface="Times New Roman" pitchFamily="18" charset="0"/>
              </a:rPr>
              <a:t>，</a:t>
            </a:r>
            <a:r>
              <a:rPr lang="zh-CN" altLang="en-US" sz="3200" b="1" dirty="0" smtClean="0">
                <a:latin typeface="Times New Roman" pitchFamily="18" charset="0"/>
                <a:ea typeface="仿宋" pitchFamily="49" charset="-122"/>
                <a:cs typeface="Times New Roman" pitchFamily="18" charset="0"/>
              </a:rPr>
              <a:t>找出所有的极大团    </a:t>
            </a:r>
            <a:r>
              <a:rPr lang="en-US" altLang="zh-CN" sz="3200" i="1" dirty="0" smtClean="0">
                <a:latin typeface="Times New Roman" pitchFamily="18" charset="0"/>
                <a:ea typeface="仿宋" pitchFamily="49" charset="-122"/>
                <a:cs typeface="Times New Roman" pitchFamily="18" charset="0"/>
              </a:rPr>
              <a:t>O</a:t>
            </a:r>
            <a:r>
              <a:rPr lang="en-US" altLang="zh-CN" sz="3200" dirty="0" smtClean="0">
                <a:latin typeface="Times New Roman" pitchFamily="18" charset="0"/>
                <a:ea typeface="仿宋" pitchFamily="49" charset="-122"/>
                <a:cs typeface="Times New Roman" pitchFamily="18" charset="0"/>
              </a:rPr>
              <a:t>(</a:t>
            </a:r>
            <a:r>
              <a:rPr lang="en-US" altLang="zh-CN" sz="3200" i="1" dirty="0" smtClean="0">
                <a:latin typeface="Times New Roman" pitchFamily="18" charset="0"/>
                <a:ea typeface="仿宋" pitchFamily="49" charset="-122"/>
                <a:cs typeface="Times New Roman" pitchFamily="18" charset="0"/>
              </a:rPr>
              <a:t>m</a:t>
            </a:r>
            <a:r>
              <a:rPr lang="en-US" altLang="zh-CN" sz="3200" dirty="0" smtClean="0">
                <a:latin typeface="Times New Roman" pitchFamily="18" charset="0"/>
                <a:ea typeface="仿宋" pitchFamily="49" charset="-122"/>
                <a:cs typeface="Times New Roman" pitchFamily="18" charset="0"/>
              </a:rPr>
              <a:t> + </a:t>
            </a:r>
            <a:r>
              <a:rPr lang="en-US" altLang="zh-CN" sz="3200" i="1" dirty="0" smtClean="0">
                <a:latin typeface="Times New Roman" pitchFamily="18" charset="0"/>
                <a:ea typeface="仿宋" pitchFamily="49" charset="-122"/>
                <a:cs typeface="Times New Roman" pitchFamily="18" charset="0"/>
              </a:rPr>
              <a:t>n</a:t>
            </a:r>
            <a:r>
              <a:rPr lang="en-US" altLang="zh-CN" sz="3200" dirty="0" smtClean="0">
                <a:latin typeface="Times New Roman" pitchFamily="18" charset="0"/>
                <a:ea typeface="仿宋" pitchFamily="49" charset="-122"/>
                <a:cs typeface="Times New Roman" pitchFamily="18" charset="0"/>
              </a:rPr>
              <a:t>)</a:t>
            </a:r>
            <a:endParaRPr lang="en-US" altLang="zh-CN" sz="3200" b="1" dirty="0" smtClean="0">
              <a:latin typeface="Times New Roman" pitchFamily="18" charset="0"/>
              <a:ea typeface="仿宋" pitchFamily="49" charset="-122"/>
              <a:cs typeface="Times New Roman" pitchFamily="18" charset="0"/>
            </a:endParaRPr>
          </a:p>
          <a:p>
            <a:r>
              <a:rPr lang="zh-CN" altLang="en-US" sz="3200" b="1" dirty="0" smtClean="0">
                <a:latin typeface="Times New Roman" pitchFamily="18" charset="0"/>
                <a:ea typeface="仿宋" pitchFamily="49" charset="-122"/>
                <a:cs typeface="Times New Roman" pitchFamily="18" charset="0"/>
              </a:rPr>
              <a:t>判断是否存在一个连续的极大团序列即包含每个点的极大团在序列中都是连续的。</a:t>
            </a:r>
            <a:endParaRPr lang="en-US" altLang="zh-CN" sz="3200" b="1" dirty="0" smtClean="0">
              <a:latin typeface="Times New Roman" pitchFamily="18" charset="0"/>
              <a:ea typeface="仿宋" pitchFamily="49" charset="-122"/>
              <a:cs typeface="Times New Roman" pitchFamily="18" charset="0"/>
            </a:endParaRPr>
          </a:p>
          <a:p>
            <a:endParaRPr lang="en-US" altLang="zh-CN" sz="3200" b="1" dirty="0" smtClean="0">
              <a:latin typeface="Times New Roman" pitchFamily="18" charset="0"/>
              <a:cs typeface="Times New Roman" pitchFamily="18" charset="0"/>
            </a:endParaRPr>
          </a:p>
          <a:p>
            <a:endParaRPr lang="zh-CN" altLang="en-US" dirty="0">
              <a:latin typeface="Times New Roman" pitchFamily="18" charset="0"/>
              <a:cs typeface="Times New Roman" pitchFamily="18" charset="0"/>
            </a:endParaRPr>
          </a:p>
        </p:txBody>
      </p:sp>
    </p:spTree>
  </p:cSld>
  <p:clrMapOvr>
    <a:masterClrMapping/>
  </p:clrMapOvr>
  <p:transition/>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000" dirty="0" smtClean="0">
                <a:latin typeface="华文行楷" pitchFamily="2" charset="-122"/>
                <a:ea typeface="华文行楷" pitchFamily="2" charset="-122"/>
              </a:rPr>
              <a:t>区间图的判定</a:t>
            </a:r>
            <a:endParaRPr lang="zh-CN" altLang="en-US" sz="3200" b="1" dirty="0">
              <a:latin typeface="Garamond" pitchFamily="18" charset="0"/>
            </a:endParaRPr>
          </a:p>
        </p:txBody>
      </p:sp>
      <p:sp>
        <p:nvSpPr>
          <p:cNvPr id="5" name="内容占位符 6"/>
          <p:cNvSpPr txBox="1">
            <a:spLocks/>
          </p:cNvSpPr>
          <p:nvPr/>
        </p:nvSpPr>
        <p:spPr>
          <a:xfrm>
            <a:off x="481604" y="3691144"/>
            <a:ext cx="8153400" cy="2738252"/>
          </a:xfrm>
          <a:prstGeom prst="rect">
            <a:avLst/>
          </a:prstGeom>
        </p:spPr>
        <p:txBody>
          <a:bodyPr vert="horz">
            <a:normAutofit/>
          </a:bodyPr>
          <a:lstStyle/>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Char char=""/>
              <a:tabLst/>
              <a:defRPr/>
            </a:pPr>
            <a:endParaRPr kumimoji="0" lang="zh-CN" altLang="en-US" sz="2800" b="0" i="1" u="none" strike="noStrike" kern="1200" cap="none" spc="0" normalizeH="0" baseline="-25000" noProof="0" dirty="0">
              <a:ln>
                <a:noFill/>
              </a:ln>
              <a:solidFill>
                <a:schemeClr val="tx1"/>
              </a:solidFill>
              <a:effectLst/>
              <a:uLnTx/>
              <a:uFillTx/>
              <a:latin typeface="Times New Roman" pitchFamily="18" charset="0"/>
              <a:ea typeface="仿宋" pitchFamily="49" charset="-122"/>
              <a:cs typeface="Times New Roman" pitchFamily="18" charset="0"/>
            </a:endParaRPr>
          </a:p>
        </p:txBody>
      </p:sp>
      <p:sp>
        <p:nvSpPr>
          <p:cNvPr id="13" name="内容占位符 2"/>
          <p:cNvSpPr>
            <a:spLocks noGrp="1"/>
          </p:cNvSpPr>
          <p:nvPr>
            <p:ph sz="quarter" idx="1"/>
          </p:nvPr>
        </p:nvSpPr>
        <p:spPr>
          <a:xfrm>
            <a:off x="612648" y="1600200"/>
            <a:ext cx="8153400" cy="4329130"/>
          </a:xfrm>
        </p:spPr>
        <p:txBody>
          <a:bodyPr/>
          <a:lstStyle/>
          <a:p>
            <a:r>
              <a:rPr lang="zh-CN" altLang="en-US" sz="3200" b="1" dirty="0" smtClean="0">
                <a:latin typeface="Times New Roman" pitchFamily="18" charset="0"/>
                <a:ea typeface="仿宋" pitchFamily="49" charset="-122"/>
                <a:cs typeface="Times New Roman" pitchFamily="18" charset="0"/>
              </a:rPr>
              <a:t>判断是否是弦图</a:t>
            </a:r>
            <a:r>
              <a:rPr lang="zh-CN" altLang="en-US" sz="3200" dirty="0" smtClean="0">
                <a:latin typeface="Times New Roman" pitchFamily="18" charset="0"/>
                <a:ea typeface="仿宋" pitchFamily="49" charset="-122"/>
                <a:cs typeface="Times New Roman" pitchFamily="18" charset="0"/>
              </a:rPr>
              <a:t>                                </a:t>
            </a:r>
            <a:r>
              <a:rPr lang="en-US" altLang="zh-CN" sz="3200" i="1" dirty="0" smtClean="0">
                <a:latin typeface="Times New Roman" pitchFamily="18" charset="0"/>
                <a:ea typeface="仿宋" pitchFamily="49" charset="-122"/>
                <a:cs typeface="Times New Roman" pitchFamily="18" charset="0"/>
              </a:rPr>
              <a:t>O</a:t>
            </a:r>
            <a:r>
              <a:rPr lang="en-US" altLang="zh-CN" sz="3200" dirty="0" smtClean="0">
                <a:latin typeface="Times New Roman" pitchFamily="18" charset="0"/>
                <a:ea typeface="仿宋" pitchFamily="49" charset="-122"/>
                <a:cs typeface="Times New Roman" pitchFamily="18" charset="0"/>
              </a:rPr>
              <a:t>(</a:t>
            </a:r>
            <a:r>
              <a:rPr lang="en-US" altLang="zh-CN" sz="3200" i="1" dirty="0" smtClean="0">
                <a:latin typeface="Times New Roman" pitchFamily="18" charset="0"/>
                <a:ea typeface="仿宋" pitchFamily="49" charset="-122"/>
                <a:cs typeface="Times New Roman" pitchFamily="18" charset="0"/>
              </a:rPr>
              <a:t>m</a:t>
            </a:r>
            <a:r>
              <a:rPr lang="en-US" altLang="zh-CN" sz="3200" dirty="0" smtClean="0">
                <a:latin typeface="Times New Roman" pitchFamily="18" charset="0"/>
                <a:ea typeface="仿宋" pitchFamily="49" charset="-122"/>
                <a:cs typeface="Times New Roman" pitchFamily="18" charset="0"/>
              </a:rPr>
              <a:t> + </a:t>
            </a:r>
            <a:r>
              <a:rPr lang="en-US" altLang="zh-CN" sz="3200" i="1" dirty="0" smtClean="0">
                <a:latin typeface="Times New Roman" pitchFamily="18" charset="0"/>
                <a:ea typeface="仿宋" pitchFamily="49" charset="-122"/>
                <a:cs typeface="Times New Roman" pitchFamily="18" charset="0"/>
              </a:rPr>
              <a:t>n</a:t>
            </a:r>
            <a:r>
              <a:rPr lang="en-US" altLang="zh-CN" sz="3200" dirty="0" smtClean="0">
                <a:latin typeface="Times New Roman" pitchFamily="18" charset="0"/>
                <a:ea typeface="仿宋" pitchFamily="49" charset="-122"/>
                <a:cs typeface="Times New Roman" pitchFamily="18" charset="0"/>
              </a:rPr>
              <a:t>)</a:t>
            </a:r>
          </a:p>
          <a:p>
            <a:r>
              <a:rPr lang="zh-CN" altLang="en-US" sz="3200" b="1" dirty="0" smtClean="0">
                <a:latin typeface="Times New Roman" pitchFamily="18" charset="0"/>
                <a:ea typeface="仿宋" pitchFamily="49" charset="-122"/>
                <a:cs typeface="Times New Roman" pitchFamily="18" charset="0"/>
              </a:rPr>
              <a:t>如果是弦图</a:t>
            </a:r>
            <a:r>
              <a:rPr lang="zh-CN" altLang="en-US" sz="3200" dirty="0" smtClean="0">
                <a:latin typeface="Times New Roman" pitchFamily="18" charset="0"/>
                <a:ea typeface="仿宋" pitchFamily="49" charset="-122"/>
                <a:cs typeface="Times New Roman" pitchFamily="18" charset="0"/>
              </a:rPr>
              <a:t>，</a:t>
            </a:r>
            <a:r>
              <a:rPr lang="zh-CN" altLang="en-US" sz="3200" b="1" dirty="0" smtClean="0">
                <a:latin typeface="Times New Roman" pitchFamily="18" charset="0"/>
                <a:ea typeface="仿宋" pitchFamily="49" charset="-122"/>
                <a:cs typeface="Times New Roman" pitchFamily="18" charset="0"/>
              </a:rPr>
              <a:t>找出所有的极大团    </a:t>
            </a:r>
            <a:r>
              <a:rPr lang="en-US" altLang="zh-CN" sz="3200" i="1" dirty="0" smtClean="0">
                <a:latin typeface="Times New Roman" pitchFamily="18" charset="0"/>
                <a:ea typeface="仿宋" pitchFamily="49" charset="-122"/>
                <a:cs typeface="Times New Roman" pitchFamily="18" charset="0"/>
              </a:rPr>
              <a:t>O</a:t>
            </a:r>
            <a:r>
              <a:rPr lang="en-US" altLang="zh-CN" sz="3200" dirty="0" smtClean="0">
                <a:latin typeface="Times New Roman" pitchFamily="18" charset="0"/>
                <a:ea typeface="仿宋" pitchFamily="49" charset="-122"/>
                <a:cs typeface="Times New Roman" pitchFamily="18" charset="0"/>
              </a:rPr>
              <a:t>(</a:t>
            </a:r>
            <a:r>
              <a:rPr lang="en-US" altLang="zh-CN" sz="3200" i="1" dirty="0" smtClean="0">
                <a:latin typeface="Times New Roman" pitchFamily="18" charset="0"/>
                <a:ea typeface="仿宋" pitchFamily="49" charset="-122"/>
                <a:cs typeface="Times New Roman" pitchFamily="18" charset="0"/>
              </a:rPr>
              <a:t>m</a:t>
            </a:r>
            <a:r>
              <a:rPr lang="en-US" altLang="zh-CN" sz="3200" dirty="0" smtClean="0">
                <a:latin typeface="Times New Roman" pitchFamily="18" charset="0"/>
                <a:ea typeface="仿宋" pitchFamily="49" charset="-122"/>
                <a:cs typeface="Times New Roman" pitchFamily="18" charset="0"/>
              </a:rPr>
              <a:t> + </a:t>
            </a:r>
            <a:r>
              <a:rPr lang="en-US" altLang="zh-CN" sz="3200" i="1" dirty="0" smtClean="0">
                <a:latin typeface="Times New Roman" pitchFamily="18" charset="0"/>
                <a:ea typeface="仿宋" pitchFamily="49" charset="-122"/>
                <a:cs typeface="Times New Roman" pitchFamily="18" charset="0"/>
              </a:rPr>
              <a:t>n</a:t>
            </a:r>
            <a:r>
              <a:rPr lang="en-US" altLang="zh-CN" sz="3200" dirty="0" smtClean="0">
                <a:latin typeface="Times New Roman" pitchFamily="18" charset="0"/>
                <a:ea typeface="仿宋" pitchFamily="49" charset="-122"/>
                <a:cs typeface="Times New Roman" pitchFamily="18" charset="0"/>
              </a:rPr>
              <a:t>)</a:t>
            </a:r>
            <a:endParaRPr lang="en-US" altLang="zh-CN" sz="3200" b="1" dirty="0" smtClean="0">
              <a:latin typeface="Times New Roman" pitchFamily="18" charset="0"/>
              <a:ea typeface="仿宋" pitchFamily="49" charset="-122"/>
              <a:cs typeface="Times New Roman" pitchFamily="18" charset="0"/>
            </a:endParaRPr>
          </a:p>
          <a:p>
            <a:r>
              <a:rPr lang="zh-CN" altLang="en-US" sz="3200" b="1" dirty="0" smtClean="0">
                <a:latin typeface="Times New Roman" pitchFamily="18" charset="0"/>
                <a:ea typeface="仿宋" pitchFamily="49" charset="-122"/>
                <a:cs typeface="Times New Roman" pitchFamily="18" charset="0"/>
              </a:rPr>
              <a:t>判断是否存在一个连续的极大团序列即包含每个点的极大团在序列中都是连续的。</a:t>
            </a:r>
            <a:endParaRPr lang="en-US" altLang="zh-CN" sz="3200" b="1" dirty="0" smtClean="0">
              <a:latin typeface="Times New Roman" pitchFamily="18" charset="0"/>
              <a:ea typeface="仿宋" pitchFamily="49" charset="-122"/>
              <a:cs typeface="Times New Roman" pitchFamily="18" charset="0"/>
            </a:endParaRPr>
          </a:p>
          <a:p>
            <a:endParaRPr lang="en-US" altLang="zh-CN" sz="3200" b="1" dirty="0" smtClean="0">
              <a:latin typeface="Times New Roman" pitchFamily="18" charset="0"/>
              <a:cs typeface="Times New Roman" pitchFamily="18" charset="0"/>
            </a:endParaRPr>
          </a:p>
          <a:p>
            <a:endParaRPr lang="zh-CN" altLang="en-US" dirty="0">
              <a:latin typeface="Times New Roman" pitchFamily="18" charset="0"/>
              <a:cs typeface="Times New Roman" pitchFamily="18" charset="0"/>
            </a:endParaRPr>
          </a:p>
        </p:txBody>
      </p:sp>
      <p:pic>
        <p:nvPicPr>
          <p:cNvPr id="288771" name="Picture 3"/>
          <p:cNvPicPr>
            <a:picLocks noChangeAspect="1" noChangeArrowheads="1"/>
          </p:cNvPicPr>
          <p:nvPr/>
        </p:nvPicPr>
        <p:blipFill>
          <a:blip r:embed="rId3"/>
          <a:srcRect/>
          <a:stretch>
            <a:fillRect/>
          </a:stretch>
        </p:blipFill>
        <p:spPr bwMode="auto">
          <a:xfrm>
            <a:off x="714348" y="4000504"/>
            <a:ext cx="5153025" cy="2390775"/>
          </a:xfrm>
          <a:prstGeom prst="rect">
            <a:avLst/>
          </a:prstGeom>
          <a:noFill/>
          <a:ln w="9525">
            <a:noFill/>
            <a:miter lim="800000"/>
            <a:headEnd/>
            <a:tailEnd/>
          </a:ln>
          <a:effectLst/>
        </p:spPr>
      </p:pic>
      <p:pic>
        <p:nvPicPr>
          <p:cNvPr id="288772" name="Picture 4"/>
          <p:cNvPicPr>
            <a:picLocks noChangeAspect="1" noChangeArrowheads="1"/>
          </p:cNvPicPr>
          <p:nvPr/>
        </p:nvPicPr>
        <p:blipFill>
          <a:blip r:embed="rId4"/>
          <a:srcRect/>
          <a:stretch>
            <a:fillRect/>
          </a:stretch>
        </p:blipFill>
        <p:spPr bwMode="auto">
          <a:xfrm>
            <a:off x="5923178" y="3982075"/>
            <a:ext cx="2416606" cy="234202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000" dirty="0" smtClean="0">
                <a:latin typeface="华文行楷" pitchFamily="2" charset="-122"/>
                <a:ea typeface="华文行楷" pitchFamily="2" charset="-122"/>
              </a:rPr>
              <a:t>区间图的判定</a:t>
            </a:r>
            <a:endParaRPr lang="zh-CN" altLang="en-US" sz="3200" b="1" dirty="0">
              <a:latin typeface="Garamond" pitchFamily="18" charset="0"/>
            </a:endParaRPr>
          </a:p>
        </p:txBody>
      </p:sp>
      <p:sp>
        <p:nvSpPr>
          <p:cNvPr id="5" name="内容占位符 6"/>
          <p:cNvSpPr txBox="1">
            <a:spLocks/>
          </p:cNvSpPr>
          <p:nvPr/>
        </p:nvSpPr>
        <p:spPr>
          <a:xfrm>
            <a:off x="481604" y="3691144"/>
            <a:ext cx="8153400" cy="2738252"/>
          </a:xfrm>
          <a:prstGeom prst="rect">
            <a:avLst/>
          </a:prstGeom>
        </p:spPr>
        <p:txBody>
          <a:bodyPr vert="horz">
            <a:normAutofit/>
          </a:bodyPr>
          <a:lstStyle/>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Char char=""/>
              <a:tabLst/>
              <a:defRPr/>
            </a:pPr>
            <a:endParaRPr kumimoji="0" lang="zh-CN" altLang="en-US" sz="2800" b="0" i="1" u="none" strike="noStrike" kern="1200" cap="none" spc="0" normalizeH="0" baseline="-25000" noProof="0" dirty="0">
              <a:ln>
                <a:noFill/>
              </a:ln>
              <a:solidFill>
                <a:schemeClr val="tx1"/>
              </a:solidFill>
              <a:effectLst/>
              <a:uLnTx/>
              <a:uFillTx/>
              <a:latin typeface="Times New Roman" pitchFamily="18" charset="0"/>
              <a:ea typeface="仿宋" pitchFamily="49" charset="-122"/>
              <a:cs typeface="Times New Roman" pitchFamily="18" charset="0"/>
            </a:endParaRPr>
          </a:p>
        </p:txBody>
      </p:sp>
      <p:sp>
        <p:nvSpPr>
          <p:cNvPr id="13" name="内容占位符 2"/>
          <p:cNvSpPr>
            <a:spLocks noGrp="1"/>
          </p:cNvSpPr>
          <p:nvPr>
            <p:ph sz="quarter" idx="1"/>
          </p:nvPr>
        </p:nvSpPr>
        <p:spPr>
          <a:xfrm>
            <a:off x="612648" y="1600200"/>
            <a:ext cx="8153400" cy="1971676"/>
          </a:xfrm>
        </p:spPr>
        <p:txBody>
          <a:bodyPr/>
          <a:lstStyle/>
          <a:p>
            <a:r>
              <a:rPr lang="en-US" altLang="zh-CN" sz="3600" b="1" dirty="0" smtClean="0">
                <a:latin typeface="Times New Roman" pitchFamily="18" charset="0"/>
                <a:ea typeface="仿宋" pitchFamily="49" charset="-122"/>
                <a:cs typeface="Times New Roman" pitchFamily="18" charset="0"/>
              </a:rPr>
              <a:t>PQ</a:t>
            </a:r>
            <a:r>
              <a:rPr lang="zh-CN" altLang="en-US" sz="3600" b="1" dirty="0" smtClean="0">
                <a:latin typeface="Times New Roman" pitchFamily="18" charset="0"/>
                <a:ea typeface="仿宋" pitchFamily="49" charset="-122"/>
                <a:cs typeface="Times New Roman" pitchFamily="18" charset="0"/>
              </a:rPr>
              <a:t>树</a:t>
            </a:r>
            <a:endParaRPr lang="en-US" altLang="zh-CN" sz="3600" b="1" dirty="0" smtClean="0">
              <a:latin typeface="Times New Roman" pitchFamily="18" charset="0"/>
              <a:ea typeface="仿宋" pitchFamily="49" charset="-122"/>
              <a:cs typeface="Times New Roman" pitchFamily="18" charset="0"/>
            </a:endParaRPr>
          </a:p>
          <a:p>
            <a:r>
              <a:rPr lang="en-US" altLang="zh-CN" sz="3600" b="1" dirty="0" smtClean="0">
                <a:latin typeface="Times New Roman" pitchFamily="18" charset="0"/>
                <a:ea typeface="仿宋" pitchFamily="49" charset="-122"/>
                <a:cs typeface="Times New Roman" pitchFamily="18" charset="0"/>
              </a:rPr>
              <a:t>     </a:t>
            </a:r>
            <a:r>
              <a:rPr lang="zh-CN" altLang="en-US" sz="3200" b="1" dirty="0" smtClean="0">
                <a:latin typeface="Times New Roman" pitchFamily="18" charset="0"/>
                <a:ea typeface="仿宋" pitchFamily="49" charset="-122"/>
                <a:cs typeface="Times New Roman" pitchFamily="18" charset="0"/>
              </a:rPr>
              <a:t>给定一个</a:t>
            </a:r>
            <a:r>
              <a:rPr lang="en-US" altLang="zh-CN" sz="3200" dirty="0" smtClean="0">
                <a:latin typeface="Times New Roman" pitchFamily="18" charset="0"/>
                <a:ea typeface="仿宋" pitchFamily="49" charset="-122"/>
                <a:cs typeface="Times New Roman" pitchFamily="18" charset="0"/>
              </a:rPr>
              <a:t>0, 1</a:t>
            </a:r>
            <a:r>
              <a:rPr lang="zh-CN" altLang="en-US" sz="3200" b="1" dirty="0" smtClean="0">
                <a:latin typeface="Times New Roman" pitchFamily="18" charset="0"/>
                <a:ea typeface="仿宋" pitchFamily="49" charset="-122"/>
                <a:cs typeface="Times New Roman" pitchFamily="18" charset="0"/>
              </a:rPr>
              <a:t>矩阵要求将矩阵的列重排使得每一行的</a:t>
            </a:r>
            <a:r>
              <a:rPr lang="en-US" altLang="zh-CN" sz="3200" dirty="0" smtClean="0">
                <a:latin typeface="Times New Roman" pitchFamily="18" charset="0"/>
                <a:ea typeface="仿宋" pitchFamily="49" charset="-122"/>
                <a:cs typeface="Times New Roman" pitchFamily="18" charset="0"/>
              </a:rPr>
              <a:t>1</a:t>
            </a:r>
            <a:r>
              <a:rPr lang="zh-CN" altLang="en-US" sz="3200" b="1" dirty="0" smtClean="0">
                <a:latin typeface="Times New Roman" pitchFamily="18" charset="0"/>
                <a:ea typeface="仿宋" pitchFamily="49" charset="-122"/>
                <a:cs typeface="Times New Roman" pitchFamily="18" charset="0"/>
              </a:rPr>
              <a:t>是连续的。</a:t>
            </a:r>
            <a:endParaRPr lang="en-US" altLang="zh-CN" sz="3200" b="1" dirty="0" smtClean="0">
              <a:latin typeface="Times New Roman" pitchFamily="18" charset="0"/>
              <a:ea typeface="仿宋" pitchFamily="49" charset="-122"/>
              <a:cs typeface="Times New Roman" pitchFamily="18" charset="0"/>
            </a:endParaRPr>
          </a:p>
          <a:p>
            <a:endParaRPr lang="en-US" altLang="zh-CN" sz="3600" b="1" dirty="0" smtClean="0">
              <a:latin typeface="Times New Roman" pitchFamily="18" charset="0"/>
              <a:cs typeface="Times New Roman" pitchFamily="18" charset="0"/>
            </a:endParaRPr>
          </a:p>
          <a:p>
            <a:endParaRPr lang="zh-CN" altLang="en-US" dirty="0">
              <a:latin typeface="Times New Roman" pitchFamily="18" charset="0"/>
              <a:cs typeface="Times New Roman" pitchFamily="18" charset="0"/>
            </a:endParaRPr>
          </a:p>
        </p:txBody>
      </p:sp>
    </p:spTree>
  </p:cSld>
  <p:clrMapOvr>
    <a:masterClrMapping/>
  </p:clrMapOvr>
  <p:transition/>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9794" name="Picture 2"/>
          <p:cNvPicPr>
            <a:picLocks noChangeAspect="1" noChangeArrowheads="1"/>
          </p:cNvPicPr>
          <p:nvPr/>
        </p:nvPicPr>
        <p:blipFill>
          <a:blip r:embed="rId3"/>
          <a:srcRect/>
          <a:stretch>
            <a:fillRect/>
          </a:stretch>
        </p:blipFill>
        <p:spPr bwMode="auto">
          <a:xfrm>
            <a:off x="785786" y="3000372"/>
            <a:ext cx="4101032" cy="3500462"/>
          </a:xfrm>
          <a:prstGeom prst="rect">
            <a:avLst/>
          </a:prstGeom>
          <a:noFill/>
          <a:ln w="9525">
            <a:noFill/>
            <a:miter lim="800000"/>
            <a:headEnd/>
            <a:tailEnd/>
          </a:ln>
          <a:effectLst/>
        </p:spPr>
      </p:pic>
      <p:sp>
        <p:nvSpPr>
          <p:cNvPr id="2" name="标题 1"/>
          <p:cNvSpPr>
            <a:spLocks noGrp="1"/>
          </p:cNvSpPr>
          <p:nvPr>
            <p:ph type="title"/>
          </p:nvPr>
        </p:nvSpPr>
        <p:spPr/>
        <p:txBody>
          <a:bodyPr>
            <a:normAutofit/>
          </a:bodyPr>
          <a:lstStyle/>
          <a:p>
            <a:r>
              <a:rPr lang="zh-CN" altLang="en-US" sz="4000" dirty="0" smtClean="0">
                <a:latin typeface="华文行楷" pitchFamily="2" charset="-122"/>
                <a:ea typeface="华文行楷" pitchFamily="2" charset="-122"/>
              </a:rPr>
              <a:t>区间图的判定</a:t>
            </a:r>
            <a:endParaRPr lang="zh-CN" altLang="en-US" sz="3200" b="1" dirty="0">
              <a:latin typeface="Garamond" pitchFamily="18" charset="0"/>
            </a:endParaRPr>
          </a:p>
        </p:txBody>
      </p:sp>
      <p:sp>
        <p:nvSpPr>
          <p:cNvPr id="5" name="内容占位符 6"/>
          <p:cNvSpPr txBox="1">
            <a:spLocks/>
          </p:cNvSpPr>
          <p:nvPr/>
        </p:nvSpPr>
        <p:spPr>
          <a:xfrm>
            <a:off x="481604" y="3691144"/>
            <a:ext cx="8153400" cy="2738252"/>
          </a:xfrm>
          <a:prstGeom prst="rect">
            <a:avLst/>
          </a:prstGeom>
        </p:spPr>
        <p:txBody>
          <a:bodyPr vert="horz">
            <a:normAutofit/>
          </a:bodyPr>
          <a:lstStyle/>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Char char=""/>
              <a:tabLst/>
              <a:defRPr/>
            </a:pPr>
            <a:endParaRPr kumimoji="0" lang="zh-CN" altLang="en-US" sz="2800" b="0" i="1" u="none" strike="noStrike" kern="1200" cap="none" spc="0" normalizeH="0" baseline="-25000" noProof="0" dirty="0">
              <a:ln>
                <a:noFill/>
              </a:ln>
              <a:solidFill>
                <a:schemeClr val="tx1"/>
              </a:solidFill>
              <a:effectLst/>
              <a:uLnTx/>
              <a:uFillTx/>
              <a:latin typeface="Times New Roman" pitchFamily="18" charset="0"/>
              <a:ea typeface="仿宋" pitchFamily="49" charset="-122"/>
              <a:cs typeface="Times New Roman" pitchFamily="18" charset="0"/>
            </a:endParaRPr>
          </a:p>
        </p:txBody>
      </p:sp>
      <p:sp>
        <p:nvSpPr>
          <p:cNvPr id="13" name="内容占位符 2"/>
          <p:cNvSpPr>
            <a:spLocks noGrp="1"/>
          </p:cNvSpPr>
          <p:nvPr>
            <p:ph sz="quarter" idx="1"/>
          </p:nvPr>
        </p:nvSpPr>
        <p:spPr>
          <a:xfrm>
            <a:off x="612648" y="1600200"/>
            <a:ext cx="8153400" cy="1971676"/>
          </a:xfrm>
        </p:spPr>
        <p:txBody>
          <a:bodyPr/>
          <a:lstStyle/>
          <a:p>
            <a:r>
              <a:rPr lang="en-US" altLang="zh-CN" sz="3600" b="1" dirty="0" smtClean="0">
                <a:latin typeface="Times New Roman" pitchFamily="18" charset="0"/>
                <a:ea typeface="仿宋" pitchFamily="49" charset="-122"/>
                <a:cs typeface="Times New Roman" pitchFamily="18" charset="0"/>
              </a:rPr>
              <a:t>PQ</a:t>
            </a:r>
            <a:r>
              <a:rPr lang="zh-CN" altLang="en-US" sz="3600" b="1" dirty="0" smtClean="0">
                <a:latin typeface="Times New Roman" pitchFamily="18" charset="0"/>
                <a:ea typeface="仿宋" pitchFamily="49" charset="-122"/>
                <a:cs typeface="Times New Roman" pitchFamily="18" charset="0"/>
              </a:rPr>
              <a:t>树</a:t>
            </a:r>
            <a:endParaRPr lang="en-US" altLang="zh-CN" sz="3600" b="1" dirty="0" smtClean="0">
              <a:latin typeface="Times New Roman" pitchFamily="18" charset="0"/>
              <a:ea typeface="仿宋" pitchFamily="49" charset="-122"/>
              <a:cs typeface="Times New Roman" pitchFamily="18" charset="0"/>
            </a:endParaRPr>
          </a:p>
          <a:p>
            <a:r>
              <a:rPr lang="en-US" altLang="zh-CN" sz="3600" b="1" dirty="0" smtClean="0">
                <a:latin typeface="Times New Roman" pitchFamily="18" charset="0"/>
                <a:ea typeface="仿宋" pitchFamily="49" charset="-122"/>
                <a:cs typeface="Times New Roman" pitchFamily="18" charset="0"/>
              </a:rPr>
              <a:t>     </a:t>
            </a:r>
            <a:r>
              <a:rPr lang="zh-CN" altLang="en-US" sz="3200" b="1" dirty="0" smtClean="0">
                <a:latin typeface="Times New Roman" pitchFamily="18" charset="0"/>
                <a:ea typeface="仿宋" pitchFamily="49" charset="-122"/>
                <a:cs typeface="Times New Roman" pitchFamily="18" charset="0"/>
              </a:rPr>
              <a:t>给定一个</a:t>
            </a:r>
            <a:r>
              <a:rPr lang="en-US" altLang="zh-CN" sz="3200" dirty="0" smtClean="0">
                <a:latin typeface="Times New Roman" pitchFamily="18" charset="0"/>
                <a:ea typeface="仿宋" pitchFamily="49" charset="-122"/>
                <a:cs typeface="Times New Roman" pitchFamily="18" charset="0"/>
              </a:rPr>
              <a:t>0, 1</a:t>
            </a:r>
            <a:r>
              <a:rPr lang="zh-CN" altLang="en-US" sz="3200" b="1" dirty="0" smtClean="0">
                <a:latin typeface="Times New Roman" pitchFamily="18" charset="0"/>
                <a:ea typeface="仿宋" pitchFamily="49" charset="-122"/>
                <a:cs typeface="Times New Roman" pitchFamily="18" charset="0"/>
              </a:rPr>
              <a:t>矩阵要求将矩阵的列重排使得每一行的</a:t>
            </a:r>
            <a:r>
              <a:rPr lang="en-US" altLang="zh-CN" sz="3200" dirty="0" smtClean="0">
                <a:latin typeface="Times New Roman" pitchFamily="18" charset="0"/>
                <a:ea typeface="仿宋" pitchFamily="49" charset="-122"/>
                <a:cs typeface="Times New Roman" pitchFamily="18" charset="0"/>
              </a:rPr>
              <a:t>1</a:t>
            </a:r>
            <a:r>
              <a:rPr lang="zh-CN" altLang="en-US" sz="3200" b="1" dirty="0" smtClean="0">
                <a:latin typeface="Times New Roman" pitchFamily="18" charset="0"/>
                <a:ea typeface="仿宋" pitchFamily="49" charset="-122"/>
                <a:cs typeface="Times New Roman" pitchFamily="18" charset="0"/>
              </a:rPr>
              <a:t>是连续的。</a:t>
            </a:r>
            <a:endParaRPr lang="en-US" altLang="zh-CN" sz="3200" b="1" dirty="0" smtClean="0">
              <a:latin typeface="Times New Roman" pitchFamily="18" charset="0"/>
              <a:ea typeface="仿宋" pitchFamily="49" charset="-122"/>
              <a:cs typeface="Times New Roman" pitchFamily="18" charset="0"/>
            </a:endParaRPr>
          </a:p>
          <a:p>
            <a:endParaRPr lang="en-US" altLang="zh-CN" sz="3600" b="1" dirty="0" smtClean="0">
              <a:latin typeface="Times New Roman" pitchFamily="18" charset="0"/>
              <a:cs typeface="Times New Roman" pitchFamily="18" charset="0"/>
            </a:endParaRPr>
          </a:p>
          <a:p>
            <a:endParaRPr lang="zh-CN" altLang="en-US" dirty="0">
              <a:latin typeface="Times New Roman" pitchFamily="18" charset="0"/>
              <a:cs typeface="Times New Roman" pitchFamily="18" charset="0"/>
            </a:endParaRPr>
          </a:p>
        </p:txBody>
      </p:sp>
      <p:sp>
        <p:nvSpPr>
          <p:cNvPr id="18" name="TextBox 17"/>
          <p:cNvSpPr txBox="1"/>
          <p:nvPr/>
        </p:nvSpPr>
        <p:spPr>
          <a:xfrm>
            <a:off x="5786446" y="4572008"/>
            <a:ext cx="2857520" cy="830997"/>
          </a:xfrm>
          <a:prstGeom prst="rect">
            <a:avLst/>
          </a:prstGeom>
          <a:noFill/>
        </p:spPr>
        <p:txBody>
          <a:bodyPr wrap="square" rtlCol="0">
            <a:spAutoFit/>
          </a:bodyPr>
          <a:lstStyle/>
          <a:p>
            <a:r>
              <a:rPr lang="en-US" altLang="zh-CN" sz="2400" i="1" dirty="0" smtClean="0">
                <a:latin typeface="Times New Roman" pitchFamily="18" charset="0"/>
                <a:ea typeface="仿宋" pitchFamily="49" charset="-122"/>
                <a:cs typeface="Times New Roman" pitchFamily="18" charset="0"/>
              </a:rPr>
              <a:t>Q</a:t>
            </a:r>
            <a:r>
              <a:rPr lang="zh-CN" altLang="en-US" sz="2400" b="1" dirty="0" smtClean="0">
                <a:latin typeface="Times New Roman" pitchFamily="18" charset="0"/>
                <a:ea typeface="仿宋" pitchFamily="49" charset="-122"/>
                <a:cs typeface="Times New Roman" pitchFamily="18" charset="0"/>
              </a:rPr>
              <a:t>节点</a:t>
            </a:r>
            <a:endParaRPr lang="en-US" altLang="zh-CN" sz="2400" b="1" dirty="0" smtClean="0">
              <a:latin typeface="Times New Roman" pitchFamily="18" charset="0"/>
              <a:ea typeface="仿宋" pitchFamily="49" charset="-122"/>
              <a:cs typeface="Times New Roman" pitchFamily="18" charset="0"/>
            </a:endParaRPr>
          </a:p>
          <a:p>
            <a:r>
              <a:rPr lang="en-US" altLang="zh-CN" sz="2400" b="1" dirty="0" smtClean="0">
                <a:latin typeface="Times New Roman" pitchFamily="18" charset="0"/>
                <a:ea typeface="仿宋" pitchFamily="49" charset="-122"/>
                <a:cs typeface="Times New Roman" pitchFamily="18" charset="0"/>
              </a:rPr>
              <a:t>[</a:t>
            </a:r>
            <a:r>
              <a:rPr lang="zh-CN" altLang="en-US" sz="2400" b="1" dirty="0" smtClean="0">
                <a:latin typeface="Times New Roman" pitchFamily="18" charset="0"/>
                <a:ea typeface="仿宋" pitchFamily="49" charset="-122"/>
                <a:cs typeface="Times New Roman" pitchFamily="18" charset="0"/>
              </a:rPr>
              <a:t>原顺序或反序</a:t>
            </a:r>
            <a:r>
              <a:rPr lang="en-US" altLang="zh-CN" sz="2400" b="1" dirty="0" smtClean="0">
                <a:latin typeface="Times New Roman" pitchFamily="18" charset="0"/>
                <a:ea typeface="仿宋" pitchFamily="49" charset="-122"/>
                <a:cs typeface="Times New Roman" pitchFamily="18" charset="0"/>
              </a:rPr>
              <a:t>]</a:t>
            </a:r>
            <a:endParaRPr lang="zh-CN" altLang="en-US" sz="2400" b="1" dirty="0">
              <a:latin typeface="Times New Roman" pitchFamily="18" charset="0"/>
              <a:ea typeface="仿宋" pitchFamily="49" charset="-122"/>
              <a:cs typeface="Times New Roman" pitchFamily="18" charset="0"/>
            </a:endParaRPr>
          </a:p>
        </p:txBody>
      </p:sp>
      <p:grpSp>
        <p:nvGrpSpPr>
          <p:cNvPr id="3" name="组合 14"/>
          <p:cNvGrpSpPr/>
          <p:nvPr/>
        </p:nvGrpSpPr>
        <p:grpSpPr>
          <a:xfrm>
            <a:off x="5286380" y="3526697"/>
            <a:ext cx="3571868" cy="830997"/>
            <a:chOff x="5572132" y="3143248"/>
            <a:chExt cx="3571868" cy="830997"/>
          </a:xfrm>
        </p:grpSpPr>
        <p:sp>
          <p:nvSpPr>
            <p:cNvPr id="11" name="TextBox 10"/>
            <p:cNvSpPr txBox="1"/>
            <p:nvPr/>
          </p:nvSpPr>
          <p:spPr>
            <a:xfrm>
              <a:off x="5929258" y="3143248"/>
              <a:ext cx="3214742" cy="830997"/>
            </a:xfrm>
            <a:prstGeom prst="rect">
              <a:avLst/>
            </a:prstGeom>
            <a:noFill/>
          </p:spPr>
          <p:txBody>
            <a:bodyPr wrap="square" rtlCol="0">
              <a:spAutoFit/>
            </a:bodyPr>
            <a:lstStyle/>
            <a:p>
              <a:r>
                <a:rPr lang="en-US" altLang="zh-CN" sz="2400" i="1" dirty="0" smtClean="0">
                  <a:latin typeface="Times New Roman" pitchFamily="18" charset="0"/>
                  <a:ea typeface="仿宋" pitchFamily="49" charset="-122"/>
                  <a:cs typeface="Times New Roman" pitchFamily="18" charset="0"/>
                </a:rPr>
                <a:t>P</a:t>
              </a:r>
              <a:r>
                <a:rPr lang="zh-CN" altLang="en-US" sz="2400" b="1" dirty="0" smtClean="0">
                  <a:latin typeface="Times New Roman" pitchFamily="18" charset="0"/>
                  <a:ea typeface="仿宋" pitchFamily="49" charset="-122"/>
                  <a:cs typeface="Times New Roman" pitchFamily="18" charset="0"/>
                </a:rPr>
                <a:t>节点</a:t>
              </a:r>
              <a:endParaRPr lang="en-US" altLang="zh-CN" sz="2400" b="1" dirty="0" smtClean="0">
                <a:latin typeface="Times New Roman" pitchFamily="18" charset="0"/>
                <a:ea typeface="仿宋" pitchFamily="49" charset="-122"/>
                <a:cs typeface="Times New Roman" pitchFamily="18" charset="0"/>
              </a:endParaRPr>
            </a:p>
            <a:p>
              <a:r>
                <a:rPr lang="en-US" altLang="zh-CN" sz="2400" b="1" dirty="0" smtClean="0">
                  <a:latin typeface="Times New Roman" pitchFamily="18" charset="0"/>
                  <a:ea typeface="仿宋" pitchFamily="49" charset="-122"/>
                  <a:cs typeface="Times New Roman" pitchFamily="18" charset="0"/>
                </a:rPr>
                <a:t>[</a:t>
              </a:r>
              <a:r>
                <a:rPr lang="zh-CN" altLang="en-US" sz="2400" b="1" dirty="0" smtClean="0">
                  <a:latin typeface="Times New Roman" pitchFamily="18" charset="0"/>
                  <a:ea typeface="仿宋" pitchFamily="49" charset="-122"/>
                  <a:cs typeface="Times New Roman" pitchFamily="18" charset="0"/>
                </a:rPr>
                <a:t>子节点可以任意重排</a:t>
              </a:r>
              <a:r>
                <a:rPr lang="en-US" altLang="zh-CN" sz="2400" b="1" dirty="0" smtClean="0">
                  <a:latin typeface="Times New Roman" pitchFamily="18" charset="0"/>
                  <a:ea typeface="仿宋" pitchFamily="49" charset="-122"/>
                  <a:cs typeface="Times New Roman" pitchFamily="18" charset="0"/>
                </a:rPr>
                <a:t>]</a:t>
              </a:r>
              <a:endParaRPr lang="zh-CN" altLang="en-US" sz="2400" b="1" dirty="0">
                <a:latin typeface="Times New Roman" pitchFamily="18" charset="0"/>
                <a:ea typeface="仿宋" pitchFamily="49" charset="-122"/>
                <a:cs typeface="Times New Roman" pitchFamily="18" charset="0"/>
              </a:endParaRPr>
            </a:p>
          </p:txBody>
        </p:sp>
        <p:sp>
          <p:nvSpPr>
            <p:cNvPr id="14" name="椭圆 13"/>
            <p:cNvSpPr/>
            <p:nvPr/>
          </p:nvSpPr>
          <p:spPr>
            <a:xfrm>
              <a:off x="5572132" y="3286124"/>
              <a:ext cx="214314" cy="214314"/>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矩形 15"/>
          <p:cNvSpPr/>
          <p:nvPr/>
        </p:nvSpPr>
        <p:spPr>
          <a:xfrm>
            <a:off x="5156756" y="4696454"/>
            <a:ext cx="558252" cy="232744"/>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9794" name="Picture 2"/>
          <p:cNvPicPr>
            <a:picLocks noChangeAspect="1" noChangeArrowheads="1"/>
          </p:cNvPicPr>
          <p:nvPr/>
        </p:nvPicPr>
        <p:blipFill>
          <a:blip r:embed="rId3"/>
          <a:srcRect/>
          <a:stretch>
            <a:fillRect/>
          </a:stretch>
        </p:blipFill>
        <p:spPr bwMode="auto">
          <a:xfrm>
            <a:off x="785786" y="3000372"/>
            <a:ext cx="4101032" cy="3500462"/>
          </a:xfrm>
          <a:prstGeom prst="rect">
            <a:avLst/>
          </a:prstGeom>
          <a:noFill/>
          <a:ln w="9525">
            <a:noFill/>
            <a:miter lim="800000"/>
            <a:headEnd/>
            <a:tailEnd/>
          </a:ln>
          <a:effectLst/>
        </p:spPr>
      </p:pic>
      <p:sp>
        <p:nvSpPr>
          <p:cNvPr id="2" name="标题 1"/>
          <p:cNvSpPr>
            <a:spLocks noGrp="1"/>
          </p:cNvSpPr>
          <p:nvPr>
            <p:ph type="title"/>
          </p:nvPr>
        </p:nvSpPr>
        <p:spPr/>
        <p:txBody>
          <a:bodyPr>
            <a:normAutofit/>
          </a:bodyPr>
          <a:lstStyle/>
          <a:p>
            <a:r>
              <a:rPr lang="zh-CN" altLang="en-US" sz="4000" dirty="0" smtClean="0">
                <a:latin typeface="华文行楷" pitchFamily="2" charset="-122"/>
                <a:ea typeface="华文行楷" pitchFamily="2" charset="-122"/>
              </a:rPr>
              <a:t>区间图的判定</a:t>
            </a:r>
            <a:endParaRPr lang="zh-CN" altLang="en-US" sz="3200" b="1" dirty="0">
              <a:latin typeface="Garamond" pitchFamily="18" charset="0"/>
            </a:endParaRPr>
          </a:p>
        </p:txBody>
      </p:sp>
      <p:sp>
        <p:nvSpPr>
          <p:cNvPr id="5" name="内容占位符 6"/>
          <p:cNvSpPr txBox="1">
            <a:spLocks/>
          </p:cNvSpPr>
          <p:nvPr/>
        </p:nvSpPr>
        <p:spPr>
          <a:xfrm>
            <a:off x="481604" y="3691144"/>
            <a:ext cx="8153400" cy="2738252"/>
          </a:xfrm>
          <a:prstGeom prst="rect">
            <a:avLst/>
          </a:prstGeom>
        </p:spPr>
        <p:txBody>
          <a:bodyPr vert="horz">
            <a:normAutofit/>
          </a:bodyPr>
          <a:lstStyle/>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Char char=""/>
              <a:tabLst/>
              <a:defRPr/>
            </a:pPr>
            <a:endParaRPr kumimoji="0" lang="zh-CN" altLang="en-US" sz="2800" b="0" i="1" u="none" strike="noStrike" kern="1200" cap="none" spc="0" normalizeH="0" baseline="-25000" noProof="0" dirty="0">
              <a:ln>
                <a:noFill/>
              </a:ln>
              <a:solidFill>
                <a:schemeClr val="tx1"/>
              </a:solidFill>
              <a:effectLst/>
              <a:uLnTx/>
              <a:uFillTx/>
              <a:latin typeface="Times New Roman" pitchFamily="18" charset="0"/>
              <a:ea typeface="仿宋" pitchFamily="49" charset="-122"/>
              <a:cs typeface="Times New Roman" pitchFamily="18" charset="0"/>
            </a:endParaRPr>
          </a:p>
        </p:txBody>
      </p:sp>
      <p:sp>
        <p:nvSpPr>
          <p:cNvPr id="13" name="内容占位符 2"/>
          <p:cNvSpPr>
            <a:spLocks noGrp="1"/>
          </p:cNvSpPr>
          <p:nvPr>
            <p:ph sz="quarter" idx="1"/>
          </p:nvPr>
        </p:nvSpPr>
        <p:spPr>
          <a:xfrm>
            <a:off x="612648" y="1600200"/>
            <a:ext cx="8153400" cy="1971676"/>
          </a:xfrm>
        </p:spPr>
        <p:txBody>
          <a:bodyPr/>
          <a:lstStyle/>
          <a:p>
            <a:r>
              <a:rPr lang="en-US" altLang="zh-CN" sz="3600" b="1" dirty="0" smtClean="0">
                <a:latin typeface="Times New Roman" pitchFamily="18" charset="0"/>
                <a:ea typeface="仿宋" pitchFamily="49" charset="-122"/>
                <a:cs typeface="Times New Roman" pitchFamily="18" charset="0"/>
              </a:rPr>
              <a:t>PQ</a:t>
            </a:r>
            <a:r>
              <a:rPr lang="zh-CN" altLang="en-US" sz="3600" b="1" dirty="0" smtClean="0">
                <a:latin typeface="Times New Roman" pitchFamily="18" charset="0"/>
                <a:ea typeface="仿宋" pitchFamily="49" charset="-122"/>
                <a:cs typeface="Times New Roman" pitchFamily="18" charset="0"/>
              </a:rPr>
              <a:t>树</a:t>
            </a:r>
            <a:endParaRPr lang="en-US" altLang="zh-CN" sz="3600" b="1" dirty="0" smtClean="0">
              <a:latin typeface="Times New Roman" pitchFamily="18" charset="0"/>
              <a:ea typeface="仿宋" pitchFamily="49" charset="-122"/>
              <a:cs typeface="Times New Roman" pitchFamily="18" charset="0"/>
            </a:endParaRPr>
          </a:p>
          <a:p>
            <a:r>
              <a:rPr lang="en-US" altLang="zh-CN" sz="3600" b="1" dirty="0" smtClean="0">
                <a:latin typeface="Times New Roman" pitchFamily="18" charset="0"/>
                <a:ea typeface="仿宋" pitchFamily="49" charset="-122"/>
                <a:cs typeface="Times New Roman" pitchFamily="18" charset="0"/>
              </a:rPr>
              <a:t>     </a:t>
            </a:r>
            <a:r>
              <a:rPr lang="zh-CN" altLang="en-US" sz="3200" b="1" dirty="0" smtClean="0">
                <a:latin typeface="Times New Roman" pitchFamily="18" charset="0"/>
                <a:ea typeface="仿宋" pitchFamily="49" charset="-122"/>
                <a:cs typeface="Times New Roman" pitchFamily="18" charset="0"/>
              </a:rPr>
              <a:t>给定一个</a:t>
            </a:r>
            <a:r>
              <a:rPr lang="en-US" altLang="zh-CN" sz="3200" dirty="0" smtClean="0">
                <a:latin typeface="Times New Roman" pitchFamily="18" charset="0"/>
                <a:ea typeface="仿宋" pitchFamily="49" charset="-122"/>
                <a:cs typeface="Times New Roman" pitchFamily="18" charset="0"/>
              </a:rPr>
              <a:t>0, 1</a:t>
            </a:r>
            <a:r>
              <a:rPr lang="zh-CN" altLang="en-US" sz="3200" b="1" dirty="0" smtClean="0">
                <a:latin typeface="Times New Roman" pitchFamily="18" charset="0"/>
                <a:ea typeface="仿宋" pitchFamily="49" charset="-122"/>
                <a:cs typeface="Times New Roman" pitchFamily="18" charset="0"/>
              </a:rPr>
              <a:t>矩阵要求将矩阵的列重排使得每一行的</a:t>
            </a:r>
            <a:r>
              <a:rPr lang="en-US" altLang="zh-CN" sz="3200" dirty="0" smtClean="0">
                <a:latin typeface="Times New Roman" pitchFamily="18" charset="0"/>
                <a:ea typeface="仿宋" pitchFamily="49" charset="-122"/>
                <a:cs typeface="Times New Roman" pitchFamily="18" charset="0"/>
              </a:rPr>
              <a:t>1</a:t>
            </a:r>
            <a:r>
              <a:rPr lang="zh-CN" altLang="en-US" sz="3200" b="1" dirty="0" smtClean="0">
                <a:latin typeface="Times New Roman" pitchFamily="18" charset="0"/>
                <a:ea typeface="仿宋" pitchFamily="49" charset="-122"/>
                <a:cs typeface="Times New Roman" pitchFamily="18" charset="0"/>
              </a:rPr>
              <a:t>是连续的。</a:t>
            </a:r>
            <a:endParaRPr lang="en-US" altLang="zh-CN" sz="3200" b="1" dirty="0" smtClean="0">
              <a:latin typeface="Times New Roman" pitchFamily="18" charset="0"/>
              <a:ea typeface="仿宋" pitchFamily="49" charset="-122"/>
              <a:cs typeface="Times New Roman" pitchFamily="18" charset="0"/>
            </a:endParaRPr>
          </a:p>
          <a:p>
            <a:endParaRPr lang="en-US" altLang="zh-CN" sz="3600" b="1" dirty="0" smtClean="0">
              <a:latin typeface="Times New Roman" pitchFamily="18" charset="0"/>
              <a:cs typeface="Times New Roman" pitchFamily="18" charset="0"/>
            </a:endParaRPr>
          </a:p>
          <a:p>
            <a:endParaRPr lang="zh-CN" altLang="en-US" dirty="0">
              <a:latin typeface="Times New Roman" pitchFamily="18" charset="0"/>
              <a:cs typeface="Times New Roman" pitchFamily="18" charset="0"/>
            </a:endParaRPr>
          </a:p>
        </p:txBody>
      </p:sp>
      <p:sp>
        <p:nvSpPr>
          <p:cNvPr id="18" name="TextBox 17"/>
          <p:cNvSpPr txBox="1"/>
          <p:nvPr/>
        </p:nvSpPr>
        <p:spPr>
          <a:xfrm>
            <a:off x="5786446" y="4572008"/>
            <a:ext cx="2857520" cy="830997"/>
          </a:xfrm>
          <a:prstGeom prst="rect">
            <a:avLst/>
          </a:prstGeom>
          <a:noFill/>
        </p:spPr>
        <p:txBody>
          <a:bodyPr wrap="square" rtlCol="0">
            <a:spAutoFit/>
          </a:bodyPr>
          <a:lstStyle/>
          <a:p>
            <a:r>
              <a:rPr lang="en-US" altLang="zh-CN" sz="2400" i="1" dirty="0" smtClean="0">
                <a:latin typeface="Times New Roman" pitchFamily="18" charset="0"/>
                <a:ea typeface="仿宋" pitchFamily="49" charset="-122"/>
                <a:cs typeface="Times New Roman" pitchFamily="18" charset="0"/>
              </a:rPr>
              <a:t>Q</a:t>
            </a:r>
            <a:r>
              <a:rPr lang="zh-CN" altLang="en-US" sz="2400" b="1" dirty="0" smtClean="0">
                <a:latin typeface="Times New Roman" pitchFamily="18" charset="0"/>
                <a:ea typeface="仿宋" pitchFamily="49" charset="-122"/>
                <a:cs typeface="Times New Roman" pitchFamily="18" charset="0"/>
              </a:rPr>
              <a:t>节点</a:t>
            </a:r>
            <a:endParaRPr lang="en-US" altLang="zh-CN" sz="2400" b="1" dirty="0" smtClean="0">
              <a:latin typeface="Times New Roman" pitchFamily="18" charset="0"/>
              <a:ea typeface="仿宋" pitchFamily="49" charset="-122"/>
              <a:cs typeface="Times New Roman" pitchFamily="18" charset="0"/>
            </a:endParaRPr>
          </a:p>
          <a:p>
            <a:r>
              <a:rPr lang="en-US" altLang="zh-CN" sz="2400" b="1" dirty="0" smtClean="0">
                <a:latin typeface="Times New Roman" pitchFamily="18" charset="0"/>
                <a:ea typeface="仿宋" pitchFamily="49" charset="-122"/>
                <a:cs typeface="Times New Roman" pitchFamily="18" charset="0"/>
              </a:rPr>
              <a:t>[</a:t>
            </a:r>
            <a:r>
              <a:rPr lang="zh-CN" altLang="en-US" sz="2400" b="1" dirty="0" smtClean="0">
                <a:latin typeface="Times New Roman" pitchFamily="18" charset="0"/>
                <a:ea typeface="仿宋" pitchFamily="49" charset="-122"/>
                <a:cs typeface="Times New Roman" pitchFamily="18" charset="0"/>
              </a:rPr>
              <a:t>原顺序或反序</a:t>
            </a:r>
            <a:r>
              <a:rPr lang="en-US" altLang="zh-CN" sz="2400" b="1" dirty="0" smtClean="0">
                <a:latin typeface="Times New Roman" pitchFamily="18" charset="0"/>
                <a:ea typeface="仿宋" pitchFamily="49" charset="-122"/>
                <a:cs typeface="Times New Roman" pitchFamily="18" charset="0"/>
              </a:rPr>
              <a:t>]</a:t>
            </a:r>
            <a:endParaRPr lang="zh-CN" altLang="en-US" sz="2400" b="1" dirty="0">
              <a:latin typeface="Times New Roman" pitchFamily="18" charset="0"/>
              <a:ea typeface="仿宋" pitchFamily="49" charset="-122"/>
              <a:cs typeface="Times New Roman" pitchFamily="18" charset="0"/>
            </a:endParaRPr>
          </a:p>
        </p:txBody>
      </p:sp>
      <p:grpSp>
        <p:nvGrpSpPr>
          <p:cNvPr id="15" name="组合 14"/>
          <p:cNvGrpSpPr/>
          <p:nvPr/>
        </p:nvGrpSpPr>
        <p:grpSpPr>
          <a:xfrm>
            <a:off x="5286380" y="3526697"/>
            <a:ext cx="3571868" cy="830997"/>
            <a:chOff x="5572132" y="3143248"/>
            <a:chExt cx="3571868" cy="830997"/>
          </a:xfrm>
        </p:grpSpPr>
        <p:sp>
          <p:nvSpPr>
            <p:cNvPr id="11" name="TextBox 10"/>
            <p:cNvSpPr txBox="1"/>
            <p:nvPr/>
          </p:nvSpPr>
          <p:spPr>
            <a:xfrm>
              <a:off x="5929258" y="3143248"/>
              <a:ext cx="3214742" cy="830997"/>
            </a:xfrm>
            <a:prstGeom prst="rect">
              <a:avLst/>
            </a:prstGeom>
            <a:noFill/>
          </p:spPr>
          <p:txBody>
            <a:bodyPr wrap="square" rtlCol="0">
              <a:spAutoFit/>
            </a:bodyPr>
            <a:lstStyle/>
            <a:p>
              <a:r>
                <a:rPr lang="en-US" altLang="zh-CN" sz="2400" i="1" dirty="0" smtClean="0">
                  <a:latin typeface="Times New Roman" pitchFamily="18" charset="0"/>
                  <a:ea typeface="仿宋" pitchFamily="49" charset="-122"/>
                  <a:cs typeface="Times New Roman" pitchFamily="18" charset="0"/>
                </a:rPr>
                <a:t>P</a:t>
              </a:r>
              <a:r>
                <a:rPr lang="zh-CN" altLang="en-US" sz="2400" b="1" dirty="0" smtClean="0">
                  <a:latin typeface="Times New Roman" pitchFamily="18" charset="0"/>
                  <a:ea typeface="仿宋" pitchFamily="49" charset="-122"/>
                  <a:cs typeface="Times New Roman" pitchFamily="18" charset="0"/>
                </a:rPr>
                <a:t>节点</a:t>
              </a:r>
              <a:endParaRPr lang="en-US" altLang="zh-CN" sz="2400" b="1" dirty="0" smtClean="0">
                <a:latin typeface="Times New Roman" pitchFamily="18" charset="0"/>
                <a:ea typeface="仿宋" pitchFamily="49" charset="-122"/>
                <a:cs typeface="Times New Roman" pitchFamily="18" charset="0"/>
              </a:endParaRPr>
            </a:p>
            <a:p>
              <a:r>
                <a:rPr lang="en-US" altLang="zh-CN" sz="2400" b="1" dirty="0" smtClean="0">
                  <a:latin typeface="Times New Roman" pitchFamily="18" charset="0"/>
                  <a:ea typeface="仿宋" pitchFamily="49" charset="-122"/>
                  <a:cs typeface="Times New Roman" pitchFamily="18" charset="0"/>
                </a:rPr>
                <a:t>[</a:t>
              </a:r>
              <a:r>
                <a:rPr lang="zh-CN" altLang="en-US" sz="2400" b="1" dirty="0" smtClean="0">
                  <a:latin typeface="Times New Roman" pitchFamily="18" charset="0"/>
                  <a:ea typeface="仿宋" pitchFamily="49" charset="-122"/>
                  <a:cs typeface="Times New Roman" pitchFamily="18" charset="0"/>
                </a:rPr>
                <a:t>子节点可以任意重排</a:t>
              </a:r>
              <a:r>
                <a:rPr lang="en-US" altLang="zh-CN" sz="2400" b="1" dirty="0" smtClean="0">
                  <a:latin typeface="Times New Roman" pitchFamily="18" charset="0"/>
                  <a:ea typeface="仿宋" pitchFamily="49" charset="-122"/>
                  <a:cs typeface="Times New Roman" pitchFamily="18" charset="0"/>
                </a:rPr>
                <a:t>]</a:t>
              </a:r>
              <a:endParaRPr lang="zh-CN" altLang="en-US" sz="2400" b="1" dirty="0">
                <a:latin typeface="Times New Roman" pitchFamily="18" charset="0"/>
                <a:ea typeface="仿宋" pitchFamily="49" charset="-122"/>
                <a:cs typeface="Times New Roman" pitchFamily="18" charset="0"/>
              </a:endParaRPr>
            </a:p>
          </p:txBody>
        </p:sp>
        <p:sp>
          <p:nvSpPr>
            <p:cNvPr id="14" name="椭圆 13"/>
            <p:cNvSpPr/>
            <p:nvPr/>
          </p:nvSpPr>
          <p:spPr>
            <a:xfrm>
              <a:off x="5572132" y="3286124"/>
              <a:ext cx="214314" cy="214314"/>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矩形 15"/>
          <p:cNvSpPr/>
          <p:nvPr/>
        </p:nvSpPr>
        <p:spPr>
          <a:xfrm>
            <a:off x="5156756" y="4696454"/>
            <a:ext cx="558252" cy="232744"/>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TextBox 18"/>
          <p:cNvSpPr txBox="1"/>
          <p:nvPr/>
        </p:nvSpPr>
        <p:spPr>
          <a:xfrm>
            <a:off x="5143504" y="5715016"/>
            <a:ext cx="3143272" cy="584775"/>
          </a:xfrm>
          <a:prstGeom prst="rect">
            <a:avLst/>
          </a:prstGeom>
          <a:noFill/>
        </p:spPr>
        <p:txBody>
          <a:bodyPr wrap="square" rtlCol="0">
            <a:spAutoFit/>
          </a:bodyPr>
          <a:lstStyle/>
          <a:p>
            <a:r>
              <a:rPr lang="en-US" altLang="zh-CN" sz="3200" b="1" dirty="0" smtClean="0">
                <a:latin typeface="Times New Roman" pitchFamily="18" charset="0"/>
                <a:cs typeface="Times New Roman" pitchFamily="18" charset="0"/>
              </a:rPr>
              <a:t>FABEDCHGIJ</a:t>
            </a:r>
            <a:endParaRPr lang="zh-CN" altLang="en-US" sz="3200" b="1" dirty="0">
              <a:latin typeface="Times New Roman" pitchFamily="18" charset="0"/>
              <a:cs typeface="Times New Roman" pitchFamily="18" charset="0"/>
            </a:endParaRPr>
          </a:p>
        </p:txBody>
      </p:sp>
    </p:spTree>
  </p:cSld>
  <p:clrMapOvr>
    <a:masterClrMapping/>
  </p:clrMapOvr>
  <p:transition/>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000" dirty="0" smtClean="0">
                <a:latin typeface="华文行楷" pitchFamily="2" charset="-122"/>
                <a:ea typeface="华文行楷" pitchFamily="2" charset="-122"/>
              </a:rPr>
              <a:t>区间图的判定</a:t>
            </a:r>
            <a:endParaRPr lang="zh-CN" altLang="en-US" sz="3200" b="1" dirty="0">
              <a:latin typeface="Garamond" pitchFamily="18" charset="0"/>
            </a:endParaRPr>
          </a:p>
        </p:txBody>
      </p:sp>
      <p:sp>
        <p:nvSpPr>
          <p:cNvPr id="5" name="内容占位符 6"/>
          <p:cNvSpPr txBox="1">
            <a:spLocks/>
          </p:cNvSpPr>
          <p:nvPr/>
        </p:nvSpPr>
        <p:spPr>
          <a:xfrm>
            <a:off x="481604" y="3691144"/>
            <a:ext cx="8153400" cy="2738252"/>
          </a:xfrm>
          <a:prstGeom prst="rect">
            <a:avLst/>
          </a:prstGeom>
        </p:spPr>
        <p:txBody>
          <a:bodyPr vert="horz">
            <a:normAutofit/>
          </a:bodyPr>
          <a:lstStyle/>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Char char=""/>
              <a:tabLst/>
              <a:defRPr/>
            </a:pPr>
            <a:endParaRPr kumimoji="0" lang="zh-CN" altLang="en-US" sz="2800" b="0" i="1" u="none" strike="noStrike" kern="1200" cap="none" spc="0" normalizeH="0" baseline="-25000" noProof="0" dirty="0">
              <a:ln>
                <a:noFill/>
              </a:ln>
              <a:solidFill>
                <a:schemeClr val="tx1"/>
              </a:solidFill>
              <a:effectLst/>
              <a:uLnTx/>
              <a:uFillTx/>
              <a:latin typeface="Times New Roman" pitchFamily="18" charset="0"/>
              <a:ea typeface="仿宋" pitchFamily="49" charset="-122"/>
              <a:cs typeface="Times New Roman" pitchFamily="18" charset="0"/>
            </a:endParaRPr>
          </a:p>
        </p:txBody>
      </p:sp>
      <p:sp>
        <p:nvSpPr>
          <p:cNvPr id="13" name="内容占位符 2"/>
          <p:cNvSpPr>
            <a:spLocks noGrp="1"/>
          </p:cNvSpPr>
          <p:nvPr>
            <p:ph sz="quarter" idx="1"/>
          </p:nvPr>
        </p:nvSpPr>
        <p:spPr>
          <a:xfrm>
            <a:off x="612648" y="1600200"/>
            <a:ext cx="8153400" cy="3043246"/>
          </a:xfrm>
        </p:spPr>
        <p:txBody>
          <a:bodyPr>
            <a:normAutofit/>
          </a:bodyPr>
          <a:lstStyle/>
          <a:p>
            <a:r>
              <a:rPr lang="zh-CN" altLang="en-US" sz="3200" b="1" dirty="0" smtClean="0">
                <a:latin typeface="Times New Roman" pitchFamily="18" charset="0"/>
                <a:cs typeface="Times New Roman" pitchFamily="18" charset="0"/>
              </a:rPr>
              <a:t>元素集合为</a:t>
            </a:r>
            <a:r>
              <a:rPr lang="en-US" altLang="zh-CN" sz="3200" i="1" dirty="0" smtClean="0">
                <a:latin typeface="Times New Roman" pitchFamily="18" charset="0"/>
                <a:cs typeface="Times New Roman" pitchFamily="18" charset="0"/>
              </a:rPr>
              <a:t>X, </a:t>
            </a:r>
            <a:r>
              <a:rPr lang="zh-CN" altLang="en-US" sz="3200" b="1" dirty="0" smtClean="0">
                <a:latin typeface="Times New Roman" pitchFamily="18" charset="0"/>
                <a:cs typeface="Times New Roman" pitchFamily="18" charset="0"/>
              </a:rPr>
              <a:t>初始元素顺序任意。</a:t>
            </a:r>
            <a:endParaRPr lang="en-US" altLang="zh-CN" sz="3200" b="1" dirty="0" smtClean="0">
              <a:latin typeface="Times New Roman" pitchFamily="18" charset="0"/>
              <a:cs typeface="Times New Roman" pitchFamily="18" charset="0"/>
            </a:endParaRPr>
          </a:p>
          <a:p>
            <a:r>
              <a:rPr lang="zh-CN" altLang="en-US" sz="3200" b="1" dirty="0" smtClean="0">
                <a:latin typeface="Times New Roman" pitchFamily="18" charset="0"/>
                <a:cs typeface="Times New Roman" pitchFamily="18" charset="0"/>
              </a:rPr>
              <a:t>有若干个限制</a:t>
            </a:r>
            <a:r>
              <a:rPr lang="en-US" altLang="zh-CN" sz="3200" b="1" dirty="0" smtClean="0">
                <a:latin typeface="Times New Roman" pitchFamily="18" charset="0"/>
                <a:cs typeface="Times New Roman" pitchFamily="18" charset="0"/>
              </a:rPr>
              <a:t>, </a:t>
            </a:r>
            <a:r>
              <a:rPr lang="zh-CN" altLang="en-US" sz="3200" b="1" dirty="0" smtClean="0">
                <a:latin typeface="Times New Roman" pitchFamily="18" charset="0"/>
                <a:cs typeface="Times New Roman" pitchFamily="18" charset="0"/>
              </a:rPr>
              <a:t>每一个限制集合</a:t>
            </a:r>
            <a:r>
              <a:rPr lang="en-US" altLang="zh-CN" sz="3200" i="1" dirty="0" smtClean="0">
                <a:latin typeface="Times New Roman" pitchFamily="18" charset="0"/>
                <a:cs typeface="Times New Roman" pitchFamily="18" charset="0"/>
              </a:rPr>
              <a:t>I</a:t>
            </a:r>
            <a:r>
              <a:rPr lang="zh-CN" altLang="en-US" sz="3200" b="1" dirty="0" smtClean="0">
                <a:latin typeface="Times New Roman" pitchFamily="18" charset="0"/>
                <a:cs typeface="Times New Roman" pitchFamily="18" charset="0"/>
              </a:rPr>
              <a:t>表示要将</a:t>
            </a:r>
            <a:r>
              <a:rPr lang="en-US" altLang="zh-CN" sz="3200" i="1" dirty="0" smtClean="0">
                <a:latin typeface="Times New Roman" pitchFamily="18" charset="0"/>
                <a:cs typeface="Times New Roman" pitchFamily="18" charset="0"/>
              </a:rPr>
              <a:t>I</a:t>
            </a:r>
            <a:r>
              <a:rPr lang="zh-CN" altLang="en-US" sz="3200" b="1" dirty="0" smtClean="0">
                <a:latin typeface="Times New Roman" pitchFamily="18" charset="0"/>
                <a:cs typeface="Times New Roman" pitchFamily="18" charset="0"/>
              </a:rPr>
              <a:t>内的元素变成连续的。</a:t>
            </a:r>
            <a:endParaRPr lang="en-US" altLang="zh-CN" sz="3200" b="1" dirty="0" smtClean="0">
              <a:latin typeface="Times New Roman" pitchFamily="18" charset="0"/>
              <a:cs typeface="Times New Roman" pitchFamily="18" charset="0"/>
            </a:endParaRPr>
          </a:p>
          <a:p>
            <a:r>
              <a:rPr lang="zh-CN" altLang="en-US" sz="3200" b="1" dirty="0" smtClean="0">
                <a:latin typeface="Times New Roman" pitchFamily="18" charset="0"/>
                <a:cs typeface="Times New Roman" pitchFamily="18" charset="0"/>
              </a:rPr>
              <a:t>利用</a:t>
            </a:r>
            <a:r>
              <a:rPr lang="en-US" altLang="zh-CN" sz="3200" dirty="0" smtClean="0">
                <a:latin typeface="Times New Roman" pitchFamily="18" charset="0"/>
                <a:cs typeface="Times New Roman" pitchFamily="18" charset="0"/>
              </a:rPr>
              <a:t>PQ</a:t>
            </a:r>
            <a:r>
              <a:rPr lang="zh-CN" altLang="en-US" sz="3200" b="1" dirty="0" smtClean="0">
                <a:latin typeface="Times New Roman" pitchFamily="18" charset="0"/>
                <a:cs typeface="Times New Roman" pitchFamily="18" charset="0"/>
              </a:rPr>
              <a:t>树每一个限制可以在</a:t>
            </a:r>
            <a:r>
              <a:rPr lang="en-US" altLang="zh-CN" sz="3200" i="1" dirty="0" smtClean="0">
                <a:latin typeface="Times New Roman" pitchFamily="18" charset="0"/>
                <a:cs typeface="Times New Roman" pitchFamily="18" charset="0"/>
              </a:rPr>
              <a:t>O</a:t>
            </a:r>
            <a:r>
              <a:rPr lang="en-US" altLang="zh-CN" sz="3200" dirty="0" smtClean="0">
                <a:latin typeface="Times New Roman" pitchFamily="18" charset="0"/>
                <a:cs typeface="Times New Roman" pitchFamily="18" charset="0"/>
              </a:rPr>
              <a:t>(|</a:t>
            </a:r>
            <a:r>
              <a:rPr lang="en-US" altLang="zh-CN" sz="3200" i="1" dirty="0" smtClean="0">
                <a:latin typeface="Times New Roman" pitchFamily="18" charset="0"/>
                <a:cs typeface="Times New Roman" pitchFamily="18" charset="0"/>
              </a:rPr>
              <a:t>I</a:t>
            </a:r>
            <a:r>
              <a:rPr lang="en-US" altLang="zh-CN" sz="3200" dirty="0" smtClean="0">
                <a:latin typeface="Times New Roman" pitchFamily="18" charset="0"/>
                <a:cs typeface="Times New Roman" pitchFamily="18" charset="0"/>
              </a:rPr>
              <a:t>|)</a:t>
            </a:r>
            <a:r>
              <a:rPr lang="zh-CN" altLang="en-US" sz="3200" b="1" dirty="0" smtClean="0">
                <a:latin typeface="Times New Roman" pitchFamily="18" charset="0"/>
                <a:cs typeface="Times New Roman" pitchFamily="18" charset="0"/>
              </a:rPr>
              <a:t>内解决</a:t>
            </a:r>
            <a:r>
              <a:rPr lang="en-US" altLang="zh-CN" sz="3200" b="1" dirty="0" smtClean="0">
                <a:latin typeface="Times New Roman" pitchFamily="18" charset="0"/>
                <a:cs typeface="Times New Roman" pitchFamily="18" charset="0"/>
              </a:rPr>
              <a:t>, </a:t>
            </a:r>
            <a:r>
              <a:rPr lang="zh-CN" altLang="en-US" sz="3200" b="1" dirty="0" smtClean="0">
                <a:latin typeface="Times New Roman" pitchFamily="18" charset="0"/>
                <a:cs typeface="Times New Roman" pitchFamily="18" charset="0"/>
              </a:rPr>
              <a:t>总的时间复杂度为                      。</a:t>
            </a:r>
            <a:endParaRPr lang="zh-CN" altLang="en-US" b="1" i="1" dirty="0">
              <a:latin typeface="Times New Roman" pitchFamily="18" charset="0"/>
              <a:cs typeface="Times New Roman" pitchFamily="18" charset="0"/>
            </a:endParaRPr>
          </a:p>
        </p:txBody>
      </p:sp>
      <p:graphicFrame>
        <p:nvGraphicFramePr>
          <p:cNvPr id="12" name="对象 11"/>
          <p:cNvGraphicFramePr>
            <a:graphicFrameLocks noChangeAspect="1"/>
          </p:cNvGraphicFramePr>
          <p:nvPr/>
        </p:nvGraphicFramePr>
        <p:xfrm>
          <a:off x="4357686" y="3786190"/>
          <a:ext cx="2194731" cy="555628"/>
        </p:xfrm>
        <a:graphic>
          <a:graphicData uri="http://schemas.openxmlformats.org/presentationml/2006/ole">
            <mc:AlternateContent xmlns:mc="http://schemas.openxmlformats.org/markup-compatibility/2006">
              <mc:Choice xmlns:v="urn:schemas-microsoft-com:vml" Requires="v">
                <p:oleObj spid="_x0000_s478215" name="Equation" r:id="rId4" imgW="1002960" imgH="253800" progId="Equation.DSMT4">
                  <p:embed/>
                </p:oleObj>
              </mc:Choice>
              <mc:Fallback>
                <p:oleObj name="Equation" r:id="rId4" imgW="1002960" imgH="253800" progId="Equation.DSMT4">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57686" y="3786190"/>
                        <a:ext cx="2194731" cy="55562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000" dirty="0" smtClean="0">
                <a:latin typeface="华文行楷" pitchFamily="2" charset="-122"/>
                <a:ea typeface="华文行楷" pitchFamily="2" charset="-122"/>
              </a:rPr>
              <a:t>区间图的判定</a:t>
            </a:r>
            <a:endParaRPr lang="zh-CN" altLang="en-US" sz="3200" b="1" dirty="0">
              <a:latin typeface="Garamond" pitchFamily="18" charset="0"/>
            </a:endParaRPr>
          </a:p>
        </p:txBody>
      </p:sp>
      <p:sp>
        <p:nvSpPr>
          <p:cNvPr id="5" name="内容占位符 6"/>
          <p:cNvSpPr txBox="1">
            <a:spLocks/>
          </p:cNvSpPr>
          <p:nvPr/>
        </p:nvSpPr>
        <p:spPr>
          <a:xfrm>
            <a:off x="481604" y="3691144"/>
            <a:ext cx="8153400" cy="2738252"/>
          </a:xfrm>
          <a:prstGeom prst="rect">
            <a:avLst/>
          </a:prstGeom>
        </p:spPr>
        <p:txBody>
          <a:bodyPr vert="horz">
            <a:normAutofit/>
          </a:bodyPr>
          <a:lstStyle/>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Char char=""/>
              <a:tabLst/>
              <a:defRPr/>
            </a:pPr>
            <a:endParaRPr kumimoji="0" lang="zh-CN" altLang="en-US" sz="2800" b="0" i="1" u="none" strike="noStrike" kern="1200" cap="none" spc="0" normalizeH="0" baseline="-25000" noProof="0" dirty="0">
              <a:ln>
                <a:noFill/>
              </a:ln>
              <a:solidFill>
                <a:schemeClr val="tx1"/>
              </a:solidFill>
              <a:effectLst/>
              <a:uLnTx/>
              <a:uFillTx/>
              <a:latin typeface="Times New Roman" pitchFamily="18" charset="0"/>
              <a:ea typeface="仿宋" pitchFamily="49" charset="-122"/>
              <a:cs typeface="Times New Roman" pitchFamily="18" charset="0"/>
            </a:endParaRPr>
          </a:p>
        </p:txBody>
      </p:sp>
      <p:sp>
        <p:nvSpPr>
          <p:cNvPr id="13" name="内容占位符 2"/>
          <p:cNvSpPr>
            <a:spLocks noGrp="1"/>
          </p:cNvSpPr>
          <p:nvPr>
            <p:ph sz="quarter" idx="1"/>
          </p:nvPr>
        </p:nvSpPr>
        <p:spPr>
          <a:xfrm>
            <a:off x="612648" y="1600200"/>
            <a:ext cx="8153400" cy="3043246"/>
          </a:xfrm>
        </p:spPr>
        <p:txBody>
          <a:bodyPr>
            <a:normAutofit/>
          </a:bodyPr>
          <a:lstStyle/>
          <a:p>
            <a:r>
              <a:rPr lang="zh-CN" altLang="en-US" sz="3200" b="1" dirty="0" smtClean="0">
                <a:latin typeface="Times New Roman" pitchFamily="18" charset="0"/>
                <a:cs typeface="Times New Roman" pitchFamily="18" charset="0"/>
              </a:rPr>
              <a:t>元素集合为</a:t>
            </a:r>
            <a:r>
              <a:rPr lang="en-US" altLang="zh-CN" sz="3200" i="1" dirty="0" smtClean="0">
                <a:latin typeface="Times New Roman" pitchFamily="18" charset="0"/>
                <a:cs typeface="Times New Roman" pitchFamily="18" charset="0"/>
              </a:rPr>
              <a:t>X, </a:t>
            </a:r>
            <a:r>
              <a:rPr lang="zh-CN" altLang="en-US" sz="3200" b="1" dirty="0" smtClean="0">
                <a:latin typeface="Times New Roman" pitchFamily="18" charset="0"/>
                <a:cs typeface="Times New Roman" pitchFamily="18" charset="0"/>
              </a:rPr>
              <a:t>初始元素顺序任意。</a:t>
            </a:r>
            <a:endParaRPr lang="en-US" altLang="zh-CN" sz="3200" b="1" dirty="0" smtClean="0">
              <a:latin typeface="Times New Roman" pitchFamily="18" charset="0"/>
              <a:cs typeface="Times New Roman" pitchFamily="18" charset="0"/>
            </a:endParaRPr>
          </a:p>
          <a:p>
            <a:r>
              <a:rPr lang="zh-CN" altLang="en-US" sz="3200" b="1" dirty="0" smtClean="0">
                <a:latin typeface="Times New Roman" pitchFamily="18" charset="0"/>
                <a:cs typeface="Times New Roman" pitchFamily="18" charset="0"/>
              </a:rPr>
              <a:t>有若干个限制</a:t>
            </a:r>
            <a:r>
              <a:rPr lang="en-US" altLang="zh-CN" sz="3200" b="1" dirty="0" smtClean="0">
                <a:latin typeface="Times New Roman" pitchFamily="18" charset="0"/>
                <a:cs typeface="Times New Roman" pitchFamily="18" charset="0"/>
              </a:rPr>
              <a:t>, </a:t>
            </a:r>
            <a:r>
              <a:rPr lang="zh-CN" altLang="en-US" sz="3200" b="1" dirty="0" smtClean="0">
                <a:latin typeface="Times New Roman" pitchFamily="18" charset="0"/>
                <a:cs typeface="Times New Roman" pitchFamily="18" charset="0"/>
              </a:rPr>
              <a:t>每一个限制集合</a:t>
            </a:r>
            <a:r>
              <a:rPr lang="en-US" altLang="zh-CN" sz="3200" i="1" dirty="0" smtClean="0">
                <a:latin typeface="Times New Roman" pitchFamily="18" charset="0"/>
                <a:cs typeface="Times New Roman" pitchFamily="18" charset="0"/>
              </a:rPr>
              <a:t>I</a:t>
            </a:r>
            <a:r>
              <a:rPr lang="zh-CN" altLang="en-US" sz="3200" b="1" dirty="0" smtClean="0">
                <a:latin typeface="Times New Roman" pitchFamily="18" charset="0"/>
                <a:cs typeface="Times New Roman" pitchFamily="18" charset="0"/>
              </a:rPr>
              <a:t>表示要将</a:t>
            </a:r>
            <a:r>
              <a:rPr lang="en-US" altLang="zh-CN" sz="3200" i="1" dirty="0" smtClean="0">
                <a:latin typeface="Times New Roman" pitchFamily="18" charset="0"/>
                <a:cs typeface="Times New Roman" pitchFamily="18" charset="0"/>
              </a:rPr>
              <a:t>I</a:t>
            </a:r>
            <a:r>
              <a:rPr lang="zh-CN" altLang="en-US" sz="3200" b="1" dirty="0" smtClean="0">
                <a:latin typeface="Times New Roman" pitchFamily="18" charset="0"/>
                <a:cs typeface="Times New Roman" pitchFamily="18" charset="0"/>
              </a:rPr>
              <a:t>内的元素变成连续的。</a:t>
            </a:r>
            <a:endParaRPr lang="en-US" altLang="zh-CN" sz="3200" b="1" dirty="0" smtClean="0">
              <a:latin typeface="Times New Roman" pitchFamily="18" charset="0"/>
              <a:cs typeface="Times New Roman" pitchFamily="18" charset="0"/>
            </a:endParaRPr>
          </a:p>
          <a:p>
            <a:r>
              <a:rPr lang="zh-CN" altLang="en-US" sz="3200" b="1" dirty="0" smtClean="0">
                <a:latin typeface="Times New Roman" pitchFamily="18" charset="0"/>
                <a:cs typeface="Times New Roman" pitchFamily="18" charset="0"/>
              </a:rPr>
              <a:t>利用</a:t>
            </a:r>
            <a:r>
              <a:rPr lang="en-US" altLang="zh-CN" sz="3200" dirty="0" smtClean="0">
                <a:latin typeface="Times New Roman" pitchFamily="18" charset="0"/>
                <a:cs typeface="Times New Roman" pitchFamily="18" charset="0"/>
              </a:rPr>
              <a:t>PQ</a:t>
            </a:r>
            <a:r>
              <a:rPr lang="zh-CN" altLang="en-US" sz="3200" b="1" dirty="0" smtClean="0">
                <a:latin typeface="Times New Roman" pitchFamily="18" charset="0"/>
                <a:cs typeface="Times New Roman" pitchFamily="18" charset="0"/>
              </a:rPr>
              <a:t>树每一个限制可以在</a:t>
            </a:r>
            <a:r>
              <a:rPr lang="en-US" altLang="zh-CN" sz="3200" i="1" dirty="0" smtClean="0">
                <a:latin typeface="Times New Roman" pitchFamily="18" charset="0"/>
                <a:cs typeface="Times New Roman" pitchFamily="18" charset="0"/>
              </a:rPr>
              <a:t>O</a:t>
            </a:r>
            <a:r>
              <a:rPr lang="en-US" altLang="zh-CN" sz="3200" dirty="0" smtClean="0">
                <a:latin typeface="Times New Roman" pitchFamily="18" charset="0"/>
                <a:cs typeface="Times New Roman" pitchFamily="18" charset="0"/>
              </a:rPr>
              <a:t>(|</a:t>
            </a:r>
            <a:r>
              <a:rPr lang="en-US" altLang="zh-CN" sz="3200" i="1" dirty="0" smtClean="0">
                <a:latin typeface="Times New Roman" pitchFamily="18" charset="0"/>
                <a:cs typeface="Times New Roman" pitchFamily="18" charset="0"/>
              </a:rPr>
              <a:t>I</a:t>
            </a:r>
            <a:r>
              <a:rPr lang="en-US" altLang="zh-CN" sz="3200" dirty="0" smtClean="0">
                <a:latin typeface="Times New Roman" pitchFamily="18" charset="0"/>
                <a:cs typeface="Times New Roman" pitchFamily="18" charset="0"/>
              </a:rPr>
              <a:t>|)</a:t>
            </a:r>
            <a:r>
              <a:rPr lang="zh-CN" altLang="en-US" sz="3200" b="1" dirty="0" smtClean="0">
                <a:latin typeface="Times New Roman" pitchFamily="18" charset="0"/>
                <a:cs typeface="Times New Roman" pitchFamily="18" charset="0"/>
              </a:rPr>
              <a:t>内解决</a:t>
            </a:r>
            <a:r>
              <a:rPr lang="en-US" altLang="zh-CN" sz="3200" b="1" dirty="0" smtClean="0">
                <a:latin typeface="Times New Roman" pitchFamily="18" charset="0"/>
                <a:cs typeface="Times New Roman" pitchFamily="18" charset="0"/>
              </a:rPr>
              <a:t>, </a:t>
            </a:r>
            <a:r>
              <a:rPr lang="zh-CN" altLang="en-US" sz="3200" b="1" dirty="0" smtClean="0">
                <a:latin typeface="Times New Roman" pitchFamily="18" charset="0"/>
                <a:cs typeface="Times New Roman" pitchFamily="18" charset="0"/>
              </a:rPr>
              <a:t>总的时间复杂度为                      。</a:t>
            </a:r>
            <a:endParaRPr lang="zh-CN" altLang="en-US" b="1" i="1" dirty="0">
              <a:latin typeface="Times New Roman" pitchFamily="18" charset="0"/>
              <a:cs typeface="Times New Roman" pitchFamily="18" charset="0"/>
            </a:endParaRPr>
          </a:p>
        </p:txBody>
      </p:sp>
      <p:graphicFrame>
        <p:nvGraphicFramePr>
          <p:cNvPr id="12" name="对象 11"/>
          <p:cNvGraphicFramePr>
            <a:graphicFrameLocks noChangeAspect="1"/>
          </p:cNvGraphicFramePr>
          <p:nvPr/>
        </p:nvGraphicFramePr>
        <p:xfrm>
          <a:off x="4357686" y="3786190"/>
          <a:ext cx="2194731" cy="555628"/>
        </p:xfrm>
        <a:graphic>
          <a:graphicData uri="http://schemas.openxmlformats.org/presentationml/2006/ole">
            <mc:AlternateContent xmlns:mc="http://schemas.openxmlformats.org/markup-compatibility/2006">
              <mc:Choice xmlns:v="urn:schemas-microsoft-com:vml" Requires="v">
                <p:oleObj spid="_x0000_s477196" name="Equation" r:id="rId4" imgW="1002960" imgH="253800" progId="Equation.DSMT4">
                  <p:embed/>
                </p:oleObj>
              </mc:Choice>
              <mc:Fallback>
                <p:oleObj name="Equation" r:id="rId4" imgW="1002960" imgH="253800" progId="Equation.DSMT4">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57686" y="3786190"/>
                        <a:ext cx="2194731" cy="55562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 name="内容占位符 2"/>
          <p:cNvSpPr txBox="1">
            <a:spLocks/>
          </p:cNvSpPr>
          <p:nvPr/>
        </p:nvSpPr>
        <p:spPr>
          <a:xfrm>
            <a:off x="606938" y="4314844"/>
            <a:ext cx="8153400" cy="2543156"/>
          </a:xfrm>
          <a:prstGeom prst="rect">
            <a:avLst/>
          </a:prstGeom>
        </p:spPr>
        <p:txBody>
          <a:bodyPr vert="horz">
            <a:normAutofit/>
          </a:bodyPr>
          <a:lstStyle/>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Char char=""/>
              <a:tabLst/>
              <a:defRPr/>
            </a:pPr>
            <a:r>
              <a:rPr lang="zh-CN" altLang="en-US" sz="3200" b="1" dirty="0" smtClean="0">
                <a:latin typeface="Times New Roman" pitchFamily="18" charset="0"/>
                <a:cs typeface="Times New Roman" pitchFamily="18" charset="0"/>
              </a:rPr>
              <a:t>区间图判定</a:t>
            </a:r>
            <a:endParaRPr lang="en-US" altLang="zh-CN" sz="3200" b="1" dirty="0" smtClean="0">
              <a:latin typeface="Times New Roman" pitchFamily="18" charset="0"/>
              <a:cs typeface="Times New Roman" pitchFamily="18" charset="0"/>
            </a:endParaRPr>
          </a:p>
          <a:p>
            <a:pPr marL="320040" lvl="0" indent="-320040">
              <a:spcBef>
                <a:spcPts val="700"/>
              </a:spcBef>
              <a:buClr>
                <a:schemeClr val="accent2"/>
              </a:buClr>
              <a:buSzPct val="60000"/>
              <a:buFont typeface="Wingdings"/>
              <a:buChar char=""/>
            </a:pPr>
            <a:r>
              <a:rPr kumimoji="0" lang="en-US" altLang="zh-CN" sz="3200" b="1" i="1"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   </a:t>
            </a:r>
            <a:r>
              <a:rPr lang="zh-CN" altLang="en-US" sz="3200" b="1" dirty="0" smtClean="0">
                <a:latin typeface="Times New Roman" pitchFamily="18" charset="0"/>
                <a:cs typeface="Times New Roman" pitchFamily="18" charset="0"/>
              </a:rPr>
              <a:t>最多有</a:t>
            </a:r>
            <a:r>
              <a:rPr lang="en-US" altLang="zh-CN" sz="3200" i="1" dirty="0" smtClean="0">
                <a:latin typeface="Times New Roman" pitchFamily="18" charset="0"/>
                <a:cs typeface="Times New Roman" pitchFamily="18" charset="0"/>
              </a:rPr>
              <a:t>n</a:t>
            </a:r>
            <a:r>
              <a:rPr lang="zh-CN" altLang="en-US" sz="3200" b="1" dirty="0" smtClean="0">
                <a:latin typeface="Times New Roman" pitchFamily="18" charset="0"/>
                <a:cs typeface="Times New Roman" pitchFamily="18" charset="0"/>
              </a:rPr>
              <a:t>个极大团</a:t>
            </a:r>
            <a:r>
              <a:rPr lang="en-US" altLang="zh-CN" sz="3200" b="1" dirty="0" smtClean="0">
                <a:latin typeface="Times New Roman" pitchFamily="18" charset="0"/>
                <a:cs typeface="Times New Roman" pitchFamily="18" charset="0"/>
              </a:rPr>
              <a:t>, </a:t>
            </a:r>
            <a:r>
              <a:rPr lang="en-US" altLang="zh-CN" sz="3200" i="1" dirty="0" smtClean="0">
                <a:latin typeface="Times New Roman" pitchFamily="18" charset="0"/>
                <a:cs typeface="Times New Roman" pitchFamily="18" charset="0"/>
              </a:rPr>
              <a:t>|X| ≤ n</a:t>
            </a:r>
          </a:p>
          <a:p>
            <a:pPr marL="320040" lvl="0" indent="-320040">
              <a:spcBef>
                <a:spcPts val="700"/>
              </a:spcBef>
              <a:buClr>
                <a:schemeClr val="accent2"/>
              </a:buClr>
              <a:buSzPct val="60000"/>
              <a:buFont typeface="Wingdings"/>
              <a:buChar char=""/>
            </a:pPr>
            <a:r>
              <a:rPr lang="en-US" altLang="zh-CN" sz="3200" i="1" dirty="0" smtClean="0">
                <a:latin typeface="Times New Roman" pitchFamily="18" charset="0"/>
                <a:cs typeface="Times New Roman" pitchFamily="18" charset="0"/>
              </a:rPr>
              <a:t>   </a:t>
            </a:r>
            <a:r>
              <a:rPr lang="zh-CN" altLang="en-US" sz="3200" b="1" dirty="0" smtClean="0">
                <a:latin typeface="Times New Roman" pitchFamily="18" charset="0"/>
                <a:cs typeface="Times New Roman" pitchFamily="18" charset="0"/>
              </a:rPr>
              <a:t>每个点最多属于</a:t>
            </a:r>
            <a:r>
              <a:rPr lang="en-US" altLang="zh-CN" sz="3200" i="1" dirty="0" smtClean="0">
                <a:latin typeface="Times New Roman" pitchFamily="18" charset="0"/>
                <a:cs typeface="Times New Roman" pitchFamily="18" charset="0"/>
              </a:rPr>
              <a:t>deg</a:t>
            </a:r>
            <a:r>
              <a:rPr lang="en-US" altLang="zh-CN" sz="3200" dirty="0" smtClean="0">
                <a:latin typeface="Times New Roman" pitchFamily="18" charset="0"/>
                <a:cs typeface="Times New Roman" pitchFamily="18" charset="0"/>
              </a:rPr>
              <a:t>(</a:t>
            </a:r>
            <a:r>
              <a:rPr lang="en-US" altLang="zh-CN" sz="3200" i="1" dirty="0" smtClean="0">
                <a:latin typeface="Times New Roman" pitchFamily="18" charset="0"/>
                <a:cs typeface="Times New Roman" pitchFamily="18" charset="0"/>
              </a:rPr>
              <a:t>v</a:t>
            </a:r>
            <a:r>
              <a:rPr lang="en-US" altLang="zh-CN" sz="3200" dirty="0" smtClean="0">
                <a:latin typeface="Times New Roman" pitchFamily="18" charset="0"/>
                <a:cs typeface="Times New Roman" pitchFamily="18" charset="0"/>
              </a:rPr>
              <a:t>)</a:t>
            </a:r>
            <a:r>
              <a:rPr lang="zh-CN" altLang="en-US" sz="3200" b="1" dirty="0" smtClean="0">
                <a:latin typeface="Times New Roman" pitchFamily="18" charset="0"/>
                <a:cs typeface="Times New Roman" pitchFamily="18" charset="0"/>
              </a:rPr>
              <a:t>个极大团</a:t>
            </a:r>
            <a:r>
              <a:rPr lang="en-US" altLang="zh-CN" sz="3200" b="1" dirty="0" smtClean="0">
                <a:latin typeface="Times New Roman" pitchFamily="18" charset="0"/>
                <a:cs typeface="Times New Roman" pitchFamily="18" charset="0"/>
              </a:rPr>
              <a:t>,  </a:t>
            </a:r>
          </a:p>
          <a:p>
            <a:pPr marL="320040" lvl="0" indent="-320040">
              <a:spcBef>
                <a:spcPts val="700"/>
              </a:spcBef>
              <a:buClr>
                <a:schemeClr val="accent2"/>
              </a:buClr>
              <a:buSzPct val="60000"/>
              <a:buFont typeface="Wingdings"/>
              <a:buChar char=""/>
            </a:pPr>
            <a:r>
              <a:rPr lang="en-US" altLang="zh-CN" sz="2900" i="1" dirty="0">
                <a:latin typeface="Times New Roman" pitchFamily="18" charset="0"/>
                <a:cs typeface="Times New Roman" pitchFamily="18" charset="0"/>
              </a:rPr>
              <a:t> </a:t>
            </a:r>
            <a:r>
              <a:rPr lang="en-US" altLang="zh-CN" sz="2900" i="1" dirty="0" smtClean="0">
                <a:latin typeface="Times New Roman" pitchFamily="18" charset="0"/>
                <a:cs typeface="Times New Roman" pitchFamily="18" charset="0"/>
              </a:rPr>
              <a:t>   </a:t>
            </a:r>
            <a:r>
              <a:rPr lang="zh-CN" altLang="en-US" sz="2900" b="1" dirty="0" smtClean="0">
                <a:latin typeface="Times New Roman" pitchFamily="18" charset="0"/>
                <a:cs typeface="Times New Roman" pitchFamily="18" charset="0"/>
              </a:rPr>
              <a:t>时间复杂度为</a:t>
            </a:r>
            <a:r>
              <a:rPr lang="en-US" altLang="zh-CN" sz="2900" i="1" dirty="0" smtClean="0">
                <a:latin typeface="Times New Roman" pitchFamily="18" charset="0"/>
                <a:cs typeface="Times New Roman" pitchFamily="18" charset="0"/>
              </a:rPr>
              <a:t>O</a:t>
            </a:r>
            <a:r>
              <a:rPr lang="en-US" altLang="zh-CN" sz="2900" dirty="0" smtClean="0">
                <a:latin typeface="Times New Roman" pitchFamily="18" charset="0"/>
                <a:cs typeface="Times New Roman" pitchFamily="18" charset="0"/>
              </a:rPr>
              <a:t>(</a:t>
            </a:r>
            <a:r>
              <a:rPr lang="en-US" altLang="zh-CN" sz="2900" i="1" dirty="0" smtClean="0">
                <a:latin typeface="Times New Roman" pitchFamily="18" charset="0"/>
                <a:cs typeface="Times New Roman" pitchFamily="18" charset="0"/>
              </a:rPr>
              <a:t>n + m</a:t>
            </a:r>
            <a:r>
              <a:rPr lang="en-US" altLang="zh-CN" sz="2900" dirty="0" smtClean="0">
                <a:latin typeface="Times New Roman" pitchFamily="18" charset="0"/>
                <a:cs typeface="Times New Roman" pitchFamily="18" charset="0"/>
              </a:rPr>
              <a:t>)</a:t>
            </a:r>
            <a:r>
              <a:rPr lang="zh-CN" altLang="en-US" sz="2900" dirty="0" smtClean="0">
                <a:latin typeface="Times New Roman" pitchFamily="18" charset="0"/>
                <a:cs typeface="Times New Roman" pitchFamily="18" charset="0"/>
              </a:rPr>
              <a:t>。</a:t>
            </a:r>
            <a:endParaRPr kumimoji="0" lang="en-US" altLang="zh-CN" sz="290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endParaRPr>
          </a:p>
        </p:txBody>
      </p:sp>
      <p:graphicFrame>
        <p:nvGraphicFramePr>
          <p:cNvPr id="477187" name="Object 3"/>
          <p:cNvGraphicFramePr>
            <a:graphicFrameLocks noChangeAspect="1"/>
          </p:cNvGraphicFramePr>
          <p:nvPr/>
        </p:nvGraphicFramePr>
        <p:xfrm>
          <a:off x="7000892" y="5495524"/>
          <a:ext cx="1666875" cy="555625"/>
        </p:xfrm>
        <a:graphic>
          <a:graphicData uri="http://schemas.openxmlformats.org/presentationml/2006/ole">
            <mc:AlternateContent xmlns:mc="http://schemas.openxmlformats.org/markup-compatibility/2006">
              <mc:Choice xmlns:v="urn:schemas-microsoft-com:vml" Requires="v">
                <p:oleObj spid="_x0000_s477197" name="Equation" r:id="rId6" imgW="761760" imgH="253800" progId="Equation.DSMT4">
                  <p:embed/>
                </p:oleObj>
              </mc:Choice>
              <mc:Fallback>
                <p:oleObj name="Equation" r:id="rId6" imgW="761760" imgH="253800" progId="Equation.DSMT4">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000892" y="5495524"/>
                        <a:ext cx="1666875" cy="555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000" dirty="0" smtClean="0">
                <a:latin typeface="华文行楷" pitchFamily="2" charset="-122"/>
                <a:ea typeface="华文行楷" pitchFamily="2" charset="-122"/>
              </a:rPr>
              <a:t>例</a:t>
            </a:r>
            <a:endParaRPr lang="zh-CN" altLang="en-US" sz="3200" b="1" dirty="0">
              <a:latin typeface="Garamond" pitchFamily="18" charset="0"/>
            </a:endParaRPr>
          </a:p>
        </p:txBody>
      </p:sp>
      <p:sp>
        <p:nvSpPr>
          <p:cNvPr id="13" name="内容占位符 2"/>
          <p:cNvSpPr>
            <a:spLocks noGrp="1"/>
          </p:cNvSpPr>
          <p:nvPr>
            <p:ph sz="quarter" idx="1"/>
          </p:nvPr>
        </p:nvSpPr>
        <p:spPr>
          <a:xfrm>
            <a:off x="612648" y="1600200"/>
            <a:ext cx="8153400" cy="1614486"/>
          </a:xfrm>
        </p:spPr>
        <p:txBody>
          <a:bodyPr>
            <a:normAutofit/>
          </a:bodyPr>
          <a:lstStyle/>
          <a:p>
            <a:r>
              <a:rPr lang="en-US" altLang="zh-CN" i="1" dirty="0" smtClean="0">
                <a:latin typeface="Times New Roman" pitchFamily="18" charset="0"/>
                <a:cs typeface="Times New Roman" pitchFamily="18" charset="0"/>
              </a:rPr>
              <a:t>X = </a:t>
            </a:r>
            <a:r>
              <a:rPr lang="en-US" altLang="zh-CN" dirty="0" smtClean="0">
                <a:latin typeface="Times New Roman" pitchFamily="18" charset="0"/>
                <a:cs typeface="Times New Roman" pitchFamily="18" charset="0"/>
              </a:rPr>
              <a:t>{</a:t>
            </a:r>
            <a:r>
              <a:rPr lang="en-US" altLang="zh-CN" i="1" dirty="0" smtClean="0">
                <a:latin typeface="Times New Roman" pitchFamily="18" charset="0"/>
                <a:cs typeface="Times New Roman" pitchFamily="18" charset="0"/>
              </a:rPr>
              <a:t>A</a:t>
            </a:r>
            <a:r>
              <a:rPr lang="en-US" altLang="zh-CN" dirty="0" smtClean="0">
                <a:latin typeface="Times New Roman" pitchFamily="18" charset="0"/>
                <a:cs typeface="Times New Roman" pitchFamily="18" charset="0"/>
              </a:rPr>
              <a:t>, </a:t>
            </a:r>
            <a:r>
              <a:rPr lang="en-US" altLang="zh-CN" i="1" dirty="0" smtClean="0">
                <a:latin typeface="Times New Roman" pitchFamily="18" charset="0"/>
                <a:cs typeface="Times New Roman" pitchFamily="18" charset="0"/>
              </a:rPr>
              <a:t>B</a:t>
            </a:r>
            <a:r>
              <a:rPr lang="en-US" altLang="zh-CN" dirty="0" smtClean="0">
                <a:latin typeface="Times New Roman" pitchFamily="18" charset="0"/>
                <a:cs typeface="Times New Roman" pitchFamily="18" charset="0"/>
              </a:rPr>
              <a:t>, </a:t>
            </a:r>
            <a:r>
              <a:rPr lang="en-US" altLang="zh-CN" i="1" dirty="0" smtClean="0">
                <a:latin typeface="Times New Roman" pitchFamily="18" charset="0"/>
                <a:cs typeface="Times New Roman" pitchFamily="18" charset="0"/>
              </a:rPr>
              <a:t>C</a:t>
            </a:r>
            <a:r>
              <a:rPr lang="en-US" altLang="zh-CN" dirty="0" smtClean="0">
                <a:latin typeface="Times New Roman" pitchFamily="18" charset="0"/>
                <a:cs typeface="Times New Roman" pitchFamily="18" charset="0"/>
              </a:rPr>
              <a:t>, </a:t>
            </a:r>
            <a:r>
              <a:rPr lang="en-US" altLang="zh-CN" i="1" dirty="0" smtClean="0">
                <a:latin typeface="Times New Roman" pitchFamily="18" charset="0"/>
                <a:cs typeface="Times New Roman" pitchFamily="18" charset="0"/>
              </a:rPr>
              <a:t>D</a:t>
            </a:r>
            <a:r>
              <a:rPr lang="en-US" altLang="zh-CN" dirty="0" smtClean="0">
                <a:latin typeface="Times New Roman" pitchFamily="18" charset="0"/>
                <a:cs typeface="Times New Roman" pitchFamily="18" charset="0"/>
              </a:rPr>
              <a:t>}</a:t>
            </a:r>
          </a:p>
          <a:p>
            <a:endParaRPr lang="zh-CN" altLang="en-US" baseline="-25000" dirty="0">
              <a:latin typeface="Times New Roman" pitchFamily="18" charset="0"/>
              <a:cs typeface="Times New Roman" pitchFamily="18" charset="0"/>
            </a:endParaRPr>
          </a:p>
        </p:txBody>
      </p:sp>
      <p:pic>
        <p:nvPicPr>
          <p:cNvPr id="479236" name="Picture 4"/>
          <p:cNvPicPr>
            <a:picLocks noChangeAspect="1" noChangeArrowheads="1"/>
          </p:cNvPicPr>
          <p:nvPr/>
        </p:nvPicPr>
        <p:blipFill>
          <a:blip r:embed="rId3"/>
          <a:srcRect/>
          <a:stretch>
            <a:fillRect/>
          </a:stretch>
        </p:blipFill>
        <p:spPr bwMode="auto">
          <a:xfrm>
            <a:off x="447026" y="3143248"/>
            <a:ext cx="3362656" cy="2286016"/>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000" dirty="0" smtClean="0">
                <a:latin typeface="华文行楷" pitchFamily="2" charset="-122"/>
                <a:ea typeface="华文行楷" pitchFamily="2" charset="-122"/>
              </a:rPr>
              <a:t>例</a:t>
            </a:r>
            <a:endParaRPr lang="zh-CN" altLang="en-US" sz="3200" b="1" dirty="0">
              <a:latin typeface="Garamond" pitchFamily="18" charset="0"/>
            </a:endParaRPr>
          </a:p>
        </p:txBody>
      </p:sp>
      <p:sp>
        <p:nvSpPr>
          <p:cNvPr id="13" name="内容占位符 2"/>
          <p:cNvSpPr>
            <a:spLocks noGrp="1"/>
          </p:cNvSpPr>
          <p:nvPr>
            <p:ph sz="quarter" idx="1"/>
          </p:nvPr>
        </p:nvSpPr>
        <p:spPr>
          <a:xfrm>
            <a:off x="612648" y="1600200"/>
            <a:ext cx="8153400" cy="1614486"/>
          </a:xfrm>
        </p:spPr>
        <p:txBody>
          <a:bodyPr>
            <a:normAutofit/>
          </a:bodyPr>
          <a:lstStyle/>
          <a:p>
            <a:r>
              <a:rPr lang="en-US" altLang="zh-CN" i="1" dirty="0" smtClean="0">
                <a:latin typeface="Times New Roman" pitchFamily="18" charset="0"/>
                <a:cs typeface="Times New Roman" pitchFamily="18" charset="0"/>
              </a:rPr>
              <a:t>X = </a:t>
            </a:r>
            <a:r>
              <a:rPr lang="en-US" altLang="zh-CN" dirty="0" smtClean="0">
                <a:latin typeface="Times New Roman" pitchFamily="18" charset="0"/>
                <a:cs typeface="Times New Roman" pitchFamily="18" charset="0"/>
              </a:rPr>
              <a:t>{</a:t>
            </a:r>
            <a:r>
              <a:rPr lang="en-US" altLang="zh-CN" i="1" dirty="0" smtClean="0">
                <a:latin typeface="Times New Roman" pitchFamily="18" charset="0"/>
                <a:cs typeface="Times New Roman" pitchFamily="18" charset="0"/>
              </a:rPr>
              <a:t>A</a:t>
            </a:r>
            <a:r>
              <a:rPr lang="en-US" altLang="zh-CN" dirty="0" smtClean="0">
                <a:latin typeface="Times New Roman" pitchFamily="18" charset="0"/>
                <a:cs typeface="Times New Roman" pitchFamily="18" charset="0"/>
              </a:rPr>
              <a:t>, </a:t>
            </a:r>
            <a:r>
              <a:rPr lang="en-US" altLang="zh-CN" i="1" dirty="0" smtClean="0">
                <a:latin typeface="Times New Roman" pitchFamily="18" charset="0"/>
                <a:cs typeface="Times New Roman" pitchFamily="18" charset="0"/>
              </a:rPr>
              <a:t>B</a:t>
            </a:r>
            <a:r>
              <a:rPr lang="en-US" altLang="zh-CN" dirty="0" smtClean="0">
                <a:latin typeface="Times New Roman" pitchFamily="18" charset="0"/>
                <a:cs typeface="Times New Roman" pitchFamily="18" charset="0"/>
              </a:rPr>
              <a:t>, </a:t>
            </a:r>
            <a:r>
              <a:rPr lang="en-US" altLang="zh-CN" i="1" dirty="0" smtClean="0">
                <a:latin typeface="Times New Roman" pitchFamily="18" charset="0"/>
                <a:cs typeface="Times New Roman" pitchFamily="18" charset="0"/>
              </a:rPr>
              <a:t>C</a:t>
            </a:r>
            <a:r>
              <a:rPr lang="en-US" altLang="zh-CN" dirty="0" smtClean="0">
                <a:latin typeface="Times New Roman" pitchFamily="18" charset="0"/>
                <a:cs typeface="Times New Roman" pitchFamily="18" charset="0"/>
              </a:rPr>
              <a:t>, </a:t>
            </a:r>
            <a:r>
              <a:rPr lang="en-US" altLang="zh-CN" i="1" dirty="0" smtClean="0">
                <a:latin typeface="Times New Roman" pitchFamily="18" charset="0"/>
                <a:cs typeface="Times New Roman" pitchFamily="18" charset="0"/>
              </a:rPr>
              <a:t>D</a:t>
            </a:r>
            <a:r>
              <a:rPr lang="en-US" altLang="zh-CN" dirty="0" smtClean="0">
                <a:latin typeface="Times New Roman" pitchFamily="18" charset="0"/>
                <a:cs typeface="Times New Roman" pitchFamily="18" charset="0"/>
              </a:rPr>
              <a:t>}</a:t>
            </a:r>
          </a:p>
          <a:p>
            <a:r>
              <a:rPr lang="en-US" altLang="zh-CN" i="1" dirty="0" smtClean="0">
                <a:latin typeface="Times New Roman" pitchFamily="18" charset="0"/>
                <a:cs typeface="Times New Roman" pitchFamily="18" charset="0"/>
              </a:rPr>
              <a:t>I</a:t>
            </a:r>
            <a:r>
              <a:rPr lang="en-US" altLang="zh-CN" baseline="-25000" dirty="0" smtClean="0">
                <a:latin typeface="Times New Roman" pitchFamily="18" charset="0"/>
                <a:cs typeface="Times New Roman" pitchFamily="18" charset="0"/>
              </a:rPr>
              <a:t>1</a:t>
            </a:r>
            <a:r>
              <a:rPr lang="en-US" altLang="zh-CN" i="1" dirty="0" smtClean="0">
                <a:latin typeface="Times New Roman" pitchFamily="18" charset="0"/>
                <a:cs typeface="Times New Roman" pitchFamily="18" charset="0"/>
              </a:rPr>
              <a:t> = </a:t>
            </a:r>
            <a:r>
              <a:rPr lang="en-US" altLang="zh-CN" dirty="0" smtClean="0">
                <a:latin typeface="Times New Roman" pitchFamily="18" charset="0"/>
                <a:cs typeface="Times New Roman" pitchFamily="18" charset="0"/>
              </a:rPr>
              <a:t>{</a:t>
            </a:r>
            <a:r>
              <a:rPr lang="en-US" altLang="zh-CN" i="1" dirty="0" smtClean="0">
                <a:latin typeface="Times New Roman" pitchFamily="18" charset="0"/>
                <a:cs typeface="Times New Roman" pitchFamily="18" charset="0"/>
              </a:rPr>
              <a:t>A</a:t>
            </a:r>
            <a:r>
              <a:rPr lang="en-US" altLang="zh-CN" dirty="0" smtClean="0">
                <a:latin typeface="Times New Roman" pitchFamily="18" charset="0"/>
                <a:cs typeface="Times New Roman" pitchFamily="18" charset="0"/>
              </a:rPr>
              <a:t>, </a:t>
            </a:r>
            <a:r>
              <a:rPr lang="en-US" altLang="zh-CN" i="1" dirty="0" smtClean="0">
                <a:latin typeface="Times New Roman" pitchFamily="18" charset="0"/>
                <a:cs typeface="Times New Roman" pitchFamily="18" charset="0"/>
              </a:rPr>
              <a:t>B</a:t>
            </a:r>
            <a:r>
              <a:rPr lang="en-US" altLang="zh-CN" dirty="0" smtClean="0">
                <a:latin typeface="Times New Roman" pitchFamily="18" charset="0"/>
                <a:cs typeface="Times New Roman" pitchFamily="18" charset="0"/>
              </a:rPr>
              <a:t>, </a:t>
            </a:r>
            <a:r>
              <a:rPr lang="en-US" altLang="zh-CN" i="1" dirty="0" smtClean="0">
                <a:latin typeface="Times New Roman" pitchFamily="18" charset="0"/>
                <a:cs typeface="Times New Roman" pitchFamily="18" charset="0"/>
              </a:rPr>
              <a:t>C</a:t>
            </a:r>
            <a:r>
              <a:rPr lang="en-US" altLang="zh-CN" dirty="0" smtClean="0">
                <a:latin typeface="Times New Roman" pitchFamily="18" charset="0"/>
                <a:cs typeface="Times New Roman" pitchFamily="18" charset="0"/>
              </a:rPr>
              <a:t>}</a:t>
            </a:r>
          </a:p>
          <a:p>
            <a:endParaRPr lang="zh-CN" altLang="en-US" baseline="-25000" dirty="0">
              <a:latin typeface="Times New Roman" pitchFamily="18" charset="0"/>
              <a:cs typeface="Times New Roman" pitchFamily="18" charset="0"/>
            </a:endParaRPr>
          </a:p>
        </p:txBody>
      </p:sp>
      <p:pic>
        <p:nvPicPr>
          <p:cNvPr id="479236" name="Picture 4"/>
          <p:cNvPicPr>
            <a:picLocks noChangeAspect="1" noChangeArrowheads="1"/>
          </p:cNvPicPr>
          <p:nvPr/>
        </p:nvPicPr>
        <p:blipFill>
          <a:blip r:embed="rId3"/>
          <a:srcRect/>
          <a:stretch>
            <a:fillRect/>
          </a:stretch>
        </p:blipFill>
        <p:spPr bwMode="auto">
          <a:xfrm>
            <a:off x="447026" y="3143248"/>
            <a:ext cx="3362656" cy="2286016"/>
          </a:xfrm>
          <a:prstGeom prst="rect">
            <a:avLst/>
          </a:prstGeom>
          <a:noFill/>
          <a:ln w="9525">
            <a:noFill/>
            <a:miter lim="800000"/>
            <a:headEnd/>
            <a:tailEnd/>
          </a:ln>
          <a:effectLst/>
        </p:spPr>
      </p:pic>
      <p:pic>
        <p:nvPicPr>
          <p:cNvPr id="479237" name="Picture 5"/>
          <p:cNvPicPr>
            <a:picLocks noChangeAspect="1" noChangeArrowheads="1"/>
          </p:cNvPicPr>
          <p:nvPr/>
        </p:nvPicPr>
        <p:blipFill>
          <a:blip r:embed="rId4"/>
          <a:srcRect/>
          <a:stretch>
            <a:fillRect/>
          </a:stretch>
        </p:blipFill>
        <p:spPr bwMode="auto">
          <a:xfrm>
            <a:off x="3434187" y="3143248"/>
            <a:ext cx="2736780" cy="2286016"/>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000" dirty="0" smtClean="0">
                <a:latin typeface="华文行楷" pitchFamily="2" charset="-122"/>
                <a:ea typeface="华文行楷" pitchFamily="2" charset="-122"/>
              </a:rPr>
              <a:t>例</a:t>
            </a:r>
            <a:endParaRPr lang="zh-CN" altLang="en-US" sz="3200" b="1" dirty="0">
              <a:latin typeface="Garamond" pitchFamily="18" charset="0"/>
            </a:endParaRPr>
          </a:p>
        </p:txBody>
      </p:sp>
      <p:sp>
        <p:nvSpPr>
          <p:cNvPr id="13" name="内容占位符 2"/>
          <p:cNvSpPr>
            <a:spLocks noGrp="1"/>
          </p:cNvSpPr>
          <p:nvPr>
            <p:ph sz="quarter" idx="1"/>
          </p:nvPr>
        </p:nvSpPr>
        <p:spPr>
          <a:xfrm>
            <a:off x="612648" y="1600200"/>
            <a:ext cx="8153400" cy="1614486"/>
          </a:xfrm>
        </p:spPr>
        <p:txBody>
          <a:bodyPr>
            <a:normAutofit/>
          </a:bodyPr>
          <a:lstStyle/>
          <a:p>
            <a:r>
              <a:rPr lang="en-US" altLang="zh-CN" i="1" dirty="0" smtClean="0">
                <a:latin typeface="Times New Roman" pitchFamily="18" charset="0"/>
                <a:cs typeface="Times New Roman" pitchFamily="18" charset="0"/>
              </a:rPr>
              <a:t>X = </a:t>
            </a:r>
            <a:r>
              <a:rPr lang="en-US" altLang="zh-CN" dirty="0" smtClean="0">
                <a:latin typeface="Times New Roman" pitchFamily="18" charset="0"/>
                <a:cs typeface="Times New Roman" pitchFamily="18" charset="0"/>
              </a:rPr>
              <a:t>{</a:t>
            </a:r>
            <a:r>
              <a:rPr lang="en-US" altLang="zh-CN" i="1" dirty="0" smtClean="0">
                <a:latin typeface="Times New Roman" pitchFamily="18" charset="0"/>
                <a:cs typeface="Times New Roman" pitchFamily="18" charset="0"/>
              </a:rPr>
              <a:t>A</a:t>
            </a:r>
            <a:r>
              <a:rPr lang="en-US" altLang="zh-CN" dirty="0" smtClean="0">
                <a:latin typeface="Times New Roman" pitchFamily="18" charset="0"/>
                <a:cs typeface="Times New Roman" pitchFamily="18" charset="0"/>
              </a:rPr>
              <a:t>, </a:t>
            </a:r>
            <a:r>
              <a:rPr lang="en-US" altLang="zh-CN" i="1" dirty="0" smtClean="0">
                <a:latin typeface="Times New Roman" pitchFamily="18" charset="0"/>
                <a:cs typeface="Times New Roman" pitchFamily="18" charset="0"/>
              </a:rPr>
              <a:t>B</a:t>
            </a:r>
            <a:r>
              <a:rPr lang="en-US" altLang="zh-CN" dirty="0" smtClean="0">
                <a:latin typeface="Times New Roman" pitchFamily="18" charset="0"/>
                <a:cs typeface="Times New Roman" pitchFamily="18" charset="0"/>
              </a:rPr>
              <a:t>, </a:t>
            </a:r>
            <a:r>
              <a:rPr lang="en-US" altLang="zh-CN" i="1" dirty="0" smtClean="0">
                <a:latin typeface="Times New Roman" pitchFamily="18" charset="0"/>
                <a:cs typeface="Times New Roman" pitchFamily="18" charset="0"/>
              </a:rPr>
              <a:t>C</a:t>
            </a:r>
            <a:r>
              <a:rPr lang="en-US" altLang="zh-CN" dirty="0" smtClean="0">
                <a:latin typeface="Times New Roman" pitchFamily="18" charset="0"/>
                <a:cs typeface="Times New Roman" pitchFamily="18" charset="0"/>
              </a:rPr>
              <a:t>, </a:t>
            </a:r>
            <a:r>
              <a:rPr lang="en-US" altLang="zh-CN" i="1" dirty="0" smtClean="0">
                <a:latin typeface="Times New Roman" pitchFamily="18" charset="0"/>
                <a:cs typeface="Times New Roman" pitchFamily="18" charset="0"/>
              </a:rPr>
              <a:t>D</a:t>
            </a:r>
            <a:r>
              <a:rPr lang="en-US" altLang="zh-CN" dirty="0" smtClean="0">
                <a:latin typeface="Times New Roman" pitchFamily="18" charset="0"/>
                <a:cs typeface="Times New Roman" pitchFamily="18" charset="0"/>
              </a:rPr>
              <a:t>}</a:t>
            </a:r>
          </a:p>
          <a:p>
            <a:r>
              <a:rPr lang="en-US" altLang="zh-CN" i="1" dirty="0" smtClean="0">
                <a:latin typeface="Times New Roman" pitchFamily="18" charset="0"/>
                <a:cs typeface="Times New Roman" pitchFamily="18" charset="0"/>
              </a:rPr>
              <a:t>I</a:t>
            </a:r>
            <a:r>
              <a:rPr lang="en-US" altLang="zh-CN" baseline="-25000" dirty="0" smtClean="0">
                <a:latin typeface="Times New Roman" pitchFamily="18" charset="0"/>
                <a:cs typeface="Times New Roman" pitchFamily="18" charset="0"/>
              </a:rPr>
              <a:t>1</a:t>
            </a:r>
            <a:r>
              <a:rPr lang="en-US" altLang="zh-CN" i="1" dirty="0" smtClean="0">
                <a:latin typeface="Times New Roman" pitchFamily="18" charset="0"/>
                <a:cs typeface="Times New Roman" pitchFamily="18" charset="0"/>
              </a:rPr>
              <a:t> = </a:t>
            </a:r>
            <a:r>
              <a:rPr lang="en-US" altLang="zh-CN" dirty="0" smtClean="0">
                <a:latin typeface="Times New Roman" pitchFamily="18" charset="0"/>
                <a:cs typeface="Times New Roman" pitchFamily="18" charset="0"/>
              </a:rPr>
              <a:t>{</a:t>
            </a:r>
            <a:r>
              <a:rPr lang="en-US" altLang="zh-CN" i="1" dirty="0" smtClean="0">
                <a:latin typeface="Times New Roman" pitchFamily="18" charset="0"/>
                <a:cs typeface="Times New Roman" pitchFamily="18" charset="0"/>
              </a:rPr>
              <a:t>A</a:t>
            </a:r>
            <a:r>
              <a:rPr lang="en-US" altLang="zh-CN" dirty="0" smtClean="0">
                <a:latin typeface="Times New Roman" pitchFamily="18" charset="0"/>
                <a:cs typeface="Times New Roman" pitchFamily="18" charset="0"/>
              </a:rPr>
              <a:t>, </a:t>
            </a:r>
            <a:r>
              <a:rPr lang="en-US" altLang="zh-CN" i="1" dirty="0" smtClean="0">
                <a:latin typeface="Times New Roman" pitchFamily="18" charset="0"/>
                <a:cs typeface="Times New Roman" pitchFamily="18" charset="0"/>
              </a:rPr>
              <a:t>B</a:t>
            </a:r>
            <a:r>
              <a:rPr lang="en-US" altLang="zh-CN" dirty="0" smtClean="0">
                <a:latin typeface="Times New Roman" pitchFamily="18" charset="0"/>
                <a:cs typeface="Times New Roman" pitchFamily="18" charset="0"/>
              </a:rPr>
              <a:t>, </a:t>
            </a:r>
            <a:r>
              <a:rPr lang="en-US" altLang="zh-CN" i="1" dirty="0" smtClean="0">
                <a:latin typeface="Times New Roman" pitchFamily="18" charset="0"/>
                <a:cs typeface="Times New Roman" pitchFamily="18" charset="0"/>
              </a:rPr>
              <a:t>C</a:t>
            </a:r>
            <a:r>
              <a:rPr lang="en-US" altLang="zh-CN" dirty="0" smtClean="0">
                <a:latin typeface="Times New Roman" pitchFamily="18" charset="0"/>
                <a:cs typeface="Times New Roman" pitchFamily="18" charset="0"/>
              </a:rPr>
              <a:t>}</a:t>
            </a:r>
          </a:p>
          <a:p>
            <a:r>
              <a:rPr lang="en-US" altLang="zh-CN" i="1" dirty="0" smtClean="0">
                <a:latin typeface="Times New Roman" pitchFamily="18" charset="0"/>
                <a:cs typeface="Times New Roman" pitchFamily="18" charset="0"/>
              </a:rPr>
              <a:t>I</a:t>
            </a:r>
            <a:r>
              <a:rPr lang="en-US" altLang="zh-CN" baseline="-25000" dirty="0" smtClean="0">
                <a:latin typeface="Times New Roman" pitchFamily="18" charset="0"/>
                <a:cs typeface="Times New Roman" pitchFamily="18" charset="0"/>
              </a:rPr>
              <a:t>2</a:t>
            </a:r>
            <a:r>
              <a:rPr lang="en-US" altLang="zh-CN" i="1" dirty="0" smtClean="0">
                <a:latin typeface="Times New Roman" pitchFamily="18" charset="0"/>
                <a:cs typeface="Times New Roman" pitchFamily="18" charset="0"/>
              </a:rPr>
              <a:t> = </a:t>
            </a:r>
            <a:r>
              <a:rPr lang="en-US" altLang="zh-CN" dirty="0" smtClean="0">
                <a:latin typeface="Times New Roman" pitchFamily="18" charset="0"/>
                <a:cs typeface="Times New Roman" pitchFamily="18" charset="0"/>
              </a:rPr>
              <a:t>{</a:t>
            </a:r>
            <a:r>
              <a:rPr lang="en-US" altLang="zh-CN" i="1" dirty="0" smtClean="0">
                <a:latin typeface="Times New Roman" pitchFamily="18" charset="0"/>
                <a:cs typeface="Times New Roman" pitchFamily="18" charset="0"/>
              </a:rPr>
              <a:t>A</a:t>
            </a:r>
            <a:r>
              <a:rPr lang="en-US" altLang="zh-CN" dirty="0" smtClean="0">
                <a:latin typeface="Times New Roman" pitchFamily="18" charset="0"/>
                <a:cs typeface="Times New Roman" pitchFamily="18" charset="0"/>
              </a:rPr>
              <a:t>, </a:t>
            </a:r>
            <a:r>
              <a:rPr lang="en-US" altLang="zh-CN" i="1" dirty="0" smtClean="0">
                <a:latin typeface="Times New Roman" pitchFamily="18" charset="0"/>
                <a:cs typeface="Times New Roman" pitchFamily="18" charset="0"/>
              </a:rPr>
              <a:t>D</a:t>
            </a:r>
            <a:r>
              <a:rPr lang="en-US" altLang="zh-CN" dirty="0" smtClean="0">
                <a:latin typeface="Times New Roman" pitchFamily="18" charset="0"/>
                <a:cs typeface="Times New Roman" pitchFamily="18" charset="0"/>
              </a:rPr>
              <a:t>}</a:t>
            </a:r>
          </a:p>
          <a:p>
            <a:endParaRPr lang="zh-CN" altLang="en-US" baseline="-25000" dirty="0">
              <a:latin typeface="Times New Roman" pitchFamily="18" charset="0"/>
              <a:cs typeface="Times New Roman" pitchFamily="18" charset="0"/>
            </a:endParaRPr>
          </a:p>
        </p:txBody>
      </p:sp>
      <p:pic>
        <p:nvPicPr>
          <p:cNvPr id="479236" name="Picture 4"/>
          <p:cNvPicPr>
            <a:picLocks noChangeAspect="1" noChangeArrowheads="1"/>
          </p:cNvPicPr>
          <p:nvPr/>
        </p:nvPicPr>
        <p:blipFill>
          <a:blip r:embed="rId3"/>
          <a:srcRect/>
          <a:stretch>
            <a:fillRect/>
          </a:stretch>
        </p:blipFill>
        <p:spPr bwMode="auto">
          <a:xfrm>
            <a:off x="447026" y="3143248"/>
            <a:ext cx="3362656" cy="2286016"/>
          </a:xfrm>
          <a:prstGeom prst="rect">
            <a:avLst/>
          </a:prstGeom>
          <a:noFill/>
          <a:ln w="9525">
            <a:noFill/>
            <a:miter lim="800000"/>
            <a:headEnd/>
            <a:tailEnd/>
          </a:ln>
          <a:effectLst/>
        </p:spPr>
      </p:pic>
      <p:pic>
        <p:nvPicPr>
          <p:cNvPr id="479237" name="Picture 5"/>
          <p:cNvPicPr>
            <a:picLocks noChangeAspect="1" noChangeArrowheads="1"/>
          </p:cNvPicPr>
          <p:nvPr/>
        </p:nvPicPr>
        <p:blipFill>
          <a:blip r:embed="rId4"/>
          <a:srcRect/>
          <a:stretch>
            <a:fillRect/>
          </a:stretch>
        </p:blipFill>
        <p:spPr bwMode="auto">
          <a:xfrm>
            <a:off x="3434187" y="3143248"/>
            <a:ext cx="2736780" cy="2286016"/>
          </a:xfrm>
          <a:prstGeom prst="rect">
            <a:avLst/>
          </a:prstGeom>
          <a:noFill/>
          <a:ln w="9525">
            <a:noFill/>
            <a:miter lim="800000"/>
            <a:headEnd/>
            <a:tailEnd/>
          </a:ln>
          <a:effectLst/>
        </p:spPr>
      </p:pic>
      <p:pic>
        <p:nvPicPr>
          <p:cNvPr id="479239" name="Picture 7"/>
          <p:cNvPicPr>
            <a:picLocks noChangeAspect="1" noChangeArrowheads="1"/>
          </p:cNvPicPr>
          <p:nvPr/>
        </p:nvPicPr>
        <p:blipFill>
          <a:blip r:embed="rId5"/>
          <a:srcRect/>
          <a:stretch>
            <a:fillRect/>
          </a:stretch>
        </p:blipFill>
        <p:spPr bwMode="auto">
          <a:xfrm>
            <a:off x="6005938" y="3058558"/>
            <a:ext cx="3140204" cy="2299268"/>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000" dirty="0" smtClean="0">
                <a:latin typeface="华文行楷" pitchFamily="2" charset="-122"/>
                <a:ea typeface="华文行楷" pitchFamily="2" charset="-122"/>
              </a:rPr>
              <a:t>图的基本概念</a:t>
            </a:r>
            <a:endParaRPr lang="zh-CN" altLang="en-US" sz="4000" dirty="0">
              <a:latin typeface="华文行楷" pitchFamily="2" charset="-122"/>
              <a:ea typeface="华文行楷" pitchFamily="2" charset="-122"/>
            </a:endParaRPr>
          </a:p>
        </p:txBody>
      </p:sp>
      <p:graphicFrame>
        <p:nvGraphicFramePr>
          <p:cNvPr id="135171" name="Object 3"/>
          <p:cNvGraphicFramePr>
            <a:graphicFrameLocks noChangeAspect="1"/>
          </p:cNvGraphicFramePr>
          <p:nvPr/>
        </p:nvGraphicFramePr>
        <p:xfrm>
          <a:off x="1000100" y="2071678"/>
          <a:ext cx="2989262" cy="714375"/>
        </p:xfrm>
        <a:graphic>
          <a:graphicData uri="http://schemas.openxmlformats.org/presentationml/2006/ole">
            <mc:AlternateContent xmlns:mc="http://schemas.openxmlformats.org/markup-compatibility/2006">
              <mc:Choice xmlns:v="urn:schemas-microsoft-com:vml" Requires="v">
                <p:oleObj spid="_x0000_s136204" name="Equation" r:id="rId4" imgW="850680" imgH="203040" progId="Equation.DSMT4">
                  <p:embed/>
                </p:oleObj>
              </mc:Choice>
              <mc:Fallback>
                <p:oleObj name="Equation" r:id="rId4" imgW="850680" imgH="203040" progId="Equation.DSMT4">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00100" y="2071678"/>
                        <a:ext cx="2989262" cy="714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内容占位符 2"/>
          <p:cNvSpPr>
            <a:spLocks noGrp="1"/>
          </p:cNvSpPr>
          <p:nvPr>
            <p:ph sz="quarter" idx="1"/>
          </p:nvPr>
        </p:nvSpPr>
        <p:spPr>
          <a:xfrm>
            <a:off x="928662" y="2786058"/>
            <a:ext cx="5072098" cy="979004"/>
          </a:xfrm>
        </p:spPr>
        <p:txBody>
          <a:bodyPr>
            <a:noAutofit/>
          </a:bodyPr>
          <a:lstStyle/>
          <a:p>
            <a:pPr>
              <a:lnSpc>
                <a:spcPct val="150000"/>
              </a:lnSpc>
              <a:spcBef>
                <a:spcPts val="3600"/>
              </a:spcBef>
            </a:pPr>
            <a:r>
              <a:rPr lang="zh-CN" altLang="en-US" sz="3600" b="1" dirty="0" smtClean="0">
                <a:latin typeface="Times New Roman" pitchFamily="18" charset="0"/>
                <a:ea typeface="仿宋" pitchFamily="49" charset="-122"/>
                <a:cs typeface="Times New Roman" pitchFamily="18" charset="0"/>
              </a:rPr>
              <a:t>团数    ≤   色数</a:t>
            </a:r>
            <a:endParaRPr lang="en-US" altLang="zh-CN" sz="2800" dirty="0" smtClean="0">
              <a:latin typeface="Times New Roman" pitchFamily="18" charset="0"/>
              <a:ea typeface="仿宋" pitchFamily="49" charset="-122"/>
              <a:cs typeface="Times New Roman" pitchFamily="18" charset="0"/>
            </a:endParaRPr>
          </a:p>
          <a:p>
            <a:pPr>
              <a:spcBef>
                <a:spcPts val="0"/>
              </a:spcBef>
              <a:buNone/>
            </a:pPr>
            <a:r>
              <a:rPr lang="zh-CN" altLang="en-US" sz="2800" b="1" dirty="0" smtClean="0">
                <a:latin typeface="Times New Roman" pitchFamily="18" charset="0"/>
                <a:cs typeface="Times New Roman" pitchFamily="18" charset="0"/>
              </a:rPr>
              <a:t>  </a:t>
            </a:r>
            <a:endParaRPr lang="en-US" altLang="zh-CN" sz="2800" dirty="0" smtClean="0">
              <a:latin typeface="Times New Roman" pitchFamily="18" charset="0"/>
              <a:cs typeface="Times New Roman" pitchFamily="18" charset="0"/>
            </a:endParaRPr>
          </a:p>
          <a:p>
            <a:pPr>
              <a:spcBef>
                <a:spcPts val="0"/>
              </a:spcBef>
              <a:buNone/>
            </a:pPr>
            <a:endParaRPr lang="en-US" altLang="zh-CN" sz="2800" b="1" dirty="0" smtClean="0">
              <a:latin typeface="Times New Roman" pitchFamily="18" charset="0"/>
              <a:cs typeface="Times New Roman" pitchFamily="18" charset="0"/>
            </a:endParaRPr>
          </a:p>
          <a:p>
            <a:pPr>
              <a:spcBef>
                <a:spcPts val="0"/>
              </a:spcBef>
              <a:buNone/>
            </a:pPr>
            <a:endParaRPr lang="en-US" altLang="zh-CN" sz="2800" dirty="0" smtClean="0">
              <a:latin typeface="Times New Roman" pitchFamily="18" charset="0"/>
              <a:cs typeface="Times New Roman" pitchFamily="18" charset="0"/>
            </a:endParaRPr>
          </a:p>
          <a:p>
            <a:pPr>
              <a:spcBef>
                <a:spcPts val="0"/>
              </a:spcBef>
              <a:buNone/>
            </a:pPr>
            <a:r>
              <a:rPr lang="en-US" altLang="zh-CN" sz="3200" dirty="0" smtClean="0">
                <a:latin typeface="Times New Roman" pitchFamily="18" charset="0"/>
                <a:cs typeface="Times New Roman" pitchFamily="18" charset="0"/>
              </a:rPr>
              <a:t>    </a:t>
            </a:r>
            <a:endParaRPr lang="en-US" altLang="zh-CN" sz="2800" b="1" dirty="0" smtClean="0">
              <a:latin typeface="Times New Roman" pitchFamily="18" charset="0"/>
              <a:cs typeface="Times New Roman" pitchFamily="18" charset="0"/>
            </a:endParaRPr>
          </a:p>
          <a:p>
            <a:pPr>
              <a:spcBef>
                <a:spcPts val="0"/>
              </a:spcBef>
              <a:buNone/>
            </a:pPr>
            <a:r>
              <a:rPr lang="en-US" altLang="zh-CN" sz="2800" dirty="0" smtClean="0">
                <a:latin typeface="Times New Roman" pitchFamily="18" charset="0"/>
                <a:cs typeface="Times New Roman" pitchFamily="18" charset="0"/>
              </a:rPr>
              <a:t>    </a:t>
            </a:r>
          </a:p>
          <a:p>
            <a:pPr>
              <a:spcBef>
                <a:spcPts val="0"/>
              </a:spcBef>
              <a:buNone/>
            </a:pPr>
            <a:r>
              <a:rPr lang="en-US" altLang="zh-CN" sz="2800" dirty="0" smtClean="0">
                <a:latin typeface="Times New Roman" pitchFamily="18" charset="0"/>
                <a:cs typeface="Times New Roman" pitchFamily="18" charset="0"/>
              </a:rPr>
              <a:t>   </a:t>
            </a:r>
            <a:br>
              <a:rPr lang="en-US" altLang="zh-CN" sz="2800" dirty="0" smtClean="0">
                <a:latin typeface="Times New Roman" pitchFamily="18" charset="0"/>
                <a:cs typeface="Times New Roman" pitchFamily="18" charset="0"/>
              </a:rPr>
            </a:br>
            <a:endParaRPr lang="en-US" altLang="zh-CN" sz="2800" dirty="0" smtClean="0">
              <a:latin typeface="Times New Roman" pitchFamily="18" charset="0"/>
              <a:cs typeface="Times New Roman" pitchFamily="18" charset="0"/>
            </a:endParaRPr>
          </a:p>
        </p:txBody>
      </p:sp>
      <p:graphicFrame>
        <p:nvGraphicFramePr>
          <p:cNvPr id="5" name="Object 3"/>
          <p:cNvGraphicFramePr>
            <a:graphicFrameLocks noChangeAspect="1"/>
          </p:cNvGraphicFramePr>
          <p:nvPr/>
        </p:nvGraphicFramePr>
        <p:xfrm>
          <a:off x="1022350" y="4000509"/>
          <a:ext cx="2943225" cy="714375"/>
        </p:xfrm>
        <a:graphic>
          <a:graphicData uri="http://schemas.openxmlformats.org/presentationml/2006/ole">
            <mc:AlternateContent xmlns:mc="http://schemas.openxmlformats.org/markup-compatibility/2006">
              <mc:Choice xmlns:v="urn:schemas-microsoft-com:vml" Requires="v">
                <p:oleObj spid="_x0000_s136205" name="Equation" r:id="rId6" imgW="838080" imgH="203040" progId="Equation.DSMT4">
                  <p:embed/>
                </p:oleObj>
              </mc:Choice>
              <mc:Fallback>
                <p:oleObj name="Equation" r:id="rId6" imgW="838080" imgH="203040" progId="Equation.DSMT4">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22350" y="4000509"/>
                        <a:ext cx="2943225" cy="714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内容占位符 2"/>
          <p:cNvSpPr txBox="1">
            <a:spLocks/>
          </p:cNvSpPr>
          <p:nvPr/>
        </p:nvSpPr>
        <p:spPr>
          <a:xfrm>
            <a:off x="928662" y="4704528"/>
            <a:ext cx="7715304" cy="979004"/>
          </a:xfrm>
          <a:prstGeom prst="rect">
            <a:avLst/>
          </a:prstGeom>
        </p:spPr>
        <p:txBody>
          <a:bodyPr vert="horz">
            <a:noAutofit/>
          </a:bodyPr>
          <a:lstStyle/>
          <a:p>
            <a:pPr marL="320040" marR="0" lvl="0" indent="-320040" algn="l" defTabSz="914400" rtl="0" eaLnBrk="1" fontAlgn="auto" latinLnBrk="0" hangingPunct="1">
              <a:lnSpc>
                <a:spcPct val="150000"/>
              </a:lnSpc>
              <a:spcBef>
                <a:spcPts val="3600"/>
              </a:spcBef>
              <a:spcAft>
                <a:spcPts val="0"/>
              </a:spcAft>
              <a:buClr>
                <a:schemeClr val="accent2"/>
              </a:buClr>
              <a:buSzPct val="60000"/>
              <a:buFont typeface="Wingdings"/>
              <a:buChar char=""/>
              <a:tabLst/>
              <a:defRPr/>
            </a:pPr>
            <a:r>
              <a:rPr lang="zh-CN" altLang="en-US" sz="3600" b="1" dirty="0" smtClean="0">
                <a:latin typeface="Times New Roman" pitchFamily="18" charset="0"/>
                <a:ea typeface="仿宋" pitchFamily="49" charset="-122"/>
                <a:cs typeface="Times New Roman" pitchFamily="18" charset="0"/>
              </a:rPr>
              <a:t>最大独立集</a:t>
            </a:r>
            <a:r>
              <a:rPr kumimoji="0" lang="zh-CN" altLang="en-US" sz="3600" b="1" i="0"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rPr>
              <a:t>数    ≤   最小团覆盖数</a:t>
            </a:r>
            <a:endParaRPr kumimoji="0" lang="en-US" altLang="zh-CN" sz="2800" b="0" i="0"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endParaRPr>
          </a:p>
          <a:p>
            <a:pPr marL="320040" marR="0" lvl="0" indent="-320040" algn="l" defTabSz="914400" rtl="0" eaLnBrk="1" fontAlgn="auto" latinLnBrk="0" hangingPunct="1">
              <a:lnSpc>
                <a:spcPct val="100000"/>
              </a:lnSpc>
              <a:spcBef>
                <a:spcPts val="0"/>
              </a:spcBef>
              <a:spcAft>
                <a:spcPts val="0"/>
              </a:spcAft>
              <a:buClr>
                <a:schemeClr val="accent2"/>
              </a:buClr>
              <a:buSzPct val="60000"/>
              <a:buFont typeface="Wingdings"/>
              <a:buNone/>
              <a:tabLst/>
              <a:defRPr/>
            </a:pPr>
            <a:r>
              <a:rPr kumimoji="0" lang="zh-CN" altLang="en-US" sz="2800" b="1"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  </a:t>
            </a:r>
            <a:endParaRPr kumimoji="0" lang="en-US" altLang="zh-CN" sz="28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endParaRPr>
          </a:p>
          <a:p>
            <a:pPr marL="320040" marR="0" lvl="0" indent="-320040" algn="l" defTabSz="914400" rtl="0" eaLnBrk="1" fontAlgn="auto" latinLnBrk="0" hangingPunct="1">
              <a:lnSpc>
                <a:spcPct val="100000"/>
              </a:lnSpc>
              <a:spcBef>
                <a:spcPts val="0"/>
              </a:spcBef>
              <a:spcAft>
                <a:spcPts val="0"/>
              </a:spcAft>
              <a:buClr>
                <a:schemeClr val="accent2"/>
              </a:buClr>
              <a:buSzPct val="60000"/>
              <a:buFont typeface="Wingdings"/>
              <a:buNone/>
              <a:tabLst/>
              <a:defRPr/>
            </a:pPr>
            <a:endParaRPr kumimoji="0" lang="en-US" altLang="zh-CN" sz="2800" b="1"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endParaRPr>
          </a:p>
          <a:p>
            <a:pPr marL="320040" marR="0" lvl="0" indent="-320040" algn="l" defTabSz="914400" rtl="0" eaLnBrk="1" fontAlgn="auto" latinLnBrk="0" hangingPunct="1">
              <a:lnSpc>
                <a:spcPct val="100000"/>
              </a:lnSpc>
              <a:spcBef>
                <a:spcPts val="0"/>
              </a:spcBef>
              <a:spcAft>
                <a:spcPts val="0"/>
              </a:spcAft>
              <a:buClr>
                <a:schemeClr val="accent2"/>
              </a:buClr>
              <a:buSzPct val="60000"/>
              <a:buFont typeface="Wingdings"/>
              <a:buNone/>
              <a:tabLst/>
              <a:defRPr/>
            </a:pPr>
            <a:endParaRPr kumimoji="0" lang="en-US" altLang="zh-CN" sz="28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endParaRPr>
          </a:p>
          <a:p>
            <a:pPr marL="320040" marR="0" lvl="0" indent="-320040" algn="l" defTabSz="914400" rtl="0" eaLnBrk="1" fontAlgn="auto" latinLnBrk="0" hangingPunct="1">
              <a:lnSpc>
                <a:spcPct val="100000"/>
              </a:lnSpc>
              <a:spcBef>
                <a:spcPts val="0"/>
              </a:spcBef>
              <a:spcAft>
                <a:spcPts val="0"/>
              </a:spcAft>
              <a:buClr>
                <a:schemeClr val="accent2"/>
              </a:buClr>
              <a:buSzPct val="60000"/>
              <a:buFont typeface="Wingdings"/>
              <a:buNone/>
              <a:tabLst/>
              <a:defRPr/>
            </a:pPr>
            <a:r>
              <a:rPr kumimoji="0" lang="en-US" altLang="zh-CN" sz="32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    </a:t>
            </a:r>
            <a:endParaRPr kumimoji="0" lang="en-US" altLang="zh-CN" sz="2800" b="1"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endParaRPr>
          </a:p>
          <a:p>
            <a:pPr marL="320040" marR="0" lvl="0" indent="-320040" algn="l" defTabSz="914400" rtl="0" eaLnBrk="1" fontAlgn="auto" latinLnBrk="0" hangingPunct="1">
              <a:lnSpc>
                <a:spcPct val="100000"/>
              </a:lnSpc>
              <a:spcBef>
                <a:spcPts val="0"/>
              </a:spcBef>
              <a:spcAft>
                <a:spcPts val="0"/>
              </a:spcAft>
              <a:buClr>
                <a:schemeClr val="accent2"/>
              </a:buClr>
              <a:buSzPct val="60000"/>
              <a:buFont typeface="Wingdings"/>
              <a:buNone/>
              <a:tabLst/>
              <a:defRPr/>
            </a:pPr>
            <a:r>
              <a:rPr kumimoji="0" lang="en-US" altLang="zh-CN" sz="28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    </a:t>
            </a:r>
          </a:p>
          <a:p>
            <a:pPr marL="320040" marR="0" lvl="0" indent="-320040" algn="l" defTabSz="914400" rtl="0" eaLnBrk="1" fontAlgn="auto" latinLnBrk="0" hangingPunct="1">
              <a:lnSpc>
                <a:spcPct val="100000"/>
              </a:lnSpc>
              <a:spcBef>
                <a:spcPts val="0"/>
              </a:spcBef>
              <a:spcAft>
                <a:spcPts val="0"/>
              </a:spcAft>
              <a:buClr>
                <a:schemeClr val="accent2"/>
              </a:buClr>
              <a:buSzPct val="60000"/>
              <a:buFont typeface="Wingdings"/>
              <a:buNone/>
              <a:tabLst/>
              <a:defRPr/>
            </a:pPr>
            <a:r>
              <a:rPr kumimoji="0" lang="en-US" altLang="zh-CN" sz="28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   </a:t>
            </a:r>
            <a:br>
              <a:rPr kumimoji="0" lang="en-US" altLang="zh-CN" sz="28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br>
            <a:endParaRPr kumimoji="0" lang="en-US" altLang="zh-CN" sz="28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endParaRPr>
          </a:p>
        </p:txBody>
      </p:sp>
    </p:spTree>
  </p:cSld>
  <p:clrMapOvr>
    <a:masterClrMapping/>
  </p:clrMapOvr>
  <p:transition/>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000" dirty="0" smtClean="0">
                <a:latin typeface="华文行楷" pitchFamily="2" charset="-122"/>
                <a:ea typeface="华文行楷" pitchFamily="2" charset="-122"/>
              </a:rPr>
              <a:t>区间图的判定</a:t>
            </a:r>
            <a:endParaRPr lang="zh-CN" altLang="en-US" sz="3200" b="1" dirty="0">
              <a:latin typeface="Garamond" pitchFamily="18" charset="0"/>
            </a:endParaRPr>
          </a:p>
        </p:txBody>
      </p:sp>
      <p:sp>
        <p:nvSpPr>
          <p:cNvPr id="19" name="内容占位符 2"/>
          <p:cNvSpPr>
            <a:spLocks noGrp="1"/>
          </p:cNvSpPr>
          <p:nvPr>
            <p:ph sz="quarter" idx="1"/>
          </p:nvPr>
        </p:nvSpPr>
        <p:spPr>
          <a:xfrm>
            <a:off x="612648" y="1743076"/>
            <a:ext cx="8153400" cy="1971676"/>
          </a:xfrm>
        </p:spPr>
        <p:txBody>
          <a:bodyPr/>
          <a:lstStyle/>
          <a:p>
            <a:r>
              <a:rPr lang="en-US" altLang="zh-CN" sz="3600" b="1" dirty="0" smtClean="0">
                <a:latin typeface="Times New Roman" pitchFamily="18" charset="0"/>
                <a:ea typeface="仿宋" pitchFamily="49" charset="-122"/>
                <a:cs typeface="Times New Roman" pitchFamily="18" charset="0"/>
              </a:rPr>
              <a:t>PQ</a:t>
            </a:r>
            <a:r>
              <a:rPr lang="zh-CN" altLang="en-US" sz="3600" b="1" dirty="0" smtClean="0">
                <a:latin typeface="Times New Roman" pitchFamily="18" charset="0"/>
                <a:ea typeface="仿宋" pitchFamily="49" charset="-122"/>
                <a:cs typeface="Times New Roman" pitchFamily="18" charset="0"/>
              </a:rPr>
              <a:t>树的实现</a:t>
            </a:r>
            <a:endParaRPr lang="en-US" altLang="zh-CN" sz="3600" b="1" dirty="0" smtClean="0">
              <a:latin typeface="Times New Roman" pitchFamily="18" charset="0"/>
              <a:ea typeface="仿宋" pitchFamily="49" charset="-122"/>
              <a:cs typeface="Times New Roman" pitchFamily="18" charset="0"/>
            </a:endParaRPr>
          </a:p>
          <a:p>
            <a:r>
              <a:rPr lang="en-US" altLang="zh-CN" sz="3600" b="1" dirty="0" smtClean="0">
                <a:latin typeface="Times New Roman" pitchFamily="18" charset="0"/>
                <a:ea typeface="仿宋" pitchFamily="49" charset="-122"/>
                <a:cs typeface="Times New Roman" pitchFamily="18" charset="0"/>
              </a:rPr>
              <a:t>     </a:t>
            </a:r>
            <a:r>
              <a:rPr lang="zh-CN" altLang="en-US" sz="2800" b="1" dirty="0" smtClean="0">
                <a:latin typeface="Times New Roman" pitchFamily="18" charset="0"/>
                <a:ea typeface="仿宋" pitchFamily="49" charset="-122"/>
                <a:cs typeface="Times New Roman" pitchFamily="18" charset="0"/>
              </a:rPr>
              <a:t>感兴趣的同学欢迎与我联系</a:t>
            </a:r>
            <a:r>
              <a:rPr lang="en-US" altLang="zh-CN" sz="2800" b="1" dirty="0" smtClean="0">
                <a:latin typeface="Times New Roman" pitchFamily="18" charset="0"/>
                <a:ea typeface="仿宋" pitchFamily="49" charset="-122"/>
                <a:cs typeface="Times New Roman" pitchFamily="18" charset="0"/>
                <a:sym typeface="Wingdings" pitchFamily="2" charset="2"/>
              </a:rPr>
              <a:t></a:t>
            </a:r>
            <a:r>
              <a:rPr lang="zh-CN" altLang="en-US" sz="2800" b="1" dirty="0" smtClean="0">
                <a:latin typeface="Times New Roman" pitchFamily="18" charset="0"/>
                <a:ea typeface="仿宋" pitchFamily="49" charset="-122"/>
                <a:cs typeface="Times New Roman" pitchFamily="18" charset="0"/>
                <a:sym typeface="Wingdings" pitchFamily="2" charset="2"/>
              </a:rPr>
              <a:t>。</a:t>
            </a:r>
            <a:endParaRPr lang="en-US" altLang="zh-CN" sz="2800" b="1" dirty="0" smtClean="0">
              <a:latin typeface="Times New Roman" pitchFamily="18" charset="0"/>
              <a:ea typeface="仿宋" pitchFamily="49" charset="-122"/>
              <a:cs typeface="Times New Roman" pitchFamily="18" charset="0"/>
            </a:endParaRPr>
          </a:p>
          <a:p>
            <a:endParaRPr lang="en-US" altLang="zh-CN" sz="3600" b="1" dirty="0" smtClean="0">
              <a:latin typeface="Times New Roman" pitchFamily="18" charset="0"/>
              <a:cs typeface="Times New Roman" pitchFamily="18" charset="0"/>
            </a:endParaRPr>
          </a:p>
          <a:p>
            <a:endParaRPr lang="zh-CN" altLang="en-US" dirty="0">
              <a:latin typeface="Times New Roman" pitchFamily="18" charset="0"/>
              <a:cs typeface="Times New Roman" pitchFamily="18" charset="0"/>
            </a:endParaRPr>
          </a:p>
        </p:txBody>
      </p:sp>
      <p:sp>
        <p:nvSpPr>
          <p:cNvPr id="7" name="内容占位符 2"/>
          <p:cNvSpPr txBox="1">
            <a:spLocks/>
          </p:cNvSpPr>
          <p:nvPr/>
        </p:nvSpPr>
        <p:spPr bwMode="auto">
          <a:xfrm>
            <a:off x="3571868" y="1714488"/>
            <a:ext cx="3643338" cy="900113"/>
          </a:xfrm>
          <a:prstGeom prst="rect">
            <a:avLst/>
          </a:prstGeom>
          <a:noFill/>
          <a:ln w="9525">
            <a:noFill/>
            <a:miter lim="800000"/>
            <a:headEnd/>
            <a:tailEnd/>
          </a:ln>
        </p:spPr>
        <p:txBody>
          <a:bodyPr/>
          <a:lstStyle/>
          <a:p>
            <a:pPr marL="319088" indent="-319088">
              <a:spcBef>
                <a:spcPts val="700"/>
              </a:spcBef>
              <a:buClr>
                <a:schemeClr val="accent2"/>
              </a:buClr>
              <a:buSzPct val="60000"/>
            </a:pPr>
            <a:r>
              <a:rPr lang="zh-CN" altLang="en-US" sz="3600" b="1" dirty="0" smtClean="0">
                <a:solidFill>
                  <a:srgbClr val="FF0000"/>
                </a:solidFill>
                <a:latin typeface="Times New Roman" pitchFamily="18" charset="0"/>
                <a:ea typeface="仿宋" pitchFamily="49" charset="-122"/>
                <a:cs typeface="Times New Roman" pitchFamily="18" charset="0"/>
              </a:rPr>
              <a:t>很</a:t>
            </a:r>
            <a:r>
              <a:rPr lang="zh-CN" altLang="en-US" sz="3600" b="1" dirty="0">
                <a:solidFill>
                  <a:srgbClr val="FF0000"/>
                </a:solidFill>
                <a:latin typeface="Times New Roman" pitchFamily="18" charset="0"/>
                <a:ea typeface="仿宋" pitchFamily="49" charset="-122"/>
                <a:cs typeface="Times New Roman" pitchFamily="18" charset="0"/>
              </a:rPr>
              <a:t>复杂 </a:t>
            </a:r>
            <a:r>
              <a:rPr lang="en-US" altLang="zh-CN" sz="3600" b="1" dirty="0">
                <a:solidFill>
                  <a:srgbClr val="FF0000"/>
                </a:solidFill>
                <a:latin typeface="Times New Roman" pitchFamily="18" charset="0"/>
                <a:ea typeface="仿宋" pitchFamily="49" charset="-122"/>
                <a:cs typeface="Times New Roman" pitchFamily="18" charset="0"/>
              </a:rPr>
              <a:t>-______-</a:t>
            </a:r>
          </a:p>
          <a:p>
            <a:pPr marL="319088" indent="-319088">
              <a:spcBef>
                <a:spcPts val="700"/>
              </a:spcBef>
              <a:buClr>
                <a:schemeClr val="accent2"/>
              </a:buClr>
              <a:buSzPct val="60000"/>
              <a:buFont typeface="Wingdings" pitchFamily="2" charset="2"/>
              <a:buChar char=""/>
            </a:pPr>
            <a:endParaRPr lang="en-US" altLang="zh-CN" sz="3600" b="1" dirty="0">
              <a:latin typeface="Times New Roman" pitchFamily="18" charset="0"/>
              <a:ea typeface="仿宋" pitchFamily="49" charset="-122"/>
              <a:cs typeface="Times New Roman" pitchFamily="18" charset="0"/>
            </a:endParaRPr>
          </a:p>
          <a:p>
            <a:pPr marL="319088" indent="-319088">
              <a:spcBef>
                <a:spcPts val="700"/>
              </a:spcBef>
              <a:buClr>
                <a:schemeClr val="accent2"/>
              </a:buClr>
              <a:buSzPct val="60000"/>
              <a:buFont typeface="Wingdings" pitchFamily="2" charset="2"/>
              <a:buChar char=""/>
            </a:pPr>
            <a:endParaRPr lang="zh-CN" altLang="en-US" sz="2900" dirty="0">
              <a:latin typeface="Times New Roman" pitchFamily="18" charset="0"/>
              <a:ea typeface="仿宋" pitchFamily="49" charset="-122"/>
              <a:cs typeface="Times New Roman" pitchFamily="18" charset="0"/>
            </a:endParaRPr>
          </a:p>
        </p:txBody>
      </p:sp>
    </p:spTree>
  </p:cSld>
  <p:clrMapOvr>
    <a:masterClrMapping/>
  </p:clrMapOvr>
  <p:transition/>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000" dirty="0" smtClean="0">
                <a:latin typeface="华文行楷" pitchFamily="2" charset="-122"/>
                <a:ea typeface="华文行楷" pitchFamily="2" charset="-122"/>
              </a:rPr>
              <a:t>区间图的判定</a:t>
            </a:r>
            <a:endParaRPr lang="zh-CN" altLang="en-US" sz="3200" b="1" dirty="0">
              <a:latin typeface="Garamond" pitchFamily="18" charset="0"/>
            </a:endParaRPr>
          </a:p>
        </p:txBody>
      </p:sp>
      <p:sp>
        <p:nvSpPr>
          <p:cNvPr id="12" name="内容占位符 2"/>
          <p:cNvSpPr txBox="1">
            <a:spLocks/>
          </p:cNvSpPr>
          <p:nvPr/>
        </p:nvSpPr>
        <p:spPr>
          <a:xfrm>
            <a:off x="633442" y="3529026"/>
            <a:ext cx="8153400" cy="2471742"/>
          </a:xfrm>
          <a:prstGeom prst="rect">
            <a:avLst/>
          </a:prstGeom>
        </p:spPr>
        <p:txBody>
          <a:bodyPr vert="horz">
            <a:normAutofit/>
          </a:bodyPr>
          <a:lstStyle/>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Char char=""/>
              <a:tabLst/>
              <a:defRPr/>
            </a:pPr>
            <a:r>
              <a:rPr kumimoji="0" lang="zh-CN" altLang="en-US" sz="3200" b="1" i="0"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rPr>
              <a:t>其他区间图判定方法：</a:t>
            </a:r>
            <a:endParaRPr kumimoji="0" lang="en-US" altLang="zh-CN" sz="3600" b="1" i="0"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endParaRPr>
          </a:p>
          <a:p>
            <a:pPr marL="342900" indent="-342900">
              <a:spcBef>
                <a:spcPct val="20000"/>
              </a:spcBef>
              <a:buFontTx/>
              <a:buChar char="•"/>
            </a:pPr>
            <a:r>
              <a:rPr kumimoji="0" lang="en-US" altLang="zh-CN" sz="3600" b="1" i="0"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rPr>
              <a:t>     </a:t>
            </a:r>
            <a:r>
              <a:rPr lang="en-US" altLang="zh-TW" sz="2800" dirty="0" smtClean="0">
                <a:solidFill>
                  <a:srgbClr val="FF0000"/>
                </a:solidFill>
                <a:latin typeface="Times New Roman" pitchFamily="18" charset="0"/>
                <a:cs typeface="Times New Roman" pitchFamily="18" charset="0"/>
              </a:rPr>
              <a:t>Hsu</a:t>
            </a:r>
            <a:r>
              <a:rPr lang="en-US" altLang="zh-TW" sz="2800" dirty="0" smtClean="0">
                <a:latin typeface="Times New Roman" pitchFamily="18" charset="0"/>
                <a:cs typeface="Times New Roman" pitchFamily="18" charset="0"/>
              </a:rPr>
              <a:t> [1992], </a:t>
            </a:r>
            <a:r>
              <a:rPr lang="en-US" altLang="zh-TW" sz="2800" dirty="0" smtClean="0">
                <a:solidFill>
                  <a:srgbClr val="FF0000"/>
                </a:solidFill>
                <a:latin typeface="Times New Roman" pitchFamily="18" charset="0"/>
                <a:cs typeface="Times New Roman" pitchFamily="18" charset="0"/>
              </a:rPr>
              <a:t>Hsu and Ma</a:t>
            </a:r>
            <a:r>
              <a:rPr lang="en-US" altLang="zh-TW" sz="2800" dirty="0" smtClean="0">
                <a:latin typeface="Times New Roman" pitchFamily="18" charset="0"/>
                <a:cs typeface="Times New Roman" pitchFamily="18" charset="0"/>
              </a:rPr>
              <a:t> [1999] decomposition, off-line</a:t>
            </a:r>
            <a:r>
              <a:rPr lang="en-US" altLang="zh-TW" sz="2800" b="1" dirty="0" smtClean="0">
                <a:latin typeface="Times New Roman" pitchFamily="18" charset="0"/>
                <a:ea typeface="仿宋" pitchFamily="49" charset="-122"/>
                <a:cs typeface="Times New Roman" pitchFamily="18" charset="0"/>
              </a:rPr>
              <a:t>  </a:t>
            </a:r>
          </a:p>
          <a:p>
            <a:pPr marL="342900" indent="-342900">
              <a:spcBef>
                <a:spcPct val="20000"/>
              </a:spcBef>
              <a:buFontTx/>
              <a:buChar char="•"/>
            </a:pPr>
            <a:r>
              <a:rPr lang="en-US" altLang="zh-CN" sz="2800" b="1" dirty="0" smtClean="0">
                <a:latin typeface="Times New Roman" pitchFamily="18" charset="0"/>
                <a:ea typeface="仿宋" pitchFamily="49" charset="-122"/>
                <a:cs typeface="Times New Roman" pitchFamily="18" charset="0"/>
              </a:rPr>
              <a:t>    </a:t>
            </a:r>
            <a:r>
              <a:rPr lang="en-US" altLang="zh-CN" sz="2800" b="1" dirty="0" smtClean="0">
                <a:latin typeface="Times New Roman" pitchFamily="18" charset="0"/>
                <a:cs typeface="Times New Roman" pitchFamily="18" charset="0"/>
              </a:rPr>
              <a:t>《</a:t>
            </a:r>
            <a:r>
              <a:rPr lang="en-US" altLang="zh-CN" sz="2800" dirty="0" smtClean="0">
                <a:latin typeface="Times New Roman" pitchFamily="18" charset="0"/>
                <a:cs typeface="Times New Roman" pitchFamily="18" charset="0"/>
              </a:rPr>
              <a:t>A new Test for Interval Graphs</a:t>
            </a:r>
            <a:r>
              <a:rPr lang="en-US" altLang="zh-CN" sz="2800" b="1" dirty="0" smtClean="0">
                <a:latin typeface="Times New Roman" pitchFamily="18" charset="0"/>
                <a:cs typeface="Times New Roman" pitchFamily="18" charset="0"/>
              </a:rPr>
              <a:t>》</a:t>
            </a:r>
            <a:endParaRPr kumimoji="0" lang="en-US" altLang="zh-CN" sz="2800" b="1"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endParaRPr>
          </a:p>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Char char=""/>
              <a:tabLst/>
              <a:defRPr/>
            </a:pPr>
            <a:endParaRPr kumimoji="0" lang="zh-CN" altLang="en-US" sz="29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endParaRPr>
          </a:p>
        </p:txBody>
      </p:sp>
      <p:sp>
        <p:nvSpPr>
          <p:cNvPr id="19" name="内容占位符 2"/>
          <p:cNvSpPr>
            <a:spLocks noGrp="1"/>
          </p:cNvSpPr>
          <p:nvPr>
            <p:ph sz="quarter" idx="1"/>
          </p:nvPr>
        </p:nvSpPr>
        <p:spPr>
          <a:xfrm>
            <a:off x="612648" y="1743076"/>
            <a:ext cx="8153400" cy="1971676"/>
          </a:xfrm>
        </p:spPr>
        <p:txBody>
          <a:bodyPr/>
          <a:lstStyle/>
          <a:p>
            <a:r>
              <a:rPr lang="en-US" altLang="zh-CN" sz="3600" b="1" dirty="0" smtClean="0">
                <a:latin typeface="Times New Roman" pitchFamily="18" charset="0"/>
                <a:ea typeface="仿宋" pitchFamily="49" charset="-122"/>
                <a:cs typeface="Times New Roman" pitchFamily="18" charset="0"/>
              </a:rPr>
              <a:t>PQ</a:t>
            </a:r>
            <a:r>
              <a:rPr lang="zh-CN" altLang="en-US" sz="3600" b="1" dirty="0" smtClean="0">
                <a:latin typeface="Times New Roman" pitchFamily="18" charset="0"/>
                <a:ea typeface="仿宋" pitchFamily="49" charset="-122"/>
                <a:cs typeface="Times New Roman" pitchFamily="18" charset="0"/>
              </a:rPr>
              <a:t>树的实现</a:t>
            </a:r>
            <a:endParaRPr lang="en-US" altLang="zh-CN" sz="3600" b="1" dirty="0" smtClean="0">
              <a:latin typeface="Times New Roman" pitchFamily="18" charset="0"/>
              <a:ea typeface="仿宋" pitchFamily="49" charset="-122"/>
              <a:cs typeface="Times New Roman" pitchFamily="18" charset="0"/>
            </a:endParaRPr>
          </a:p>
          <a:p>
            <a:r>
              <a:rPr lang="en-US" altLang="zh-CN" sz="3600" b="1" dirty="0" smtClean="0">
                <a:latin typeface="Times New Roman" pitchFamily="18" charset="0"/>
                <a:ea typeface="仿宋" pitchFamily="49" charset="-122"/>
                <a:cs typeface="Times New Roman" pitchFamily="18" charset="0"/>
              </a:rPr>
              <a:t>     </a:t>
            </a:r>
            <a:r>
              <a:rPr lang="zh-CN" altLang="en-US" sz="2800" b="1" dirty="0" smtClean="0">
                <a:latin typeface="Times New Roman" pitchFamily="18" charset="0"/>
                <a:ea typeface="仿宋" pitchFamily="49" charset="-122"/>
                <a:cs typeface="Times New Roman" pitchFamily="18" charset="0"/>
              </a:rPr>
              <a:t>感兴趣的同学欢迎与我联系</a:t>
            </a:r>
            <a:r>
              <a:rPr lang="en-US" altLang="zh-CN" sz="2800" b="1" dirty="0" smtClean="0">
                <a:latin typeface="Times New Roman" pitchFamily="18" charset="0"/>
                <a:ea typeface="仿宋" pitchFamily="49" charset="-122"/>
                <a:cs typeface="Times New Roman" pitchFamily="18" charset="0"/>
                <a:sym typeface="Wingdings" pitchFamily="2" charset="2"/>
              </a:rPr>
              <a:t></a:t>
            </a:r>
            <a:r>
              <a:rPr lang="zh-CN" altLang="en-US" sz="2800" b="1" dirty="0" smtClean="0">
                <a:latin typeface="Times New Roman" pitchFamily="18" charset="0"/>
                <a:ea typeface="仿宋" pitchFamily="49" charset="-122"/>
                <a:cs typeface="Times New Roman" pitchFamily="18" charset="0"/>
                <a:sym typeface="Wingdings" pitchFamily="2" charset="2"/>
              </a:rPr>
              <a:t>。</a:t>
            </a:r>
            <a:endParaRPr lang="en-US" altLang="zh-CN" sz="2800" b="1" dirty="0" smtClean="0">
              <a:latin typeface="Times New Roman" pitchFamily="18" charset="0"/>
              <a:ea typeface="仿宋" pitchFamily="49" charset="-122"/>
              <a:cs typeface="Times New Roman" pitchFamily="18" charset="0"/>
            </a:endParaRPr>
          </a:p>
          <a:p>
            <a:endParaRPr lang="en-US" altLang="zh-CN" sz="3600" b="1" dirty="0" smtClean="0">
              <a:latin typeface="Times New Roman" pitchFamily="18" charset="0"/>
              <a:cs typeface="Times New Roman" pitchFamily="18" charset="0"/>
            </a:endParaRPr>
          </a:p>
          <a:p>
            <a:endParaRPr lang="zh-CN" altLang="en-US" dirty="0">
              <a:latin typeface="Times New Roman" pitchFamily="18" charset="0"/>
              <a:cs typeface="Times New Roman" pitchFamily="18" charset="0"/>
            </a:endParaRPr>
          </a:p>
        </p:txBody>
      </p:sp>
      <p:sp>
        <p:nvSpPr>
          <p:cNvPr id="7" name="内容占位符 2"/>
          <p:cNvSpPr txBox="1">
            <a:spLocks/>
          </p:cNvSpPr>
          <p:nvPr/>
        </p:nvSpPr>
        <p:spPr bwMode="auto">
          <a:xfrm>
            <a:off x="3571868" y="1714488"/>
            <a:ext cx="3643338" cy="900113"/>
          </a:xfrm>
          <a:prstGeom prst="rect">
            <a:avLst/>
          </a:prstGeom>
          <a:noFill/>
          <a:ln w="9525">
            <a:noFill/>
            <a:miter lim="800000"/>
            <a:headEnd/>
            <a:tailEnd/>
          </a:ln>
        </p:spPr>
        <p:txBody>
          <a:bodyPr/>
          <a:lstStyle/>
          <a:p>
            <a:pPr marL="319088" indent="-319088">
              <a:spcBef>
                <a:spcPts val="700"/>
              </a:spcBef>
              <a:buClr>
                <a:schemeClr val="accent2"/>
              </a:buClr>
              <a:buSzPct val="60000"/>
            </a:pPr>
            <a:r>
              <a:rPr lang="zh-CN" altLang="en-US" sz="3600" b="1" dirty="0" smtClean="0">
                <a:solidFill>
                  <a:srgbClr val="FF0000"/>
                </a:solidFill>
                <a:latin typeface="Times New Roman" pitchFamily="18" charset="0"/>
                <a:ea typeface="仿宋" pitchFamily="49" charset="-122"/>
                <a:cs typeface="Times New Roman" pitchFamily="18" charset="0"/>
              </a:rPr>
              <a:t>很</a:t>
            </a:r>
            <a:r>
              <a:rPr lang="zh-CN" altLang="en-US" sz="3600" b="1" dirty="0">
                <a:solidFill>
                  <a:srgbClr val="FF0000"/>
                </a:solidFill>
                <a:latin typeface="Times New Roman" pitchFamily="18" charset="0"/>
                <a:ea typeface="仿宋" pitchFamily="49" charset="-122"/>
                <a:cs typeface="Times New Roman" pitchFamily="18" charset="0"/>
              </a:rPr>
              <a:t>复杂 </a:t>
            </a:r>
            <a:r>
              <a:rPr lang="en-US" altLang="zh-CN" sz="3600" b="1" dirty="0">
                <a:solidFill>
                  <a:srgbClr val="FF0000"/>
                </a:solidFill>
                <a:latin typeface="Times New Roman" pitchFamily="18" charset="0"/>
                <a:ea typeface="仿宋" pitchFamily="49" charset="-122"/>
                <a:cs typeface="Times New Roman" pitchFamily="18" charset="0"/>
              </a:rPr>
              <a:t>-______-</a:t>
            </a:r>
          </a:p>
          <a:p>
            <a:pPr marL="319088" indent="-319088">
              <a:spcBef>
                <a:spcPts val="700"/>
              </a:spcBef>
              <a:buClr>
                <a:schemeClr val="accent2"/>
              </a:buClr>
              <a:buSzPct val="60000"/>
              <a:buFont typeface="Wingdings" pitchFamily="2" charset="2"/>
              <a:buChar char=""/>
            </a:pPr>
            <a:endParaRPr lang="en-US" altLang="zh-CN" sz="3600" b="1" dirty="0">
              <a:latin typeface="Times New Roman" pitchFamily="18" charset="0"/>
              <a:ea typeface="仿宋" pitchFamily="49" charset="-122"/>
              <a:cs typeface="Times New Roman" pitchFamily="18" charset="0"/>
            </a:endParaRPr>
          </a:p>
          <a:p>
            <a:pPr marL="319088" indent="-319088">
              <a:spcBef>
                <a:spcPts val="700"/>
              </a:spcBef>
              <a:buClr>
                <a:schemeClr val="accent2"/>
              </a:buClr>
              <a:buSzPct val="60000"/>
              <a:buFont typeface="Wingdings" pitchFamily="2" charset="2"/>
              <a:buChar char=""/>
            </a:pPr>
            <a:endParaRPr lang="zh-CN" altLang="en-US" sz="2900" dirty="0">
              <a:latin typeface="Times New Roman" pitchFamily="18" charset="0"/>
              <a:ea typeface="仿宋" pitchFamily="49" charset="-122"/>
              <a:cs typeface="Times New Roman" pitchFamily="18" charset="0"/>
            </a:endParaRPr>
          </a:p>
        </p:txBody>
      </p:sp>
    </p:spTree>
  </p:cSld>
  <p:clrMapOvr>
    <a:masterClrMapping/>
  </p:clrMapOvr>
  <p:transition/>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069256" y="2945696"/>
            <a:ext cx="7500990" cy="1323439"/>
          </a:xfrm>
          <a:prstGeom prst="rect">
            <a:avLst/>
          </a:prstGeom>
          <a:noFill/>
        </p:spPr>
        <p:txBody>
          <a:bodyPr wrap="square" lIns="91440" tIns="45720" rIns="91440" bIns="45720">
            <a:spAutoFit/>
          </a:bodyPr>
          <a:lstStyle/>
          <a:p>
            <a:pPr algn="ctr"/>
            <a:r>
              <a:rPr lang="en-US" altLang="zh-CN" sz="8000" cap="none" spc="0" dirty="0" smtClean="0">
                <a:ln w="17780" cmpd="sng">
                  <a:solidFill>
                    <a:srgbClr val="FFFFFF"/>
                  </a:solidFill>
                  <a:prstDash val="solid"/>
                  <a:miter lim="800000"/>
                </a:ln>
                <a:solidFill>
                  <a:schemeClr val="accent1">
                    <a:lumMod val="50000"/>
                  </a:schemeClr>
                </a:solidFill>
                <a:effectLst>
                  <a:outerShdw blurRad="50800" algn="tl" rotWithShape="0">
                    <a:srgbClr val="000000"/>
                  </a:outerShdw>
                </a:effectLst>
                <a:latin typeface="Cooper Black" pitchFamily="18" charset="0"/>
                <a:ea typeface="华文行楷" pitchFamily="2" charset="-122"/>
              </a:rPr>
              <a:t>Thank you.</a:t>
            </a:r>
            <a:endParaRPr lang="zh-CN" altLang="en-US" sz="8000" cap="none" spc="0" dirty="0">
              <a:ln w="17780" cmpd="sng">
                <a:solidFill>
                  <a:srgbClr val="FFFFFF"/>
                </a:solidFill>
                <a:prstDash val="solid"/>
                <a:miter lim="800000"/>
              </a:ln>
              <a:solidFill>
                <a:schemeClr val="accent1">
                  <a:lumMod val="50000"/>
                </a:schemeClr>
              </a:solidFill>
              <a:effectLst>
                <a:outerShdw blurRad="50800" algn="tl" rotWithShape="0">
                  <a:srgbClr val="000000"/>
                </a:outerShdw>
              </a:effectLst>
              <a:latin typeface="Cooper Black" pitchFamily="18" charset="0"/>
              <a:ea typeface="华文行楷" pitchFamily="2" charset="-122"/>
            </a:endParaRPr>
          </a:p>
        </p:txBody>
      </p:sp>
      <p:sp>
        <p:nvSpPr>
          <p:cNvPr id="9" name="TextBox 8"/>
          <p:cNvSpPr txBox="1"/>
          <p:nvPr/>
        </p:nvSpPr>
        <p:spPr>
          <a:xfrm>
            <a:off x="2137316" y="4602022"/>
            <a:ext cx="5500726" cy="523220"/>
          </a:xfrm>
          <a:prstGeom prst="rect">
            <a:avLst/>
          </a:prstGeom>
          <a:noFill/>
        </p:spPr>
        <p:txBody>
          <a:bodyPr wrap="square" rtlCol="0">
            <a:spAutoFit/>
          </a:bodyPr>
          <a:lstStyle/>
          <a:p>
            <a:r>
              <a:rPr lang="en-US" altLang="zh-CN" sz="2800" b="1" dirty="0" smtClean="0">
                <a:solidFill>
                  <a:schemeClr val="accent1">
                    <a:lumMod val="50000"/>
                  </a:schemeClr>
                </a:solidFill>
                <a:latin typeface="Garamond" pitchFamily="18" charset="0"/>
              </a:rPr>
              <a:t>My Email</a:t>
            </a:r>
            <a:r>
              <a:rPr lang="en-US" altLang="zh-CN" sz="2800" b="1" smtClean="0">
                <a:solidFill>
                  <a:schemeClr val="accent1">
                    <a:lumMod val="50000"/>
                  </a:schemeClr>
                </a:solidFill>
                <a:latin typeface="Garamond" pitchFamily="18" charset="0"/>
              </a:rPr>
              <a:t>:  </a:t>
            </a:r>
            <a:r>
              <a:rPr lang="en-US" altLang="zh-CN" sz="2800" b="1" u="sng" smtClean="0">
                <a:solidFill>
                  <a:schemeClr val="accent1">
                    <a:lumMod val="50000"/>
                  </a:schemeClr>
                </a:solidFill>
                <a:latin typeface="Garamond" pitchFamily="18" charset="0"/>
              </a:rPr>
              <a:t>cdq10131@gmail.com</a:t>
            </a:r>
            <a:endParaRPr lang="zh-CN" altLang="en-US" sz="2800" b="1" u="sng" dirty="0">
              <a:solidFill>
                <a:schemeClr val="accent1">
                  <a:lumMod val="50000"/>
                </a:schemeClr>
              </a:solidFill>
              <a:latin typeface="Garamond" pitchFamily="18" charset="0"/>
            </a:endParaRPr>
          </a:p>
        </p:txBody>
      </p:sp>
    </p:spTree>
  </p:cSld>
  <p:clrMapOvr>
    <a:masterClrMapping/>
  </p:clrMapOvr>
  <p:transition/>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916592" y="2434535"/>
            <a:ext cx="7500990" cy="1323439"/>
          </a:xfrm>
          <a:prstGeom prst="rect">
            <a:avLst/>
          </a:prstGeom>
          <a:noFill/>
        </p:spPr>
        <p:txBody>
          <a:bodyPr wrap="square" lIns="91440" tIns="45720" rIns="91440" bIns="45720">
            <a:spAutoFit/>
          </a:bodyPr>
          <a:lstStyle/>
          <a:p>
            <a:pPr algn="ctr"/>
            <a:r>
              <a:rPr lang="en-US" altLang="zh-CN" sz="8000" dirty="0" smtClean="0">
                <a:ln w="17780" cmpd="sng">
                  <a:solidFill>
                    <a:srgbClr val="FFFFFF"/>
                  </a:solidFill>
                  <a:prstDash val="solid"/>
                  <a:miter lim="800000"/>
                </a:ln>
                <a:solidFill>
                  <a:schemeClr val="accent1">
                    <a:lumMod val="50000"/>
                  </a:schemeClr>
                </a:solidFill>
                <a:effectLst>
                  <a:outerShdw blurRad="50800" algn="tl" rotWithShape="0">
                    <a:srgbClr val="000000"/>
                  </a:outerShdw>
                </a:effectLst>
                <a:latin typeface="Cooper Black" pitchFamily="18" charset="0"/>
                <a:ea typeface="华文行楷" pitchFamily="2" charset="-122"/>
              </a:rPr>
              <a:t>Others</a:t>
            </a:r>
            <a:endParaRPr lang="zh-CN" altLang="en-US" sz="8000" cap="none" spc="0" dirty="0">
              <a:ln w="17780" cmpd="sng">
                <a:solidFill>
                  <a:srgbClr val="FFFFFF"/>
                </a:solidFill>
                <a:prstDash val="solid"/>
                <a:miter lim="800000"/>
              </a:ln>
              <a:solidFill>
                <a:schemeClr val="accent1">
                  <a:lumMod val="50000"/>
                </a:schemeClr>
              </a:solidFill>
              <a:effectLst>
                <a:outerShdw blurRad="50800" algn="tl" rotWithShape="0">
                  <a:srgbClr val="000000"/>
                </a:outerShdw>
              </a:effectLst>
              <a:latin typeface="Cooper Black" pitchFamily="18" charset="0"/>
              <a:ea typeface="华文行楷" pitchFamily="2" charset="-122"/>
            </a:endParaRPr>
          </a:p>
        </p:txBody>
      </p:sp>
    </p:spTree>
    <p:extLst>
      <p:ext uri="{BB962C8B-B14F-4D97-AF65-F5344CB8AC3E}">
        <p14:creationId xmlns:p14="http://schemas.microsoft.com/office/powerpoint/2010/main" val="2812693863"/>
      </p:ext>
    </p:extLst>
  </p:cSld>
  <p:clrMapOvr>
    <a:masterClrMapping/>
  </p:clrMapOvr>
  <p:transition/>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3568" y="1916832"/>
            <a:ext cx="7992888" cy="3693319"/>
          </a:xfrm>
          <a:prstGeom prst="rect">
            <a:avLst/>
          </a:prstGeom>
          <a:noFill/>
        </p:spPr>
        <p:txBody>
          <a:bodyPr wrap="square" rtlCol="0">
            <a:spAutoFit/>
          </a:bodyPr>
          <a:lstStyle/>
          <a:p>
            <a:r>
              <a:rPr lang="zh-CN" altLang="en-US" dirty="0" smtClean="0"/>
              <a:t>那些收取财富值的要不得啊。怎么能这样呢。</a:t>
            </a:r>
            <a:endParaRPr lang="en-US" altLang="zh-CN" dirty="0"/>
          </a:p>
          <a:p>
            <a:endParaRPr lang="en-US" altLang="zh-CN" dirty="0" smtClean="0"/>
          </a:p>
          <a:p>
            <a:r>
              <a:rPr lang="zh-CN" altLang="en-US" dirty="0"/>
              <a:t>难道你是</a:t>
            </a:r>
            <a:r>
              <a:rPr lang="zh-CN" altLang="en-US" dirty="0" smtClean="0"/>
              <a:t>作者？你有什么权利收取？</a:t>
            </a:r>
            <a:endParaRPr lang="en-US" altLang="zh-CN" dirty="0" smtClean="0"/>
          </a:p>
          <a:p>
            <a:endParaRPr lang="en-US" altLang="zh-CN" dirty="0"/>
          </a:p>
          <a:p>
            <a:r>
              <a:rPr lang="zh-CN" altLang="en-US" dirty="0" smtClean="0"/>
              <a:t>你传上来了，大家都很感谢你。但是为什么非要加钱在上面呢？</a:t>
            </a:r>
            <a:endParaRPr lang="en-US" altLang="zh-CN" dirty="0" smtClean="0"/>
          </a:p>
          <a:p>
            <a:endParaRPr lang="en-US" altLang="zh-CN" dirty="0"/>
          </a:p>
          <a:p>
            <a:r>
              <a:rPr lang="zh-CN" altLang="en-US" dirty="0" smtClean="0"/>
              <a:t>这样有什么意思呢？</a:t>
            </a:r>
            <a:endParaRPr lang="en-US" altLang="zh-CN" dirty="0" smtClean="0"/>
          </a:p>
          <a:p>
            <a:endParaRPr lang="en-US" altLang="zh-CN" dirty="0"/>
          </a:p>
          <a:p>
            <a:r>
              <a:rPr lang="zh-CN" altLang="en-US" dirty="0" smtClean="0"/>
              <a:t>还有的</a:t>
            </a:r>
            <a:r>
              <a:rPr lang="en-US" altLang="zh-CN" dirty="0" smtClean="0"/>
              <a:t>1</a:t>
            </a:r>
            <a:r>
              <a:rPr lang="zh-CN" altLang="en-US" dirty="0" smtClean="0"/>
              <a:t>财富值有的</a:t>
            </a:r>
            <a:r>
              <a:rPr lang="en-US" altLang="zh-CN" dirty="0" smtClean="0"/>
              <a:t>2</a:t>
            </a:r>
            <a:r>
              <a:rPr lang="zh-CN" altLang="en-US" dirty="0" smtClean="0"/>
              <a:t>财富值。</a:t>
            </a:r>
            <a:endParaRPr lang="en-US" altLang="zh-CN" dirty="0" smtClean="0"/>
          </a:p>
          <a:p>
            <a:endParaRPr lang="en-US" altLang="zh-CN" dirty="0"/>
          </a:p>
          <a:p>
            <a:r>
              <a:rPr lang="zh-CN" altLang="en-US" dirty="0" smtClean="0"/>
              <a:t>你们营销啊！</a:t>
            </a:r>
            <a:endParaRPr lang="en-US" altLang="zh-CN" dirty="0" smtClean="0"/>
          </a:p>
          <a:p>
            <a:endParaRPr lang="en-US" altLang="zh-CN" dirty="0"/>
          </a:p>
          <a:p>
            <a:r>
              <a:rPr lang="zh-CN" altLang="en-US" dirty="0" smtClean="0"/>
              <a:t>传个免费的。</a:t>
            </a:r>
            <a:endParaRPr lang="zh-CN" altLang="en-US" dirty="0"/>
          </a:p>
        </p:txBody>
      </p:sp>
    </p:spTree>
    <p:extLst>
      <p:ext uri="{BB962C8B-B14F-4D97-AF65-F5344CB8AC3E}">
        <p14:creationId xmlns:p14="http://schemas.microsoft.com/office/powerpoint/2010/main" val="689824764"/>
      </p:ext>
    </p:extLst>
  </p:cSld>
  <p:clrMapOvr>
    <a:masterClrMapping/>
  </p:clrMapOvr>
  <p:transition/>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3568" y="1916832"/>
            <a:ext cx="7992888" cy="3693319"/>
          </a:xfrm>
          <a:prstGeom prst="rect">
            <a:avLst/>
          </a:prstGeom>
          <a:noFill/>
        </p:spPr>
        <p:txBody>
          <a:bodyPr wrap="square" rtlCol="0">
            <a:spAutoFit/>
          </a:bodyPr>
          <a:lstStyle/>
          <a:p>
            <a:r>
              <a:rPr lang="zh-CN" altLang="en-US" dirty="0" smtClean="0"/>
              <a:t>那些收取财富值的要不得啊。怎么能这样呢。</a:t>
            </a:r>
            <a:endParaRPr lang="en-US" altLang="zh-CN" dirty="0"/>
          </a:p>
          <a:p>
            <a:endParaRPr lang="en-US" altLang="zh-CN" dirty="0" smtClean="0"/>
          </a:p>
          <a:p>
            <a:r>
              <a:rPr lang="zh-CN" altLang="en-US" dirty="0"/>
              <a:t>难道你是</a:t>
            </a:r>
            <a:r>
              <a:rPr lang="zh-CN" altLang="en-US" dirty="0" smtClean="0"/>
              <a:t>作者？你有什么权利收取？</a:t>
            </a:r>
            <a:endParaRPr lang="en-US" altLang="zh-CN" dirty="0" smtClean="0"/>
          </a:p>
          <a:p>
            <a:endParaRPr lang="en-US" altLang="zh-CN" dirty="0"/>
          </a:p>
          <a:p>
            <a:r>
              <a:rPr lang="zh-CN" altLang="en-US" dirty="0" smtClean="0"/>
              <a:t>你传上来了，大家都很感谢你。但是为什么非要加钱在上面呢？</a:t>
            </a:r>
            <a:endParaRPr lang="en-US" altLang="zh-CN" dirty="0" smtClean="0"/>
          </a:p>
          <a:p>
            <a:endParaRPr lang="en-US" altLang="zh-CN" dirty="0"/>
          </a:p>
          <a:p>
            <a:r>
              <a:rPr lang="zh-CN" altLang="en-US" dirty="0" smtClean="0"/>
              <a:t>这样有什么意思呢？</a:t>
            </a:r>
            <a:endParaRPr lang="en-US" altLang="zh-CN" dirty="0" smtClean="0"/>
          </a:p>
          <a:p>
            <a:endParaRPr lang="en-US" altLang="zh-CN" dirty="0"/>
          </a:p>
          <a:p>
            <a:r>
              <a:rPr lang="zh-CN" altLang="en-US" dirty="0" smtClean="0"/>
              <a:t>还有的</a:t>
            </a:r>
            <a:r>
              <a:rPr lang="en-US" altLang="zh-CN" dirty="0" smtClean="0"/>
              <a:t>1</a:t>
            </a:r>
            <a:r>
              <a:rPr lang="zh-CN" altLang="en-US" dirty="0" smtClean="0"/>
              <a:t>财富值有的</a:t>
            </a:r>
            <a:r>
              <a:rPr lang="en-US" altLang="zh-CN" dirty="0" smtClean="0"/>
              <a:t>2</a:t>
            </a:r>
            <a:r>
              <a:rPr lang="zh-CN" altLang="en-US" dirty="0" smtClean="0"/>
              <a:t>财富值。</a:t>
            </a:r>
            <a:endParaRPr lang="en-US" altLang="zh-CN" dirty="0" smtClean="0"/>
          </a:p>
          <a:p>
            <a:endParaRPr lang="en-US" altLang="zh-CN" dirty="0"/>
          </a:p>
          <a:p>
            <a:r>
              <a:rPr lang="zh-CN" altLang="en-US" dirty="0" smtClean="0"/>
              <a:t>你们营销啊！</a:t>
            </a:r>
            <a:endParaRPr lang="en-US" altLang="zh-CN" dirty="0" smtClean="0"/>
          </a:p>
          <a:p>
            <a:endParaRPr lang="en-US" altLang="zh-CN" dirty="0"/>
          </a:p>
          <a:p>
            <a:r>
              <a:rPr lang="zh-CN" altLang="en-US" dirty="0" smtClean="0"/>
              <a:t>传个免费的。</a:t>
            </a:r>
            <a:endParaRPr lang="zh-CN" altLang="en-US" dirty="0"/>
          </a:p>
        </p:txBody>
      </p:sp>
    </p:spTree>
    <p:extLst>
      <p:ext uri="{BB962C8B-B14F-4D97-AF65-F5344CB8AC3E}">
        <p14:creationId xmlns:p14="http://schemas.microsoft.com/office/powerpoint/2010/main" val="3530245320"/>
      </p:ext>
    </p:extLst>
  </p:cSld>
  <p:clrMapOvr>
    <a:masterClrMapping/>
  </p:clrMapOvr>
  <p:transition/>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3568" y="1916832"/>
            <a:ext cx="7992888" cy="3693319"/>
          </a:xfrm>
          <a:prstGeom prst="rect">
            <a:avLst/>
          </a:prstGeom>
          <a:noFill/>
        </p:spPr>
        <p:txBody>
          <a:bodyPr wrap="square" rtlCol="0">
            <a:spAutoFit/>
          </a:bodyPr>
          <a:lstStyle/>
          <a:p>
            <a:r>
              <a:rPr lang="zh-CN" altLang="en-US" dirty="0" smtClean="0"/>
              <a:t>那些收取财富值的要不得啊。怎么能这样呢。</a:t>
            </a:r>
            <a:endParaRPr lang="en-US" altLang="zh-CN" dirty="0"/>
          </a:p>
          <a:p>
            <a:endParaRPr lang="en-US" altLang="zh-CN" dirty="0" smtClean="0"/>
          </a:p>
          <a:p>
            <a:r>
              <a:rPr lang="zh-CN" altLang="en-US" dirty="0"/>
              <a:t>难道你是</a:t>
            </a:r>
            <a:r>
              <a:rPr lang="zh-CN" altLang="en-US" dirty="0" smtClean="0"/>
              <a:t>作者？你有什么权利收取？</a:t>
            </a:r>
            <a:endParaRPr lang="en-US" altLang="zh-CN" dirty="0" smtClean="0"/>
          </a:p>
          <a:p>
            <a:endParaRPr lang="en-US" altLang="zh-CN" dirty="0"/>
          </a:p>
          <a:p>
            <a:r>
              <a:rPr lang="zh-CN" altLang="en-US" dirty="0" smtClean="0"/>
              <a:t>你传上来了，大家都很感谢你。但是为什么非要加钱在上面呢？</a:t>
            </a:r>
            <a:endParaRPr lang="en-US" altLang="zh-CN" dirty="0" smtClean="0"/>
          </a:p>
          <a:p>
            <a:endParaRPr lang="en-US" altLang="zh-CN" dirty="0"/>
          </a:p>
          <a:p>
            <a:r>
              <a:rPr lang="zh-CN" altLang="en-US" dirty="0" smtClean="0"/>
              <a:t>这样有什么意思呢？</a:t>
            </a:r>
            <a:endParaRPr lang="en-US" altLang="zh-CN" dirty="0" smtClean="0"/>
          </a:p>
          <a:p>
            <a:endParaRPr lang="en-US" altLang="zh-CN" dirty="0"/>
          </a:p>
          <a:p>
            <a:r>
              <a:rPr lang="zh-CN" altLang="en-US" dirty="0" smtClean="0"/>
              <a:t>还有的</a:t>
            </a:r>
            <a:r>
              <a:rPr lang="en-US" altLang="zh-CN" dirty="0" smtClean="0"/>
              <a:t>1</a:t>
            </a:r>
            <a:r>
              <a:rPr lang="zh-CN" altLang="en-US" dirty="0" smtClean="0"/>
              <a:t>财富值有的</a:t>
            </a:r>
            <a:r>
              <a:rPr lang="en-US" altLang="zh-CN" dirty="0" smtClean="0"/>
              <a:t>2</a:t>
            </a:r>
            <a:r>
              <a:rPr lang="zh-CN" altLang="en-US" dirty="0" smtClean="0"/>
              <a:t>财富值。</a:t>
            </a:r>
            <a:endParaRPr lang="en-US" altLang="zh-CN" dirty="0" smtClean="0"/>
          </a:p>
          <a:p>
            <a:endParaRPr lang="en-US" altLang="zh-CN" dirty="0"/>
          </a:p>
          <a:p>
            <a:r>
              <a:rPr lang="zh-CN" altLang="en-US" dirty="0" smtClean="0"/>
              <a:t>你们营销啊！</a:t>
            </a:r>
            <a:endParaRPr lang="en-US" altLang="zh-CN" dirty="0" smtClean="0"/>
          </a:p>
          <a:p>
            <a:endParaRPr lang="en-US" altLang="zh-CN" dirty="0"/>
          </a:p>
          <a:p>
            <a:r>
              <a:rPr lang="zh-CN" altLang="en-US" dirty="0" smtClean="0"/>
              <a:t>传个免费的。</a:t>
            </a:r>
            <a:endParaRPr lang="zh-CN" altLang="en-US" dirty="0"/>
          </a:p>
        </p:txBody>
      </p:sp>
    </p:spTree>
    <p:extLst>
      <p:ext uri="{BB962C8B-B14F-4D97-AF65-F5344CB8AC3E}">
        <p14:creationId xmlns:p14="http://schemas.microsoft.com/office/powerpoint/2010/main" val="3530245320"/>
      </p:ext>
    </p:extLst>
  </p:cSld>
  <p:clrMapOvr>
    <a:masterClrMapping/>
  </p:clrMapOvr>
  <p:transition/>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3568" y="1916832"/>
            <a:ext cx="7992888" cy="3693319"/>
          </a:xfrm>
          <a:prstGeom prst="rect">
            <a:avLst/>
          </a:prstGeom>
          <a:noFill/>
        </p:spPr>
        <p:txBody>
          <a:bodyPr wrap="square" rtlCol="0">
            <a:spAutoFit/>
          </a:bodyPr>
          <a:lstStyle/>
          <a:p>
            <a:r>
              <a:rPr lang="zh-CN" altLang="en-US" dirty="0" smtClean="0"/>
              <a:t>那些收取财富值的要不得啊。怎么能这样呢。</a:t>
            </a:r>
            <a:endParaRPr lang="en-US" altLang="zh-CN" dirty="0"/>
          </a:p>
          <a:p>
            <a:endParaRPr lang="en-US" altLang="zh-CN" dirty="0" smtClean="0"/>
          </a:p>
          <a:p>
            <a:r>
              <a:rPr lang="zh-CN" altLang="en-US" dirty="0"/>
              <a:t>难道你是</a:t>
            </a:r>
            <a:r>
              <a:rPr lang="zh-CN" altLang="en-US" dirty="0" smtClean="0"/>
              <a:t>作者？你有什么权利收取？</a:t>
            </a:r>
            <a:endParaRPr lang="en-US" altLang="zh-CN" dirty="0" smtClean="0"/>
          </a:p>
          <a:p>
            <a:endParaRPr lang="en-US" altLang="zh-CN" dirty="0"/>
          </a:p>
          <a:p>
            <a:r>
              <a:rPr lang="zh-CN" altLang="en-US" dirty="0" smtClean="0"/>
              <a:t>你传上来了，大家都很感谢你。但是为什么非要加钱在上面呢？</a:t>
            </a:r>
            <a:endParaRPr lang="en-US" altLang="zh-CN" dirty="0" smtClean="0"/>
          </a:p>
          <a:p>
            <a:endParaRPr lang="en-US" altLang="zh-CN" dirty="0"/>
          </a:p>
          <a:p>
            <a:r>
              <a:rPr lang="zh-CN" altLang="en-US" dirty="0" smtClean="0"/>
              <a:t>这样有什么意思呢？</a:t>
            </a:r>
            <a:endParaRPr lang="en-US" altLang="zh-CN" dirty="0" smtClean="0"/>
          </a:p>
          <a:p>
            <a:endParaRPr lang="en-US" altLang="zh-CN" dirty="0"/>
          </a:p>
          <a:p>
            <a:r>
              <a:rPr lang="zh-CN" altLang="en-US" dirty="0" smtClean="0"/>
              <a:t>还有的</a:t>
            </a:r>
            <a:r>
              <a:rPr lang="en-US" altLang="zh-CN" dirty="0" smtClean="0"/>
              <a:t>1</a:t>
            </a:r>
            <a:r>
              <a:rPr lang="zh-CN" altLang="en-US" dirty="0" smtClean="0"/>
              <a:t>财富值有的</a:t>
            </a:r>
            <a:r>
              <a:rPr lang="en-US" altLang="zh-CN" dirty="0" smtClean="0"/>
              <a:t>2</a:t>
            </a:r>
            <a:r>
              <a:rPr lang="zh-CN" altLang="en-US" dirty="0" smtClean="0"/>
              <a:t>财富值。</a:t>
            </a:r>
            <a:endParaRPr lang="en-US" altLang="zh-CN" dirty="0" smtClean="0"/>
          </a:p>
          <a:p>
            <a:endParaRPr lang="en-US" altLang="zh-CN" dirty="0"/>
          </a:p>
          <a:p>
            <a:r>
              <a:rPr lang="zh-CN" altLang="en-US" dirty="0" smtClean="0"/>
              <a:t>你们营销啊！</a:t>
            </a:r>
            <a:endParaRPr lang="en-US" altLang="zh-CN" dirty="0" smtClean="0"/>
          </a:p>
          <a:p>
            <a:endParaRPr lang="en-US" altLang="zh-CN" dirty="0"/>
          </a:p>
          <a:p>
            <a:r>
              <a:rPr lang="zh-CN" altLang="en-US" dirty="0" smtClean="0"/>
              <a:t>传个免费的。</a:t>
            </a:r>
            <a:endParaRPr lang="zh-CN" altLang="en-US" dirty="0"/>
          </a:p>
        </p:txBody>
      </p:sp>
    </p:spTree>
    <p:extLst>
      <p:ext uri="{BB962C8B-B14F-4D97-AF65-F5344CB8AC3E}">
        <p14:creationId xmlns:p14="http://schemas.microsoft.com/office/powerpoint/2010/main" val="1565225315"/>
      </p:ext>
    </p:extLst>
  </p:cSld>
  <p:clrMapOvr>
    <a:masterClrMapping/>
  </p:clrMapOvr>
  <p:transition/>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3568" y="1916832"/>
            <a:ext cx="7992888" cy="3693319"/>
          </a:xfrm>
          <a:prstGeom prst="rect">
            <a:avLst/>
          </a:prstGeom>
          <a:noFill/>
        </p:spPr>
        <p:txBody>
          <a:bodyPr wrap="square" rtlCol="0">
            <a:spAutoFit/>
          </a:bodyPr>
          <a:lstStyle/>
          <a:p>
            <a:r>
              <a:rPr lang="zh-CN" altLang="en-US" dirty="0" smtClean="0"/>
              <a:t>那些收取财富值的要不得啊。怎么能这样呢。</a:t>
            </a:r>
            <a:endParaRPr lang="en-US" altLang="zh-CN" dirty="0"/>
          </a:p>
          <a:p>
            <a:endParaRPr lang="en-US" altLang="zh-CN" dirty="0" smtClean="0"/>
          </a:p>
          <a:p>
            <a:r>
              <a:rPr lang="zh-CN" altLang="en-US" dirty="0"/>
              <a:t>难道你是</a:t>
            </a:r>
            <a:r>
              <a:rPr lang="zh-CN" altLang="en-US" dirty="0" smtClean="0"/>
              <a:t>作者？你有什么权利收取？</a:t>
            </a:r>
            <a:endParaRPr lang="en-US" altLang="zh-CN" dirty="0" smtClean="0"/>
          </a:p>
          <a:p>
            <a:endParaRPr lang="en-US" altLang="zh-CN" dirty="0"/>
          </a:p>
          <a:p>
            <a:r>
              <a:rPr lang="zh-CN" altLang="en-US" dirty="0" smtClean="0"/>
              <a:t>你传上来了，大家都很感谢你。但是为什么非要加钱在上面呢？</a:t>
            </a:r>
            <a:endParaRPr lang="en-US" altLang="zh-CN" dirty="0" smtClean="0"/>
          </a:p>
          <a:p>
            <a:endParaRPr lang="en-US" altLang="zh-CN" dirty="0"/>
          </a:p>
          <a:p>
            <a:r>
              <a:rPr lang="zh-CN" altLang="en-US" dirty="0" smtClean="0"/>
              <a:t>这样有什么意思呢？</a:t>
            </a:r>
            <a:endParaRPr lang="en-US" altLang="zh-CN" dirty="0" smtClean="0"/>
          </a:p>
          <a:p>
            <a:endParaRPr lang="en-US" altLang="zh-CN" dirty="0"/>
          </a:p>
          <a:p>
            <a:r>
              <a:rPr lang="zh-CN" altLang="en-US" dirty="0" smtClean="0"/>
              <a:t>还有的</a:t>
            </a:r>
            <a:r>
              <a:rPr lang="en-US" altLang="zh-CN" dirty="0" smtClean="0"/>
              <a:t>1</a:t>
            </a:r>
            <a:r>
              <a:rPr lang="zh-CN" altLang="en-US" dirty="0" smtClean="0"/>
              <a:t>财富值有的</a:t>
            </a:r>
            <a:r>
              <a:rPr lang="en-US" altLang="zh-CN" dirty="0" smtClean="0"/>
              <a:t>2</a:t>
            </a:r>
            <a:r>
              <a:rPr lang="zh-CN" altLang="en-US" dirty="0" smtClean="0"/>
              <a:t>财富值。</a:t>
            </a:r>
            <a:endParaRPr lang="en-US" altLang="zh-CN" dirty="0" smtClean="0"/>
          </a:p>
          <a:p>
            <a:endParaRPr lang="en-US" altLang="zh-CN" dirty="0"/>
          </a:p>
          <a:p>
            <a:r>
              <a:rPr lang="zh-CN" altLang="en-US" dirty="0" smtClean="0"/>
              <a:t>你们营销啊！</a:t>
            </a:r>
            <a:endParaRPr lang="en-US" altLang="zh-CN" dirty="0" smtClean="0"/>
          </a:p>
          <a:p>
            <a:endParaRPr lang="en-US" altLang="zh-CN" dirty="0"/>
          </a:p>
          <a:p>
            <a:r>
              <a:rPr lang="zh-CN" altLang="en-US" dirty="0" smtClean="0"/>
              <a:t>传个免费的。</a:t>
            </a:r>
            <a:endParaRPr lang="zh-CN" altLang="en-US" dirty="0"/>
          </a:p>
        </p:txBody>
      </p:sp>
    </p:spTree>
    <p:extLst>
      <p:ext uri="{BB962C8B-B14F-4D97-AF65-F5344CB8AC3E}">
        <p14:creationId xmlns:p14="http://schemas.microsoft.com/office/powerpoint/2010/main" val="1565225315"/>
      </p:ext>
    </p:extLst>
  </p:cSld>
  <p:clrMapOvr>
    <a:masterClrMapping/>
  </p:clrMapOvr>
  <p:transition/>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3568" y="1916832"/>
            <a:ext cx="7992888" cy="3693319"/>
          </a:xfrm>
          <a:prstGeom prst="rect">
            <a:avLst/>
          </a:prstGeom>
          <a:noFill/>
        </p:spPr>
        <p:txBody>
          <a:bodyPr wrap="square" rtlCol="0">
            <a:spAutoFit/>
          </a:bodyPr>
          <a:lstStyle/>
          <a:p>
            <a:r>
              <a:rPr lang="zh-CN" altLang="en-US" dirty="0" smtClean="0"/>
              <a:t>那些收取财富值的要不得啊。怎么能这样呢。</a:t>
            </a:r>
            <a:endParaRPr lang="en-US" altLang="zh-CN" dirty="0"/>
          </a:p>
          <a:p>
            <a:endParaRPr lang="en-US" altLang="zh-CN" dirty="0" smtClean="0"/>
          </a:p>
          <a:p>
            <a:r>
              <a:rPr lang="zh-CN" altLang="en-US" dirty="0"/>
              <a:t>难道你是</a:t>
            </a:r>
            <a:r>
              <a:rPr lang="zh-CN" altLang="en-US" dirty="0" smtClean="0"/>
              <a:t>作者？你有什么权利收取？</a:t>
            </a:r>
            <a:endParaRPr lang="en-US" altLang="zh-CN" dirty="0" smtClean="0"/>
          </a:p>
          <a:p>
            <a:endParaRPr lang="en-US" altLang="zh-CN" dirty="0"/>
          </a:p>
          <a:p>
            <a:r>
              <a:rPr lang="zh-CN" altLang="en-US" dirty="0" smtClean="0"/>
              <a:t>你传上来了，大家都很感谢你。但是为什么非要加钱在上面呢？</a:t>
            </a:r>
            <a:endParaRPr lang="en-US" altLang="zh-CN" dirty="0" smtClean="0"/>
          </a:p>
          <a:p>
            <a:endParaRPr lang="en-US" altLang="zh-CN" dirty="0"/>
          </a:p>
          <a:p>
            <a:r>
              <a:rPr lang="zh-CN" altLang="en-US" dirty="0" smtClean="0"/>
              <a:t>这样有什么意思呢？</a:t>
            </a:r>
            <a:endParaRPr lang="en-US" altLang="zh-CN" dirty="0" smtClean="0"/>
          </a:p>
          <a:p>
            <a:endParaRPr lang="en-US" altLang="zh-CN" dirty="0"/>
          </a:p>
          <a:p>
            <a:r>
              <a:rPr lang="zh-CN" altLang="en-US" dirty="0" smtClean="0"/>
              <a:t>还有的</a:t>
            </a:r>
            <a:r>
              <a:rPr lang="en-US" altLang="zh-CN" dirty="0" smtClean="0"/>
              <a:t>1</a:t>
            </a:r>
            <a:r>
              <a:rPr lang="zh-CN" altLang="en-US" dirty="0" smtClean="0"/>
              <a:t>财富值有的</a:t>
            </a:r>
            <a:r>
              <a:rPr lang="en-US" altLang="zh-CN" dirty="0" smtClean="0"/>
              <a:t>2</a:t>
            </a:r>
            <a:r>
              <a:rPr lang="zh-CN" altLang="en-US" dirty="0" smtClean="0"/>
              <a:t>财富值。</a:t>
            </a:r>
            <a:endParaRPr lang="en-US" altLang="zh-CN" dirty="0" smtClean="0"/>
          </a:p>
          <a:p>
            <a:endParaRPr lang="en-US" altLang="zh-CN" dirty="0"/>
          </a:p>
          <a:p>
            <a:r>
              <a:rPr lang="zh-CN" altLang="en-US" dirty="0" smtClean="0"/>
              <a:t>你们营销啊！</a:t>
            </a:r>
            <a:endParaRPr lang="en-US" altLang="zh-CN" dirty="0" smtClean="0"/>
          </a:p>
          <a:p>
            <a:endParaRPr lang="en-US" altLang="zh-CN" dirty="0"/>
          </a:p>
          <a:p>
            <a:r>
              <a:rPr lang="zh-CN" altLang="en-US" dirty="0" smtClean="0"/>
              <a:t>传个免费的。</a:t>
            </a:r>
            <a:endParaRPr lang="zh-CN" altLang="en-US" dirty="0"/>
          </a:p>
        </p:txBody>
      </p:sp>
    </p:spTree>
    <p:extLst>
      <p:ext uri="{BB962C8B-B14F-4D97-AF65-F5344CB8AC3E}">
        <p14:creationId xmlns:p14="http://schemas.microsoft.com/office/powerpoint/2010/main" val="1565225315"/>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000" dirty="0" smtClean="0">
                <a:latin typeface="华文行楷" pitchFamily="2" charset="-122"/>
                <a:ea typeface="华文行楷" pitchFamily="2" charset="-122"/>
              </a:rPr>
              <a:t>弦图的概念</a:t>
            </a:r>
            <a:endParaRPr lang="zh-CN" altLang="en-US" sz="4000" dirty="0">
              <a:latin typeface="华文行楷" pitchFamily="2" charset="-122"/>
              <a:ea typeface="华文行楷" pitchFamily="2" charset="-122"/>
            </a:endParaRPr>
          </a:p>
        </p:txBody>
      </p:sp>
      <p:sp>
        <p:nvSpPr>
          <p:cNvPr id="3" name="内容占位符 2"/>
          <p:cNvSpPr>
            <a:spLocks noGrp="1"/>
          </p:cNvSpPr>
          <p:nvPr>
            <p:ph sz="quarter" idx="1"/>
          </p:nvPr>
        </p:nvSpPr>
        <p:spPr>
          <a:xfrm>
            <a:off x="612648" y="1878492"/>
            <a:ext cx="8102756" cy="979004"/>
          </a:xfrm>
        </p:spPr>
        <p:txBody>
          <a:bodyPr>
            <a:noAutofit/>
          </a:bodyPr>
          <a:lstStyle/>
          <a:p>
            <a:pPr>
              <a:lnSpc>
                <a:spcPct val="150000"/>
              </a:lnSpc>
              <a:spcBef>
                <a:spcPts val="3600"/>
              </a:spcBef>
            </a:pPr>
            <a:r>
              <a:rPr lang="zh-CN" altLang="en-US" sz="3600" b="1" dirty="0" smtClean="0">
                <a:latin typeface="Times New Roman" pitchFamily="18" charset="0"/>
                <a:ea typeface="仿宋" pitchFamily="49" charset="-122"/>
                <a:cs typeface="Times New Roman" pitchFamily="18" charset="0"/>
              </a:rPr>
              <a:t>弦</a:t>
            </a:r>
            <a:r>
              <a:rPr lang="en-US" altLang="zh-CN" sz="2800" dirty="0" smtClean="0">
                <a:latin typeface="Times New Roman" pitchFamily="18" charset="0"/>
                <a:ea typeface="仿宋" pitchFamily="49" charset="-122"/>
                <a:cs typeface="Times New Roman" pitchFamily="18" charset="0"/>
              </a:rPr>
              <a:t>(chord)</a:t>
            </a:r>
            <a:r>
              <a:rPr lang="zh-CN" altLang="en-US" sz="3200" b="1" dirty="0" smtClean="0">
                <a:latin typeface="Times New Roman" pitchFamily="18" charset="0"/>
                <a:ea typeface="仿宋" pitchFamily="49" charset="-122"/>
                <a:cs typeface="Times New Roman" pitchFamily="18" charset="0"/>
              </a:rPr>
              <a:t>：连接环中不相邻的两个点的边。</a:t>
            </a:r>
            <a:endParaRPr lang="en-US" altLang="zh-CN" sz="3200" dirty="0" smtClean="0">
              <a:latin typeface="Times New Roman" pitchFamily="18" charset="0"/>
              <a:ea typeface="仿宋" pitchFamily="49" charset="-122"/>
              <a:cs typeface="Times New Roman" pitchFamily="18" charset="0"/>
            </a:endParaRPr>
          </a:p>
          <a:p>
            <a:pPr>
              <a:spcBef>
                <a:spcPts val="0"/>
              </a:spcBef>
              <a:buNone/>
            </a:pPr>
            <a:r>
              <a:rPr lang="zh-CN" altLang="en-US" sz="2800" b="1" dirty="0" smtClean="0">
                <a:latin typeface="Times New Roman" pitchFamily="18" charset="0"/>
                <a:cs typeface="Times New Roman" pitchFamily="18" charset="0"/>
              </a:rPr>
              <a:t>  </a:t>
            </a:r>
            <a:endParaRPr lang="en-US" altLang="zh-CN" sz="2800" dirty="0" smtClean="0">
              <a:latin typeface="Times New Roman" pitchFamily="18" charset="0"/>
              <a:cs typeface="Times New Roman" pitchFamily="18" charset="0"/>
            </a:endParaRPr>
          </a:p>
          <a:p>
            <a:pPr>
              <a:spcBef>
                <a:spcPts val="0"/>
              </a:spcBef>
              <a:buNone/>
            </a:pPr>
            <a:endParaRPr lang="en-US" altLang="zh-CN" sz="2800" b="1" dirty="0" smtClean="0">
              <a:latin typeface="Times New Roman" pitchFamily="18" charset="0"/>
              <a:cs typeface="Times New Roman" pitchFamily="18" charset="0"/>
            </a:endParaRPr>
          </a:p>
          <a:p>
            <a:pPr>
              <a:spcBef>
                <a:spcPts val="0"/>
              </a:spcBef>
              <a:buNone/>
            </a:pPr>
            <a:endParaRPr lang="en-US" altLang="zh-CN" sz="2800" dirty="0" smtClean="0">
              <a:latin typeface="Times New Roman" pitchFamily="18" charset="0"/>
              <a:cs typeface="Times New Roman" pitchFamily="18" charset="0"/>
            </a:endParaRPr>
          </a:p>
          <a:p>
            <a:pPr>
              <a:spcBef>
                <a:spcPts val="0"/>
              </a:spcBef>
              <a:buNone/>
            </a:pPr>
            <a:r>
              <a:rPr lang="en-US" altLang="zh-CN" sz="3200" dirty="0" smtClean="0">
                <a:latin typeface="Times New Roman" pitchFamily="18" charset="0"/>
                <a:cs typeface="Times New Roman" pitchFamily="18" charset="0"/>
              </a:rPr>
              <a:t>    </a:t>
            </a:r>
            <a:endParaRPr lang="en-US" altLang="zh-CN" sz="2800" b="1" dirty="0" smtClean="0">
              <a:latin typeface="Times New Roman" pitchFamily="18" charset="0"/>
              <a:cs typeface="Times New Roman" pitchFamily="18" charset="0"/>
            </a:endParaRPr>
          </a:p>
          <a:p>
            <a:pPr>
              <a:spcBef>
                <a:spcPts val="0"/>
              </a:spcBef>
              <a:buNone/>
            </a:pPr>
            <a:r>
              <a:rPr lang="en-US" altLang="zh-CN" sz="2800" dirty="0" smtClean="0">
                <a:latin typeface="Times New Roman" pitchFamily="18" charset="0"/>
                <a:cs typeface="Times New Roman" pitchFamily="18" charset="0"/>
              </a:rPr>
              <a:t>    </a:t>
            </a:r>
          </a:p>
          <a:p>
            <a:pPr>
              <a:spcBef>
                <a:spcPts val="0"/>
              </a:spcBef>
              <a:buNone/>
            </a:pPr>
            <a:r>
              <a:rPr lang="en-US" altLang="zh-CN" sz="2800" dirty="0" smtClean="0">
                <a:latin typeface="Times New Roman" pitchFamily="18" charset="0"/>
                <a:cs typeface="Times New Roman" pitchFamily="18" charset="0"/>
              </a:rPr>
              <a:t>   </a:t>
            </a:r>
            <a:br>
              <a:rPr lang="en-US" altLang="zh-CN" sz="2800" dirty="0" smtClean="0">
                <a:latin typeface="Times New Roman" pitchFamily="18" charset="0"/>
                <a:cs typeface="Times New Roman" pitchFamily="18" charset="0"/>
              </a:rPr>
            </a:br>
            <a:endParaRPr lang="en-US" altLang="zh-CN" sz="2800" dirty="0" smtClean="0">
              <a:latin typeface="Times New Roman" pitchFamily="18" charset="0"/>
              <a:cs typeface="Times New Roman" pitchFamily="18" charset="0"/>
            </a:endParaRPr>
          </a:p>
        </p:txBody>
      </p:sp>
      <p:sp>
        <p:nvSpPr>
          <p:cNvPr id="7" name="椭圆 6"/>
          <p:cNvSpPr/>
          <p:nvPr/>
        </p:nvSpPr>
        <p:spPr>
          <a:xfrm>
            <a:off x="3214678" y="3000372"/>
            <a:ext cx="1785950" cy="1571636"/>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3929058" y="2857496"/>
            <a:ext cx="214314" cy="214314"/>
          </a:xfrm>
          <a:prstGeom prst="ellipse">
            <a:avLst/>
          </a:prstGeom>
          <a:solidFill>
            <a:srgbClr val="0070C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3143240" y="3643314"/>
            <a:ext cx="214314" cy="214314"/>
          </a:xfrm>
          <a:prstGeom prst="ellipse">
            <a:avLst/>
          </a:prstGeom>
          <a:solidFill>
            <a:srgbClr val="0070C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4000496" y="4460814"/>
            <a:ext cx="214314" cy="214314"/>
          </a:xfrm>
          <a:prstGeom prst="ellipse">
            <a:avLst/>
          </a:prstGeom>
          <a:solidFill>
            <a:srgbClr val="0070C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4871004" y="3571876"/>
            <a:ext cx="214314" cy="214314"/>
          </a:xfrm>
          <a:prstGeom prst="ellipse">
            <a:avLst/>
          </a:prstGeom>
          <a:solidFill>
            <a:srgbClr val="0070C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 name="直接连接符 12"/>
          <p:cNvCxnSpPr/>
          <p:nvPr/>
        </p:nvCxnSpPr>
        <p:spPr>
          <a:xfrm rot="16200000" flipH="1">
            <a:off x="3387943" y="3754356"/>
            <a:ext cx="1404000" cy="35420"/>
          </a:xfrm>
          <a:prstGeom prst="line">
            <a:avLst/>
          </a:prstGeom>
          <a:ln w="50800">
            <a:solidFill>
              <a:srgbClr val="FF5050"/>
            </a:solidFill>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p:nvPr/>
        </p:nvCxnSpPr>
        <p:spPr>
          <a:xfrm rot="10800000" flipV="1">
            <a:off x="4211914" y="3214686"/>
            <a:ext cx="931590" cy="42345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5100238" y="2892074"/>
            <a:ext cx="1143008" cy="523220"/>
          </a:xfrm>
          <a:prstGeom prst="rect">
            <a:avLst/>
          </a:prstGeom>
          <a:noFill/>
        </p:spPr>
        <p:txBody>
          <a:bodyPr wrap="square" rtlCol="0">
            <a:spAutoFit/>
          </a:bodyPr>
          <a:lstStyle/>
          <a:p>
            <a:r>
              <a:rPr lang="en-US" altLang="zh-CN" sz="2800" dirty="0" smtClean="0">
                <a:solidFill>
                  <a:schemeClr val="accent1">
                    <a:lumMod val="50000"/>
                  </a:schemeClr>
                </a:solidFill>
              </a:rPr>
              <a:t>Chord</a:t>
            </a:r>
            <a:endParaRPr lang="zh-CN" altLang="en-US" sz="2800" dirty="0">
              <a:solidFill>
                <a:schemeClr val="accent1">
                  <a:lumMod val="50000"/>
                </a:schemeClr>
              </a:solidFill>
            </a:endParaRPr>
          </a:p>
        </p:txBody>
      </p:sp>
    </p:spTree>
  </p:cSld>
  <p:clrMapOvr>
    <a:masterClrMapping/>
  </p:clrMapOvr>
  <p:transition/>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3568" y="1916832"/>
            <a:ext cx="7992888" cy="3693319"/>
          </a:xfrm>
          <a:prstGeom prst="rect">
            <a:avLst/>
          </a:prstGeom>
          <a:noFill/>
        </p:spPr>
        <p:txBody>
          <a:bodyPr wrap="square" rtlCol="0">
            <a:spAutoFit/>
          </a:bodyPr>
          <a:lstStyle/>
          <a:p>
            <a:r>
              <a:rPr lang="zh-CN" altLang="en-US" dirty="0" smtClean="0"/>
              <a:t>那些收取财富值的要不得啊。怎么能这样呢。</a:t>
            </a:r>
            <a:endParaRPr lang="en-US" altLang="zh-CN" dirty="0"/>
          </a:p>
          <a:p>
            <a:endParaRPr lang="en-US" altLang="zh-CN" dirty="0" smtClean="0"/>
          </a:p>
          <a:p>
            <a:r>
              <a:rPr lang="zh-CN" altLang="en-US" dirty="0"/>
              <a:t>难道你是</a:t>
            </a:r>
            <a:r>
              <a:rPr lang="zh-CN" altLang="en-US" dirty="0" smtClean="0"/>
              <a:t>作者？你有什么权利收取？</a:t>
            </a:r>
            <a:endParaRPr lang="en-US" altLang="zh-CN" dirty="0" smtClean="0"/>
          </a:p>
          <a:p>
            <a:endParaRPr lang="en-US" altLang="zh-CN" dirty="0"/>
          </a:p>
          <a:p>
            <a:r>
              <a:rPr lang="zh-CN" altLang="en-US" dirty="0" smtClean="0"/>
              <a:t>你传上来了，大家都很感谢你。但是为什么非要加钱在上面呢？</a:t>
            </a:r>
            <a:endParaRPr lang="en-US" altLang="zh-CN" dirty="0" smtClean="0"/>
          </a:p>
          <a:p>
            <a:endParaRPr lang="en-US" altLang="zh-CN" dirty="0"/>
          </a:p>
          <a:p>
            <a:r>
              <a:rPr lang="zh-CN" altLang="en-US" dirty="0" smtClean="0"/>
              <a:t>这样有什么意思呢？</a:t>
            </a:r>
            <a:endParaRPr lang="en-US" altLang="zh-CN" dirty="0" smtClean="0"/>
          </a:p>
          <a:p>
            <a:endParaRPr lang="en-US" altLang="zh-CN" dirty="0"/>
          </a:p>
          <a:p>
            <a:r>
              <a:rPr lang="zh-CN" altLang="en-US" dirty="0" smtClean="0"/>
              <a:t>还有的</a:t>
            </a:r>
            <a:r>
              <a:rPr lang="en-US" altLang="zh-CN" dirty="0" smtClean="0"/>
              <a:t>1</a:t>
            </a:r>
            <a:r>
              <a:rPr lang="zh-CN" altLang="en-US" dirty="0" smtClean="0"/>
              <a:t>财富值有的</a:t>
            </a:r>
            <a:r>
              <a:rPr lang="en-US" altLang="zh-CN" dirty="0" smtClean="0"/>
              <a:t>2</a:t>
            </a:r>
            <a:r>
              <a:rPr lang="zh-CN" altLang="en-US" dirty="0" smtClean="0"/>
              <a:t>财富值。</a:t>
            </a:r>
            <a:endParaRPr lang="en-US" altLang="zh-CN" dirty="0" smtClean="0"/>
          </a:p>
          <a:p>
            <a:endParaRPr lang="en-US" altLang="zh-CN" dirty="0"/>
          </a:p>
          <a:p>
            <a:r>
              <a:rPr lang="zh-CN" altLang="en-US" dirty="0" smtClean="0"/>
              <a:t>你们营销啊！</a:t>
            </a:r>
            <a:endParaRPr lang="en-US" altLang="zh-CN" dirty="0" smtClean="0"/>
          </a:p>
          <a:p>
            <a:endParaRPr lang="en-US" altLang="zh-CN" dirty="0"/>
          </a:p>
          <a:p>
            <a:r>
              <a:rPr lang="zh-CN" altLang="en-US" dirty="0" smtClean="0"/>
              <a:t>传个免费的。</a:t>
            </a:r>
            <a:endParaRPr lang="zh-CN" altLang="en-US" dirty="0"/>
          </a:p>
        </p:txBody>
      </p:sp>
    </p:spTree>
    <p:extLst>
      <p:ext uri="{BB962C8B-B14F-4D97-AF65-F5344CB8AC3E}">
        <p14:creationId xmlns:p14="http://schemas.microsoft.com/office/powerpoint/2010/main" val="4067795910"/>
      </p:ext>
    </p:extLst>
  </p:cSld>
  <p:clrMapOvr>
    <a:masterClrMapping/>
  </p:clrMapOvr>
  <p:transition/>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3568" y="1916832"/>
            <a:ext cx="7992888" cy="3693319"/>
          </a:xfrm>
          <a:prstGeom prst="rect">
            <a:avLst/>
          </a:prstGeom>
          <a:noFill/>
        </p:spPr>
        <p:txBody>
          <a:bodyPr wrap="square" rtlCol="0">
            <a:spAutoFit/>
          </a:bodyPr>
          <a:lstStyle/>
          <a:p>
            <a:r>
              <a:rPr lang="zh-CN" altLang="en-US" dirty="0" smtClean="0"/>
              <a:t>那些收取财富值的要不得啊。怎么能这样呢。</a:t>
            </a:r>
            <a:endParaRPr lang="en-US" altLang="zh-CN" dirty="0"/>
          </a:p>
          <a:p>
            <a:endParaRPr lang="en-US" altLang="zh-CN" dirty="0" smtClean="0"/>
          </a:p>
          <a:p>
            <a:r>
              <a:rPr lang="zh-CN" altLang="en-US" dirty="0"/>
              <a:t>难道你是</a:t>
            </a:r>
            <a:r>
              <a:rPr lang="zh-CN" altLang="en-US" dirty="0" smtClean="0"/>
              <a:t>作者？你有什么权利收取？</a:t>
            </a:r>
            <a:endParaRPr lang="en-US" altLang="zh-CN" dirty="0" smtClean="0"/>
          </a:p>
          <a:p>
            <a:endParaRPr lang="en-US" altLang="zh-CN" dirty="0"/>
          </a:p>
          <a:p>
            <a:r>
              <a:rPr lang="zh-CN" altLang="en-US" dirty="0" smtClean="0"/>
              <a:t>你传上来了，大家都很感谢你。但是为什么非要加钱在上面呢？</a:t>
            </a:r>
            <a:endParaRPr lang="en-US" altLang="zh-CN" dirty="0" smtClean="0"/>
          </a:p>
          <a:p>
            <a:endParaRPr lang="en-US" altLang="zh-CN" dirty="0"/>
          </a:p>
          <a:p>
            <a:r>
              <a:rPr lang="zh-CN" altLang="en-US" dirty="0" smtClean="0"/>
              <a:t>这样有什么意思呢？</a:t>
            </a:r>
            <a:endParaRPr lang="en-US" altLang="zh-CN" dirty="0" smtClean="0"/>
          </a:p>
          <a:p>
            <a:endParaRPr lang="en-US" altLang="zh-CN" dirty="0"/>
          </a:p>
          <a:p>
            <a:r>
              <a:rPr lang="zh-CN" altLang="en-US" dirty="0" smtClean="0"/>
              <a:t>还有的</a:t>
            </a:r>
            <a:r>
              <a:rPr lang="en-US" altLang="zh-CN" dirty="0" smtClean="0"/>
              <a:t>1</a:t>
            </a:r>
            <a:r>
              <a:rPr lang="zh-CN" altLang="en-US" dirty="0" smtClean="0"/>
              <a:t>财富值有的</a:t>
            </a:r>
            <a:r>
              <a:rPr lang="en-US" altLang="zh-CN" dirty="0" smtClean="0"/>
              <a:t>2</a:t>
            </a:r>
            <a:r>
              <a:rPr lang="zh-CN" altLang="en-US" dirty="0" smtClean="0"/>
              <a:t>财富值。</a:t>
            </a:r>
            <a:endParaRPr lang="en-US" altLang="zh-CN" dirty="0" smtClean="0"/>
          </a:p>
          <a:p>
            <a:endParaRPr lang="en-US" altLang="zh-CN" dirty="0"/>
          </a:p>
          <a:p>
            <a:r>
              <a:rPr lang="zh-CN" altLang="en-US" dirty="0" smtClean="0"/>
              <a:t>你们营销啊！</a:t>
            </a:r>
            <a:endParaRPr lang="en-US" altLang="zh-CN" dirty="0" smtClean="0"/>
          </a:p>
          <a:p>
            <a:endParaRPr lang="en-US" altLang="zh-CN" dirty="0"/>
          </a:p>
          <a:p>
            <a:r>
              <a:rPr lang="zh-CN" altLang="en-US" dirty="0" smtClean="0"/>
              <a:t>传个免费的。</a:t>
            </a:r>
            <a:endParaRPr lang="zh-CN" altLang="en-US" dirty="0"/>
          </a:p>
        </p:txBody>
      </p:sp>
    </p:spTree>
    <p:extLst>
      <p:ext uri="{BB962C8B-B14F-4D97-AF65-F5344CB8AC3E}">
        <p14:creationId xmlns:p14="http://schemas.microsoft.com/office/powerpoint/2010/main" val="4067795910"/>
      </p:ext>
    </p:extLst>
  </p:cSld>
  <p:clrMapOvr>
    <a:masterClrMapping/>
  </p:clrMapOvr>
  <p:transition/>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3568" y="1916832"/>
            <a:ext cx="7992888" cy="3693319"/>
          </a:xfrm>
          <a:prstGeom prst="rect">
            <a:avLst/>
          </a:prstGeom>
          <a:noFill/>
        </p:spPr>
        <p:txBody>
          <a:bodyPr wrap="square" rtlCol="0">
            <a:spAutoFit/>
          </a:bodyPr>
          <a:lstStyle/>
          <a:p>
            <a:r>
              <a:rPr lang="zh-CN" altLang="en-US" dirty="0" smtClean="0"/>
              <a:t>那些收取财富值的要不得啊。怎么能这样呢。</a:t>
            </a:r>
            <a:endParaRPr lang="en-US" altLang="zh-CN" dirty="0"/>
          </a:p>
          <a:p>
            <a:endParaRPr lang="en-US" altLang="zh-CN" dirty="0" smtClean="0"/>
          </a:p>
          <a:p>
            <a:r>
              <a:rPr lang="zh-CN" altLang="en-US" dirty="0"/>
              <a:t>难道你是</a:t>
            </a:r>
            <a:r>
              <a:rPr lang="zh-CN" altLang="en-US" dirty="0" smtClean="0"/>
              <a:t>作者？你有什么权利收取？</a:t>
            </a:r>
            <a:endParaRPr lang="en-US" altLang="zh-CN" dirty="0" smtClean="0"/>
          </a:p>
          <a:p>
            <a:endParaRPr lang="en-US" altLang="zh-CN" dirty="0"/>
          </a:p>
          <a:p>
            <a:r>
              <a:rPr lang="zh-CN" altLang="en-US" dirty="0" smtClean="0"/>
              <a:t>你传上来了，大家都很感谢你。但是为什么非要加钱在上面呢？</a:t>
            </a:r>
            <a:endParaRPr lang="en-US" altLang="zh-CN" dirty="0" smtClean="0"/>
          </a:p>
          <a:p>
            <a:endParaRPr lang="en-US" altLang="zh-CN" dirty="0"/>
          </a:p>
          <a:p>
            <a:r>
              <a:rPr lang="zh-CN" altLang="en-US" dirty="0" smtClean="0"/>
              <a:t>这样有什么意思呢？</a:t>
            </a:r>
            <a:endParaRPr lang="en-US" altLang="zh-CN" dirty="0" smtClean="0"/>
          </a:p>
          <a:p>
            <a:endParaRPr lang="en-US" altLang="zh-CN" dirty="0"/>
          </a:p>
          <a:p>
            <a:r>
              <a:rPr lang="zh-CN" altLang="en-US" dirty="0" smtClean="0"/>
              <a:t>还有的</a:t>
            </a:r>
            <a:r>
              <a:rPr lang="en-US" altLang="zh-CN" dirty="0" smtClean="0"/>
              <a:t>1</a:t>
            </a:r>
            <a:r>
              <a:rPr lang="zh-CN" altLang="en-US" dirty="0" smtClean="0"/>
              <a:t>财富值有的</a:t>
            </a:r>
            <a:r>
              <a:rPr lang="en-US" altLang="zh-CN" dirty="0" smtClean="0"/>
              <a:t>2</a:t>
            </a:r>
            <a:r>
              <a:rPr lang="zh-CN" altLang="en-US" dirty="0" smtClean="0"/>
              <a:t>财富值。</a:t>
            </a:r>
            <a:endParaRPr lang="en-US" altLang="zh-CN" dirty="0" smtClean="0"/>
          </a:p>
          <a:p>
            <a:endParaRPr lang="en-US" altLang="zh-CN" dirty="0"/>
          </a:p>
          <a:p>
            <a:r>
              <a:rPr lang="zh-CN" altLang="en-US" dirty="0" smtClean="0"/>
              <a:t>你们营销啊！</a:t>
            </a:r>
            <a:endParaRPr lang="en-US" altLang="zh-CN" dirty="0" smtClean="0"/>
          </a:p>
          <a:p>
            <a:endParaRPr lang="en-US" altLang="zh-CN" dirty="0"/>
          </a:p>
          <a:p>
            <a:r>
              <a:rPr lang="zh-CN" altLang="en-US" dirty="0" smtClean="0"/>
              <a:t>传个免费的。</a:t>
            </a:r>
            <a:endParaRPr lang="zh-CN" altLang="en-US" dirty="0"/>
          </a:p>
        </p:txBody>
      </p:sp>
    </p:spTree>
    <p:extLst>
      <p:ext uri="{BB962C8B-B14F-4D97-AF65-F5344CB8AC3E}">
        <p14:creationId xmlns:p14="http://schemas.microsoft.com/office/powerpoint/2010/main" val="4067795910"/>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000" dirty="0" smtClean="0">
                <a:latin typeface="华文行楷" pitchFamily="2" charset="-122"/>
                <a:ea typeface="华文行楷" pitchFamily="2" charset="-122"/>
              </a:rPr>
              <a:t>弦图的概念</a:t>
            </a:r>
            <a:endParaRPr lang="zh-CN" altLang="en-US" sz="4000" dirty="0">
              <a:latin typeface="华文行楷" pitchFamily="2" charset="-122"/>
              <a:ea typeface="华文行楷" pitchFamily="2" charset="-122"/>
            </a:endParaRPr>
          </a:p>
        </p:txBody>
      </p:sp>
      <p:sp>
        <p:nvSpPr>
          <p:cNvPr id="3" name="内容占位符 2"/>
          <p:cNvSpPr>
            <a:spLocks noGrp="1"/>
          </p:cNvSpPr>
          <p:nvPr>
            <p:ph sz="quarter" idx="1"/>
          </p:nvPr>
        </p:nvSpPr>
        <p:spPr>
          <a:xfrm>
            <a:off x="612648" y="1878492"/>
            <a:ext cx="8102756" cy="979004"/>
          </a:xfrm>
        </p:spPr>
        <p:txBody>
          <a:bodyPr>
            <a:noAutofit/>
          </a:bodyPr>
          <a:lstStyle/>
          <a:p>
            <a:pPr>
              <a:lnSpc>
                <a:spcPct val="150000"/>
              </a:lnSpc>
              <a:spcBef>
                <a:spcPts val="3600"/>
              </a:spcBef>
            </a:pPr>
            <a:r>
              <a:rPr lang="zh-CN" altLang="en-US" sz="3600" b="1" dirty="0" smtClean="0">
                <a:latin typeface="Times New Roman" pitchFamily="18" charset="0"/>
                <a:ea typeface="仿宋" pitchFamily="49" charset="-122"/>
                <a:cs typeface="Times New Roman" pitchFamily="18" charset="0"/>
              </a:rPr>
              <a:t>弦</a:t>
            </a:r>
            <a:r>
              <a:rPr lang="en-US" altLang="zh-CN" sz="2800" dirty="0" smtClean="0">
                <a:latin typeface="Times New Roman" pitchFamily="18" charset="0"/>
                <a:ea typeface="仿宋" pitchFamily="49" charset="-122"/>
                <a:cs typeface="Times New Roman" pitchFamily="18" charset="0"/>
              </a:rPr>
              <a:t>(chord)</a:t>
            </a:r>
            <a:r>
              <a:rPr lang="zh-CN" altLang="en-US" sz="3200" b="1" dirty="0" smtClean="0">
                <a:latin typeface="Times New Roman" pitchFamily="18" charset="0"/>
                <a:ea typeface="仿宋" pitchFamily="49" charset="-122"/>
                <a:cs typeface="Times New Roman" pitchFamily="18" charset="0"/>
              </a:rPr>
              <a:t>：连接环中不相邻的两个点的边。</a:t>
            </a:r>
            <a:endParaRPr lang="en-US" altLang="zh-CN" sz="3200" dirty="0" smtClean="0">
              <a:latin typeface="Times New Roman" pitchFamily="18" charset="0"/>
              <a:ea typeface="仿宋" pitchFamily="49" charset="-122"/>
              <a:cs typeface="Times New Roman" pitchFamily="18" charset="0"/>
            </a:endParaRPr>
          </a:p>
          <a:p>
            <a:pPr>
              <a:spcBef>
                <a:spcPts val="0"/>
              </a:spcBef>
              <a:buNone/>
            </a:pPr>
            <a:r>
              <a:rPr lang="zh-CN" altLang="en-US" sz="2800" b="1" dirty="0" smtClean="0">
                <a:latin typeface="Times New Roman" pitchFamily="18" charset="0"/>
                <a:cs typeface="Times New Roman" pitchFamily="18" charset="0"/>
              </a:rPr>
              <a:t>  </a:t>
            </a:r>
            <a:endParaRPr lang="en-US" altLang="zh-CN" sz="2800" dirty="0" smtClean="0">
              <a:latin typeface="Times New Roman" pitchFamily="18" charset="0"/>
              <a:cs typeface="Times New Roman" pitchFamily="18" charset="0"/>
            </a:endParaRPr>
          </a:p>
          <a:p>
            <a:pPr>
              <a:spcBef>
                <a:spcPts val="0"/>
              </a:spcBef>
              <a:buNone/>
            </a:pPr>
            <a:endParaRPr lang="en-US" altLang="zh-CN" sz="2800" b="1" dirty="0" smtClean="0">
              <a:latin typeface="Times New Roman" pitchFamily="18" charset="0"/>
              <a:cs typeface="Times New Roman" pitchFamily="18" charset="0"/>
            </a:endParaRPr>
          </a:p>
          <a:p>
            <a:pPr>
              <a:spcBef>
                <a:spcPts val="0"/>
              </a:spcBef>
              <a:buNone/>
            </a:pPr>
            <a:endParaRPr lang="en-US" altLang="zh-CN" sz="2800" dirty="0" smtClean="0">
              <a:latin typeface="Times New Roman" pitchFamily="18" charset="0"/>
              <a:cs typeface="Times New Roman" pitchFamily="18" charset="0"/>
            </a:endParaRPr>
          </a:p>
          <a:p>
            <a:pPr>
              <a:spcBef>
                <a:spcPts val="0"/>
              </a:spcBef>
              <a:buNone/>
            </a:pPr>
            <a:r>
              <a:rPr lang="en-US" altLang="zh-CN" sz="3200" dirty="0" smtClean="0">
                <a:latin typeface="Times New Roman" pitchFamily="18" charset="0"/>
                <a:cs typeface="Times New Roman" pitchFamily="18" charset="0"/>
              </a:rPr>
              <a:t>    </a:t>
            </a:r>
            <a:endParaRPr lang="en-US" altLang="zh-CN" sz="2800" b="1" dirty="0" smtClean="0">
              <a:latin typeface="Times New Roman" pitchFamily="18" charset="0"/>
              <a:cs typeface="Times New Roman" pitchFamily="18" charset="0"/>
            </a:endParaRPr>
          </a:p>
          <a:p>
            <a:pPr>
              <a:spcBef>
                <a:spcPts val="0"/>
              </a:spcBef>
              <a:buNone/>
            </a:pPr>
            <a:r>
              <a:rPr lang="en-US" altLang="zh-CN" sz="2800" dirty="0" smtClean="0">
                <a:latin typeface="Times New Roman" pitchFamily="18" charset="0"/>
                <a:cs typeface="Times New Roman" pitchFamily="18" charset="0"/>
              </a:rPr>
              <a:t>    </a:t>
            </a:r>
          </a:p>
          <a:p>
            <a:pPr>
              <a:spcBef>
                <a:spcPts val="0"/>
              </a:spcBef>
              <a:buNone/>
            </a:pPr>
            <a:r>
              <a:rPr lang="en-US" altLang="zh-CN" sz="2800" dirty="0" smtClean="0">
                <a:latin typeface="Times New Roman" pitchFamily="18" charset="0"/>
                <a:cs typeface="Times New Roman" pitchFamily="18" charset="0"/>
              </a:rPr>
              <a:t>   </a:t>
            </a:r>
            <a:br>
              <a:rPr lang="en-US" altLang="zh-CN" sz="2800" dirty="0" smtClean="0">
                <a:latin typeface="Times New Roman" pitchFamily="18" charset="0"/>
                <a:cs typeface="Times New Roman" pitchFamily="18" charset="0"/>
              </a:rPr>
            </a:br>
            <a:endParaRPr lang="en-US" altLang="zh-CN" sz="2800" dirty="0" smtClean="0">
              <a:latin typeface="Times New Roman" pitchFamily="18" charset="0"/>
              <a:cs typeface="Times New Roman" pitchFamily="18" charset="0"/>
            </a:endParaRPr>
          </a:p>
        </p:txBody>
      </p:sp>
      <p:sp>
        <p:nvSpPr>
          <p:cNvPr id="12" name="内容占位符 2"/>
          <p:cNvSpPr txBox="1">
            <a:spLocks/>
          </p:cNvSpPr>
          <p:nvPr/>
        </p:nvSpPr>
        <p:spPr>
          <a:xfrm>
            <a:off x="642910" y="2786058"/>
            <a:ext cx="8102756" cy="1714512"/>
          </a:xfrm>
          <a:prstGeom prst="rect">
            <a:avLst/>
          </a:prstGeom>
        </p:spPr>
        <p:txBody>
          <a:bodyPr vert="horz">
            <a:noAutofit/>
          </a:bodyPr>
          <a:lstStyle/>
          <a:p>
            <a:pPr marL="320040" marR="0" lvl="0" indent="-320040" algn="l" defTabSz="914400" rtl="0" eaLnBrk="1" fontAlgn="auto" latinLnBrk="0" hangingPunct="1">
              <a:lnSpc>
                <a:spcPct val="150000"/>
              </a:lnSpc>
              <a:spcBef>
                <a:spcPts val="3600"/>
              </a:spcBef>
              <a:spcAft>
                <a:spcPts val="0"/>
              </a:spcAft>
              <a:buClr>
                <a:schemeClr val="accent2"/>
              </a:buClr>
              <a:buSzPct val="60000"/>
              <a:buFont typeface="Wingdings"/>
              <a:buChar char=""/>
              <a:tabLst/>
              <a:defRPr/>
            </a:pPr>
            <a:r>
              <a:rPr kumimoji="0" lang="zh-CN" altLang="en-US" sz="3600" b="1" i="0"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rPr>
              <a:t>弦图</a:t>
            </a:r>
            <a:r>
              <a:rPr kumimoji="0" lang="en-US" altLang="zh-CN" sz="2800" b="0" i="0"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rPr>
              <a:t>(</a:t>
            </a:r>
            <a:r>
              <a:rPr kumimoji="0" lang="en-US" altLang="zh-CN" sz="2800" b="0" i="0" u="none" strike="noStrike" kern="1200" cap="none" spc="0" normalizeH="0" baseline="0" noProof="0" dirty="0" err="1" smtClean="0">
                <a:ln>
                  <a:noFill/>
                </a:ln>
                <a:solidFill>
                  <a:schemeClr val="tx1"/>
                </a:solidFill>
                <a:effectLst/>
                <a:uLnTx/>
                <a:uFillTx/>
                <a:latin typeface="Times New Roman" pitchFamily="18" charset="0"/>
                <a:ea typeface="仿宋" pitchFamily="49" charset="-122"/>
                <a:cs typeface="Times New Roman" pitchFamily="18" charset="0"/>
              </a:rPr>
              <a:t>chordal</a:t>
            </a:r>
            <a:r>
              <a:rPr kumimoji="0" lang="en-US" altLang="zh-CN" sz="2800" b="0" i="0"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rPr>
              <a:t> graph)</a:t>
            </a:r>
            <a:r>
              <a:rPr kumimoji="0" lang="zh-CN" altLang="en-US" sz="3200" b="1" i="0"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rPr>
              <a:t>：一个无向图称为弦图当图中</a:t>
            </a:r>
            <a:r>
              <a:rPr lang="zh-CN" altLang="en-US" sz="3200" b="1" dirty="0" smtClean="0">
                <a:latin typeface="Times New Roman" pitchFamily="18" charset="0"/>
                <a:ea typeface="仿宋" pitchFamily="49" charset="-122"/>
                <a:cs typeface="Times New Roman" pitchFamily="18" charset="0"/>
              </a:rPr>
              <a:t>任意</a:t>
            </a:r>
            <a:r>
              <a:rPr kumimoji="0" lang="zh-CN" altLang="en-US" sz="3200" b="1" i="0"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rPr>
              <a:t>长度大于</a:t>
            </a:r>
            <a:r>
              <a:rPr kumimoji="0" lang="en-US" altLang="zh-CN" sz="3200" i="0"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rPr>
              <a:t>3</a:t>
            </a:r>
            <a:r>
              <a:rPr kumimoji="0" lang="zh-CN" altLang="en-US" sz="3200" b="1" i="0"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rPr>
              <a:t>的环都至少有一个弦。</a:t>
            </a:r>
            <a:endParaRPr kumimoji="0" lang="en-US" altLang="zh-CN" sz="3200" b="0" i="0"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endParaRPr>
          </a:p>
          <a:p>
            <a:pPr marL="320040" marR="0" lvl="0" indent="-320040" algn="l" defTabSz="914400" rtl="0" eaLnBrk="1" fontAlgn="auto" latinLnBrk="0" hangingPunct="1">
              <a:lnSpc>
                <a:spcPct val="100000"/>
              </a:lnSpc>
              <a:spcBef>
                <a:spcPts val="0"/>
              </a:spcBef>
              <a:spcAft>
                <a:spcPts val="0"/>
              </a:spcAft>
              <a:buClr>
                <a:schemeClr val="accent2"/>
              </a:buClr>
              <a:buSzPct val="60000"/>
              <a:buFont typeface="Wingdings"/>
              <a:buNone/>
              <a:tabLst/>
              <a:defRPr/>
            </a:pPr>
            <a:r>
              <a:rPr kumimoji="0" lang="zh-CN" altLang="en-US" sz="2800" b="1"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  </a:t>
            </a:r>
            <a:endParaRPr kumimoji="0" lang="en-US" altLang="zh-CN" sz="28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endParaRPr>
          </a:p>
          <a:p>
            <a:pPr marL="320040" marR="0" lvl="0" indent="-320040" algn="l" defTabSz="914400" rtl="0" eaLnBrk="1" fontAlgn="auto" latinLnBrk="0" hangingPunct="1">
              <a:lnSpc>
                <a:spcPct val="100000"/>
              </a:lnSpc>
              <a:spcBef>
                <a:spcPts val="0"/>
              </a:spcBef>
              <a:spcAft>
                <a:spcPts val="0"/>
              </a:spcAft>
              <a:buClr>
                <a:schemeClr val="accent2"/>
              </a:buClr>
              <a:buSzPct val="60000"/>
              <a:buFont typeface="Wingdings"/>
              <a:buNone/>
              <a:tabLst/>
              <a:defRPr/>
            </a:pPr>
            <a:endParaRPr kumimoji="0" lang="en-US" altLang="zh-CN" sz="2800" b="1"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endParaRPr>
          </a:p>
          <a:p>
            <a:pPr marL="320040" marR="0" lvl="0" indent="-320040" algn="l" defTabSz="914400" rtl="0" eaLnBrk="1" fontAlgn="auto" latinLnBrk="0" hangingPunct="1">
              <a:lnSpc>
                <a:spcPct val="100000"/>
              </a:lnSpc>
              <a:spcBef>
                <a:spcPts val="0"/>
              </a:spcBef>
              <a:spcAft>
                <a:spcPts val="0"/>
              </a:spcAft>
              <a:buClr>
                <a:schemeClr val="accent2"/>
              </a:buClr>
              <a:buSzPct val="60000"/>
              <a:buFont typeface="Wingdings"/>
              <a:buNone/>
              <a:tabLst/>
              <a:defRPr/>
            </a:pPr>
            <a:endParaRPr kumimoji="0" lang="en-US" altLang="zh-CN" sz="28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endParaRPr>
          </a:p>
          <a:p>
            <a:pPr marL="320040" marR="0" lvl="0" indent="-320040" algn="l" defTabSz="914400" rtl="0" eaLnBrk="1" fontAlgn="auto" latinLnBrk="0" hangingPunct="1">
              <a:lnSpc>
                <a:spcPct val="100000"/>
              </a:lnSpc>
              <a:spcBef>
                <a:spcPts val="0"/>
              </a:spcBef>
              <a:spcAft>
                <a:spcPts val="0"/>
              </a:spcAft>
              <a:buClr>
                <a:schemeClr val="accent2"/>
              </a:buClr>
              <a:buSzPct val="60000"/>
              <a:buFont typeface="Wingdings"/>
              <a:buNone/>
              <a:tabLst/>
              <a:defRPr/>
            </a:pPr>
            <a:r>
              <a:rPr kumimoji="0" lang="en-US" altLang="zh-CN" sz="32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    </a:t>
            </a:r>
            <a:endParaRPr kumimoji="0" lang="en-US" altLang="zh-CN" sz="2800" b="1"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endParaRPr>
          </a:p>
          <a:p>
            <a:pPr marL="320040" marR="0" lvl="0" indent="-320040" algn="l" defTabSz="914400" rtl="0" eaLnBrk="1" fontAlgn="auto" latinLnBrk="0" hangingPunct="1">
              <a:lnSpc>
                <a:spcPct val="100000"/>
              </a:lnSpc>
              <a:spcBef>
                <a:spcPts val="0"/>
              </a:spcBef>
              <a:spcAft>
                <a:spcPts val="0"/>
              </a:spcAft>
              <a:buClr>
                <a:schemeClr val="accent2"/>
              </a:buClr>
              <a:buSzPct val="60000"/>
              <a:buFont typeface="Wingdings"/>
              <a:buNone/>
              <a:tabLst/>
              <a:defRPr/>
            </a:pPr>
            <a:r>
              <a:rPr kumimoji="0" lang="en-US" altLang="zh-CN" sz="28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    </a:t>
            </a:r>
          </a:p>
          <a:p>
            <a:pPr marL="320040" marR="0" lvl="0" indent="-320040" algn="l" defTabSz="914400" rtl="0" eaLnBrk="1" fontAlgn="auto" latinLnBrk="0" hangingPunct="1">
              <a:lnSpc>
                <a:spcPct val="100000"/>
              </a:lnSpc>
              <a:spcBef>
                <a:spcPts val="0"/>
              </a:spcBef>
              <a:spcAft>
                <a:spcPts val="0"/>
              </a:spcAft>
              <a:buClr>
                <a:schemeClr val="accent2"/>
              </a:buClr>
              <a:buSzPct val="60000"/>
              <a:buFont typeface="Wingdings"/>
              <a:buNone/>
              <a:tabLst/>
              <a:defRPr/>
            </a:pPr>
            <a:r>
              <a:rPr kumimoji="0" lang="en-US" altLang="zh-CN" sz="28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   </a:t>
            </a:r>
            <a:br>
              <a:rPr kumimoji="0" lang="en-US" altLang="zh-CN" sz="28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br>
            <a:endParaRPr kumimoji="0" lang="en-US" altLang="zh-CN" sz="28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endParaRPr>
          </a:p>
        </p:txBody>
      </p:sp>
      <p:grpSp>
        <p:nvGrpSpPr>
          <p:cNvPr id="39" name="组合 38"/>
          <p:cNvGrpSpPr/>
          <p:nvPr/>
        </p:nvGrpSpPr>
        <p:grpSpPr>
          <a:xfrm>
            <a:off x="1624612" y="4500570"/>
            <a:ext cx="2090132" cy="1857388"/>
            <a:chOff x="1624612" y="4500570"/>
            <a:chExt cx="2037124" cy="1584888"/>
          </a:xfrm>
        </p:grpSpPr>
        <p:cxnSp>
          <p:nvCxnSpPr>
            <p:cNvPr id="37" name="直接连接符 36"/>
            <p:cNvCxnSpPr/>
            <p:nvPr/>
          </p:nvCxnSpPr>
          <p:spPr>
            <a:xfrm rot="16200000" flipH="1">
              <a:off x="3052044" y="4709827"/>
              <a:ext cx="581026" cy="43211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rot="16200000" flipH="1">
              <a:off x="1671708" y="5445532"/>
              <a:ext cx="581026" cy="43211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1714480" y="5286388"/>
              <a:ext cx="1906347" cy="166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rot="5400000">
              <a:off x="3044453" y="5407093"/>
              <a:ext cx="614988" cy="42948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rot="5400000">
              <a:off x="1621728" y="4736198"/>
              <a:ext cx="614988" cy="42948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2071670" y="5965345"/>
              <a:ext cx="1148483" cy="16993"/>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2084625" y="4617238"/>
              <a:ext cx="1148483" cy="16993"/>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7" name="椭圆 6"/>
            <p:cNvSpPr/>
            <p:nvPr/>
          </p:nvSpPr>
          <p:spPr>
            <a:xfrm>
              <a:off x="2000232" y="4500570"/>
              <a:ext cx="214314" cy="214314"/>
            </a:xfrm>
            <a:prstGeom prst="ellipse">
              <a:avLst/>
            </a:prstGeom>
            <a:solidFill>
              <a:srgbClr val="0070C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3018794" y="4500570"/>
              <a:ext cx="214314" cy="214314"/>
            </a:xfrm>
            <a:prstGeom prst="ellipse">
              <a:avLst/>
            </a:prstGeom>
            <a:solidFill>
              <a:srgbClr val="0070C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1624612" y="5201698"/>
              <a:ext cx="214314" cy="214314"/>
            </a:xfrm>
            <a:prstGeom prst="ellipse">
              <a:avLst/>
            </a:prstGeom>
            <a:solidFill>
              <a:srgbClr val="0070C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3447422" y="5143512"/>
              <a:ext cx="214314" cy="214314"/>
            </a:xfrm>
            <a:prstGeom prst="ellipse">
              <a:avLst/>
            </a:prstGeom>
            <a:solidFill>
              <a:srgbClr val="0070C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2071670" y="5857892"/>
              <a:ext cx="214314" cy="214314"/>
            </a:xfrm>
            <a:prstGeom prst="ellipse">
              <a:avLst/>
            </a:prstGeom>
            <a:solidFill>
              <a:srgbClr val="0070C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3018794" y="5871144"/>
              <a:ext cx="214314" cy="214314"/>
            </a:xfrm>
            <a:prstGeom prst="ellipse">
              <a:avLst/>
            </a:prstGeom>
            <a:solidFill>
              <a:srgbClr val="0070C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1" name="直接连接符 30"/>
            <p:cNvCxnSpPr/>
            <p:nvPr/>
          </p:nvCxnSpPr>
          <p:spPr>
            <a:xfrm rot="10800000" flipV="1">
              <a:off x="2294354" y="5316928"/>
              <a:ext cx="1192824" cy="638609"/>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rot="10800000" flipV="1">
              <a:off x="1838927" y="4643446"/>
              <a:ext cx="1192824" cy="638609"/>
            </a:xfrm>
            <a:prstGeom prst="line">
              <a:avLst/>
            </a:prstGeom>
            <a:ln w="38100"/>
          </p:spPr>
          <p:style>
            <a:lnRef idx="1">
              <a:schemeClr val="accent1"/>
            </a:lnRef>
            <a:fillRef idx="0">
              <a:schemeClr val="accent1"/>
            </a:fillRef>
            <a:effectRef idx="0">
              <a:schemeClr val="accent1"/>
            </a:effectRef>
            <a:fontRef idx="minor">
              <a:schemeClr val="tx1"/>
            </a:fontRef>
          </p:style>
        </p:cxnSp>
      </p:grpSp>
      <p:cxnSp>
        <p:nvCxnSpPr>
          <p:cNvPr id="41" name="直接连接符 40"/>
          <p:cNvCxnSpPr/>
          <p:nvPr/>
        </p:nvCxnSpPr>
        <p:spPr>
          <a:xfrm rot="16200000" flipH="1">
            <a:off x="6332945" y="4777332"/>
            <a:ext cx="680926" cy="443361"/>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rot="16200000" flipH="1">
            <a:off x="4916691" y="5639532"/>
            <a:ext cx="680926" cy="443361"/>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5002966" y="5421499"/>
            <a:ext cx="1955952" cy="19553"/>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rot="5400000">
            <a:off x="6322679" y="5594292"/>
            <a:ext cx="720727" cy="440661"/>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rot="5400000">
            <a:off x="4862933" y="4808045"/>
            <a:ext cx="720727" cy="440661"/>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5369451" y="6217193"/>
            <a:ext cx="1178368" cy="1991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5382743" y="4637297"/>
            <a:ext cx="1178368" cy="1991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48" name="椭圆 47"/>
          <p:cNvSpPr/>
          <p:nvPr/>
        </p:nvSpPr>
        <p:spPr>
          <a:xfrm>
            <a:off x="5296154" y="4500570"/>
            <a:ext cx="219891" cy="251162"/>
          </a:xfrm>
          <a:prstGeom prst="ellipse">
            <a:avLst/>
          </a:prstGeom>
          <a:solidFill>
            <a:srgbClr val="0070C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p:cNvSpPr/>
          <p:nvPr/>
        </p:nvSpPr>
        <p:spPr>
          <a:xfrm>
            <a:off x="6341220" y="4500570"/>
            <a:ext cx="219891" cy="251162"/>
          </a:xfrm>
          <a:prstGeom prst="ellipse">
            <a:avLst/>
          </a:prstGeom>
          <a:solidFill>
            <a:srgbClr val="0070C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椭圆 49"/>
          <p:cNvSpPr/>
          <p:nvPr/>
        </p:nvSpPr>
        <p:spPr>
          <a:xfrm>
            <a:off x="4910760" y="5322247"/>
            <a:ext cx="219891" cy="251162"/>
          </a:xfrm>
          <a:prstGeom prst="ellipse">
            <a:avLst/>
          </a:prstGeom>
          <a:solidFill>
            <a:srgbClr val="0070C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椭圆 50"/>
          <p:cNvSpPr/>
          <p:nvPr/>
        </p:nvSpPr>
        <p:spPr>
          <a:xfrm>
            <a:off x="6781001" y="5254057"/>
            <a:ext cx="219891" cy="251162"/>
          </a:xfrm>
          <a:prstGeom prst="ellipse">
            <a:avLst/>
          </a:prstGeom>
          <a:solidFill>
            <a:srgbClr val="0070C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椭圆 51"/>
          <p:cNvSpPr/>
          <p:nvPr/>
        </p:nvSpPr>
        <p:spPr>
          <a:xfrm>
            <a:off x="5369451" y="6091265"/>
            <a:ext cx="219891" cy="251162"/>
          </a:xfrm>
          <a:prstGeom prst="ellipse">
            <a:avLst/>
          </a:prstGeom>
          <a:solidFill>
            <a:srgbClr val="0070C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椭圆 52"/>
          <p:cNvSpPr/>
          <p:nvPr/>
        </p:nvSpPr>
        <p:spPr>
          <a:xfrm>
            <a:off x="6341220" y="6106796"/>
            <a:ext cx="219891" cy="251162"/>
          </a:xfrm>
          <a:prstGeom prst="ellipse">
            <a:avLst/>
          </a:prstGeom>
          <a:solidFill>
            <a:srgbClr val="0070C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4" name="直接连接符 53"/>
          <p:cNvCxnSpPr/>
          <p:nvPr/>
        </p:nvCxnSpPr>
        <p:spPr>
          <a:xfrm rot="10800000" flipV="1">
            <a:off x="5597929" y="5457290"/>
            <a:ext cx="1223862" cy="748409"/>
          </a:xfrm>
          <a:prstGeom prst="line">
            <a:avLst/>
          </a:prstGeom>
          <a:ln w="38100"/>
        </p:spPr>
        <p:style>
          <a:lnRef idx="1">
            <a:schemeClr val="accent1"/>
          </a:lnRef>
          <a:fillRef idx="0">
            <a:schemeClr val="accent1"/>
          </a:fillRef>
          <a:effectRef idx="0">
            <a:schemeClr val="accent1"/>
          </a:effectRef>
          <a:fontRef idx="minor">
            <a:schemeClr val="tx1"/>
          </a:fontRef>
        </p:style>
      </p:cxn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000" dirty="0" smtClean="0">
                <a:latin typeface="华文行楷" pitchFamily="2" charset="-122"/>
                <a:ea typeface="华文行楷" pitchFamily="2" charset="-122"/>
              </a:rPr>
              <a:t>弦图的概念</a:t>
            </a:r>
            <a:endParaRPr lang="zh-CN" altLang="en-US" sz="4000" dirty="0">
              <a:latin typeface="华文行楷" pitchFamily="2" charset="-122"/>
              <a:ea typeface="华文行楷" pitchFamily="2" charset="-122"/>
            </a:endParaRPr>
          </a:p>
        </p:txBody>
      </p:sp>
      <p:sp>
        <p:nvSpPr>
          <p:cNvPr id="3" name="内容占位符 2"/>
          <p:cNvSpPr>
            <a:spLocks noGrp="1"/>
          </p:cNvSpPr>
          <p:nvPr>
            <p:ph sz="quarter" idx="1"/>
          </p:nvPr>
        </p:nvSpPr>
        <p:spPr>
          <a:xfrm>
            <a:off x="612648" y="1878492"/>
            <a:ext cx="8102756" cy="979004"/>
          </a:xfrm>
        </p:spPr>
        <p:txBody>
          <a:bodyPr>
            <a:noAutofit/>
          </a:bodyPr>
          <a:lstStyle/>
          <a:p>
            <a:pPr>
              <a:lnSpc>
                <a:spcPct val="150000"/>
              </a:lnSpc>
              <a:spcBef>
                <a:spcPts val="3600"/>
              </a:spcBef>
            </a:pPr>
            <a:r>
              <a:rPr lang="zh-CN" altLang="en-US" sz="3600" b="1" dirty="0" smtClean="0">
                <a:latin typeface="Times New Roman" pitchFamily="18" charset="0"/>
                <a:ea typeface="仿宋" pitchFamily="49" charset="-122"/>
                <a:cs typeface="Times New Roman" pitchFamily="18" charset="0"/>
              </a:rPr>
              <a:t>弦</a:t>
            </a:r>
            <a:r>
              <a:rPr lang="en-US" altLang="zh-CN" sz="2800" dirty="0" smtClean="0">
                <a:latin typeface="Times New Roman" pitchFamily="18" charset="0"/>
                <a:ea typeface="仿宋" pitchFamily="49" charset="-122"/>
                <a:cs typeface="Times New Roman" pitchFamily="18" charset="0"/>
              </a:rPr>
              <a:t>(chord)</a:t>
            </a:r>
            <a:r>
              <a:rPr lang="zh-CN" altLang="en-US" sz="3200" b="1" dirty="0" smtClean="0">
                <a:latin typeface="Times New Roman" pitchFamily="18" charset="0"/>
                <a:ea typeface="仿宋" pitchFamily="49" charset="-122"/>
                <a:cs typeface="Times New Roman" pitchFamily="18" charset="0"/>
              </a:rPr>
              <a:t>：连接环中不相邻的两个点的边。</a:t>
            </a:r>
            <a:endParaRPr lang="en-US" altLang="zh-CN" sz="3200" dirty="0" smtClean="0">
              <a:latin typeface="Times New Roman" pitchFamily="18" charset="0"/>
              <a:ea typeface="仿宋" pitchFamily="49" charset="-122"/>
              <a:cs typeface="Times New Roman" pitchFamily="18" charset="0"/>
            </a:endParaRPr>
          </a:p>
          <a:p>
            <a:pPr>
              <a:spcBef>
                <a:spcPts val="0"/>
              </a:spcBef>
              <a:buNone/>
            </a:pPr>
            <a:r>
              <a:rPr lang="zh-CN" altLang="en-US" sz="2800" b="1" dirty="0" smtClean="0">
                <a:latin typeface="Times New Roman" pitchFamily="18" charset="0"/>
                <a:cs typeface="Times New Roman" pitchFamily="18" charset="0"/>
              </a:rPr>
              <a:t>  </a:t>
            </a:r>
            <a:endParaRPr lang="en-US" altLang="zh-CN" sz="2800" dirty="0" smtClean="0">
              <a:latin typeface="Times New Roman" pitchFamily="18" charset="0"/>
              <a:cs typeface="Times New Roman" pitchFamily="18" charset="0"/>
            </a:endParaRPr>
          </a:p>
          <a:p>
            <a:pPr>
              <a:spcBef>
                <a:spcPts val="0"/>
              </a:spcBef>
              <a:buNone/>
            </a:pPr>
            <a:endParaRPr lang="en-US" altLang="zh-CN" sz="2800" b="1" dirty="0" smtClean="0">
              <a:latin typeface="Times New Roman" pitchFamily="18" charset="0"/>
              <a:cs typeface="Times New Roman" pitchFamily="18" charset="0"/>
            </a:endParaRPr>
          </a:p>
          <a:p>
            <a:pPr>
              <a:spcBef>
                <a:spcPts val="0"/>
              </a:spcBef>
              <a:buNone/>
            </a:pPr>
            <a:endParaRPr lang="en-US" altLang="zh-CN" sz="2800" dirty="0" smtClean="0">
              <a:latin typeface="Times New Roman" pitchFamily="18" charset="0"/>
              <a:cs typeface="Times New Roman" pitchFamily="18" charset="0"/>
            </a:endParaRPr>
          </a:p>
          <a:p>
            <a:pPr>
              <a:spcBef>
                <a:spcPts val="0"/>
              </a:spcBef>
              <a:buNone/>
            </a:pPr>
            <a:r>
              <a:rPr lang="en-US" altLang="zh-CN" sz="3200" dirty="0" smtClean="0">
                <a:latin typeface="Times New Roman" pitchFamily="18" charset="0"/>
                <a:cs typeface="Times New Roman" pitchFamily="18" charset="0"/>
              </a:rPr>
              <a:t>    </a:t>
            </a:r>
            <a:endParaRPr lang="en-US" altLang="zh-CN" sz="2800" b="1" dirty="0" smtClean="0">
              <a:latin typeface="Times New Roman" pitchFamily="18" charset="0"/>
              <a:cs typeface="Times New Roman" pitchFamily="18" charset="0"/>
            </a:endParaRPr>
          </a:p>
          <a:p>
            <a:pPr>
              <a:spcBef>
                <a:spcPts val="0"/>
              </a:spcBef>
              <a:buNone/>
            </a:pPr>
            <a:r>
              <a:rPr lang="en-US" altLang="zh-CN" sz="2800" dirty="0" smtClean="0">
                <a:latin typeface="Times New Roman" pitchFamily="18" charset="0"/>
                <a:cs typeface="Times New Roman" pitchFamily="18" charset="0"/>
              </a:rPr>
              <a:t>    </a:t>
            </a:r>
          </a:p>
          <a:p>
            <a:pPr>
              <a:spcBef>
                <a:spcPts val="0"/>
              </a:spcBef>
              <a:buNone/>
            </a:pPr>
            <a:r>
              <a:rPr lang="en-US" altLang="zh-CN" sz="2800" dirty="0" smtClean="0">
                <a:latin typeface="Times New Roman" pitchFamily="18" charset="0"/>
                <a:cs typeface="Times New Roman" pitchFamily="18" charset="0"/>
              </a:rPr>
              <a:t>   </a:t>
            </a:r>
            <a:br>
              <a:rPr lang="en-US" altLang="zh-CN" sz="2800" dirty="0" smtClean="0">
                <a:latin typeface="Times New Roman" pitchFamily="18" charset="0"/>
                <a:cs typeface="Times New Roman" pitchFamily="18" charset="0"/>
              </a:rPr>
            </a:br>
            <a:endParaRPr lang="en-US" altLang="zh-CN" sz="2800" dirty="0" smtClean="0">
              <a:latin typeface="Times New Roman" pitchFamily="18" charset="0"/>
              <a:cs typeface="Times New Roman" pitchFamily="18" charset="0"/>
            </a:endParaRPr>
          </a:p>
        </p:txBody>
      </p:sp>
      <p:sp>
        <p:nvSpPr>
          <p:cNvPr id="12" name="内容占位符 2"/>
          <p:cNvSpPr txBox="1">
            <a:spLocks/>
          </p:cNvSpPr>
          <p:nvPr/>
        </p:nvSpPr>
        <p:spPr>
          <a:xfrm>
            <a:off x="642910" y="2786058"/>
            <a:ext cx="8102756" cy="1714512"/>
          </a:xfrm>
          <a:prstGeom prst="rect">
            <a:avLst/>
          </a:prstGeom>
        </p:spPr>
        <p:txBody>
          <a:bodyPr vert="horz">
            <a:noAutofit/>
          </a:bodyPr>
          <a:lstStyle/>
          <a:p>
            <a:pPr marL="320040" marR="0" lvl="0" indent="-320040" algn="l" defTabSz="914400" rtl="0" eaLnBrk="1" fontAlgn="auto" latinLnBrk="0" hangingPunct="1">
              <a:lnSpc>
                <a:spcPct val="150000"/>
              </a:lnSpc>
              <a:spcBef>
                <a:spcPts val="3600"/>
              </a:spcBef>
              <a:spcAft>
                <a:spcPts val="0"/>
              </a:spcAft>
              <a:buClr>
                <a:schemeClr val="accent2"/>
              </a:buClr>
              <a:buSzPct val="60000"/>
              <a:buFont typeface="Wingdings"/>
              <a:buChar char=""/>
              <a:tabLst/>
              <a:defRPr/>
            </a:pPr>
            <a:r>
              <a:rPr kumimoji="0" lang="zh-CN" altLang="en-US" sz="3600" b="1" i="0"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rPr>
              <a:t>弦图</a:t>
            </a:r>
            <a:r>
              <a:rPr kumimoji="0" lang="en-US" altLang="zh-CN" sz="2800" b="0" i="0"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rPr>
              <a:t>(</a:t>
            </a:r>
            <a:r>
              <a:rPr kumimoji="0" lang="en-US" altLang="zh-CN" sz="2800" b="0" i="0" u="none" strike="noStrike" kern="1200" cap="none" spc="0" normalizeH="0" baseline="0" noProof="0" dirty="0" err="1" smtClean="0">
                <a:ln>
                  <a:noFill/>
                </a:ln>
                <a:solidFill>
                  <a:schemeClr val="tx1"/>
                </a:solidFill>
                <a:effectLst/>
                <a:uLnTx/>
                <a:uFillTx/>
                <a:latin typeface="Times New Roman" pitchFamily="18" charset="0"/>
                <a:ea typeface="仿宋" pitchFamily="49" charset="-122"/>
                <a:cs typeface="Times New Roman" pitchFamily="18" charset="0"/>
              </a:rPr>
              <a:t>chordal</a:t>
            </a:r>
            <a:r>
              <a:rPr kumimoji="0" lang="en-US" altLang="zh-CN" sz="2800" b="0" i="0"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rPr>
              <a:t> graph)</a:t>
            </a:r>
            <a:r>
              <a:rPr kumimoji="0" lang="zh-CN" altLang="en-US" sz="3200" b="1" i="0"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rPr>
              <a:t>：一个无向图称为弦图当图中</a:t>
            </a:r>
            <a:r>
              <a:rPr lang="zh-CN" altLang="en-US" sz="3200" b="1" dirty="0" smtClean="0">
                <a:latin typeface="Times New Roman" pitchFamily="18" charset="0"/>
                <a:ea typeface="仿宋" pitchFamily="49" charset="-122"/>
                <a:cs typeface="Times New Roman" pitchFamily="18" charset="0"/>
              </a:rPr>
              <a:t>任意</a:t>
            </a:r>
            <a:r>
              <a:rPr kumimoji="0" lang="zh-CN" altLang="en-US" sz="3200" b="1" i="0"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rPr>
              <a:t>长度大于</a:t>
            </a:r>
            <a:r>
              <a:rPr kumimoji="0" lang="en-US" altLang="zh-CN" sz="3200" i="0"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rPr>
              <a:t>3</a:t>
            </a:r>
            <a:r>
              <a:rPr kumimoji="0" lang="zh-CN" altLang="en-US" sz="3200" b="1" i="0"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rPr>
              <a:t>的环都至少有一个弦。</a:t>
            </a:r>
            <a:endParaRPr kumimoji="0" lang="en-US" altLang="zh-CN" sz="3200" b="0" i="0"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endParaRPr>
          </a:p>
          <a:p>
            <a:pPr marL="320040" marR="0" lvl="0" indent="-320040" algn="l" defTabSz="914400" rtl="0" eaLnBrk="1" fontAlgn="auto" latinLnBrk="0" hangingPunct="1">
              <a:lnSpc>
                <a:spcPct val="100000"/>
              </a:lnSpc>
              <a:spcBef>
                <a:spcPts val="0"/>
              </a:spcBef>
              <a:spcAft>
                <a:spcPts val="0"/>
              </a:spcAft>
              <a:buClr>
                <a:schemeClr val="accent2"/>
              </a:buClr>
              <a:buSzPct val="60000"/>
              <a:buFont typeface="Wingdings"/>
              <a:buNone/>
              <a:tabLst/>
              <a:defRPr/>
            </a:pPr>
            <a:r>
              <a:rPr kumimoji="0" lang="zh-CN" altLang="en-US" sz="2800" b="1"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  </a:t>
            </a:r>
            <a:endParaRPr kumimoji="0" lang="en-US" altLang="zh-CN" sz="28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endParaRPr>
          </a:p>
          <a:p>
            <a:pPr marL="320040" marR="0" lvl="0" indent="-320040" algn="l" defTabSz="914400" rtl="0" eaLnBrk="1" fontAlgn="auto" latinLnBrk="0" hangingPunct="1">
              <a:lnSpc>
                <a:spcPct val="100000"/>
              </a:lnSpc>
              <a:spcBef>
                <a:spcPts val="0"/>
              </a:spcBef>
              <a:spcAft>
                <a:spcPts val="0"/>
              </a:spcAft>
              <a:buClr>
                <a:schemeClr val="accent2"/>
              </a:buClr>
              <a:buSzPct val="60000"/>
              <a:buFont typeface="Wingdings"/>
              <a:buNone/>
              <a:tabLst/>
              <a:defRPr/>
            </a:pPr>
            <a:endParaRPr kumimoji="0" lang="en-US" altLang="zh-CN" sz="2800" b="1"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endParaRPr>
          </a:p>
          <a:p>
            <a:pPr marL="320040" marR="0" lvl="0" indent="-320040" algn="l" defTabSz="914400" rtl="0" eaLnBrk="1" fontAlgn="auto" latinLnBrk="0" hangingPunct="1">
              <a:lnSpc>
                <a:spcPct val="100000"/>
              </a:lnSpc>
              <a:spcBef>
                <a:spcPts val="0"/>
              </a:spcBef>
              <a:spcAft>
                <a:spcPts val="0"/>
              </a:spcAft>
              <a:buClr>
                <a:schemeClr val="accent2"/>
              </a:buClr>
              <a:buSzPct val="60000"/>
              <a:buFont typeface="Wingdings"/>
              <a:buNone/>
              <a:tabLst/>
              <a:defRPr/>
            </a:pPr>
            <a:endParaRPr kumimoji="0" lang="en-US" altLang="zh-CN" sz="28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endParaRPr>
          </a:p>
          <a:p>
            <a:pPr marL="320040" marR="0" lvl="0" indent="-320040" algn="l" defTabSz="914400" rtl="0" eaLnBrk="1" fontAlgn="auto" latinLnBrk="0" hangingPunct="1">
              <a:lnSpc>
                <a:spcPct val="100000"/>
              </a:lnSpc>
              <a:spcBef>
                <a:spcPts val="0"/>
              </a:spcBef>
              <a:spcAft>
                <a:spcPts val="0"/>
              </a:spcAft>
              <a:buClr>
                <a:schemeClr val="accent2"/>
              </a:buClr>
              <a:buSzPct val="60000"/>
              <a:buFont typeface="Wingdings"/>
              <a:buNone/>
              <a:tabLst/>
              <a:defRPr/>
            </a:pPr>
            <a:r>
              <a:rPr kumimoji="0" lang="en-US" altLang="zh-CN" sz="32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    </a:t>
            </a:r>
            <a:endParaRPr kumimoji="0" lang="en-US" altLang="zh-CN" sz="2800" b="1"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endParaRPr>
          </a:p>
          <a:p>
            <a:pPr marL="320040" marR="0" lvl="0" indent="-320040" algn="l" defTabSz="914400" rtl="0" eaLnBrk="1" fontAlgn="auto" latinLnBrk="0" hangingPunct="1">
              <a:lnSpc>
                <a:spcPct val="100000"/>
              </a:lnSpc>
              <a:spcBef>
                <a:spcPts val="0"/>
              </a:spcBef>
              <a:spcAft>
                <a:spcPts val="0"/>
              </a:spcAft>
              <a:buClr>
                <a:schemeClr val="accent2"/>
              </a:buClr>
              <a:buSzPct val="60000"/>
              <a:buFont typeface="Wingdings"/>
              <a:buNone/>
              <a:tabLst/>
              <a:defRPr/>
            </a:pPr>
            <a:r>
              <a:rPr kumimoji="0" lang="en-US" altLang="zh-CN" sz="28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    </a:t>
            </a:r>
          </a:p>
          <a:p>
            <a:pPr marL="320040" marR="0" lvl="0" indent="-320040" algn="l" defTabSz="914400" rtl="0" eaLnBrk="1" fontAlgn="auto" latinLnBrk="0" hangingPunct="1">
              <a:lnSpc>
                <a:spcPct val="100000"/>
              </a:lnSpc>
              <a:spcBef>
                <a:spcPts val="0"/>
              </a:spcBef>
              <a:spcAft>
                <a:spcPts val="0"/>
              </a:spcAft>
              <a:buClr>
                <a:schemeClr val="accent2"/>
              </a:buClr>
              <a:buSzPct val="60000"/>
              <a:buFont typeface="Wingdings"/>
              <a:buNone/>
              <a:tabLst/>
              <a:defRPr/>
            </a:pPr>
            <a:r>
              <a:rPr kumimoji="0" lang="en-US" altLang="zh-CN" sz="28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   </a:t>
            </a:r>
            <a:br>
              <a:rPr kumimoji="0" lang="en-US" altLang="zh-CN" sz="28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br>
            <a:endParaRPr kumimoji="0" lang="en-US" altLang="zh-CN" sz="28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endParaRPr>
          </a:p>
        </p:txBody>
      </p:sp>
      <p:sp>
        <p:nvSpPr>
          <p:cNvPr id="7" name="内容占位符 2"/>
          <p:cNvSpPr txBox="1">
            <a:spLocks/>
          </p:cNvSpPr>
          <p:nvPr/>
        </p:nvSpPr>
        <p:spPr>
          <a:xfrm>
            <a:off x="642910" y="4379020"/>
            <a:ext cx="8102756" cy="1714512"/>
          </a:xfrm>
          <a:prstGeom prst="rect">
            <a:avLst/>
          </a:prstGeom>
        </p:spPr>
        <p:txBody>
          <a:bodyPr vert="horz">
            <a:noAutofit/>
          </a:bodyPr>
          <a:lstStyle/>
          <a:p>
            <a:pPr marL="320040" marR="0" lvl="0" indent="-320040" algn="l" defTabSz="914400" rtl="0" eaLnBrk="1" fontAlgn="auto" latinLnBrk="0" hangingPunct="1">
              <a:lnSpc>
                <a:spcPct val="150000"/>
              </a:lnSpc>
              <a:spcBef>
                <a:spcPts val="3600"/>
              </a:spcBef>
              <a:spcAft>
                <a:spcPts val="0"/>
              </a:spcAft>
              <a:buClr>
                <a:schemeClr val="accent2"/>
              </a:buClr>
              <a:buSzPct val="60000"/>
              <a:buFont typeface="Wingdings"/>
              <a:buChar char=""/>
              <a:tabLst/>
              <a:defRPr/>
            </a:pPr>
            <a:r>
              <a:rPr kumimoji="0" lang="zh-CN" altLang="en-US" sz="3200" b="1" i="0"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rPr>
              <a:t>弦图的每一个诱导子图一定是弦图。</a:t>
            </a:r>
            <a:endParaRPr lang="en-US" altLang="zh-CN" sz="3200" b="1" dirty="0" smtClean="0">
              <a:latin typeface="Times New Roman" pitchFamily="18" charset="0"/>
              <a:ea typeface="仿宋" pitchFamily="49" charset="-122"/>
              <a:cs typeface="Times New Roman" pitchFamily="18" charset="0"/>
            </a:endParaRPr>
          </a:p>
          <a:p>
            <a:pPr marL="320040" marR="0" lvl="0" indent="-320040" algn="l" defTabSz="914400" rtl="0" eaLnBrk="1" fontAlgn="auto" latinLnBrk="0" hangingPunct="1">
              <a:lnSpc>
                <a:spcPct val="150000"/>
              </a:lnSpc>
              <a:spcAft>
                <a:spcPts val="0"/>
              </a:spcAft>
              <a:buClr>
                <a:schemeClr val="accent2"/>
              </a:buClr>
              <a:buSzPct val="60000"/>
              <a:buFont typeface="Wingdings"/>
              <a:buChar char=""/>
              <a:tabLst/>
              <a:defRPr/>
            </a:pPr>
            <a:r>
              <a:rPr kumimoji="0" lang="zh-CN" altLang="en-US" sz="3200" b="1" i="0"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rPr>
              <a:t>弦图的任一个诱导子图不同构于</a:t>
            </a:r>
            <a:r>
              <a:rPr kumimoji="0" lang="en-US" altLang="zh-CN" sz="3200" b="0" i="1" u="none" strike="noStrike" kern="1200" cap="none" spc="0" normalizeH="0" baseline="0" noProof="0" dirty="0" err="1" smtClean="0">
                <a:ln>
                  <a:noFill/>
                </a:ln>
                <a:solidFill>
                  <a:schemeClr val="tx1"/>
                </a:solidFill>
                <a:effectLst/>
                <a:uLnTx/>
                <a:uFillTx/>
                <a:latin typeface="Times New Roman" pitchFamily="18" charset="0"/>
                <a:ea typeface="仿宋" pitchFamily="49" charset="-122"/>
                <a:cs typeface="Times New Roman" pitchFamily="18" charset="0"/>
              </a:rPr>
              <a:t>C</a:t>
            </a:r>
            <a:r>
              <a:rPr kumimoji="0" lang="en-US" altLang="zh-CN" sz="3200" b="0" i="1" u="none" strike="noStrike" kern="1200" cap="none" spc="0" normalizeH="0" baseline="-25000" noProof="0" dirty="0" err="1" smtClean="0">
                <a:ln>
                  <a:noFill/>
                </a:ln>
                <a:solidFill>
                  <a:schemeClr val="tx1"/>
                </a:solidFill>
                <a:effectLst/>
                <a:uLnTx/>
                <a:uFillTx/>
                <a:latin typeface="Times New Roman" pitchFamily="18" charset="0"/>
                <a:ea typeface="仿宋" pitchFamily="49" charset="-122"/>
                <a:cs typeface="Times New Roman" pitchFamily="18" charset="0"/>
              </a:rPr>
              <a:t>n</a:t>
            </a:r>
            <a:r>
              <a:rPr lang="en-US" altLang="zh-CN" sz="3200" dirty="0" smtClean="0">
                <a:latin typeface="Times New Roman" pitchFamily="18" charset="0"/>
                <a:ea typeface="仿宋" pitchFamily="49" charset="-122"/>
                <a:cs typeface="Times New Roman" pitchFamily="18" charset="0"/>
              </a:rPr>
              <a:t> (</a:t>
            </a:r>
            <a:r>
              <a:rPr lang="en-US" altLang="zh-CN" sz="3200" i="1" dirty="0" smtClean="0">
                <a:latin typeface="Times New Roman" pitchFamily="18" charset="0"/>
                <a:ea typeface="仿宋" pitchFamily="49" charset="-122"/>
                <a:cs typeface="Times New Roman" pitchFamily="18" charset="0"/>
              </a:rPr>
              <a:t>n</a:t>
            </a:r>
            <a:r>
              <a:rPr lang="en-US" altLang="zh-CN" sz="3200" dirty="0" smtClean="0">
                <a:latin typeface="Times New Roman" pitchFamily="18" charset="0"/>
                <a:ea typeface="仿宋" pitchFamily="49" charset="-122"/>
                <a:cs typeface="Times New Roman" pitchFamily="18" charset="0"/>
              </a:rPr>
              <a:t> &gt; 3)</a:t>
            </a:r>
            <a:endParaRPr kumimoji="0" lang="en-US" altLang="zh-CN" sz="3200" b="0" i="1"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endParaRPr>
          </a:p>
          <a:p>
            <a:pPr marL="320040" marR="0" lvl="0" indent="-320040" algn="l" defTabSz="914400" rtl="0" eaLnBrk="1" fontAlgn="auto" latinLnBrk="0" hangingPunct="1">
              <a:lnSpc>
                <a:spcPct val="100000"/>
              </a:lnSpc>
              <a:spcBef>
                <a:spcPts val="0"/>
              </a:spcBef>
              <a:spcAft>
                <a:spcPts val="0"/>
              </a:spcAft>
              <a:buClr>
                <a:schemeClr val="accent2"/>
              </a:buClr>
              <a:buSzPct val="60000"/>
              <a:buFont typeface="Wingdings"/>
              <a:buNone/>
              <a:tabLst/>
              <a:defRPr/>
            </a:pPr>
            <a:r>
              <a:rPr kumimoji="0" lang="zh-CN" altLang="en-US" sz="2800" b="1"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  </a:t>
            </a:r>
            <a:endParaRPr kumimoji="0" lang="en-US" altLang="zh-CN" sz="28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endParaRPr>
          </a:p>
          <a:p>
            <a:pPr marL="320040" marR="0" lvl="0" indent="-320040" algn="l" defTabSz="914400" rtl="0" eaLnBrk="1" fontAlgn="auto" latinLnBrk="0" hangingPunct="1">
              <a:lnSpc>
                <a:spcPct val="100000"/>
              </a:lnSpc>
              <a:spcBef>
                <a:spcPts val="0"/>
              </a:spcBef>
              <a:spcAft>
                <a:spcPts val="0"/>
              </a:spcAft>
              <a:buClr>
                <a:schemeClr val="accent2"/>
              </a:buClr>
              <a:buSzPct val="60000"/>
              <a:buFont typeface="Wingdings"/>
              <a:buNone/>
              <a:tabLst/>
              <a:defRPr/>
            </a:pPr>
            <a:endParaRPr kumimoji="0" lang="en-US" altLang="zh-CN" sz="2800" b="1"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endParaRPr>
          </a:p>
          <a:p>
            <a:pPr marL="320040" marR="0" lvl="0" indent="-320040" algn="l" defTabSz="914400" rtl="0" eaLnBrk="1" fontAlgn="auto" latinLnBrk="0" hangingPunct="1">
              <a:lnSpc>
                <a:spcPct val="100000"/>
              </a:lnSpc>
              <a:spcBef>
                <a:spcPts val="0"/>
              </a:spcBef>
              <a:spcAft>
                <a:spcPts val="0"/>
              </a:spcAft>
              <a:buClr>
                <a:schemeClr val="accent2"/>
              </a:buClr>
              <a:buSzPct val="60000"/>
              <a:buFont typeface="Wingdings"/>
              <a:buNone/>
              <a:tabLst/>
              <a:defRPr/>
            </a:pPr>
            <a:endParaRPr kumimoji="0" lang="en-US" altLang="zh-CN" sz="28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endParaRPr>
          </a:p>
          <a:p>
            <a:pPr marL="320040" marR="0" lvl="0" indent="-320040" algn="l" defTabSz="914400" rtl="0" eaLnBrk="1" fontAlgn="auto" latinLnBrk="0" hangingPunct="1">
              <a:lnSpc>
                <a:spcPct val="100000"/>
              </a:lnSpc>
              <a:spcBef>
                <a:spcPts val="0"/>
              </a:spcBef>
              <a:spcAft>
                <a:spcPts val="0"/>
              </a:spcAft>
              <a:buClr>
                <a:schemeClr val="accent2"/>
              </a:buClr>
              <a:buSzPct val="60000"/>
              <a:buFont typeface="Wingdings"/>
              <a:buNone/>
              <a:tabLst/>
              <a:defRPr/>
            </a:pPr>
            <a:r>
              <a:rPr kumimoji="0" lang="en-US" altLang="zh-CN" sz="32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    </a:t>
            </a:r>
            <a:endParaRPr kumimoji="0" lang="en-US" altLang="zh-CN" sz="2800" b="1"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endParaRPr>
          </a:p>
          <a:p>
            <a:pPr marL="320040" marR="0" lvl="0" indent="-320040" algn="l" defTabSz="914400" rtl="0" eaLnBrk="1" fontAlgn="auto" latinLnBrk="0" hangingPunct="1">
              <a:lnSpc>
                <a:spcPct val="100000"/>
              </a:lnSpc>
              <a:spcBef>
                <a:spcPts val="0"/>
              </a:spcBef>
              <a:spcAft>
                <a:spcPts val="0"/>
              </a:spcAft>
              <a:buClr>
                <a:schemeClr val="accent2"/>
              </a:buClr>
              <a:buSzPct val="60000"/>
              <a:buFont typeface="Wingdings"/>
              <a:buNone/>
              <a:tabLst/>
              <a:defRPr/>
            </a:pPr>
            <a:r>
              <a:rPr kumimoji="0" lang="en-US" altLang="zh-CN" sz="28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    </a:t>
            </a:r>
          </a:p>
          <a:p>
            <a:pPr marL="320040" marR="0" lvl="0" indent="-320040" algn="l" defTabSz="914400" rtl="0" eaLnBrk="1" fontAlgn="auto" latinLnBrk="0" hangingPunct="1">
              <a:lnSpc>
                <a:spcPct val="100000"/>
              </a:lnSpc>
              <a:spcBef>
                <a:spcPts val="0"/>
              </a:spcBef>
              <a:spcAft>
                <a:spcPts val="0"/>
              </a:spcAft>
              <a:buClr>
                <a:schemeClr val="accent2"/>
              </a:buClr>
              <a:buSzPct val="60000"/>
              <a:buFont typeface="Wingdings"/>
              <a:buNone/>
              <a:tabLst/>
              <a:defRPr/>
            </a:pPr>
            <a:r>
              <a:rPr kumimoji="0" lang="en-US" altLang="zh-CN" sz="28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   </a:t>
            </a:r>
            <a:br>
              <a:rPr kumimoji="0" lang="en-US" altLang="zh-CN" sz="28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br>
            <a:endParaRPr kumimoji="0" lang="en-US" altLang="zh-CN" sz="28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endParaRP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000" dirty="0" smtClean="0">
                <a:latin typeface="华文行楷" pitchFamily="2" charset="-122"/>
                <a:ea typeface="华文行楷" pitchFamily="2" charset="-122"/>
              </a:rPr>
              <a:t>弦图的判定</a:t>
            </a:r>
            <a:endParaRPr lang="zh-CN" altLang="en-US" sz="4000" dirty="0">
              <a:latin typeface="华文行楷" pitchFamily="2" charset="-122"/>
              <a:ea typeface="华文行楷" pitchFamily="2" charset="-122"/>
            </a:endParaRPr>
          </a:p>
        </p:txBody>
      </p:sp>
      <p:sp>
        <p:nvSpPr>
          <p:cNvPr id="3" name="内容占位符 2"/>
          <p:cNvSpPr>
            <a:spLocks noGrp="1"/>
          </p:cNvSpPr>
          <p:nvPr>
            <p:ph sz="quarter" idx="1"/>
          </p:nvPr>
        </p:nvSpPr>
        <p:spPr>
          <a:xfrm>
            <a:off x="612648" y="1878492"/>
            <a:ext cx="8102756" cy="1050442"/>
          </a:xfrm>
        </p:spPr>
        <p:txBody>
          <a:bodyPr>
            <a:noAutofit/>
          </a:bodyPr>
          <a:lstStyle/>
          <a:p>
            <a:pPr>
              <a:spcBef>
                <a:spcPts val="0"/>
              </a:spcBef>
              <a:buNone/>
            </a:pPr>
            <a:r>
              <a:rPr lang="en-US" altLang="zh-CN" sz="2800" b="1" dirty="0" smtClean="0">
                <a:latin typeface="Times New Roman" pitchFamily="18" charset="0"/>
                <a:ea typeface="仿宋" pitchFamily="49" charset="-122"/>
                <a:cs typeface="Times New Roman" pitchFamily="18" charset="0"/>
              </a:rPr>
              <a:t>[</a:t>
            </a:r>
            <a:r>
              <a:rPr lang="zh-CN" altLang="en-US" sz="2800" b="1" dirty="0" smtClean="0">
                <a:latin typeface="Times New Roman" pitchFamily="18" charset="0"/>
                <a:ea typeface="仿宋" pitchFamily="49" charset="-122"/>
                <a:cs typeface="Times New Roman" pitchFamily="18" charset="0"/>
              </a:rPr>
              <a:t>例题 </a:t>
            </a:r>
            <a:r>
              <a:rPr lang="en-US" altLang="zh-CN" sz="2800" b="1" dirty="0" smtClean="0">
                <a:latin typeface="Times New Roman" pitchFamily="18" charset="0"/>
                <a:ea typeface="仿宋" pitchFamily="49" charset="-122"/>
                <a:cs typeface="Times New Roman" pitchFamily="18" charset="0"/>
              </a:rPr>
              <a:t>] </a:t>
            </a:r>
            <a:r>
              <a:rPr lang="en-US" altLang="zh-CN" sz="2800" dirty="0" smtClean="0">
                <a:latin typeface="Times New Roman" pitchFamily="18" charset="0"/>
                <a:ea typeface="仿宋" pitchFamily="49" charset="-122"/>
                <a:cs typeface="Times New Roman" pitchFamily="18" charset="0"/>
              </a:rPr>
              <a:t>Zju1015 Fishing net</a:t>
            </a:r>
          </a:p>
          <a:p>
            <a:pPr>
              <a:spcBef>
                <a:spcPts val="0"/>
              </a:spcBef>
              <a:buNone/>
            </a:pPr>
            <a:r>
              <a:rPr lang="en-US" altLang="zh-CN" sz="2800" dirty="0" smtClean="0">
                <a:latin typeface="Times New Roman" pitchFamily="18" charset="0"/>
                <a:ea typeface="仿宋" pitchFamily="49" charset="-122"/>
                <a:cs typeface="Times New Roman" pitchFamily="18" charset="0"/>
              </a:rPr>
              <a:t>     </a:t>
            </a:r>
            <a:r>
              <a:rPr lang="zh-CN" altLang="en-US" sz="2800" b="1" dirty="0" smtClean="0">
                <a:latin typeface="Times New Roman" pitchFamily="18" charset="0"/>
                <a:ea typeface="仿宋" pitchFamily="49" charset="-122"/>
                <a:cs typeface="Times New Roman" pitchFamily="18" charset="0"/>
              </a:rPr>
              <a:t>给定一个无向图，判定它是否为弦图。</a:t>
            </a:r>
            <a:endParaRPr lang="en-US" altLang="zh-CN" sz="2800" b="1" dirty="0" smtClean="0">
              <a:latin typeface="Times New Roman" pitchFamily="18" charset="0"/>
              <a:ea typeface="仿宋" pitchFamily="49" charset="-122"/>
              <a:cs typeface="Times New Roman" pitchFamily="18" charset="0"/>
            </a:endParaRPr>
          </a:p>
          <a:p>
            <a:pPr>
              <a:spcBef>
                <a:spcPts val="0"/>
              </a:spcBef>
              <a:buNone/>
            </a:pPr>
            <a:endParaRPr lang="en-US" altLang="zh-CN" sz="2800" b="1" dirty="0" smtClean="0">
              <a:latin typeface="Times New Roman" pitchFamily="18" charset="0"/>
              <a:cs typeface="Times New Roman" pitchFamily="18" charset="0"/>
            </a:endParaRPr>
          </a:p>
          <a:p>
            <a:pPr>
              <a:spcBef>
                <a:spcPts val="0"/>
              </a:spcBef>
              <a:buNone/>
            </a:pPr>
            <a:endParaRPr lang="en-US" altLang="zh-CN" sz="2800" dirty="0" smtClean="0">
              <a:latin typeface="Times New Roman" pitchFamily="18" charset="0"/>
              <a:cs typeface="Times New Roman" pitchFamily="18" charset="0"/>
            </a:endParaRPr>
          </a:p>
          <a:p>
            <a:pPr>
              <a:spcBef>
                <a:spcPts val="0"/>
              </a:spcBef>
              <a:buNone/>
            </a:pPr>
            <a:r>
              <a:rPr lang="en-US" altLang="zh-CN" sz="3200" dirty="0" smtClean="0">
                <a:latin typeface="Times New Roman" pitchFamily="18" charset="0"/>
                <a:cs typeface="Times New Roman" pitchFamily="18" charset="0"/>
              </a:rPr>
              <a:t>    </a:t>
            </a:r>
            <a:endParaRPr lang="en-US" altLang="zh-CN" sz="2800" b="1" dirty="0" smtClean="0">
              <a:latin typeface="Times New Roman" pitchFamily="18" charset="0"/>
              <a:cs typeface="Times New Roman" pitchFamily="18" charset="0"/>
            </a:endParaRPr>
          </a:p>
          <a:p>
            <a:pPr>
              <a:spcBef>
                <a:spcPts val="0"/>
              </a:spcBef>
              <a:buNone/>
            </a:pPr>
            <a:r>
              <a:rPr lang="en-US" altLang="zh-CN" sz="2800" dirty="0" smtClean="0">
                <a:latin typeface="Times New Roman" pitchFamily="18" charset="0"/>
                <a:cs typeface="Times New Roman" pitchFamily="18" charset="0"/>
              </a:rPr>
              <a:t>    </a:t>
            </a:r>
          </a:p>
          <a:p>
            <a:pPr>
              <a:spcBef>
                <a:spcPts val="0"/>
              </a:spcBef>
              <a:buNone/>
            </a:pPr>
            <a:r>
              <a:rPr lang="en-US" altLang="zh-CN" sz="2800" dirty="0" smtClean="0">
                <a:latin typeface="Times New Roman" pitchFamily="18" charset="0"/>
                <a:cs typeface="Times New Roman" pitchFamily="18" charset="0"/>
              </a:rPr>
              <a:t>   </a:t>
            </a:r>
            <a:br>
              <a:rPr lang="en-US" altLang="zh-CN" sz="2800" dirty="0" smtClean="0">
                <a:latin typeface="Times New Roman" pitchFamily="18" charset="0"/>
                <a:cs typeface="Times New Roman" pitchFamily="18" charset="0"/>
              </a:rPr>
            </a:br>
            <a:endParaRPr lang="en-US" altLang="zh-CN" sz="2800" dirty="0" smtClean="0">
              <a:latin typeface="Times New Roman" pitchFamily="18" charset="0"/>
              <a:cs typeface="Times New Roman" pitchFamily="18" charset="0"/>
            </a:endParaRPr>
          </a:p>
        </p:txBody>
      </p:sp>
      <p:sp>
        <p:nvSpPr>
          <p:cNvPr id="4" name="内容占位符 2"/>
          <p:cNvSpPr txBox="1">
            <a:spLocks/>
          </p:cNvSpPr>
          <p:nvPr/>
        </p:nvSpPr>
        <p:spPr>
          <a:xfrm>
            <a:off x="612648" y="2792880"/>
            <a:ext cx="8102756" cy="2207756"/>
          </a:xfrm>
          <a:prstGeom prst="rect">
            <a:avLst/>
          </a:prstGeom>
        </p:spPr>
        <p:txBody>
          <a:bodyPr vert="horz">
            <a:noAutofit/>
          </a:bodyPr>
          <a:lstStyle/>
          <a:p>
            <a:pPr marL="320040" lvl="0" indent="-320040">
              <a:lnSpc>
                <a:spcPct val="150000"/>
              </a:lnSpc>
              <a:spcBef>
                <a:spcPts val="3600"/>
              </a:spcBef>
              <a:buClr>
                <a:schemeClr val="accent2"/>
              </a:buClr>
              <a:buSzPct val="60000"/>
              <a:buFont typeface="Wingdings"/>
              <a:buChar char=""/>
            </a:pPr>
            <a:r>
              <a:rPr kumimoji="0" lang="zh-CN" altLang="en-US" sz="3600" b="1" i="0"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rPr>
              <a:t>单纯点</a:t>
            </a:r>
            <a:r>
              <a:rPr kumimoji="0" lang="en-US" altLang="zh-CN" sz="2800" b="0" i="0"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rPr>
              <a:t>(</a:t>
            </a:r>
            <a:r>
              <a:rPr kumimoji="0" lang="en-US" altLang="zh-CN" sz="2800" b="0" i="0" u="none" strike="noStrike" kern="1200" cap="none" spc="0" normalizeH="0" baseline="0" noProof="0" dirty="0" err="1" smtClean="0">
                <a:ln>
                  <a:noFill/>
                </a:ln>
                <a:solidFill>
                  <a:schemeClr val="tx1"/>
                </a:solidFill>
                <a:effectLst/>
                <a:uLnTx/>
                <a:uFillTx/>
                <a:latin typeface="Times New Roman" pitchFamily="18" charset="0"/>
                <a:ea typeface="仿宋" pitchFamily="49" charset="-122"/>
                <a:cs typeface="Times New Roman" pitchFamily="18" charset="0"/>
              </a:rPr>
              <a:t>simplicial</a:t>
            </a:r>
            <a:r>
              <a:rPr kumimoji="0" lang="en-US" altLang="zh-CN" sz="2800" b="0" i="0"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rPr>
              <a:t> vertex)</a:t>
            </a:r>
            <a:r>
              <a:rPr kumimoji="0" lang="zh-CN" altLang="en-US" sz="3200" b="1" i="0"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rPr>
              <a:t>：</a:t>
            </a:r>
            <a:r>
              <a:rPr kumimoji="0" lang="zh-CN" altLang="en-US" sz="2800" b="1" i="0"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rPr>
              <a:t>设</a:t>
            </a:r>
            <a:r>
              <a:rPr kumimoji="0" lang="en-US" altLang="zh-CN" sz="2800" b="0" i="1"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rPr>
              <a:t>N</a:t>
            </a:r>
            <a:r>
              <a:rPr kumimoji="0" lang="en-US" altLang="zh-CN" sz="2800" b="0" i="0"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rPr>
              <a:t>(</a:t>
            </a:r>
            <a:r>
              <a:rPr kumimoji="0" lang="en-US" altLang="zh-CN" sz="2800" b="0" i="1"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rPr>
              <a:t>v</a:t>
            </a:r>
            <a:r>
              <a:rPr kumimoji="0" lang="en-US" altLang="zh-CN" sz="2800" b="0" i="0"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rPr>
              <a:t>)</a:t>
            </a:r>
            <a:r>
              <a:rPr kumimoji="0" lang="zh-CN" altLang="en-US" sz="2800" b="1" i="0"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rPr>
              <a:t>表示与点</a:t>
            </a:r>
            <a:r>
              <a:rPr kumimoji="0" lang="en-US" altLang="zh-CN" sz="2800" b="0" i="1"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rPr>
              <a:t>v</a:t>
            </a:r>
            <a:r>
              <a:rPr kumimoji="0" lang="zh-CN" altLang="en-US" sz="2800" b="1" i="0"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rPr>
              <a:t>相邻的点集。一个点称为单纯点当</a:t>
            </a:r>
            <a:r>
              <a:rPr kumimoji="0" lang="en-US" altLang="zh-CN" sz="2800" i="0"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rPr>
              <a:t>{</a:t>
            </a:r>
            <a:r>
              <a:rPr kumimoji="0" lang="en-US" altLang="zh-CN" sz="2800" i="1"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rPr>
              <a:t>v</a:t>
            </a:r>
            <a:r>
              <a:rPr kumimoji="0" lang="en-US" altLang="zh-CN" sz="2800" i="0"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rPr>
              <a:t>} + </a:t>
            </a:r>
            <a:r>
              <a:rPr lang="en-US" altLang="zh-CN" sz="2800" i="1" dirty="0" smtClean="0">
                <a:latin typeface="Times New Roman" pitchFamily="18" charset="0"/>
                <a:ea typeface="仿宋" pitchFamily="49" charset="-122"/>
                <a:cs typeface="Times New Roman" pitchFamily="18" charset="0"/>
              </a:rPr>
              <a:t>N</a:t>
            </a:r>
            <a:r>
              <a:rPr lang="en-US" altLang="zh-CN" sz="2800" dirty="0" smtClean="0">
                <a:latin typeface="Times New Roman" pitchFamily="18" charset="0"/>
                <a:ea typeface="仿宋" pitchFamily="49" charset="-122"/>
                <a:cs typeface="Times New Roman" pitchFamily="18" charset="0"/>
              </a:rPr>
              <a:t>(</a:t>
            </a:r>
            <a:r>
              <a:rPr lang="en-US" altLang="zh-CN" sz="2800" i="1" dirty="0" smtClean="0">
                <a:latin typeface="Times New Roman" pitchFamily="18" charset="0"/>
                <a:ea typeface="仿宋" pitchFamily="49" charset="-122"/>
                <a:cs typeface="Times New Roman" pitchFamily="18" charset="0"/>
              </a:rPr>
              <a:t>v</a:t>
            </a:r>
            <a:r>
              <a:rPr lang="en-US" altLang="zh-CN" sz="2800" dirty="0" smtClean="0">
                <a:latin typeface="Times New Roman" pitchFamily="18" charset="0"/>
                <a:ea typeface="仿宋" pitchFamily="49" charset="-122"/>
                <a:cs typeface="Times New Roman" pitchFamily="18" charset="0"/>
              </a:rPr>
              <a:t>)</a:t>
            </a:r>
            <a:r>
              <a:rPr lang="zh-CN" altLang="en-US" sz="2800" b="1" dirty="0" smtClean="0">
                <a:latin typeface="Times New Roman" pitchFamily="18" charset="0"/>
                <a:ea typeface="仿宋" pitchFamily="49" charset="-122"/>
                <a:cs typeface="Times New Roman" pitchFamily="18" charset="0"/>
              </a:rPr>
              <a:t>的诱导子图为一个团。</a:t>
            </a:r>
            <a:endParaRPr kumimoji="0" lang="en-US" altLang="zh-CN" sz="2800" i="1"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endParaRPr>
          </a:p>
          <a:p>
            <a:pPr marL="320040" marR="0" lvl="0" indent="-320040" algn="l" defTabSz="914400" rtl="0" eaLnBrk="1" fontAlgn="auto" latinLnBrk="0" hangingPunct="1">
              <a:lnSpc>
                <a:spcPct val="100000"/>
              </a:lnSpc>
              <a:spcBef>
                <a:spcPts val="0"/>
              </a:spcBef>
              <a:spcAft>
                <a:spcPts val="0"/>
              </a:spcAft>
              <a:buClr>
                <a:schemeClr val="accent2"/>
              </a:buClr>
              <a:buSzPct val="60000"/>
              <a:buFont typeface="Wingdings"/>
              <a:buNone/>
              <a:tabLst/>
              <a:defRPr/>
            </a:pPr>
            <a:r>
              <a:rPr kumimoji="0" lang="zh-CN" altLang="en-US" sz="2800" b="1"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  </a:t>
            </a:r>
            <a:endParaRPr kumimoji="0" lang="en-US" altLang="zh-CN" sz="28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endParaRPr>
          </a:p>
          <a:p>
            <a:pPr marL="320040" marR="0" lvl="0" indent="-320040" algn="l" defTabSz="914400" rtl="0" eaLnBrk="1" fontAlgn="auto" latinLnBrk="0" hangingPunct="1">
              <a:lnSpc>
                <a:spcPct val="100000"/>
              </a:lnSpc>
              <a:spcBef>
                <a:spcPts val="0"/>
              </a:spcBef>
              <a:spcAft>
                <a:spcPts val="0"/>
              </a:spcAft>
              <a:buClr>
                <a:schemeClr val="accent2"/>
              </a:buClr>
              <a:buSzPct val="60000"/>
              <a:buFont typeface="Wingdings"/>
              <a:buNone/>
              <a:tabLst/>
              <a:defRPr/>
            </a:pPr>
            <a:endParaRPr kumimoji="0" lang="en-US" altLang="zh-CN" sz="2800" b="1"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endParaRPr>
          </a:p>
          <a:p>
            <a:pPr marL="320040" marR="0" lvl="0" indent="-320040" algn="l" defTabSz="914400" rtl="0" eaLnBrk="1" fontAlgn="auto" latinLnBrk="0" hangingPunct="1">
              <a:lnSpc>
                <a:spcPct val="100000"/>
              </a:lnSpc>
              <a:spcBef>
                <a:spcPts val="0"/>
              </a:spcBef>
              <a:spcAft>
                <a:spcPts val="0"/>
              </a:spcAft>
              <a:buClr>
                <a:schemeClr val="accent2"/>
              </a:buClr>
              <a:buSzPct val="60000"/>
              <a:buFont typeface="Wingdings"/>
              <a:buNone/>
              <a:tabLst/>
              <a:defRPr/>
            </a:pPr>
            <a:endParaRPr kumimoji="0" lang="en-US" altLang="zh-CN" sz="28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endParaRPr>
          </a:p>
          <a:p>
            <a:pPr marL="320040" marR="0" lvl="0" indent="-320040" algn="l" defTabSz="914400" rtl="0" eaLnBrk="1" fontAlgn="auto" latinLnBrk="0" hangingPunct="1">
              <a:lnSpc>
                <a:spcPct val="100000"/>
              </a:lnSpc>
              <a:spcBef>
                <a:spcPts val="0"/>
              </a:spcBef>
              <a:spcAft>
                <a:spcPts val="0"/>
              </a:spcAft>
              <a:buClr>
                <a:schemeClr val="accent2"/>
              </a:buClr>
              <a:buSzPct val="60000"/>
              <a:buFont typeface="Wingdings"/>
              <a:buNone/>
              <a:tabLst/>
              <a:defRPr/>
            </a:pPr>
            <a:r>
              <a:rPr kumimoji="0" lang="en-US" altLang="zh-CN" sz="32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    </a:t>
            </a:r>
            <a:endParaRPr kumimoji="0" lang="en-US" altLang="zh-CN" sz="2800" b="1"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endParaRPr>
          </a:p>
          <a:p>
            <a:pPr marL="320040" marR="0" lvl="0" indent="-320040" algn="l" defTabSz="914400" rtl="0" eaLnBrk="1" fontAlgn="auto" latinLnBrk="0" hangingPunct="1">
              <a:lnSpc>
                <a:spcPct val="100000"/>
              </a:lnSpc>
              <a:spcBef>
                <a:spcPts val="0"/>
              </a:spcBef>
              <a:spcAft>
                <a:spcPts val="0"/>
              </a:spcAft>
              <a:buClr>
                <a:schemeClr val="accent2"/>
              </a:buClr>
              <a:buSzPct val="60000"/>
              <a:buFont typeface="Wingdings"/>
              <a:buNone/>
              <a:tabLst/>
              <a:defRPr/>
            </a:pPr>
            <a:r>
              <a:rPr kumimoji="0" lang="en-US" altLang="zh-CN" sz="28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    </a:t>
            </a:r>
          </a:p>
          <a:p>
            <a:pPr marL="320040" marR="0" lvl="0" indent="-320040" algn="l" defTabSz="914400" rtl="0" eaLnBrk="1" fontAlgn="auto" latinLnBrk="0" hangingPunct="1">
              <a:lnSpc>
                <a:spcPct val="100000"/>
              </a:lnSpc>
              <a:spcBef>
                <a:spcPts val="0"/>
              </a:spcBef>
              <a:spcAft>
                <a:spcPts val="0"/>
              </a:spcAft>
              <a:buClr>
                <a:schemeClr val="accent2"/>
              </a:buClr>
              <a:buSzPct val="60000"/>
              <a:buFont typeface="Wingdings"/>
              <a:buNone/>
              <a:tabLst/>
              <a:defRPr/>
            </a:pPr>
            <a:r>
              <a:rPr kumimoji="0" lang="en-US" altLang="zh-CN" sz="28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   </a:t>
            </a:r>
            <a:br>
              <a:rPr kumimoji="0" lang="en-US" altLang="zh-CN" sz="28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br>
            <a:endParaRPr kumimoji="0" lang="en-US" altLang="zh-CN" sz="28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endParaRPr>
          </a:p>
        </p:txBody>
      </p:sp>
      <p:grpSp>
        <p:nvGrpSpPr>
          <p:cNvPr id="5" name="组合 7"/>
          <p:cNvGrpSpPr/>
          <p:nvPr/>
        </p:nvGrpSpPr>
        <p:grpSpPr>
          <a:xfrm>
            <a:off x="5572132" y="4519000"/>
            <a:ext cx="2090132" cy="1857388"/>
            <a:chOff x="1624612" y="4500570"/>
            <a:chExt cx="2037124" cy="1584888"/>
          </a:xfrm>
        </p:grpSpPr>
        <p:cxnSp>
          <p:nvCxnSpPr>
            <p:cNvPr id="9" name="直接连接符 8"/>
            <p:cNvCxnSpPr/>
            <p:nvPr/>
          </p:nvCxnSpPr>
          <p:spPr>
            <a:xfrm rot="16200000" flipH="1">
              <a:off x="3052044" y="4709827"/>
              <a:ext cx="581026" cy="43211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rot="16200000" flipH="1">
              <a:off x="1671708" y="5445532"/>
              <a:ext cx="581026" cy="43211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1714480" y="5286388"/>
              <a:ext cx="1906347" cy="166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rot="5400000">
              <a:off x="3044453" y="5407093"/>
              <a:ext cx="614988" cy="42948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rot="5400000">
              <a:off x="1621728" y="4736198"/>
              <a:ext cx="614988" cy="42948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2071670" y="5965345"/>
              <a:ext cx="1148483" cy="16993"/>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2084625" y="4617238"/>
              <a:ext cx="1148483" cy="16993"/>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6" name="椭圆 15"/>
            <p:cNvSpPr/>
            <p:nvPr/>
          </p:nvSpPr>
          <p:spPr>
            <a:xfrm>
              <a:off x="2000232" y="4500570"/>
              <a:ext cx="214314" cy="214314"/>
            </a:xfrm>
            <a:prstGeom prst="ellipse">
              <a:avLst/>
            </a:prstGeom>
            <a:solidFill>
              <a:srgbClr val="0070C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3018794" y="4500570"/>
              <a:ext cx="214314" cy="214314"/>
            </a:xfrm>
            <a:prstGeom prst="ellipse">
              <a:avLst/>
            </a:prstGeom>
            <a:solidFill>
              <a:srgbClr val="0070C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1624612" y="5201698"/>
              <a:ext cx="214314" cy="214314"/>
            </a:xfrm>
            <a:prstGeom prst="ellipse">
              <a:avLst/>
            </a:prstGeom>
            <a:solidFill>
              <a:srgbClr val="0070C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3447422" y="5143512"/>
              <a:ext cx="214314" cy="214314"/>
            </a:xfrm>
            <a:prstGeom prst="ellipse">
              <a:avLst/>
            </a:prstGeom>
            <a:solidFill>
              <a:srgbClr val="0070C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2071670" y="5857892"/>
              <a:ext cx="214314" cy="214314"/>
            </a:xfrm>
            <a:prstGeom prst="ellipse">
              <a:avLst/>
            </a:prstGeom>
            <a:solidFill>
              <a:srgbClr val="0070C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3018794" y="5871144"/>
              <a:ext cx="214314" cy="214314"/>
            </a:xfrm>
            <a:prstGeom prst="ellipse">
              <a:avLst/>
            </a:prstGeom>
            <a:solidFill>
              <a:srgbClr val="0070C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2" name="直接连接符 21"/>
            <p:cNvCxnSpPr/>
            <p:nvPr/>
          </p:nvCxnSpPr>
          <p:spPr>
            <a:xfrm rot="10800000" flipV="1">
              <a:off x="2294354" y="5316928"/>
              <a:ext cx="1192824" cy="638609"/>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rot="10800000" flipV="1">
              <a:off x="1838927" y="4643446"/>
              <a:ext cx="1192824" cy="638609"/>
            </a:xfrm>
            <a:prstGeom prst="line">
              <a:avLst/>
            </a:prstGeom>
            <a:ln w="38100"/>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000" dirty="0" smtClean="0">
                <a:latin typeface="华文行楷" pitchFamily="2" charset="-122"/>
                <a:ea typeface="华文行楷" pitchFamily="2" charset="-122"/>
              </a:rPr>
              <a:t>弦图的判定</a:t>
            </a:r>
            <a:endParaRPr lang="zh-CN" altLang="en-US" sz="4000" dirty="0">
              <a:latin typeface="华文行楷" pitchFamily="2" charset="-122"/>
              <a:ea typeface="华文行楷" pitchFamily="2" charset="-122"/>
            </a:endParaRPr>
          </a:p>
        </p:txBody>
      </p:sp>
      <p:sp>
        <p:nvSpPr>
          <p:cNvPr id="3" name="内容占位符 2"/>
          <p:cNvSpPr>
            <a:spLocks noGrp="1"/>
          </p:cNvSpPr>
          <p:nvPr>
            <p:ph sz="quarter" idx="1"/>
          </p:nvPr>
        </p:nvSpPr>
        <p:spPr>
          <a:xfrm>
            <a:off x="612648" y="1878492"/>
            <a:ext cx="8102756" cy="1050442"/>
          </a:xfrm>
        </p:spPr>
        <p:txBody>
          <a:bodyPr>
            <a:noAutofit/>
          </a:bodyPr>
          <a:lstStyle/>
          <a:p>
            <a:pPr>
              <a:spcBef>
                <a:spcPts val="0"/>
              </a:spcBef>
              <a:buNone/>
            </a:pPr>
            <a:r>
              <a:rPr lang="en-US" altLang="zh-CN" sz="2800" b="1" dirty="0" smtClean="0">
                <a:latin typeface="Times New Roman" pitchFamily="18" charset="0"/>
                <a:ea typeface="仿宋" pitchFamily="49" charset="-122"/>
                <a:cs typeface="Times New Roman" pitchFamily="18" charset="0"/>
              </a:rPr>
              <a:t>[</a:t>
            </a:r>
            <a:r>
              <a:rPr lang="zh-CN" altLang="en-US" sz="2800" b="1" dirty="0" smtClean="0">
                <a:latin typeface="Times New Roman" pitchFamily="18" charset="0"/>
                <a:ea typeface="仿宋" pitchFamily="49" charset="-122"/>
                <a:cs typeface="Times New Roman" pitchFamily="18" charset="0"/>
              </a:rPr>
              <a:t>例题 </a:t>
            </a:r>
            <a:r>
              <a:rPr lang="en-US" altLang="zh-CN" sz="2800" b="1" dirty="0" smtClean="0">
                <a:latin typeface="Times New Roman" pitchFamily="18" charset="0"/>
                <a:ea typeface="仿宋" pitchFamily="49" charset="-122"/>
                <a:cs typeface="Times New Roman" pitchFamily="18" charset="0"/>
              </a:rPr>
              <a:t>] </a:t>
            </a:r>
            <a:r>
              <a:rPr lang="en-US" altLang="zh-CN" sz="2800" dirty="0" smtClean="0">
                <a:latin typeface="Times New Roman" pitchFamily="18" charset="0"/>
                <a:ea typeface="仿宋" pitchFamily="49" charset="-122"/>
                <a:cs typeface="Times New Roman" pitchFamily="18" charset="0"/>
              </a:rPr>
              <a:t>Zju1015 Fishing net</a:t>
            </a:r>
          </a:p>
          <a:p>
            <a:pPr>
              <a:spcBef>
                <a:spcPts val="0"/>
              </a:spcBef>
              <a:buNone/>
            </a:pPr>
            <a:r>
              <a:rPr lang="en-US" altLang="zh-CN" sz="2800" dirty="0" smtClean="0">
                <a:latin typeface="Times New Roman" pitchFamily="18" charset="0"/>
                <a:ea typeface="仿宋" pitchFamily="49" charset="-122"/>
                <a:cs typeface="Times New Roman" pitchFamily="18" charset="0"/>
              </a:rPr>
              <a:t>     </a:t>
            </a:r>
            <a:r>
              <a:rPr lang="zh-CN" altLang="en-US" sz="2800" b="1" dirty="0" smtClean="0">
                <a:latin typeface="Times New Roman" pitchFamily="18" charset="0"/>
                <a:ea typeface="仿宋" pitchFamily="49" charset="-122"/>
                <a:cs typeface="Times New Roman" pitchFamily="18" charset="0"/>
              </a:rPr>
              <a:t>给定一个无向图，判定它是否为弦图。</a:t>
            </a:r>
            <a:endParaRPr lang="en-US" altLang="zh-CN" sz="2800" b="1" dirty="0" smtClean="0">
              <a:latin typeface="Times New Roman" pitchFamily="18" charset="0"/>
              <a:ea typeface="仿宋" pitchFamily="49" charset="-122"/>
              <a:cs typeface="Times New Roman" pitchFamily="18" charset="0"/>
            </a:endParaRPr>
          </a:p>
          <a:p>
            <a:pPr>
              <a:spcBef>
                <a:spcPts val="0"/>
              </a:spcBef>
              <a:buNone/>
            </a:pPr>
            <a:endParaRPr lang="en-US" altLang="zh-CN" sz="2800" b="1" dirty="0" smtClean="0">
              <a:latin typeface="Times New Roman" pitchFamily="18" charset="0"/>
              <a:cs typeface="Times New Roman" pitchFamily="18" charset="0"/>
            </a:endParaRPr>
          </a:p>
          <a:p>
            <a:pPr>
              <a:spcBef>
                <a:spcPts val="0"/>
              </a:spcBef>
              <a:buNone/>
            </a:pPr>
            <a:endParaRPr lang="en-US" altLang="zh-CN" sz="2800" dirty="0" smtClean="0">
              <a:latin typeface="Times New Roman" pitchFamily="18" charset="0"/>
              <a:cs typeface="Times New Roman" pitchFamily="18" charset="0"/>
            </a:endParaRPr>
          </a:p>
          <a:p>
            <a:pPr>
              <a:spcBef>
                <a:spcPts val="0"/>
              </a:spcBef>
              <a:buNone/>
            </a:pPr>
            <a:r>
              <a:rPr lang="en-US" altLang="zh-CN" sz="3200" dirty="0" smtClean="0">
                <a:latin typeface="Times New Roman" pitchFamily="18" charset="0"/>
                <a:cs typeface="Times New Roman" pitchFamily="18" charset="0"/>
              </a:rPr>
              <a:t>    </a:t>
            </a:r>
            <a:endParaRPr lang="en-US" altLang="zh-CN" sz="2800" b="1" dirty="0" smtClean="0">
              <a:latin typeface="Times New Roman" pitchFamily="18" charset="0"/>
              <a:cs typeface="Times New Roman" pitchFamily="18" charset="0"/>
            </a:endParaRPr>
          </a:p>
          <a:p>
            <a:pPr>
              <a:spcBef>
                <a:spcPts val="0"/>
              </a:spcBef>
              <a:buNone/>
            </a:pPr>
            <a:r>
              <a:rPr lang="en-US" altLang="zh-CN" sz="2800" dirty="0" smtClean="0">
                <a:latin typeface="Times New Roman" pitchFamily="18" charset="0"/>
                <a:cs typeface="Times New Roman" pitchFamily="18" charset="0"/>
              </a:rPr>
              <a:t>    </a:t>
            </a:r>
          </a:p>
          <a:p>
            <a:pPr>
              <a:spcBef>
                <a:spcPts val="0"/>
              </a:spcBef>
              <a:buNone/>
            </a:pPr>
            <a:r>
              <a:rPr lang="en-US" altLang="zh-CN" sz="2800" dirty="0" smtClean="0">
                <a:latin typeface="Times New Roman" pitchFamily="18" charset="0"/>
                <a:cs typeface="Times New Roman" pitchFamily="18" charset="0"/>
              </a:rPr>
              <a:t>   </a:t>
            </a:r>
            <a:br>
              <a:rPr lang="en-US" altLang="zh-CN" sz="2800" dirty="0" smtClean="0">
                <a:latin typeface="Times New Roman" pitchFamily="18" charset="0"/>
                <a:cs typeface="Times New Roman" pitchFamily="18" charset="0"/>
              </a:rPr>
            </a:br>
            <a:endParaRPr lang="en-US" altLang="zh-CN" sz="2800" dirty="0" smtClean="0">
              <a:latin typeface="Times New Roman" pitchFamily="18" charset="0"/>
              <a:cs typeface="Times New Roman" pitchFamily="18" charset="0"/>
            </a:endParaRPr>
          </a:p>
        </p:txBody>
      </p:sp>
      <p:sp>
        <p:nvSpPr>
          <p:cNvPr id="4" name="内容占位符 2"/>
          <p:cNvSpPr txBox="1">
            <a:spLocks/>
          </p:cNvSpPr>
          <p:nvPr/>
        </p:nvSpPr>
        <p:spPr>
          <a:xfrm>
            <a:off x="612648" y="2792880"/>
            <a:ext cx="8102756" cy="2207756"/>
          </a:xfrm>
          <a:prstGeom prst="rect">
            <a:avLst/>
          </a:prstGeom>
        </p:spPr>
        <p:txBody>
          <a:bodyPr vert="horz">
            <a:noAutofit/>
          </a:bodyPr>
          <a:lstStyle/>
          <a:p>
            <a:pPr marL="320040" lvl="0" indent="-320040">
              <a:lnSpc>
                <a:spcPct val="150000"/>
              </a:lnSpc>
              <a:spcBef>
                <a:spcPts val="3600"/>
              </a:spcBef>
              <a:buClr>
                <a:schemeClr val="accent2"/>
              </a:buClr>
              <a:buSzPct val="60000"/>
              <a:buFont typeface="Wingdings"/>
              <a:buChar char=""/>
            </a:pPr>
            <a:r>
              <a:rPr kumimoji="0" lang="zh-CN" altLang="en-US" sz="3600" b="1" i="0"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rPr>
              <a:t>单纯点</a:t>
            </a:r>
            <a:r>
              <a:rPr kumimoji="0" lang="en-US" altLang="zh-CN" sz="2800" b="0" i="0"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rPr>
              <a:t>(</a:t>
            </a:r>
            <a:r>
              <a:rPr kumimoji="0" lang="en-US" altLang="zh-CN" sz="2800" b="0" i="0" u="none" strike="noStrike" kern="1200" cap="none" spc="0" normalizeH="0" baseline="0" noProof="0" dirty="0" err="1" smtClean="0">
                <a:ln>
                  <a:noFill/>
                </a:ln>
                <a:solidFill>
                  <a:schemeClr val="tx1"/>
                </a:solidFill>
                <a:effectLst/>
                <a:uLnTx/>
                <a:uFillTx/>
                <a:latin typeface="Times New Roman" pitchFamily="18" charset="0"/>
                <a:ea typeface="仿宋" pitchFamily="49" charset="-122"/>
                <a:cs typeface="Times New Roman" pitchFamily="18" charset="0"/>
              </a:rPr>
              <a:t>simplicial</a:t>
            </a:r>
            <a:r>
              <a:rPr kumimoji="0" lang="en-US" altLang="zh-CN" sz="2800" b="0" i="0"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rPr>
              <a:t> vertex)</a:t>
            </a:r>
            <a:r>
              <a:rPr kumimoji="0" lang="zh-CN" altLang="en-US" sz="3200" b="1" i="0"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rPr>
              <a:t>：</a:t>
            </a:r>
            <a:r>
              <a:rPr kumimoji="0" lang="zh-CN" altLang="en-US" sz="2800" b="1" i="0"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rPr>
              <a:t>设</a:t>
            </a:r>
            <a:r>
              <a:rPr kumimoji="0" lang="en-US" altLang="zh-CN" sz="2800" b="0" i="1"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rPr>
              <a:t>N</a:t>
            </a:r>
            <a:r>
              <a:rPr kumimoji="0" lang="en-US" altLang="zh-CN" sz="2800" b="0" i="0"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rPr>
              <a:t>(</a:t>
            </a:r>
            <a:r>
              <a:rPr kumimoji="0" lang="en-US" altLang="zh-CN" sz="2800" b="0" i="1"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rPr>
              <a:t>v</a:t>
            </a:r>
            <a:r>
              <a:rPr kumimoji="0" lang="en-US" altLang="zh-CN" sz="2800" b="0" i="0"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rPr>
              <a:t>)</a:t>
            </a:r>
            <a:r>
              <a:rPr kumimoji="0" lang="zh-CN" altLang="en-US" sz="2800" b="1" i="0"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rPr>
              <a:t>表示与点</a:t>
            </a:r>
            <a:r>
              <a:rPr kumimoji="0" lang="en-US" altLang="zh-CN" sz="2800" b="0" i="1"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rPr>
              <a:t>v</a:t>
            </a:r>
            <a:r>
              <a:rPr kumimoji="0" lang="zh-CN" altLang="en-US" sz="2800" b="1" i="0"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rPr>
              <a:t>相邻的点集。一个点称为单纯点当</a:t>
            </a:r>
            <a:r>
              <a:rPr kumimoji="0" lang="en-US" altLang="zh-CN" sz="2800" i="0"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rPr>
              <a:t>{</a:t>
            </a:r>
            <a:r>
              <a:rPr kumimoji="0" lang="en-US" altLang="zh-CN" sz="2800" i="1"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rPr>
              <a:t>v</a:t>
            </a:r>
            <a:r>
              <a:rPr kumimoji="0" lang="en-US" altLang="zh-CN" sz="2800" i="0"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rPr>
              <a:t>} + </a:t>
            </a:r>
            <a:r>
              <a:rPr lang="en-US" altLang="zh-CN" sz="2800" i="1" dirty="0" smtClean="0">
                <a:latin typeface="Times New Roman" pitchFamily="18" charset="0"/>
                <a:ea typeface="仿宋" pitchFamily="49" charset="-122"/>
                <a:cs typeface="Times New Roman" pitchFamily="18" charset="0"/>
              </a:rPr>
              <a:t>N</a:t>
            </a:r>
            <a:r>
              <a:rPr lang="en-US" altLang="zh-CN" sz="2800" dirty="0" smtClean="0">
                <a:latin typeface="Times New Roman" pitchFamily="18" charset="0"/>
                <a:ea typeface="仿宋" pitchFamily="49" charset="-122"/>
                <a:cs typeface="Times New Roman" pitchFamily="18" charset="0"/>
              </a:rPr>
              <a:t>(</a:t>
            </a:r>
            <a:r>
              <a:rPr lang="en-US" altLang="zh-CN" sz="2800" i="1" dirty="0" smtClean="0">
                <a:latin typeface="Times New Roman" pitchFamily="18" charset="0"/>
                <a:ea typeface="仿宋" pitchFamily="49" charset="-122"/>
                <a:cs typeface="Times New Roman" pitchFamily="18" charset="0"/>
              </a:rPr>
              <a:t>v</a:t>
            </a:r>
            <a:r>
              <a:rPr lang="en-US" altLang="zh-CN" sz="2800" dirty="0" smtClean="0">
                <a:latin typeface="Times New Roman" pitchFamily="18" charset="0"/>
                <a:ea typeface="仿宋" pitchFamily="49" charset="-122"/>
                <a:cs typeface="Times New Roman" pitchFamily="18" charset="0"/>
              </a:rPr>
              <a:t>)</a:t>
            </a:r>
            <a:r>
              <a:rPr lang="zh-CN" altLang="en-US" sz="2800" b="1" dirty="0" smtClean="0">
                <a:latin typeface="Times New Roman" pitchFamily="18" charset="0"/>
                <a:ea typeface="仿宋" pitchFamily="49" charset="-122"/>
                <a:cs typeface="Times New Roman" pitchFamily="18" charset="0"/>
              </a:rPr>
              <a:t>的诱导子图为一个团。</a:t>
            </a:r>
            <a:endParaRPr kumimoji="0" lang="en-US" altLang="zh-CN" sz="2800" i="1"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endParaRPr>
          </a:p>
          <a:p>
            <a:pPr marL="320040" marR="0" lvl="0" indent="-320040" algn="l" defTabSz="914400" rtl="0" eaLnBrk="1" fontAlgn="auto" latinLnBrk="0" hangingPunct="1">
              <a:lnSpc>
                <a:spcPct val="100000"/>
              </a:lnSpc>
              <a:spcBef>
                <a:spcPts val="0"/>
              </a:spcBef>
              <a:spcAft>
                <a:spcPts val="0"/>
              </a:spcAft>
              <a:buClr>
                <a:schemeClr val="accent2"/>
              </a:buClr>
              <a:buSzPct val="60000"/>
              <a:buFont typeface="Wingdings"/>
              <a:buNone/>
              <a:tabLst/>
              <a:defRPr/>
            </a:pPr>
            <a:r>
              <a:rPr kumimoji="0" lang="zh-CN" altLang="en-US" sz="2800" b="1"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  </a:t>
            </a:r>
            <a:endParaRPr kumimoji="0" lang="en-US" altLang="zh-CN" sz="28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endParaRPr>
          </a:p>
          <a:p>
            <a:pPr marL="320040" marR="0" lvl="0" indent="-320040" algn="l" defTabSz="914400" rtl="0" eaLnBrk="1" fontAlgn="auto" latinLnBrk="0" hangingPunct="1">
              <a:lnSpc>
                <a:spcPct val="100000"/>
              </a:lnSpc>
              <a:spcBef>
                <a:spcPts val="0"/>
              </a:spcBef>
              <a:spcAft>
                <a:spcPts val="0"/>
              </a:spcAft>
              <a:buClr>
                <a:schemeClr val="accent2"/>
              </a:buClr>
              <a:buSzPct val="60000"/>
              <a:buFont typeface="Wingdings"/>
              <a:buNone/>
              <a:tabLst/>
              <a:defRPr/>
            </a:pPr>
            <a:endParaRPr kumimoji="0" lang="en-US" altLang="zh-CN" sz="2800" b="1"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endParaRPr>
          </a:p>
          <a:p>
            <a:pPr marL="320040" marR="0" lvl="0" indent="-320040" algn="l" defTabSz="914400" rtl="0" eaLnBrk="1" fontAlgn="auto" latinLnBrk="0" hangingPunct="1">
              <a:lnSpc>
                <a:spcPct val="100000"/>
              </a:lnSpc>
              <a:spcBef>
                <a:spcPts val="0"/>
              </a:spcBef>
              <a:spcAft>
                <a:spcPts val="0"/>
              </a:spcAft>
              <a:buClr>
                <a:schemeClr val="accent2"/>
              </a:buClr>
              <a:buSzPct val="60000"/>
              <a:buFont typeface="Wingdings"/>
              <a:buNone/>
              <a:tabLst/>
              <a:defRPr/>
            </a:pPr>
            <a:endParaRPr kumimoji="0" lang="en-US" altLang="zh-CN" sz="28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endParaRPr>
          </a:p>
          <a:p>
            <a:pPr marL="320040" marR="0" lvl="0" indent="-320040" algn="l" defTabSz="914400" rtl="0" eaLnBrk="1" fontAlgn="auto" latinLnBrk="0" hangingPunct="1">
              <a:lnSpc>
                <a:spcPct val="100000"/>
              </a:lnSpc>
              <a:spcBef>
                <a:spcPts val="0"/>
              </a:spcBef>
              <a:spcAft>
                <a:spcPts val="0"/>
              </a:spcAft>
              <a:buClr>
                <a:schemeClr val="accent2"/>
              </a:buClr>
              <a:buSzPct val="60000"/>
              <a:buFont typeface="Wingdings"/>
              <a:buNone/>
              <a:tabLst/>
              <a:defRPr/>
            </a:pPr>
            <a:r>
              <a:rPr kumimoji="0" lang="en-US" altLang="zh-CN" sz="32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    </a:t>
            </a:r>
            <a:endParaRPr kumimoji="0" lang="en-US" altLang="zh-CN" sz="2800" b="1"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endParaRPr>
          </a:p>
          <a:p>
            <a:pPr marL="320040" marR="0" lvl="0" indent="-320040" algn="l" defTabSz="914400" rtl="0" eaLnBrk="1" fontAlgn="auto" latinLnBrk="0" hangingPunct="1">
              <a:lnSpc>
                <a:spcPct val="100000"/>
              </a:lnSpc>
              <a:spcBef>
                <a:spcPts val="0"/>
              </a:spcBef>
              <a:spcAft>
                <a:spcPts val="0"/>
              </a:spcAft>
              <a:buClr>
                <a:schemeClr val="accent2"/>
              </a:buClr>
              <a:buSzPct val="60000"/>
              <a:buFont typeface="Wingdings"/>
              <a:buNone/>
              <a:tabLst/>
              <a:defRPr/>
            </a:pPr>
            <a:r>
              <a:rPr kumimoji="0" lang="en-US" altLang="zh-CN" sz="28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    </a:t>
            </a:r>
          </a:p>
          <a:p>
            <a:pPr marL="320040" marR="0" lvl="0" indent="-320040" algn="l" defTabSz="914400" rtl="0" eaLnBrk="1" fontAlgn="auto" latinLnBrk="0" hangingPunct="1">
              <a:lnSpc>
                <a:spcPct val="100000"/>
              </a:lnSpc>
              <a:spcBef>
                <a:spcPts val="0"/>
              </a:spcBef>
              <a:spcAft>
                <a:spcPts val="0"/>
              </a:spcAft>
              <a:buClr>
                <a:schemeClr val="accent2"/>
              </a:buClr>
              <a:buSzPct val="60000"/>
              <a:buFont typeface="Wingdings"/>
              <a:buNone/>
              <a:tabLst/>
              <a:defRPr/>
            </a:pPr>
            <a:r>
              <a:rPr kumimoji="0" lang="en-US" altLang="zh-CN" sz="28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   </a:t>
            </a:r>
            <a:br>
              <a:rPr kumimoji="0" lang="en-US" altLang="zh-CN" sz="28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br>
            <a:endParaRPr kumimoji="0" lang="en-US" altLang="zh-CN" sz="28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endParaRPr>
          </a:p>
        </p:txBody>
      </p:sp>
      <p:sp>
        <p:nvSpPr>
          <p:cNvPr id="23" name="椭圆 22"/>
          <p:cNvSpPr/>
          <p:nvPr/>
        </p:nvSpPr>
        <p:spPr>
          <a:xfrm>
            <a:off x="5889566" y="4460814"/>
            <a:ext cx="357190" cy="357190"/>
          </a:xfrm>
          <a:prstGeom prst="ellipse">
            <a:avLst/>
          </a:prstGeom>
          <a:noFill/>
          <a:ln w="38100">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p:nvSpPr>
        <p:spPr>
          <a:xfrm>
            <a:off x="6942706" y="6058954"/>
            <a:ext cx="357190" cy="357190"/>
          </a:xfrm>
          <a:prstGeom prst="ellipse">
            <a:avLst/>
          </a:prstGeom>
          <a:noFill/>
          <a:ln w="38100">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 name="组合 7"/>
          <p:cNvGrpSpPr/>
          <p:nvPr/>
        </p:nvGrpSpPr>
        <p:grpSpPr>
          <a:xfrm>
            <a:off x="5572132" y="4519000"/>
            <a:ext cx="2090132" cy="1857388"/>
            <a:chOff x="1624612" y="4500570"/>
            <a:chExt cx="2037124" cy="1584888"/>
          </a:xfrm>
        </p:grpSpPr>
        <p:cxnSp>
          <p:nvCxnSpPr>
            <p:cNvPr id="9" name="直接连接符 8"/>
            <p:cNvCxnSpPr/>
            <p:nvPr/>
          </p:nvCxnSpPr>
          <p:spPr>
            <a:xfrm rot="16200000" flipH="1">
              <a:off x="3052044" y="4709827"/>
              <a:ext cx="581026" cy="43211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rot="16200000" flipH="1">
              <a:off x="1671708" y="5445532"/>
              <a:ext cx="581026" cy="43211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1714480" y="5286388"/>
              <a:ext cx="1906347" cy="166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rot="5400000">
              <a:off x="3044453" y="5407093"/>
              <a:ext cx="614988" cy="42948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rot="5400000">
              <a:off x="1621728" y="4736198"/>
              <a:ext cx="614988" cy="42948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2071670" y="5965345"/>
              <a:ext cx="1148483" cy="16993"/>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2084625" y="4617238"/>
              <a:ext cx="1148483" cy="16993"/>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6" name="椭圆 15"/>
            <p:cNvSpPr/>
            <p:nvPr/>
          </p:nvSpPr>
          <p:spPr>
            <a:xfrm>
              <a:off x="2000232" y="4500570"/>
              <a:ext cx="214314" cy="214314"/>
            </a:xfrm>
            <a:prstGeom prst="ellipse">
              <a:avLst/>
            </a:prstGeom>
            <a:solidFill>
              <a:srgbClr val="0070C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3018794" y="4500570"/>
              <a:ext cx="214314" cy="214314"/>
            </a:xfrm>
            <a:prstGeom prst="ellipse">
              <a:avLst/>
            </a:prstGeom>
            <a:solidFill>
              <a:srgbClr val="0070C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1624612" y="5201698"/>
              <a:ext cx="214314" cy="214314"/>
            </a:xfrm>
            <a:prstGeom prst="ellipse">
              <a:avLst/>
            </a:prstGeom>
            <a:solidFill>
              <a:srgbClr val="0070C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3447422" y="5143512"/>
              <a:ext cx="214314" cy="214314"/>
            </a:xfrm>
            <a:prstGeom prst="ellipse">
              <a:avLst/>
            </a:prstGeom>
            <a:solidFill>
              <a:srgbClr val="0070C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2071670" y="5857892"/>
              <a:ext cx="214314" cy="214314"/>
            </a:xfrm>
            <a:prstGeom prst="ellipse">
              <a:avLst/>
            </a:prstGeom>
            <a:solidFill>
              <a:srgbClr val="0070C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3018794" y="5871144"/>
              <a:ext cx="214314" cy="214314"/>
            </a:xfrm>
            <a:prstGeom prst="ellipse">
              <a:avLst/>
            </a:prstGeom>
            <a:solidFill>
              <a:srgbClr val="0070C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2" name="直接连接符 21"/>
            <p:cNvCxnSpPr/>
            <p:nvPr/>
          </p:nvCxnSpPr>
          <p:spPr>
            <a:xfrm rot="10800000" flipV="1">
              <a:off x="2294354" y="5316928"/>
              <a:ext cx="1192824" cy="638609"/>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rot="10800000" flipV="1">
              <a:off x="1838927" y="4643446"/>
              <a:ext cx="1192824" cy="638609"/>
            </a:xfrm>
            <a:prstGeom prst="line">
              <a:avLst/>
            </a:prstGeom>
            <a:ln w="38100"/>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000" dirty="0" smtClean="0">
                <a:latin typeface="华文行楷" pitchFamily="2" charset="-122"/>
                <a:ea typeface="华文行楷" pitchFamily="2" charset="-122"/>
              </a:rPr>
              <a:t>弦图的判定</a:t>
            </a:r>
            <a:endParaRPr lang="zh-CN" altLang="en-US" sz="4000" dirty="0">
              <a:latin typeface="华文行楷" pitchFamily="2" charset="-122"/>
              <a:ea typeface="华文行楷" pitchFamily="2" charset="-122"/>
            </a:endParaRPr>
          </a:p>
        </p:txBody>
      </p:sp>
      <p:sp>
        <p:nvSpPr>
          <p:cNvPr id="3" name="内容占位符 2"/>
          <p:cNvSpPr>
            <a:spLocks noGrp="1"/>
          </p:cNvSpPr>
          <p:nvPr>
            <p:ph sz="quarter" idx="1"/>
          </p:nvPr>
        </p:nvSpPr>
        <p:spPr>
          <a:xfrm>
            <a:off x="612648" y="1878492"/>
            <a:ext cx="8102756" cy="1050442"/>
          </a:xfrm>
        </p:spPr>
        <p:txBody>
          <a:bodyPr>
            <a:noAutofit/>
          </a:bodyPr>
          <a:lstStyle/>
          <a:p>
            <a:pPr>
              <a:spcBef>
                <a:spcPts val="0"/>
              </a:spcBef>
              <a:buNone/>
            </a:pPr>
            <a:r>
              <a:rPr lang="en-US" altLang="zh-CN" sz="2800" b="1" dirty="0" smtClean="0">
                <a:latin typeface="Times New Roman" pitchFamily="18" charset="0"/>
                <a:ea typeface="仿宋" pitchFamily="49" charset="-122"/>
                <a:cs typeface="Times New Roman" pitchFamily="18" charset="0"/>
              </a:rPr>
              <a:t>[</a:t>
            </a:r>
            <a:r>
              <a:rPr lang="zh-CN" altLang="en-US" sz="2800" b="1" dirty="0" smtClean="0">
                <a:latin typeface="Times New Roman" pitchFamily="18" charset="0"/>
                <a:ea typeface="仿宋" pitchFamily="49" charset="-122"/>
                <a:cs typeface="Times New Roman" pitchFamily="18" charset="0"/>
              </a:rPr>
              <a:t>例题 </a:t>
            </a:r>
            <a:r>
              <a:rPr lang="en-US" altLang="zh-CN" sz="2800" b="1" dirty="0" smtClean="0">
                <a:latin typeface="Times New Roman" pitchFamily="18" charset="0"/>
                <a:ea typeface="仿宋" pitchFamily="49" charset="-122"/>
                <a:cs typeface="Times New Roman" pitchFamily="18" charset="0"/>
              </a:rPr>
              <a:t>] </a:t>
            </a:r>
            <a:r>
              <a:rPr lang="en-US" altLang="zh-CN" sz="2800" dirty="0" smtClean="0">
                <a:latin typeface="Times New Roman" pitchFamily="18" charset="0"/>
                <a:ea typeface="仿宋" pitchFamily="49" charset="-122"/>
                <a:cs typeface="Times New Roman" pitchFamily="18" charset="0"/>
              </a:rPr>
              <a:t>Zju1015 Fishing net</a:t>
            </a:r>
          </a:p>
          <a:p>
            <a:pPr>
              <a:spcBef>
                <a:spcPts val="0"/>
              </a:spcBef>
              <a:buNone/>
            </a:pPr>
            <a:r>
              <a:rPr lang="en-US" altLang="zh-CN" sz="2800" dirty="0" smtClean="0">
                <a:latin typeface="Times New Roman" pitchFamily="18" charset="0"/>
                <a:ea typeface="仿宋" pitchFamily="49" charset="-122"/>
                <a:cs typeface="Times New Roman" pitchFamily="18" charset="0"/>
              </a:rPr>
              <a:t>     </a:t>
            </a:r>
            <a:r>
              <a:rPr lang="zh-CN" altLang="en-US" sz="2800" b="1" dirty="0" smtClean="0">
                <a:latin typeface="Times New Roman" pitchFamily="18" charset="0"/>
                <a:ea typeface="仿宋" pitchFamily="49" charset="-122"/>
                <a:cs typeface="Times New Roman" pitchFamily="18" charset="0"/>
              </a:rPr>
              <a:t>给定一个无向图，判定它是否为弦图。</a:t>
            </a:r>
            <a:endParaRPr lang="en-US" altLang="zh-CN" sz="2800" b="1" dirty="0" smtClean="0">
              <a:latin typeface="Times New Roman" pitchFamily="18" charset="0"/>
              <a:ea typeface="仿宋" pitchFamily="49" charset="-122"/>
              <a:cs typeface="Times New Roman" pitchFamily="18" charset="0"/>
            </a:endParaRPr>
          </a:p>
          <a:p>
            <a:pPr>
              <a:spcBef>
                <a:spcPts val="0"/>
              </a:spcBef>
              <a:buNone/>
            </a:pPr>
            <a:endParaRPr lang="en-US" altLang="zh-CN" sz="2800" b="1" dirty="0" smtClean="0">
              <a:latin typeface="Times New Roman" pitchFamily="18" charset="0"/>
              <a:cs typeface="Times New Roman" pitchFamily="18" charset="0"/>
            </a:endParaRPr>
          </a:p>
          <a:p>
            <a:pPr>
              <a:spcBef>
                <a:spcPts val="0"/>
              </a:spcBef>
              <a:buNone/>
            </a:pPr>
            <a:endParaRPr lang="en-US" altLang="zh-CN" sz="2800" dirty="0" smtClean="0">
              <a:latin typeface="Times New Roman" pitchFamily="18" charset="0"/>
              <a:cs typeface="Times New Roman" pitchFamily="18" charset="0"/>
            </a:endParaRPr>
          </a:p>
          <a:p>
            <a:pPr>
              <a:spcBef>
                <a:spcPts val="0"/>
              </a:spcBef>
              <a:buNone/>
            </a:pPr>
            <a:r>
              <a:rPr lang="en-US" altLang="zh-CN" sz="3200" dirty="0" smtClean="0">
                <a:latin typeface="Times New Roman" pitchFamily="18" charset="0"/>
                <a:cs typeface="Times New Roman" pitchFamily="18" charset="0"/>
              </a:rPr>
              <a:t>    </a:t>
            </a:r>
            <a:endParaRPr lang="en-US" altLang="zh-CN" sz="2800" b="1" dirty="0" smtClean="0">
              <a:latin typeface="Times New Roman" pitchFamily="18" charset="0"/>
              <a:cs typeface="Times New Roman" pitchFamily="18" charset="0"/>
            </a:endParaRPr>
          </a:p>
          <a:p>
            <a:pPr>
              <a:spcBef>
                <a:spcPts val="0"/>
              </a:spcBef>
              <a:buNone/>
            </a:pPr>
            <a:r>
              <a:rPr lang="en-US" altLang="zh-CN" sz="2800" dirty="0" smtClean="0">
                <a:latin typeface="Times New Roman" pitchFamily="18" charset="0"/>
                <a:cs typeface="Times New Roman" pitchFamily="18" charset="0"/>
              </a:rPr>
              <a:t>    </a:t>
            </a:r>
          </a:p>
          <a:p>
            <a:pPr>
              <a:spcBef>
                <a:spcPts val="0"/>
              </a:spcBef>
              <a:buNone/>
            </a:pPr>
            <a:r>
              <a:rPr lang="en-US" altLang="zh-CN" sz="2800" dirty="0" smtClean="0">
                <a:latin typeface="Times New Roman" pitchFamily="18" charset="0"/>
                <a:cs typeface="Times New Roman" pitchFamily="18" charset="0"/>
              </a:rPr>
              <a:t>   </a:t>
            </a:r>
            <a:br>
              <a:rPr lang="en-US" altLang="zh-CN" sz="2800" dirty="0" smtClean="0">
                <a:latin typeface="Times New Roman" pitchFamily="18" charset="0"/>
                <a:cs typeface="Times New Roman" pitchFamily="18" charset="0"/>
              </a:rPr>
            </a:br>
            <a:endParaRPr lang="en-US" altLang="zh-CN" sz="2800" dirty="0" smtClean="0">
              <a:latin typeface="Times New Roman" pitchFamily="18" charset="0"/>
              <a:cs typeface="Times New Roman" pitchFamily="18" charset="0"/>
            </a:endParaRPr>
          </a:p>
        </p:txBody>
      </p:sp>
      <p:sp>
        <p:nvSpPr>
          <p:cNvPr id="4" name="内容占位符 2"/>
          <p:cNvSpPr txBox="1">
            <a:spLocks/>
          </p:cNvSpPr>
          <p:nvPr/>
        </p:nvSpPr>
        <p:spPr>
          <a:xfrm>
            <a:off x="612648" y="2792880"/>
            <a:ext cx="8102756" cy="2207756"/>
          </a:xfrm>
          <a:prstGeom prst="rect">
            <a:avLst/>
          </a:prstGeom>
        </p:spPr>
        <p:txBody>
          <a:bodyPr vert="horz">
            <a:noAutofit/>
          </a:bodyPr>
          <a:lstStyle/>
          <a:p>
            <a:pPr marL="320040" lvl="0" indent="-320040">
              <a:lnSpc>
                <a:spcPct val="150000"/>
              </a:lnSpc>
              <a:spcBef>
                <a:spcPts val="3600"/>
              </a:spcBef>
              <a:buClr>
                <a:schemeClr val="accent2"/>
              </a:buClr>
              <a:buSzPct val="60000"/>
              <a:buFont typeface="Wingdings"/>
              <a:buChar char=""/>
            </a:pPr>
            <a:r>
              <a:rPr kumimoji="0" lang="zh-CN" altLang="en-US" sz="3600" b="1" i="0"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rPr>
              <a:t>单纯点</a:t>
            </a:r>
            <a:r>
              <a:rPr kumimoji="0" lang="en-US" altLang="zh-CN" sz="2800" b="0" i="0"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rPr>
              <a:t>(</a:t>
            </a:r>
            <a:r>
              <a:rPr kumimoji="0" lang="en-US" altLang="zh-CN" sz="2800" b="0" i="0" u="none" strike="noStrike" kern="1200" cap="none" spc="0" normalizeH="0" baseline="0" noProof="0" dirty="0" err="1" smtClean="0">
                <a:ln>
                  <a:noFill/>
                </a:ln>
                <a:solidFill>
                  <a:schemeClr val="tx1"/>
                </a:solidFill>
                <a:effectLst/>
                <a:uLnTx/>
                <a:uFillTx/>
                <a:latin typeface="Times New Roman" pitchFamily="18" charset="0"/>
                <a:ea typeface="仿宋" pitchFamily="49" charset="-122"/>
                <a:cs typeface="Times New Roman" pitchFamily="18" charset="0"/>
              </a:rPr>
              <a:t>simplicial</a:t>
            </a:r>
            <a:r>
              <a:rPr kumimoji="0" lang="en-US" altLang="zh-CN" sz="2800" b="0" i="0"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rPr>
              <a:t> vertex)</a:t>
            </a:r>
            <a:r>
              <a:rPr kumimoji="0" lang="zh-CN" altLang="en-US" sz="3200" b="1" i="0"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rPr>
              <a:t>：</a:t>
            </a:r>
            <a:r>
              <a:rPr kumimoji="0" lang="zh-CN" altLang="en-US" sz="2800" b="1" i="0"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rPr>
              <a:t>设</a:t>
            </a:r>
            <a:r>
              <a:rPr kumimoji="0" lang="en-US" altLang="zh-CN" sz="2800" b="0" i="1"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rPr>
              <a:t>N</a:t>
            </a:r>
            <a:r>
              <a:rPr kumimoji="0" lang="en-US" altLang="zh-CN" sz="2800" b="0" i="0"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rPr>
              <a:t>(</a:t>
            </a:r>
            <a:r>
              <a:rPr kumimoji="0" lang="en-US" altLang="zh-CN" sz="2800" b="0" i="1"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rPr>
              <a:t>v</a:t>
            </a:r>
            <a:r>
              <a:rPr kumimoji="0" lang="en-US" altLang="zh-CN" sz="2800" b="0" i="0"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rPr>
              <a:t>)</a:t>
            </a:r>
            <a:r>
              <a:rPr kumimoji="0" lang="zh-CN" altLang="en-US" sz="2800" b="1" i="0"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rPr>
              <a:t>表示与点</a:t>
            </a:r>
            <a:r>
              <a:rPr kumimoji="0" lang="en-US" altLang="zh-CN" sz="2800" b="0" i="1"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rPr>
              <a:t>v</a:t>
            </a:r>
            <a:r>
              <a:rPr kumimoji="0" lang="zh-CN" altLang="en-US" sz="2800" b="1" i="0"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rPr>
              <a:t>相邻的点集。一个点称为单纯点当</a:t>
            </a:r>
            <a:r>
              <a:rPr kumimoji="0" lang="en-US" altLang="zh-CN" sz="2800" i="0"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rPr>
              <a:t>{</a:t>
            </a:r>
            <a:r>
              <a:rPr kumimoji="0" lang="en-US" altLang="zh-CN" sz="2800" i="1"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rPr>
              <a:t>v</a:t>
            </a:r>
            <a:r>
              <a:rPr kumimoji="0" lang="en-US" altLang="zh-CN" sz="2800" i="0"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rPr>
              <a:t>} + </a:t>
            </a:r>
            <a:r>
              <a:rPr lang="en-US" altLang="zh-CN" sz="2800" i="1" dirty="0" smtClean="0">
                <a:latin typeface="Times New Roman" pitchFamily="18" charset="0"/>
                <a:ea typeface="仿宋" pitchFamily="49" charset="-122"/>
                <a:cs typeface="Times New Roman" pitchFamily="18" charset="0"/>
              </a:rPr>
              <a:t>N</a:t>
            </a:r>
            <a:r>
              <a:rPr lang="en-US" altLang="zh-CN" sz="2800" dirty="0" smtClean="0">
                <a:latin typeface="Times New Roman" pitchFamily="18" charset="0"/>
                <a:ea typeface="仿宋" pitchFamily="49" charset="-122"/>
                <a:cs typeface="Times New Roman" pitchFamily="18" charset="0"/>
              </a:rPr>
              <a:t>(</a:t>
            </a:r>
            <a:r>
              <a:rPr lang="en-US" altLang="zh-CN" sz="2800" i="1" dirty="0" smtClean="0">
                <a:latin typeface="Times New Roman" pitchFamily="18" charset="0"/>
                <a:ea typeface="仿宋" pitchFamily="49" charset="-122"/>
                <a:cs typeface="Times New Roman" pitchFamily="18" charset="0"/>
              </a:rPr>
              <a:t>v</a:t>
            </a:r>
            <a:r>
              <a:rPr lang="en-US" altLang="zh-CN" sz="2800" dirty="0" smtClean="0">
                <a:latin typeface="Times New Roman" pitchFamily="18" charset="0"/>
                <a:ea typeface="仿宋" pitchFamily="49" charset="-122"/>
                <a:cs typeface="Times New Roman" pitchFamily="18" charset="0"/>
              </a:rPr>
              <a:t>)</a:t>
            </a:r>
            <a:r>
              <a:rPr lang="zh-CN" altLang="en-US" sz="2800" b="1" dirty="0" smtClean="0">
                <a:latin typeface="Times New Roman" pitchFamily="18" charset="0"/>
                <a:ea typeface="仿宋" pitchFamily="49" charset="-122"/>
                <a:cs typeface="Times New Roman" pitchFamily="18" charset="0"/>
              </a:rPr>
              <a:t>的诱导子图为一个团。</a:t>
            </a:r>
            <a:endParaRPr kumimoji="0" lang="en-US" altLang="zh-CN" sz="2800" i="1"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endParaRPr>
          </a:p>
          <a:p>
            <a:pPr marL="320040" marR="0" lvl="0" indent="-320040" algn="l" defTabSz="914400" rtl="0" eaLnBrk="1" fontAlgn="auto" latinLnBrk="0" hangingPunct="1">
              <a:lnSpc>
                <a:spcPct val="100000"/>
              </a:lnSpc>
              <a:spcBef>
                <a:spcPts val="0"/>
              </a:spcBef>
              <a:spcAft>
                <a:spcPts val="0"/>
              </a:spcAft>
              <a:buClr>
                <a:schemeClr val="accent2"/>
              </a:buClr>
              <a:buSzPct val="60000"/>
              <a:buFont typeface="Wingdings"/>
              <a:buNone/>
              <a:tabLst/>
              <a:defRPr/>
            </a:pPr>
            <a:r>
              <a:rPr kumimoji="0" lang="zh-CN" altLang="en-US" sz="2800" b="1"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  </a:t>
            </a:r>
            <a:endParaRPr kumimoji="0" lang="en-US" altLang="zh-CN" sz="28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endParaRPr>
          </a:p>
          <a:p>
            <a:pPr marL="320040" marR="0" lvl="0" indent="-320040" algn="l" defTabSz="914400" rtl="0" eaLnBrk="1" fontAlgn="auto" latinLnBrk="0" hangingPunct="1">
              <a:lnSpc>
                <a:spcPct val="100000"/>
              </a:lnSpc>
              <a:spcBef>
                <a:spcPts val="0"/>
              </a:spcBef>
              <a:spcAft>
                <a:spcPts val="0"/>
              </a:spcAft>
              <a:buClr>
                <a:schemeClr val="accent2"/>
              </a:buClr>
              <a:buSzPct val="60000"/>
              <a:buFont typeface="Wingdings"/>
              <a:buNone/>
              <a:tabLst/>
              <a:defRPr/>
            </a:pPr>
            <a:endParaRPr kumimoji="0" lang="en-US" altLang="zh-CN" sz="2800" b="1"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endParaRPr>
          </a:p>
          <a:p>
            <a:pPr marL="320040" marR="0" lvl="0" indent="-320040" algn="l" defTabSz="914400" rtl="0" eaLnBrk="1" fontAlgn="auto" latinLnBrk="0" hangingPunct="1">
              <a:lnSpc>
                <a:spcPct val="100000"/>
              </a:lnSpc>
              <a:spcBef>
                <a:spcPts val="0"/>
              </a:spcBef>
              <a:spcAft>
                <a:spcPts val="0"/>
              </a:spcAft>
              <a:buClr>
                <a:schemeClr val="accent2"/>
              </a:buClr>
              <a:buSzPct val="60000"/>
              <a:buFont typeface="Wingdings"/>
              <a:buNone/>
              <a:tabLst/>
              <a:defRPr/>
            </a:pPr>
            <a:endParaRPr kumimoji="0" lang="en-US" altLang="zh-CN" sz="28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endParaRPr>
          </a:p>
          <a:p>
            <a:pPr marL="320040" marR="0" lvl="0" indent="-320040" algn="l" defTabSz="914400" rtl="0" eaLnBrk="1" fontAlgn="auto" latinLnBrk="0" hangingPunct="1">
              <a:lnSpc>
                <a:spcPct val="100000"/>
              </a:lnSpc>
              <a:spcBef>
                <a:spcPts val="0"/>
              </a:spcBef>
              <a:spcAft>
                <a:spcPts val="0"/>
              </a:spcAft>
              <a:buClr>
                <a:schemeClr val="accent2"/>
              </a:buClr>
              <a:buSzPct val="60000"/>
              <a:buFont typeface="Wingdings"/>
              <a:buNone/>
              <a:tabLst/>
              <a:defRPr/>
            </a:pPr>
            <a:r>
              <a:rPr kumimoji="0" lang="en-US" altLang="zh-CN" sz="32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    </a:t>
            </a:r>
            <a:endParaRPr kumimoji="0" lang="en-US" altLang="zh-CN" sz="2800" b="1"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endParaRPr>
          </a:p>
          <a:p>
            <a:pPr marL="320040" marR="0" lvl="0" indent="-320040" algn="l" defTabSz="914400" rtl="0" eaLnBrk="1" fontAlgn="auto" latinLnBrk="0" hangingPunct="1">
              <a:lnSpc>
                <a:spcPct val="100000"/>
              </a:lnSpc>
              <a:spcBef>
                <a:spcPts val="0"/>
              </a:spcBef>
              <a:spcAft>
                <a:spcPts val="0"/>
              </a:spcAft>
              <a:buClr>
                <a:schemeClr val="accent2"/>
              </a:buClr>
              <a:buSzPct val="60000"/>
              <a:buFont typeface="Wingdings"/>
              <a:buNone/>
              <a:tabLst/>
              <a:defRPr/>
            </a:pPr>
            <a:r>
              <a:rPr kumimoji="0" lang="en-US" altLang="zh-CN" sz="28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    </a:t>
            </a:r>
          </a:p>
          <a:p>
            <a:pPr marL="320040" marR="0" lvl="0" indent="-320040" algn="l" defTabSz="914400" rtl="0" eaLnBrk="1" fontAlgn="auto" latinLnBrk="0" hangingPunct="1">
              <a:lnSpc>
                <a:spcPct val="100000"/>
              </a:lnSpc>
              <a:spcBef>
                <a:spcPts val="0"/>
              </a:spcBef>
              <a:spcAft>
                <a:spcPts val="0"/>
              </a:spcAft>
              <a:buClr>
                <a:schemeClr val="accent2"/>
              </a:buClr>
              <a:buSzPct val="60000"/>
              <a:buFont typeface="Wingdings"/>
              <a:buNone/>
              <a:tabLst/>
              <a:defRPr/>
            </a:pPr>
            <a:r>
              <a:rPr kumimoji="0" lang="en-US" altLang="zh-CN" sz="28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   </a:t>
            </a:r>
            <a:br>
              <a:rPr kumimoji="0" lang="en-US" altLang="zh-CN" sz="28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br>
            <a:endParaRPr kumimoji="0" lang="en-US" altLang="zh-CN" sz="28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endParaRPr>
          </a:p>
        </p:txBody>
      </p:sp>
      <p:sp>
        <p:nvSpPr>
          <p:cNvPr id="8" name="内容占位符 2"/>
          <p:cNvSpPr txBox="1">
            <a:spLocks/>
          </p:cNvSpPr>
          <p:nvPr/>
        </p:nvSpPr>
        <p:spPr>
          <a:xfrm>
            <a:off x="572892" y="5000636"/>
            <a:ext cx="8102756" cy="1643074"/>
          </a:xfrm>
          <a:prstGeom prst="rect">
            <a:avLst/>
          </a:prstGeom>
        </p:spPr>
        <p:txBody>
          <a:bodyPr vert="horz">
            <a:noAutofit/>
          </a:bodyPr>
          <a:lstStyle/>
          <a:p>
            <a:pPr marL="320040" lvl="0" indent="-320040">
              <a:lnSpc>
                <a:spcPct val="150000"/>
              </a:lnSpc>
              <a:spcBef>
                <a:spcPts val="3600"/>
              </a:spcBef>
              <a:buClr>
                <a:schemeClr val="accent2"/>
              </a:buClr>
              <a:buSzPct val="60000"/>
              <a:buFont typeface="Wingdings"/>
              <a:buChar char=""/>
            </a:pPr>
            <a:r>
              <a:rPr kumimoji="0" lang="zh-CN" altLang="en-US" sz="3600" b="1" u="none" strike="noStrike" kern="1200" cap="none" spc="0" normalizeH="0" baseline="0" noProof="0" dirty="0" smtClean="0">
                <a:ln>
                  <a:noFill/>
                </a:ln>
                <a:solidFill>
                  <a:srgbClr val="003399"/>
                </a:solidFill>
                <a:effectLst/>
                <a:uLnTx/>
                <a:uFillTx/>
                <a:latin typeface="Times New Roman" pitchFamily="18" charset="0"/>
                <a:ea typeface="仿宋" pitchFamily="49" charset="-122"/>
                <a:cs typeface="Times New Roman" pitchFamily="18" charset="0"/>
              </a:rPr>
              <a:t>引理：</a:t>
            </a:r>
            <a:r>
              <a:rPr kumimoji="0" lang="zh-CN" altLang="en-US" sz="2800" b="1" u="none" strike="noStrike" kern="1200" cap="none" spc="0" normalizeH="0" baseline="0" noProof="0" dirty="0" smtClean="0">
                <a:ln>
                  <a:noFill/>
                </a:ln>
                <a:solidFill>
                  <a:srgbClr val="003399"/>
                </a:solidFill>
                <a:effectLst/>
                <a:uLnTx/>
                <a:uFillTx/>
                <a:latin typeface="Times New Roman" pitchFamily="18" charset="0"/>
                <a:ea typeface="仿宋" pitchFamily="49" charset="-122"/>
                <a:cs typeface="Times New Roman" pitchFamily="18" charset="0"/>
              </a:rPr>
              <a:t>任何一个弦图都至少有一个单纯点，不是完全图的弦图至少有两个不相邻的单纯点。</a:t>
            </a:r>
            <a:endParaRPr kumimoji="0" lang="en-US" altLang="zh-CN" sz="2800" u="none" strike="noStrike" kern="1200" cap="none" spc="0" normalizeH="0" baseline="0" noProof="0" dirty="0" smtClean="0">
              <a:ln>
                <a:noFill/>
              </a:ln>
              <a:solidFill>
                <a:srgbClr val="003399"/>
              </a:solidFill>
              <a:effectLst/>
              <a:uLnTx/>
              <a:uFillTx/>
              <a:latin typeface="Times New Roman" pitchFamily="18" charset="0"/>
              <a:ea typeface="仿宋" pitchFamily="49" charset="-122"/>
              <a:cs typeface="Times New Roman" pitchFamily="18" charset="0"/>
            </a:endParaRPr>
          </a:p>
          <a:p>
            <a:pPr marL="320040" marR="0" lvl="0" indent="-320040" algn="l" defTabSz="914400" rtl="0" eaLnBrk="1" fontAlgn="auto" latinLnBrk="0" hangingPunct="1">
              <a:lnSpc>
                <a:spcPct val="100000"/>
              </a:lnSpc>
              <a:spcBef>
                <a:spcPts val="0"/>
              </a:spcBef>
              <a:spcAft>
                <a:spcPts val="0"/>
              </a:spcAft>
              <a:buClr>
                <a:schemeClr val="accent2"/>
              </a:buClr>
              <a:buSzPct val="60000"/>
              <a:buFont typeface="Wingdings"/>
              <a:buNone/>
              <a:tabLst/>
              <a:defRPr/>
            </a:pPr>
            <a:r>
              <a:rPr kumimoji="0" lang="zh-CN" altLang="en-US" sz="2800" b="1"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  </a:t>
            </a:r>
            <a:endParaRPr kumimoji="0" lang="en-US" altLang="zh-CN" sz="28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endParaRPr>
          </a:p>
          <a:p>
            <a:pPr marL="320040" marR="0" lvl="0" indent="-320040" algn="l" defTabSz="914400" rtl="0" eaLnBrk="1" fontAlgn="auto" latinLnBrk="0" hangingPunct="1">
              <a:lnSpc>
                <a:spcPct val="100000"/>
              </a:lnSpc>
              <a:spcBef>
                <a:spcPts val="0"/>
              </a:spcBef>
              <a:spcAft>
                <a:spcPts val="0"/>
              </a:spcAft>
              <a:buClr>
                <a:schemeClr val="accent2"/>
              </a:buClr>
              <a:buSzPct val="60000"/>
              <a:buFont typeface="Wingdings"/>
              <a:buNone/>
              <a:tabLst/>
              <a:defRPr/>
            </a:pPr>
            <a:endParaRPr kumimoji="0" lang="en-US" altLang="zh-CN" sz="2800" b="1"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endParaRPr>
          </a:p>
          <a:p>
            <a:pPr marL="320040" marR="0" lvl="0" indent="-320040" algn="l" defTabSz="914400" rtl="0" eaLnBrk="1" fontAlgn="auto" latinLnBrk="0" hangingPunct="1">
              <a:lnSpc>
                <a:spcPct val="100000"/>
              </a:lnSpc>
              <a:spcBef>
                <a:spcPts val="0"/>
              </a:spcBef>
              <a:spcAft>
                <a:spcPts val="0"/>
              </a:spcAft>
              <a:buClr>
                <a:schemeClr val="accent2"/>
              </a:buClr>
              <a:buSzPct val="60000"/>
              <a:buFont typeface="Wingdings"/>
              <a:buNone/>
              <a:tabLst/>
              <a:defRPr/>
            </a:pPr>
            <a:endParaRPr kumimoji="0" lang="en-US" altLang="zh-CN" sz="28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endParaRPr>
          </a:p>
          <a:p>
            <a:pPr marL="320040" marR="0" lvl="0" indent="-320040" algn="l" defTabSz="914400" rtl="0" eaLnBrk="1" fontAlgn="auto" latinLnBrk="0" hangingPunct="1">
              <a:lnSpc>
                <a:spcPct val="100000"/>
              </a:lnSpc>
              <a:spcBef>
                <a:spcPts val="0"/>
              </a:spcBef>
              <a:spcAft>
                <a:spcPts val="0"/>
              </a:spcAft>
              <a:buClr>
                <a:schemeClr val="accent2"/>
              </a:buClr>
              <a:buSzPct val="60000"/>
              <a:buFont typeface="Wingdings"/>
              <a:buNone/>
              <a:tabLst/>
              <a:defRPr/>
            </a:pPr>
            <a:r>
              <a:rPr kumimoji="0" lang="en-US" altLang="zh-CN" sz="32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    </a:t>
            </a:r>
            <a:endParaRPr kumimoji="0" lang="en-US" altLang="zh-CN" sz="2800" b="1"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endParaRPr>
          </a:p>
          <a:p>
            <a:pPr marL="320040" marR="0" lvl="0" indent="-320040" algn="l" defTabSz="914400" rtl="0" eaLnBrk="1" fontAlgn="auto" latinLnBrk="0" hangingPunct="1">
              <a:lnSpc>
                <a:spcPct val="100000"/>
              </a:lnSpc>
              <a:spcBef>
                <a:spcPts val="0"/>
              </a:spcBef>
              <a:spcAft>
                <a:spcPts val="0"/>
              </a:spcAft>
              <a:buClr>
                <a:schemeClr val="accent2"/>
              </a:buClr>
              <a:buSzPct val="60000"/>
              <a:buFont typeface="Wingdings"/>
              <a:buNone/>
              <a:tabLst/>
              <a:defRPr/>
            </a:pPr>
            <a:r>
              <a:rPr kumimoji="0" lang="en-US" altLang="zh-CN" sz="28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    </a:t>
            </a:r>
          </a:p>
          <a:p>
            <a:pPr marL="320040" marR="0" lvl="0" indent="-320040" algn="l" defTabSz="914400" rtl="0" eaLnBrk="1" fontAlgn="auto" latinLnBrk="0" hangingPunct="1">
              <a:lnSpc>
                <a:spcPct val="100000"/>
              </a:lnSpc>
              <a:spcBef>
                <a:spcPts val="0"/>
              </a:spcBef>
              <a:spcAft>
                <a:spcPts val="0"/>
              </a:spcAft>
              <a:buClr>
                <a:schemeClr val="accent2"/>
              </a:buClr>
              <a:buSzPct val="60000"/>
              <a:buFont typeface="Wingdings"/>
              <a:buNone/>
              <a:tabLst/>
              <a:defRPr/>
            </a:pPr>
            <a:r>
              <a:rPr kumimoji="0" lang="en-US" altLang="zh-CN" sz="28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   </a:t>
            </a:r>
            <a:br>
              <a:rPr kumimoji="0" lang="en-US" altLang="zh-CN" sz="28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br>
            <a:endParaRPr kumimoji="0" lang="en-US" altLang="zh-CN" sz="28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endParaRPr>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000" dirty="0" smtClean="0">
                <a:latin typeface="华文行楷" pitchFamily="2" charset="-122"/>
                <a:ea typeface="华文行楷" pitchFamily="2" charset="-122"/>
              </a:rPr>
              <a:t>弦图的判定</a:t>
            </a:r>
            <a:endParaRPr lang="zh-CN" altLang="en-US" sz="4000" dirty="0">
              <a:latin typeface="华文行楷" pitchFamily="2" charset="-122"/>
              <a:ea typeface="华文行楷" pitchFamily="2" charset="-122"/>
            </a:endParaRPr>
          </a:p>
        </p:txBody>
      </p:sp>
      <p:sp>
        <p:nvSpPr>
          <p:cNvPr id="6" name="内容占位符 5"/>
          <p:cNvSpPr>
            <a:spLocks noGrp="1"/>
          </p:cNvSpPr>
          <p:nvPr>
            <p:ph sz="quarter" idx="1"/>
          </p:nvPr>
        </p:nvSpPr>
        <p:spPr>
          <a:xfrm>
            <a:off x="500034" y="1857364"/>
            <a:ext cx="8153400" cy="2071702"/>
          </a:xfrm>
        </p:spPr>
        <p:txBody>
          <a:bodyPr/>
          <a:lstStyle/>
          <a:p>
            <a:r>
              <a:rPr lang="zh-CN" altLang="en-US" sz="3600" b="1" dirty="0" smtClean="0">
                <a:latin typeface="Times New Roman" pitchFamily="18" charset="0"/>
                <a:ea typeface="仿宋" pitchFamily="49" charset="-122"/>
                <a:cs typeface="Times New Roman" pitchFamily="18" charset="0"/>
              </a:rPr>
              <a:t>完美消除序列</a:t>
            </a:r>
            <a:r>
              <a:rPr lang="en-US" altLang="zh-CN" dirty="0" smtClean="0">
                <a:latin typeface="Times New Roman" pitchFamily="18" charset="0"/>
                <a:ea typeface="仿宋" pitchFamily="49" charset="-122"/>
                <a:cs typeface="Times New Roman" pitchFamily="18" charset="0"/>
              </a:rPr>
              <a:t>(perfect elimination ordering)</a:t>
            </a:r>
          </a:p>
          <a:p>
            <a:r>
              <a:rPr lang="en-US" altLang="zh-CN" dirty="0" smtClean="0">
                <a:latin typeface="Times New Roman" pitchFamily="18" charset="0"/>
                <a:ea typeface="仿宋" pitchFamily="49" charset="-122"/>
                <a:cs typeface="Times New Roman" pitchFamily="18" charset="0"/>
              </a:rPr>
              <a:t>   </a:t>
            </a:r>
            <a:r>
              <a:rPr lang="zh-CN" altLang="en-US" b="1" dirty="0" smtClean="0">
                <a:latin typeface="Times New Roman" pitchFamily="18" charset="0"/>
                <a:ea typeface="仿宋" pitchFamily="49" charset="-122"/>
                <a:cs typeface="Times New Roman" pitchFamily="18" charset="0"/>
              </a:rPr>
              <a:t>    定义：一个点的序列</a:t>
            </a:r>
            <a:r>
              <a:rPr lang="en-US" altLang="zh-CN" b="1" dirty="0" smtClean="0">
                <a:latin typeface="Times New Roman" pitchFamily="18" charset="0"/>
                <a:ea typeface="仿宋" pitchFamily="49" charset="-122"/>
                <a:cs typeface="Times New Roman" pitchFamily="18" charset="0"/>
              </a:rPr>
              <a:t>(</a:t>
            </a:r>
            <a:r>
              <a:rPr lang="zh-CN" altLang="en-US" b="1" dirty="0" smtClean="0">
                <a:latin typeface="Times New Roman" pitchFamily="18" charset="0"/>
                <a:ea typeface="仿宋" pitchFamily="49" charset="-122"/>
                <a:cs typeface="Times New Roman" pitchFamily="18" charset="0"/>
              </a:rPr>
              <a:t>每个点出现且恰好出现一次</a:t>
            </a:r>
            <a:r>
              <a:rPr lang="en-US" altLang="zh-CN" b="1" dirty="0" smtClean="0">
                <a:latin typeface="Times New Roman" pitchFamily="18" charset="0"/>
                <a:ea typeface="仿宋" pitchFamily="49" charset="-122"/>
                <a:cs typeface="Times New Roman" pitchFamily="18" charset="0"/>
              </a:rPr>
              <a:t>)</a:t>
            </a:r>
            <a:r>
              <a:rPr lang="en-US" altLang="zh-CN" i="1" dirty="0" smtClean="0">
                <a:latin typeface="Times New Roman" pitchFamily="18" charset="0"/>
                <a:ea typeface="仿宋" pitchFamily="49" charset="-122"/>
                <a:cs typeface="Times New Roman" pitchFamily="18" charset="0"/>
              </a:rPr>
              <a:t>v</a:t>
            </a:r>
            <a:r>
              <a:rPr lang="en-US" altLang="zh-CN" baseline="-25000" dirty="0" smtClean="0">
                <a:latin typeface="Times New Roman" pitchFamily="18" charset="0"/>
                <a:ea typeface="仿宋" pitchFamily="49" charset="-122"/>
                <a:cs typeface="Times New Roman" pitchFamily="18" charset="0"/>
              </a:rPr>
              <a:t>1</a:t>
            </a:r>
            <a:r>
              <a:rPr lang="en-US" altLang="zh-CN" dirty="0" smtClean="0">
                <a:latin typeface="Times New Roman" pitchFamily="18" charset="0"/>
                <a:ea typeface="仿宋" pitchFamily="49" charset="-122"/>
                <a:cs typeface="Times New Roman" pitchFamily="18" charset="0"/>
              </a:rPr>
              <a:t>, </a:t>
            </a:r>
            <a:r>
              <a:rPr lang="en-US" altLang="zh-CN" i="1" dirty="0" smtClean="0">
                <a:latin typeface="Times New Roman" pitchFamily="18" charset="0"/>
                <a:ea typeface="仿宋" pitchFamily="49" charset="-122"/>
                <a:cs typeface="Times New Roman" pitchFamily="18" charset="0"/>
              </a:rPr>
              <a:t>v</a:t>
            </a:r>
            <a:r>
              <a:rPr lang="en-US" altLang="zh-CN" baseline="-25000" dirty="0" smtClean="0">
                <a:latin typeface="Times New Roman" pitchFamily="18" charset="0"/>
                <a:ea typeface="仿宋" pitchFamily="49" charset="-122"/>
                <a:cs typeface="Times New Roman" pitchFamily="18" charset="0"/>
              </a:rPr>
              <a:t>2</a:t>
            </a:r>
            <a:r>
              <a:rPr lang="en-US" altLang="zh-CN" dirty="0" smtClean="0">
                <a:latin typeface="Times New Roman" pitchFamily="18" charset="0"/>
                <a:ea typeface="仿宋" pitchFamily="49" charset="-122"/>
                <a:cs typeface="Times New Roman" pitchFamily="18" charset="0"/>
              </a:rPr>
              <a:t>, …, </a:t>
            </a:r>
            <a:r>
              <a:rPr lang="en-US" altLang="zh-CN" i="1" dirty="0" err="1" smtClean="0">
                <a:latin typeface="Times New Roman" pitchFamily="18" charset="0"/>
                <a:ea typeface="仿宋" pitchFamily="49" charset="-122"/>
                <a:cs typeface="Times New Roman" pitchFamily="18" charset="0"/>
              </a:rPr>
              <a:t>v</a:t>
            </a:r>
            <a:r>
              <a:rPr lang="en-US" altLang="zh-CN" i="1" baseline="-25000" dirty="0" err="1" smtClean="0">
                <a:latin typeface="Times New Roman" pitchFamily="18" charset="0"/>
                <a:ea typeface="仿宋" pitchFamily="49" charset="-122"/>
                <a:cs typeface="Times New Roman" pitchFamily="18" charset="0"/>
              </a:rPr>
              <a:t>n</a:t>
            </a:r>
            <a:r>
              <a:rPr lang="zh-CN" altLang="en-US" b="1" dirty="0" smtClean="0">
                <a:latin typeface="Times New Roman" pitchFamily="18" charset="0"/>
                <a:ea typeface="仿宋" pitchFamily="49" charset="-122"/>
                <a:cs typeface="Times New Roman" pitchFamily="18" charset="0"/>
              </a:rPr>
              <a:t>满足</a:t>
            </a:r>
            <a:r>
              <a:rPr lang="en-US" altLang="zh-CN" i="1" dirty="0" smtClean="0">
                <a:latin typeface="Times New Roman" pitchFamily="18" charset="0"/>
                <a:ea typeface="仿宋" pitchFamily="49" charset="-122"/>
                <a:cs typeface="Times New Roman" pitchFamily="18" charset="0"/>
              </a:rPr>
              <a:t>v</a:t>
            </a:r>
            <a:r>
              <a:rPr lang="en-US" altLang="zh-CN" i="1" baseline="-25000" dirty="0" smtClean="0">
                <a:latin typeface="Times New Roman" pitchFamily="18" charset="0"/>
                <a:ea typeface="仿宋" pitchFamily="49" charset="-122"/>
                <a:cs typeface="Times New Roman" pitchFamily="18" charset="0"/>
              </a:rPr>
              <a:t>i</a:t>
            </a:r>
            <a:r>
              <a:rPr lang="zh-CN" altLang="en-US" b="1" dirty="0" smtClean="0">
                <a:latin typeface="Times New Roman" pitchFamily="18" charset="0"/>
                <a:ea typeface="仿宋" pitchFamily="49" charset="-122"/>
                <a:cs typeface="Times New Roman" pitchFamily="18" charset="0"/>
              </a:rPr>
              <a:t>在</a:t>
            </a:r>
            <a:r>
              <a:rPr lang="en-US" altLang="zh-CN" dirty="0" smtClean="0">
                <a:latin typeface="Times New Roman" pitchFamily="18" charset="0"/>
                <a:ea typeface="仿宋" pitchFamily="49" charset="-122"/>
                <a:cs typeface="Times New Roman" pitchFamily="18" charset="0"/>
              </a:rPr>
              <a:t>{</a:t>
            </a:r>
            <a:r>
              <a:rPr lang="en-US" altLang="zh-CN" i="1" dirty="0" smtClean="0">
                <a:latin typeface="Times New Roman" pitchFamily="18" charset="0"/>
                <a:ea typeface="仿宋" pitchFamily="49" charset="-122"/>
                <a:cs typeface="Times New Roman" pitchFamily="18" charset="0"/>
              </a:rPr>
              <a:t>v</a:t>
            </a:r>
            <a:r>
              <a:rPr lang="en-US" altLang="zh-CN" i="1" baseline="-25000" dirty="0" smtClean="0">
                <a:latin typeface="Times New Roman" pitchFamily="18" charset="0"/>
                <a:ea typeface="仿宋" pitchFamily="49" charset="-122"/>
                <a:cs typeface="Times New Roman" pitchFamily="18" charset="0"/>
              </a:rPr>
              <a:t>i</a:t>
            </a:r>
            <a:r>
              <a:rPr lang="en-US" altLang="zh-CN" dirty="0" smtClean="0">
                <a:latin typeface="Times New Roman" pitchFamily="18" charset="0"/>
                <a:ea typeface="仿宋" pitchFamily="49" charset="-122"/>
                <a:cs typeface="Times New Roman" pitchFamily="18" charset="0"/>
              </a:rPr>
              <a:t>, </a:t>
            </a:r>
            <a:r>
              <a:rPr lang="en-US" altLang="zh-CN" i="1" dirty="0" smtClean="0">
                <a:latin typeface="Times New Roman" pitchFamily="18" charset="0"/>
                <a:ea typeface="仿宋" pitchFamily="49" charset="-122"/>
                <a:cs typeface="Times New Roman" pitchFamily="18" charset="0"/>
              </a:rPr>
              <a:t>v</a:t>
            </a:r>
            <a:r>
              <a:rPr lang="en-US" altLang="zh-CN" i="1" baseline="-25000" dirty="0" smtClean="0">
                <a:latin typeface="Times New Roman" pitchFamily="18" charset="0"/>
                <a:ea typeface="仿宋" pitchFamily="49" charset="-122"/>
                <a:cs typeface="Times New Roman" pitchFamily="18" charset="0"/>
              </a:rPr>
              <a:t>i</a:t>
            </a:r>
            <a:r>
              <a:rPr lang="en-US" altLang="zh-CN" baseline="-25000" dirty="0" smtClean="0">
                <a:latin typeface="Times New Roman" pitchFamily="18" charset="0"/>
                <a:ea typeface="仿宋" pitchFamily="49" charset="-122"/>
                <a:cs typeface="Times New Roman" pitchFamily="18" charset="0"/>
              </a:rPr>
              <a:t>+1</a:t>
            </a:r>
            <a:r>
              <a:rPr lang="en-US" altLang="zh-CN" dirty="0" smtClean="0">
                <a:latin typeface="Times New Roman" pitchFamily="18" charset="0"/>
                <a:ea typeface="仿宋" pitchFamily="49" charset="-122"/>
                <a:cs typeface="Times New Roman" pitchFamily="18" charset="0"/>
              </a:rPr>
              <a:t>,…,</a:t>
            </a:r>
            <a:r>
              <a:rPr lang="en-US" altLang="zh-CN" i="1" dirty="0" err="1" smtClean="0">
                <a:latin typeface="Times New Roman" pitchFamily="18" charset="0"/>
                <a:ea typeface="仿宋" pitchFamily="49" charset="-122"/>
                <a:cs typeface="Times New Roman" pitchFamily="18" charset="0"/>
              </a:rPr>
              <a:t>v</a:t>
            </a:r>
            <a:r>
              <a:rPr lang="en-US" altLang="zh-CN" i="1" baseline="-25000" dirty="0" err="1" smtClean="0">
                <a:latin typeface="Times New Roman" pitchFamily="18" charset="0"/>
                <a:ea typeface="仿宋" pitchFamily="49" charset="-122"/>
                <a:cs typeface="Times New Roman" pitchFamily="18" charset="0"/>
              </a:rPr>
              <a:t>n</a:t>
            </a:r>
            <a:r>
              <a:rPr lang="en-US" altLang="zh-CN" dirty="0" smtClean="0">
                <a:latin typeface="Times New Roman" pitchFamily="18" charset="0"/>
                <a:ea typeface="仿宋" pitchFamily="49" charset="-122"/>
                <a:cs typeface="Times New Roman" pitchFamily="18" charset="0"/>
              </a:rPr>
              <a:t>}</a:t>
            </a:r>
            <a:r>
              <a:rPr lang="zh-CN" altLang="en-US" b="1" dirty="0" smtClean="0">
                <a:latin typeface="Times New Roman" pitchFamily="18" charset="0"/>
                <a:ea typeface="仿宋" pitchFamily="49" charset="-122"/>
                <a:cs typeface="Times New Roman" pitchFamily="18" charset="0"/>
              </a:rPr>
              <a:t>的诱导子图中为一个单纯点。</a:t>
            </a:r>
            <a:endParaRPr lang="en-US" altLang="zh-CN" baseline="-25000" dirty="0" smtClean="0">
              <a:latin typeface="Times New Roman" pitchFamily="18" charset="0"/>
              <a:ea typeface="仿宋" pitchFamily="49" charset="-122"/>
              <a:cs typeface="Times New Roman" pitchFamily="18" charset="0"/>
            </a:endParaRPr>
          </a:p>
          <a:p>
            <a:endParaRPr lang="en-US" altLang="zh-CN" dirty="0" smtClean="0">
              <a:latin typeface="Times New Roman" pitchFamily="18" charset="0"/>
              <a:cs typeface="Times New Roman" pitchFamily="18" charset="0"/>
            </a:endParaRPr>
          </a:p>
          <a:p>
            <a:pPr>
              <a:buNone/>
            </a:pPr>
            <a:endParaRPr lang="zh-CN" altLang="en-US" dirty="0"/>
          </a:p>
        </p:txBody>
      </p:sp>
      <p:sp>
        <p:nvSpPr>
          <p:cNvPr id="7" name="Oval 4"/>
          <p:cNvSpPr>
            <a:spLocks noChangeArrowheads="1"/>
          </p:cNvSpPr>
          <p:nvPr/>
        </p:nvSpPr>
        <p:spPr bwMode="auto">
          <a:xfrm>
            <a:off x="1955800" y="5782933"/>
            <a:ext cx="179388" cy="179387"/>
          </a:xfrm>
          <a:prstGeom prst="ellipse">
            <a:avLst/>
          </a:prstGeom>
          <a:solidFill>
            <a:srgbClr val="0070C0"/>
          </a:solidFill>
          <a:ln w="25400" algn="ctr">
            <a:solidFill>
              <a:schemeClr val="accent1"/>
            </a:solidFill>
            <a:round/>
            <a:headEnd/>
            <a:tailEnd/>
          </a:ln>
          <a:effectLst/>
        </p:spPr>
        <p:txBody>
          <a:bodyPr wrap="none" anchor="ctr">
            <a:spAutoFit/>
          </a:bodyPr>
          <a:lstStyle/>
          <a:p>
            <a:endParaRPr lang="zh-CN" altLang="en-US"/>
          </a:p>
        </p:txBody>
      </p:sp>
      <p:sp>
        <p:nvSpPr>
          <p:cNvPr id="9" name="Oval 5"/>
          <p:cNvSpPr>
            <a:spLocks noChangeArrowheads="1"/>
          </p:cNvSpPr>
          <p:nvPr/>
        </p:nvSpPr>
        <p:spPr bwMode="auto">
          <a:xfrm>
            <a:off x="3394075" y="5782933"/>
            <a:ext cx="179388" cy="179387"/>
          </a:xfrm>
          <a:prstGeom prst="ellipse">
            <a:avLst/>
          </a:prstGeom>
          <a:solidFill>
            <a:srgbClr val="0070C0"/>
          </a:solidFill>
          <a:ln w="25400" algn="ctr">
            <a:solidFill>
              <a:schemeClr val="accent1"/>
            </a:solidFill>
            <a:round/>
            <a:headEnd/>
            <a:tailEnd/>
          </a:ln>
          <a:effectLst/>
        </p:spPr>
        <p:txBody>
          <a:bodyPr wrap="none" anchor="ctr">
            <a:spAutoFit/>
          </a:bodyPr>
          <a:lstStyle/>
          <a:p>
            <a:endParaRPr lang="zh-CN" altLang="en-US"/>
          </a:p>
        </p:txBody>
      </p:sp>
      <p:sp>
        <p:nvSpPr>
          <p:cNvPr id="10" name="Oval 6"/>
          <p:cNvSpPr>
            <a:spLocks noChangeArrowheads="1"/>
          </p:cNvSpPr>
          <p:nvPr/>
        </p:nvSpPr>
        <p:spPr bwMode="auto">
          <a:xfrm>
            <a:off x="3400425" y="4333545"/>
            <a:ext cx="179388" cy="179388"/>
          </a:xfrm>
          <a:prstGeom prst="ellipse">
            <a:avLst/>
          </a:prstGeom>
          <a:solidFill>
            <a:srgbClr val="0070C0"/>
          </a:solidFill>
          <a:ln w="25400" algn="ctr">
            <a:solidFill>
              <a:schemeClr val="accent1"/>
            </a:solidFill>
            <a:round/>
            <a:headEnd/>
            <a:tailEnd/>
          </a:ln>
          <a:effectLst/>
        </p:spPr>
        <p:txBody>
          <a:bodyPr wrap="none" anchor="ctr">
            <a:spAutoFit/>
          </a:bodyPr>
          <a:lstStyle/>
          <a:p>
            <a:endParaRPr lang="zh-CN" altLang="en-US"/>
          </a:p>
        </p:txBody>
      </p:sp>
      <p:sp>
        <p:nvSpPr>
          <p:cNvPr id="11" name="Oval 7"/>
          <p:cNvSpPr>
            <a:spLocks noChangeArrowheads="1"/>
          </p:cNvSpPr>
          <p:nvPr/>
        </p:nvSpPr>
        <p:spPr bwMode="auto">
          <a:xfrm>
            <a:off x="4837113" y="5776583"/>
            <a:ext cx="179387" cy="179387"/>
          </a:xfrm>
          <a:prstGeom prst="ellipse">
            <a:avLst/>
          </a:prstGeom>
          <a:solidFill>
            <a:srgbClr val="0070C0"/>
          </a:solidFill>
          <a:ln w="25400" algn="ctr">
            <a:solidFill>
              <a:schemeClr val="accent1"/>
            </a:solidFill>
            <a:round/>
            <a:headEnd/>
            <a:tailEnd/>
          </a:ln>
          <a:effectLst/>
        </p:spPr>
        <p:txBody>
          <a:bodyPr wrap="none" anchor="ctr">
            <a:spAutoFit/>
          </a:bodyPr>
          <a:lstStyle/>
          <a:p>
            <a:endParaRPr lang="zh-CN" altLang="en-US"/>
          </a:p>
        </p:txBody>
      </p:sp>
      <p:sp>
        <p:nvSpPr>
          <p:cNvPr id="12" name="Oval 8"/>
          <p:cNvSpPr>
            <a:spLocks noChangeArrowheads="1"/>
          </p:cNvSpPr>
          <p:nvPr/>
        </p:nvSpPr>
        <p:spPr bwMode="auto">
          <a:xfrm>
            <a:off x="4843463" y="4327195"/>
            <a:ext cx="179387" cy="179388"/>
          </a:xfrm>
          <a:prstGeom prst="ellipse">
            <a:avLst/>
          </a:prstGeom>
          <a:solidFill>
            <a:srgbClr val="0070C0"/>
          </a:solidFill>
          <a:ln w="25400" algn="ctr">
            <a:solidFill>
              <a:schemeClr val="accent1"/>
            </a:solidFill>
            <a:round/>
            <a:headEnd/>
            <a:tailEnd/>
          </a:ln>
          <a:effectLst/>
        </p:spPr>
        <p:txBody>
          <a:bodyPr wrap="none" anchor="ctr">
            <a:spAutoFit/>
          </a:bodyPr>
          <a:lstStyle/>
          <a:p>
            <a:endParaRPr lang="zh-CN" altLang="en-US"/>
          </a:p>
        </p:txBody>
      </p:sp>
      <p:sp>
        <p:nvSpPr>
          <p:cNvPr id="13" name="Oval 9"/>
          <p:cNvSpPr>
            <a:spLocks noChangeArrowheads="1"/>
          </p:cNvSpPr>
          <p:nvPr/>
        </p:nvSpPr>
        <p:spPr bwMode="auto">
          <a:xfrm>
            <a:off x="6273800" y="4343070"/>
            <a:ext cx="179388" cy="179388"/>
          </a:xfrm>
          <a:prstGeom prst="ellipse">
            <a:avLst/>
          </a:prstGeom>
          <a:solidFill>
            <a:srgbClr val="0070C0"/>
          </a:solidFill>
          <a:ln w="25400" algn="ctr">
            <a:solidFill>
              <a:schemeClr val="accent1"/>
            </a:solidFill>
            <a:round/>
            <a:headEnd/>
            <a:tailEnd/>
          </a:ln>
          <a:effectLst/>
        </p:spPr>
        <p:txBody>
          <a:bodyPr wrap="none" anchor="ctr">
            <a:spAutoFit/>
          </a:bodyPr>
          <a:lstStyle/>
          <a:p>
            <a:endParaRPr lang="zh-CN" altLang="en-US" dirty="0"/>
          </a:p>
        </p:txBody>
      </p:sp>
      <p:cxnSp>
        <p:nvCxnSpPr>
          <p:cNvPr id="14" name="AutoShape 10"/>
          <p:cNvCxnSpPr>
            <a:cxnSpLocks noChangeShapeType="1"/>
            <a:stCxn id="7" idx="6"/>
            <a:endCxn id="9" idx="2"/>
          </p:cNvCxnSpPr>
          <p:nvPr/>
        </p:nvCxnSpPr>
        <p:spPr bwMode="auto">
          <a:xfrm>
            <a:off x="2147888" y="5873420"/>
            <a:ext cx="1233487" cy="0"/>
          </a:xfrm>
          <a:prstGeom prst="straightConnector1">
            <a:avLst/>
          </a:prstGeom>
          <a:noFill/>
          <a:ln w="57150">
            <a:solidFill>
              <a:schemeClr val="accent1"/>
            </a:solidFill>
            <a:round/>
            <a:headEnd/>
            <a:tailEnd/>
          </a:ln>
          <a:effectLst/>
        </p:spPr>
      </p:cxnSp>
      <p:cxnSp>
        <p:nvCxnSpPr>
          <p:cNvPr id="15" name="AutoShape 11"/>
          <p:cNvCxnSpPr>
            <a:cxnSpLocks noChangeShapeType="1"/>
            <a:stCxn id="9" idx="6"/>
            <a:endCxn id="11" idx="2"/>
          </p:cNvCxnSpPr>
          <p:nvPr/>
        </p:nvCxnSpPr>
        <p:spPr bwMode="auto">
          <a:xfrm flipV="1">
            <a:off x="3586163" y="5867070"/>
            <a:ext cx="1238250" cy="6350"/>
          </a:xfrm>
          <a:prstGeom prst="straightConnector1">
            <a:avLst/>
          </a:prstGeom>
          <a:noFill/>
          <a:ln w="57150">
            <a:solidFill>
              <a:schemeClr val="accent1"/>
            </a:solidFill>
            <a:round/>
            <a:headEnd/>
            <a:tailEnd/>
          </a:ln>
          <a:effectLst/>
        </p:spPr>
      </p:cxnSp>
      <p:cxnSp>
        <p:nvCxnSpPr>
          <p:cNvPr id="16" name="AutoShape 12"/>
          <p:cNvCxnSpPr>
            <a:cxnSpLocks noChangeShapeType="1"/>
            <a:stCxn id="10" idx="4"/>
            <a:endCxn id="9" idx="0"/>
          </p:cNvCxnSpPr>
          <p:nvPr/>
        </p:nvCxnSpPr>
        <p:spPr bwMode="auto">
          <a:xfrm flipH="1">
            <a:off x="3484563" y="4525633"/>
            <a:ext cx="6350" cy="1244600"/>
          </a:xfrm>
          <a:prstGeom prst="straightConnector1">
            <a:avLst/>
          </a:prstGeom>
          <a:noFill/>
          <a:ln w="57150">
            <a:solidFill>
              <a:schemeClr val="accent1"/>
            </a:solidFill>
            <a:round/>
            <a:headEnd/>
            <a:tailEnd/>
          </a:ln>
          <a:effectLst/>
        </p:spPr>
      </p:cxnSp>
      <p:cxnSp>
        <p:nvCxnSpPr>
          <p:cNvPr id="17" name="AutoShape 13"/>
          <p:cNvCxnSpPr>
            <a:cxnSpLocks noChangeShapeType="1"/>
            <a:stCxn id="10" idx="6"/>
            <a:endCxn id="12" idx="2"/>
          </p:cNvCxnSpPr>
          <p:nvPr/>
        </p:nvCxnSpPr>
        <p:spPr bwMode="auto">
          <a:xfrm flipV="1">
            <a:off x="3592513" y="4417683"/>
            <a:ext cx="1238250" cy="6350"/>
          </a:xfrm>
          <a:prstGeom prst="straightConnector1">
            <a:avLst/>
          </a:prstGeom>
          <a:noFill/>
          <a:ln w="57150">
            <a:solidFill>
              <a:schemeClr val="accent1"/>
            </a:solidFill>
            <a:round/>
            <a:headEnd/>
            <a:tailEnd/>
          </a:ln>
          <a:effectLst/>
        </p:spPr>
      </p:cxnSp>
      <p:cxnSp>
        <p:nvCxnSpPr>
          <p:cNvPr id="18" name="AutoShape 14"/>
          <p:cNvCxnSpPr>
            <a:cxnSpLocks noChangeShapeType="1"/>
            <a:stCxn id="12" idx="4"/>
            <a:endCxn id="11" idx="0"/>
          </p:cNvCxnSpPr>
          <p:nvPr/>
        </p:nvCxnSpPr>
        <p:spPr bwMode="auto">
          <a:xfrm flipH="1">
            <a:off x="4927600" y="4519283"/>
            <a:ext cx="6350" cy="1244600"/>
          </a:xfrm>
          <a:prstGeom prst="straightConnector1">
            <a:avLst/>
          </a:prstGeom>
          <a:noFill/>
          <a:ln w="57150">
            <a:solidFill>
              <a:schemeClr val="accent1"/>
            </a:solidFill>
            <a:round/>
            <a:headEnd/>
            <a:tailEnd/>
          </a:ln>
          <a:effectLst/>
        </p:spPr>
      </p:cxnSp>
      <p:cxnSp>
        <p:nvCxnSpPr>
          <p:cNvPr id="19" name="AutoShape 15"/>
          <p:cNvCxnSpPr>
            <a:cxnSpLocks noChangeShapeType="1"/>
            <a:stCxn id="12" idx="3"/>
            <a:endCxn id="9" idx="7"/>
          </p:cNvCxnSpPr>
          <p:nvPr/>
        </p:nvCxnSpPr>
        <p:spPr bwMode="auto">
          <a:xfrm flipH="1">
            <a:off x="3546475" y="4492295"/>
            <a:ext cx="1323975" cy="1304925"/>
          </a:xfrm>
          <a:prstGeom prst="straightConnector1">
            <a:avLst/>
          </a:prstGeom>
          <a:noFill/>
          <a:ln w="57150">
            <a:solidFill>
              <a:schemeClr val="accent1"/>
            </a:solidFill>
            <a:round/>
            <a:headEnd/>
            <a:tailEnd/>
          </a:ln>
          <a:effectLst/>
        </p:spPr>
      </p:cxnSp>
      <p:cxnSp>
        <p:nvCxnSpPr>
          <p:cNvPr id="20" name="AutoShape 16"/>
          <p:cNvCxnSpPr>
            <a:cxnSpLocks noChangeShapeType="1"/>
            <a:stCxn id="10" idx="5"/>
            <a:endCxn id="11" idx="1"/>
          </p:cNvCxnSpPr>
          <p:nvPr/>
        </p:nvCxnSpPr>
        <p:spPr bwMode="auto">
          <a:xfrm>
            <a:off x="3552825" y="4498645"/>
            <a:ext cx="1311275" cy="1292225"/>
          </a:xfrm>
          <a:prstGeom prst="straightConnector1">
            <a:avLst/>
          </a:prstGeom>
          <a:noFill/>
          <a:ln w="57150">
            <a:solidFill>
              <a:schemeClr val="accent1"/>
            </a:solidFill>
            <a:round/>
            <a:headEnd/>
            <a:tailEnd/>
          </a:ln>
          <a:effectLst/>
        </p:spPr>
      </p:cxnSp>
      <p:cxnSp>
        <p:nvCxnSpPr>
          <p:cNvPr id="21" name="AutoShape 17"/>
          <p:cNvCxnSpPr>
            <a:cxnSpLocks noChangeShapeType="1"/>
            <a:stCxn id="12" idx="6"/>
            <a:endCxn id="13" idx="2"/>
          </p:cNvCxnSpPr>
          <p:nvPr/>
        </p:nvCxnSpPr>
        <p:spPr bwMode="auto">
          <a:xfrm>
            <a:off x="5035550" y="4417683"/>
            <a:ext cx="1225550" cy="15875"/>
          </a:xfrm>
          <a:prstGeom prst="straightConnector1">
            <a:avLst/>
          </a:prstGeom>
          <a:noFill/>
          <a:ln w="57150">
            <a:solidFill>
              <a:schemeClr val="accent1"/>
            </a:solidFill>
            <a:round/>
            <a:headEnd/>
            <a:tailEnd/>
          </a:ln>
          <a:effectLst/>
        </p:spPr>
      </p:cxnSp>
      <p:cxnSp>
        <p:nvCxnSpPr>
          <p:cNvPr id="22" name="AutoShape 18"/>
          <p:cNvCxnSpPr>
            <a:cxnSpLocks noChangeShapeType="1"/>
            <a:stCxn id="13" idx="3"/>
            <a:endCxn id="11" idx="7"/>
          </p:cNvCxnSpPr>
          <p:nvPr/>
        </p:nvCxnSpPr>
        <p:spPr bwMode="auto">
          <a:xfrm flipH="1">
            <a:off x="4989513" y="4508170"/>
            <a:ext cx="1311275" cy="1282700"/>
          </a:xfrm>
          <a:prstGeom prst="straightConnector1">
            <a:avLst/>
          </a:prstGeom>
          <a:noFill/>
          <a:ln w="57150">
            <a:solidFill>
              <a:schemeClr val="accent1"/>
            </a:solidFill>
            <a:round/>
            <a:headEnd/>
            <a:tailEnd/>
          </a:ln>
          <a:effectLst/>
        </p:spPr>
      </p:cxnSp>
      <p:sp>
        <p:nvSpPr>
          <p:cNvPr id="23" name="Text Box 19"/>
          <p:cNvSpPr txBox="1">
            <a:spLocks noChangeArrowheads="1"/>
          </p:cNvSpPr>
          <p:nvPr/>
        </p:nvSpPr>
        <p:spPr bwMode="auto">
          <a:xfrm>
            <a:off x="1692275" y="5333670"/>
            <a:ext cx="765175" cy="461665"/>
          </a:xfrm>
          <a:prstGeom prst="rect">
            <a:avLst/>
          </a:prstGeom>
          <a:noFill/>
          <a:ln w="25400" algn="ctr">
            <a:noFill/>
            <a:miter lim="800000"/>
            <a:headEnd/>
            <a:tailEnd/>
          </a:ln>
          <a:effectLst/>
        </p:spPr>
        <p:txBody>
          <a:bodyPr>
            <a:spAutoFit/>
          </a:bodyPr>
          <a:lstStyle/>
          <a:p>
            <a:pPr algn="ctr" eaLnBrk="0" hangingPunct="0">
              <a:spcBef>
                <a:spcPct val="50000"/>
              </a:spcBef>
            </a:pPr>
            <a:r>
              <a:rPr kumimoji="0" lang="en-US" altLang="ko-KR" sz="2400" i="1" dirty="0" smtClean="0">
                <a:latin typeface="Times New Roman" charset="0"/>
                <a:ea typeface="Gulim" pitchFamily="34" charset="-127"/>
              </a:rPr>
              <a:t>v</a:t>
            </a:r>
            <a:r>
              <a:rPr lang="en-US" altLang="ko-KR" sz="2400" baseline="-25000" dirty="0">
                <a:latin typeface="Times New Roman" charset="0"/>
                <a:ea typeface="Gulim" pitchFamily="34" charset="-127"/>
              </a:rPr>
              <a:t>6</a:t>
            </a:r>
            <a:endParaRPr kumimoji="0" lang="en-US" altLang="ko-KR" sz="2400" baseline="-25000" dirty="0">
              <a:latin typeface="Times New Roman" charset="0"/>
              <a:ea typeface="Gulim" pitchFamily="34" charset="-127"/>
            </a:endParaRPr>
          </a:p>
        </p:txBody>
      </p:sp>
      <p:sp>
        <p:nvSpPr>
          <p:cNvPr id="24" name="Text Box 20"/>
          <p:cNvSpPr txBox="1">
            <a:spLocks noChangeArrowheads="1"/>
          </p:cNvSpPr>
          <p:nvPr/>
        </p:nvSpPr>
        <p:spPr bwMode="auto">
          <a:xfrm>
            <a:off x="2906713" y="5333670"/>
            <a:ext cx="765175" cy="461665"/>
          </a:xfrm>
          <a:prstGeom prst="rect">
            <a:avLst/>
          </a:prstGeom>
          <a:noFill/>
          <a:ln w="25400" algn="ctr">
            <a:noFill/>
            <a:miter lim="800000"/>
            <a:headEnd/>
            <a:tailEnd/>
          </a:ln>
          <a:effectLst/>
        </p:spPr>
        <p:txBody>
          <a:bodyPr>
            <a:spAutoFit/>
          </a:bodyPr>
          <a:lstStyle/>
          <a:p>
            <a:pPr algn="ctr" eaLnBrk="0" hangingPunct="0">
              <a:spcBef>
                <a:spcPct val="50000"/>
              </a:spcBef>
            </a:pPr>
            <a:r>
              <a:rPr kumimoji="0" lang="en-US" altLang="ko-KR" sz="2400" i="1" dirty="0" smtClean="0">
                <a:latin typeface="Times New Roman" charset="0"/>
                <a:ea typeface="Gulim" pitchFamily="34" charset="-127"/>
              </a:rPr>
              <a:t>v</a:t>
            </a:r>
            <a:r>
              <a:rPr lang="en-US" altLang="ko-KR" sz="2400" baseline="-25000" dirty="0">
                <a:latin typeface="Times New Roman" charset="0"/>
                <a:ea typeface="Gulim" pitchFamily="34" charset="-127"/>
              </a:rPr>
              <a:t>5</a:t>
            </a:r>
            <a:endParaRPr kumimoji="0" lang="en-US" altLang="ko-KR" sz="2400" baseline="-25000" dirty="0">
              <a:latin typeface="Times New Roman" charset="0"/>
              <a:ea typeface="Gulim" pitchFamily="34" charset="-127"/>
            </a:endParaRPr>
          </a:p>
        </p:txBody>
      </p:sp>
      <p:sp>
        <p:nvSpPr>
          <p:cNvPr id="25" name="Text Box 21"/>
          <p:cNvSpPr txBox="1">
            <a:spLocks noChangeArrowheads="1"/>
          </p:cNvSpPr>
          <p:nvPr/>
        </p:nvSpPr>
        <p:spPr bwMode="auto">
          <a:xfrm>
            <a:off x="4887913" y="5506708"/>
            <a:ext cx="765175" cy="461665"/>
          </a:xfrm>
          <a:prstGeom prst="rect">
            <a:avLst/>
          </a:prstGeom>
          <a:noFill/>
          <a:ln w="25400" algn="ctr">
            <a:noFill/>
            <a:miter lim="800000"/>
            <a:headEnd/>
            <a:tailEnd/>
          </a:ln>
          <a:effectLst/>
        </p:spPr>
        <p:txBody>
          <a:bodyPr>
            <a:spAutoFit/>
          </a:bodyPr>
          <a:lstStyle/>
          <a:p>
            <a:pPr algn="ctr" eaLnBrk="0" hangingPunct="0">
              <a:spcBef>
                <a:spcPct val="50000"/>
              </a:spcBef>
            </a:pPr>
            <a:r>
              <a:rPr kumimoji="0" lang="en-US" altLang="ko-KR" sz="2400" i="1" dirty="0" smtClean="0">
                <a:latin typeface="Times New Roman" charset="0"/>
                <a:ea typeface="Gulim" pitchFamily="34" charset="-127"/>
              </a:rPr>
              <a:t>v</a:t>
            </a:r>
            <a:r>
              <a:rPr lang="en-US" altLang="ko-KR" sz="2400" baseline="-25000" dirty="0">
                <a:latin typeface="Times New Roman" charset="0"/>
                <a:ea typeface="Gulim" pitchFamily="34" charset="-127"/>
              </a:rPr>
              <a:t>4</a:t>
            </a:r>
            <a:endParaRPr kumimoji="0" lang="en-US" altLang="ko-KR" sz="2400" baseline="-25000" dirty="0">
              <a:latin typeface="Times New Roman" charset="0"/>
              <a:ea typeface="Gulim" pitchFamily="34" charset="-127"/>
            </a:endParaRPr>
          </a:p>
        </p:txBody>
      </p:sp>
      <p:sp>
        <p:nvSpPr>
          <p:cNvPr id="26" name="Text Box 22"/>
          <p:cNvSpPr txBox="1">
            <a:spLocks noChangeArrowheads="1"/>
          </p:cNvSpPr>
          <p:nvPr/>
        </p:nvSpPr>
        <p:spPr bwMode="auto">
          <a:xfrm>
            <a:off x="2906713" y="3893808"/>
            <a:ext cx="765175" cy="461665"/>
          </a:xfrm>
          <a:prstGeom prst="rect">
            <a:avLst/>
          </a:prstGeom>
          <a:noFill/>
          <a:ln w="25400" algn="ctr">
            <a:noFill/>
            <a:miter lim="800000"/>
            <a:headEnd/>
            <a:tailEnd/>
          </a:ln>
          <a:effectLst/>
        </p:spPr>
        <p:txBody>
          <a:bodyPr>
            <a:spAutoFit/>
          </a:bodyPr>
          <a:lstStyle/>
          <a:p>
            <a:pPr algn="ctr" eaLnBrk="0" hangingPunct="0">
              <a:spcBef>
                <a:spcPct val="50000"/>
              </a:spcBef>
            </a:pPr>
            <a:r>
              <a:rPr kumimoji="0" lang="en-US" altLang="ko-KR" sz="2400" i="1" dirty="0" smtClean="0">
                <a:latin typeface="Times New Roman" charset="0"/>
                <a:ea typeface="Gulim" pitchFamily="34" charset="-127"/>
              </a:rPr>
              <a:t>v</a:t>
            </a:r>
            <a:r>
              <a:rPr lang="en-US" altLang="ko-KR" sz="2400" baseline="-25000" dirty="0">
                <a:latin typeface="Times New Roman" charset="0"/>
                <a:ea typeface="Gulim" pitchFamily="34" charset="-127"/>
              </a:rPr>
              <a:t>3</a:t>
            </a:r>
            <a:endParaRPr kumimoji="0" lang="en-US" altLang="ko-KR" sz="2400" baseline="-25000" dirty="0">
              <a:latin typeface="Times New Roman" charset="0"/>
              <a:ea typeface="Gulim" pitchFamily="34" charset="-127"/>
            </a:endParaRPr>
          </a:p>
        </p:txBody>
      </p:sp>
      <p:sp>
        <p:nvSpPr>
          <p:cNvPr id="27" name="Text Box 23"/>
          <p:cNvSpPr txBox="1">
            <a:spLocks noChangeArrowheads="1"/>
          </p:cNvSpPr>
          <p:nvPr/>
        </p:nvSpPr>
        <p:spPr bwMode="auto">
          <a:xfrm>
            <a:off x="4616450" y="3893808"/>
            <a:ext cx="765175" cy="461665"/>
          </a:xfrm>
          <a:prstGeom prst="rect">
            <a:avLst/>
          </a:prstGeom>
          <a:noFill/>
          <a:ln w="25400" algn="ctr">
            <a:noFill/>
            <a:miter lim="800000"/>
            <a:headEnd/>
            <a:tailEnd/>
          </a:ln>
          <a:effectLst/>
        </p:spPr>
        <p:txBody>
          <a:bodyPr>
            <a:spAutoFit/>
          </a:bodyPr>
          <a:lstStyle/>
          <a:p>
            <a:pPr algn="ctr" eaLnBrk="0" hangingPunct="0">
              <a:spcBef>
                <a:spcPct val="50000"/>
              </a:spcBef>
            </a:pPr>
            <a:r>
              <a:rPr kumimoji="0" lang="en-US" altLang="ko-KR" sz="2400" i="1" dirty="0" smtClean="0">
                <a:latin typeface="Times New Roman" charset="0"/>
                <a:ea typeface="Gulim" pitchFamily="34" charset="-127"/>
              </a:rPr>
              <a:t>v</a:t>
            </a:r>
            <a:r>
              <a:rPr lang="en-US" altLang="ko-KR" sz="2400" baseline="-25000" dirty="0">
                <a:latin typeface="Times New Roman" charset="0"/>
                <a:ea typeface="Gulim" pitchFamily="34" charset="-127"/>
              </a:rPr>
              <a:t>2</a:t>
            </a:r>
            <a:endParaRPr kumimoji="0" lang="en-US" altLang="ko-KR" sz="2400" baseline="-25000" dirty="0">
              <a:latin typeface="Times New Roman" charset="0"/>
              <a:ea typeface="Gulim" pitchFamily="34" charset="-127"/>
            </a:endParaRPr>
          </a:p>
        </p:txBody>
      </p:sp>
      <p:sp>
        <p:nvSpPr>
          <p:cNvPr id="28" name="Text Box 24"/>
          <p:cNvSpPr txBox="1">
            <a:spLocks noChangeArrowheads="1"/>
          </p:cNvSpPr>
          <p:nvPr/>
        </p:nvSpPr>
        <p:spPr bwMode="auto">
          <a:xfrm>
            <a:off x="6192838" y="3938258"/>
            <a:ext cx="765175" cy="461665"/>
          </a:xfrm>
          <a:prstGeom prst="rect">
            <a:avLst/>
          </a:prstGeom>
          <a:noFill/>
          <a:ln w="25400" algn="ctr">
            <a:noFill/>
            <a:miter lim="800000"/>
            <a:headEnd/>
            <a:tailEnd/>
          </a:ln>
          <a:effectLst/>
        </p:spPr>
        <p:txBody>
          <a:bodyPr>
            <a:spAutoFit/>
          </a:bodyPr>
          <a:lstStyle/>
          <a:p>
            <a:pPr algn="ctr" eaLnBrk="0" hangingPunct="0">
              <a:spcBef>
                <a:spcPct val="50000"/>
              </a:spcBef>
            </a:pPr>
            <a:r>
              <a:rPr kumimoji="0" lang="en-US" altLang="ko-KR" sz="2400" i="1" dirty="0" smtClean="0">
                <a:latin typeface="Times New Roman" charset="0"/>
                <a:ea typeface="Gulim" pitchFamily="34" charset="-127"/>
              </a:rPr>
              <a:t>v</a:t>
            </a:r>
            <a:r>
              <a:rPr lang="en-US" altLang="ko-KR" sz="2400" baseline="-25000" dirty="0">
                <a:latin typeface="Times New Roman" charset="0"/>
                <a:ea typeface="Gulim" pitchFamily="34" charset="-127"/>
              </a:rPr>
              <a:t>1</a:t>
            </a:r>
            <a:endParaRPr kumimoji="0" lang="en-US" altLang="ko-KR" sz="2400" baseline="-25000" dirty="0">
              <a:latin typeface="Times New Roman" charset="0"/>
              <a:ea typeface="Gulim" pitchFamily="34" charset="-127"/>
            </a:endParaRPr>
          </a:p>
        </p:txBody>
      </p:sp>
      <p:sp>
        <p:nvSpPr>
          <p:cNvPr id="33" name="Oval 8"/>
          <p:cNvSpPr>
            <a:spLocks noChangeArrowheads="1"/>
          </p:cNvSpPr>
          <p:nvPr/>
        </p:nvSpPr>
        <p:spPr bwMode="auto">
          <a:xfrm>
            <a:off x="6215074" y="4299508"/>
            <a:ext cx="252000" cy="252000"/>
          </a:xfrm>
          <a:prstGeom prst="ellipse">
            <a:avLst/>
          </a:prstGeom>
          <a:solidFill>
            <a:srgbClr val="0070C0"/>
          </a:solidFill>
          <a:ln w="25400" algn="ctr">
            <a:solidFill>
              <a:schemeClr val="accent1"/>
            </a:solidFill>
            <a:round/>
            <a:headEnd/>
            <a:tailEnd/>
          </a:ln>
          <a:effectLst/>
        </p:spPr>
        <p:txBody>
          <a:bodyPr wrap="none" anchor="ctr">
            <a:spAutoFit/>
          </a:bodyPr>
          <a:lstStyle/>
          <a:p>
            <a:endParaRPr lang="zh-CN" altLang="en-US"/>
          </a:p>
        </p:txBody>
      </p:sp>
      <p:sp>
        <p:nvSpPr>
          <p:cNvPr id="34" name="Oval 8"/>
          <p:cNvSpPr>
            <a:spLocks noChangeArrowheads="1"/>
          </p:cNvSpPr>
          <p:nvPr/>
        </p:nvSpPr>
        <p:spPr bwMode="auto">
          <a:xfrm>
            <a:off x="4812818" y="4299508"/>
            <a:ext cx="252000" cy="252000"/>
          </a:xfrm>
          <a:prstGeom prst="ellipse">
            <a:avLst/>
          </a:prstGeom>
          <a:solidFill>
            <a:srgbClr val="0070C0"/>
          </a:solidFill>
          <a:ln w="25400" algn="ctr">
            <a:solidFill>
              <a:schemeClr val="accent1"/>
            </a:solidFill>
            <a:round/>
            <a:headEnd/>
            <a:tailEnd/>
          </a:ln>
          <a:effectLst/>
        </p:spPr>
        <p:txBody>
          <a:bodyPr wrap="none" anchor="ctr">
            <a:spAutoFit/>
          </a:bodyPr>
          <a:lstStyle/>
          <a:p>
            <a:endParaRPr lang="zh-CN" altLang="en-US"/>
          </a:p>
        </p:txBody>
      </p:sp>
      <p:sp>
        <p:nvSpPr>
          <p:cNvPr id="35" name="Oval 8"/>
          <p:cNvSpPr>
            <a:spLocks noChangeArrowheads="1"/>
          </p:cNvSpPr>
          <p:nvPr/>
        </p:nvSpPr>
        <p:spPr bwMode="auto">
          <a:xfrm>
            <a:off x="4839322" y="5748768"/>
            <a:ext cx="252000" cy="252000"/>
          </a:xfrm>
          <a:prstGeom prst="ellipse">
            <a:avLst/>
          </a:prstGeom>
          <a:solidFill>
            <a:srgbClr val="0070C0"/>
          </a:solidFill>
          <a:ln w="25400" algn="ctr">
            <a:solidFill>
              <a:schemeClr val="accent1"/>
            </a:solidFill>
            <a:round/>
            <a:headEnd/>
            <a:tailEnd/>
          </a:ln>
          <a:effectLst/>
        </p:spPr>
        <p:txBody>
          <a:bodyPr wrap="none" anchor="ctr">
            <a:spAutoFit/>
          </a:bodyPr>
          <a:lstStyle/>
          <a:p>
            <a:endParaRPr lang="zh-CN" altLang="en-US"/>
          </a:p>
        </p:txBody>
      </p:sp>
      <p:sp>
        <p:nvSpPr>
          <p:cNvPr id="36" name="Oval 8"/>
          <p:cNvSpPr>
            <a:spLocks noChangeArrowheads="1"/>
          </p:cNvSpPr>
          <p:nvPr/>
        </p:nvSpPr>
        <p:spPr bwMode="auto">
          <a:xfrm>
            <a:off x="3378054" y="4291434"/>
            <a:ext cx="252000" cy="252000"/>
          </a:xfrm>
          <a:prstGeom prst="ellipse">
            <a:avLst/>
          </a:prstGeom>
          <a:solidFill>
            <a:srgbClr val="0070C0"/>
          </a:solidFill>
          <a:ln w="25400" algn="ctr">
            <a:solidFill>
              <a:schemeClr val="accent1"/>
            </a:solidFill>
            <a:round/>
            <a:headEnd/>
            <a:tailEnd/>
          </a:ln>
          <a:effectLst/>
        </p:spPr>
        <p:txBody>
          <a:bodyPr wrap="none" anchor="ctr">
            <a:spAutoFit/>
          </a:bodyPr>
          <a:lstStyle/>
          <a:p>
            <a:endParaRPr lang="zh-CN" altLang="en-US"/>
          </a:p>
        </p:txBody>
      </p:sp>
      <p:sp>
        <p:nvSpPr>
          <p:cNvPr id="37" name="Oval 8"/>
          <p:cNvSpPr>
            <a:spLocks noChangeArrowheads="1"/>
          </p:cNvSpPr>
          <p:nvPr/>
        </p:nvSpPr>
        <p:spPr bwMode="auto">
          <a:xfrm>
            <a:off x="3375984" y="5762020"/>
            <a:ext cx="252000" cy="252000"/>
          </a:xfrm>
          <a:prstGeom prst="ellipse">
            <a:avLst/>
          </a:prstGeom>
          <a:solidFill>
            <a:srgbClr val="0070C0"/>
          </a:solidFill>
          <a:ln w="25400" algn="ctr">
            <a:solidFill>
              <a:schemeClr val="accent1"/>
            </a:solidFill>
            <a:round/>
            <a:headEnd/>
            <a:tailEnd/>
          </a:ln>
          <a:effectLst/>
        </p:spPr>
        <p:txBody>
          <a:bodyPr wrap="none" anchor="ctr">
            <a:spAutoFit/>
          </a:bodyPr>
          <a:lstStyle/>
          <a:p>
            <a:endParaRPr lang="zh-CN" altLang="en-US"/>
          </a:p>
        </p:txBody>
      </p:sp>
      <p:sp>
        <p:nvSpPr>
          <p:cNvPr id="38" name="Oval 8"/>
          <p:cNvSpPr>
            <a:spLocks noChangeArrowheads="1"/>
          </p:cNvSpPr>
          <p:nvPr/>
        </p:nvSpPr>
        <p:spPr bwMode="auto">
          <a:xfrm>
            <a:off x="1928794" y="5741520"/>
            <a:ext cx="252000" cy="252000"/>
          </a:xfrm>
          <a:prstGeom prst="ellipse">
            <a:avLst/>
          </a:prstGeom>
          <a:solidFill>
            <a:srgbClr val="0070C0"/>
          </a:solidFill>
          <a:ln w="25400" algn="ctr">
            <a:solidFill>
              <a:schemeClr val="accent1"/>
            </a:solidFill>
            <a:round/>
            <a:headEnd/>
            <a:tailEnd/>
          </a:ln>
          <a:effectLst/>
        </p:spPr>
        <p:txBody>
          <a:bodyPr wrap="none" anchor="ctr">
            <a:spAutoFit/>
          </a:bodyPr>
          <a:lstStyle/>
          <a:p>
            <a:endParaRPr lang="zh-CN" altLang="en-US"/>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000" dirty="0" smtClean="0">
                <a:latin typeface="华文行楷" pitchFamily="2" charset="-122"/>
                <a:ea typeface="华文行楷" pitchFamily="2" charset="-122"/>
              </a:rPr>
              <a:t>弦图的判定</a:t>
            </a:r>
            <a:endParaRPr lang="zh-CN" altLang="en-US" sz="4000" dirty="0">
              <a:latin typeface="华文行楷" pitchFamily="2" charset="-122"/>
              <a:ea typeface="华文行楷" pitchFamily="2" charset="-122"/>
            </a:endParaRPr>
          </a:p>
        </p:txBody>
      </p:sp>
      <p:sp>
        <p:nvSpPr>
          <p:cNvPr id="6" name="内容占位符 5"/>
          <p:cNvSpPr>
            <a:spLocks noGrp="1"/>
          </p:cNvSpPr>
          <p:nvPr>
            <p:ph sz="quarter" idx="1"/>
          </p:nvPr>
        </p:nvSpPr>
        <p:spPr>
          <a:xfrm>
            <a:off x="500034" y="1857364"/>
            <a:ext cx="8153400" cy="2071702"/>
          </a:xfrm>
        </p:spPr>
        <p:txBody>
          <a:bodyPr/>
          <a:lstStyle/>
          <a:p>
            <a:r>
              <a:rPr lang="zh-CN" altLang="en-US" sz="3600" b="1" dirty="0" smtClean="0">
                <a:latin typeface="Times New Roman" pitchFamily="18" charset="0"/>
                <a:ea typeface="仿宋" pitchFamily="49" charset="-122"/>
                <a:cs typeface="Times New Roman" pitchFamily="18" charset="0"/>
              </a:rPr>
              <a:t>完美消除序列</a:t>
            </a:r>
            <a:r>
              <a:rPr lang="en-US" altLang="zh-CN" dirty="0" smtClean="0">
                <a:latin typeface="Times New Roman" pitchFamily="18" charset="0"/>
                <a:ea typeface="仿宋" pitchFamily="49" charset="-122"/>
                <a:cs typeface="Times New Roman" pitchFamily="18" charset="0"/>
              </a:rPr>
              <a:t>(perfect elimination ordering)</a:t>
            </a:r>
          </a:p>
          <a:p>
            <a:r>
              <a:rPr lang="en-US" altLang="zh-CN" dirty="0" smtClean="0">
                <a:latin typeface="Times New Roman" pitchFamily="18" charset="0"/>
                <a:ea typeface="仿宋" pitchFamily="49" charset="-122"/>
                <a:cs typeface="Times New Roman" pitchFamily="18" charset="0"/>
              </a:rPr>
              <a:t>   </a:t>
            </a:r>
            <a:r>
              <a:rPr lang="zh-CN" altLang="en-US" b="1" dirty="0" smtClean="0">
                <a:latin typeface="Times New Roman" pitchFamily="18" charset="0"/>
                <a:ea typeface="仿宋" pitchFamily="49" charset="-122"/>
                <a:cs typeface="Times New Roman" pitchFamily="18" charset="0"/>
              </a:rPr>
              <a:t>    定义：一个点的序列</a:t>
            </a:r>
            <a:r>
              <a:rPr lang="en-US" altLang="zh-CN" b="1" dirty="0" smtClean="0">
                <a:latin typeface="Times New Roman" pitchFamily="18" charset="0"/>
                <a:ea typeface="仿宋" pitchFamily="49" charset="-122"/>
                <a:cs typeface="Times New Roman" pitchFamily="18" charset="0"/>
              </a:rPr>
              <a:t>(</a:t>
            </a:r>
            <a:r>
              <a:rPr lang="zh-CN" altLang="en-US" b="1" dirty="0" smtClean="0">
                <a:latin typeface="Times New Roman" pitchFamily="18" charset="0"/>
                <a:ea typeface="仿宋" pitchFamily="49" charset="-122"/>
                <a:cs typeface="Times New Roman" pitchFamily="18" charset="0"/>
              </a:rPr>
              <a:t>每个点出现且恰好出现一次</a:t>
            </a:r>
            <a:r>
              <a:rPr lang="en-US" altLang="zh-CN" b="1" dirty="0" smtClean="0">
                <a:latin typeface="Times New Roman" pitchFamily="18" charset="0"/>
                <a:ea typeface="仿宋" pitchFamily="49" charset="-122"/>
                <a:cs typeface="Times New Roman" pitchFamily="18" charset="0"/>
              </a:rPr>
              <a:t>)</a:t>
            </a:r>
            <a:r>
              <a:rPr lang="en-US" altLang="zh-CN" i="1" dirty="0" smtClean="0">
                <a:latin typeface="Times New Roman" pitchFamily="18" charset="0"/>
                <a:ea typeface="仿宋" pitchFamily="49" charset="-122"/>
                <a:cs typeface="Times New Roman" pitchFamily="18" charset="0"/>
              </a:rPr>
              <a:t>v</a:t>
            </a:r>
            <a:r>
              <a:rPr lang="en-US" altLang="zh-CN" baseline="-25000" dirty="0" smtClean="0">
                <a:latin typeface="Times New Roman" pitchFamily="18" charset="0"/>
                <a:ea typeface="仿宋" pitchFamily="49" charset="-122"/>
                <a:cs typeface="Times New Roman" pitchFamily="18" charset="0"/>
              </a:rPr>
              <a:t>1</a:t>
            </a:r>
            <a:r>
              <a:rPr lang="en-US" altLang="zh-CN" dirty="0" smtClean="0">
                <a:latin typeface="Times New Roman" pitchFamily="18" charset="0"/>
                <a:ea typeface="仿宋" pitchFamily="49" charset="-122"/>
                <a:cs typeface="Times New Roman" pitchFamily="18" charset="0"/>
              </a:rPr>
              <a:t>, </a:t>
            </a:r>
            <a:r>
              <a:rPr lang="en-US" altLang="zh-CN" i="1" dirty="0" smtClean="0">
                <a:latin typeface="Times New Roman" pitchFamily="18" charset="0"/>
                <a:ea typeface="仿宋" pitchFamily="49" charset="-122"/>
                <a:cs typeface="Times New Roman" pitchFamily="18" charset="0"/>
              </a:rPr>
              <a:t>v</a:t>
            </a:r>
            <a:r>
              <a:rPr lang="en-US" altLang="zh-CN" baseline="-25000" dirty="0" smtClean="0">
                <a:latin typeface="Times New Roman" pitchFamily="18" charset="0"/>
                <a:ea typeface="仿宋" pitchFamily="49" charset="-122"/>
                <a:cs typeface="Times New Roman" pitchFamily="18" charset="0"/>
              </a:rPr>
              <a:t>2</a:t>
            </a:r>
            <a:r>
              <a:rPr lang="en-US" altLang="zh-CN" dirty="0" smtClean="0">
                <a:latin typeface="Times New Roman" pitchFamily="18" charset="0"/>
                <a:ea typeface="仿宋" pitchFamily="49" charset="-122"/>
                <a:cs typeface="Times New Roman" pitchFamily="18" charset="0"/>
              </a:rPr>
              <a:t>, …, </a:t>
            </a:r>
            <a:r>
              <a:rPr lang="en-US" altLang="zh-CN" i="1" dirty="0" err="1" smtClean="0">
                <a:latin typeface="Times New Roman" pitchFamily="18" charset="0"/>
                <a:ea typeface="仿宋" pitchFamily="49" charset="-122"/>
                <a:cs typeface="Times New Roman" pitchFamily="18" charset="0"/>
              </a:rPr>
              <a:t>v</a:t>
            </a:r>
            <a:r>
              <a:rPr lang="en-US" altLang="zh-CN" i="1" baseline="-25000" dirty="0" err="1" smtClean="0">
                <a:latin typeface="Times New Roman" pitchFamily="18" charset="0"/>
                <a:ea typeface="仿宋" pitchFamily="49" charset="-122"/>
                <a:cs typeface="Times New Roman" pitchFamily="18" charset="0"/>
              </a:rPr>
              <a:t>n</a:t>
            </a:r>
            <a:r>
              <a:rPr lang="zh-CN" altLang="en-US" b="1" dirty="0" smtClean="0">
                <a:latin typeface="Times New Roman" pitchFamily="18" charset="0"/>
                <a:ea typeface="仿宋" pitchFamily="49" charset="-122"/>
                <a:cs typeface="Times New Roman" pitchFamily="18" charset="0"/>
              </a:rPr>
              <a:t>满足</a:t>
            </a:r>
            <a:r>
              <a:rPr lang="en-US" altLang="zh-CN" i="1" dirty="0" smtClean="0">
                <a:latin typeface="Times New Roman" pitchFamily="18" charset="0"/>
                <a:ea typeface="仿宋" pitchFamily="49" charset="-122"/>
                <a:cs typeface="Times New Roman" pitchFamily="18" charset="0"/>
              </a:rPr>
              <a:t>v</a:t>
            </a:r>
            <a:r>
              <a:rPr lang="en-US" altLang="zh-CN" i="1" baseline="-25000" dirty="0" smtClean="0">
                <a:latin typeface="Times New Roman" pitchFamily="18" charset="0"/>
                <a:ea typeface="仿宋" pitchFamily="49" charset="-122"/>
                <a:cs typeface="Times New Roman" pitchFamily="18" charset="0"/>
              </a:rPr>
              <a:t>i</a:t>
            </a:r>
            <a:r>
              <a:rPr lang="zh-CN" altLang="en-US" b="1" dirty="0" smtClean="0">
                <a:latin typeface="Times New Roman" pitchFamily="18" charset="0"/>
                <a:ea typeface="仿宋" pitchFamily="49" charset="-122"/>
                <a:cs typeface="Times New Roman" pitchFamily="18" charset="0"/>
              </a:rPr>
              <a:t>在</a:t>
            </a:r>
            <a:r>
              <a:rPr lang="en-US" altLang="zh-CN" dirty="0" smtClean="0">
                <a:latin typeface="Times New Roman" pitchFamily="18" charset="0"/>
                <a:ea typeface="仿宋" pitchFamily="49" charset="-122"/>
                <a:cs typeface="Times New Roman" pitchFamily="18" charset="0"/>
              </a:rPr>
              <a:t>{</a:t>
            </a:r>
            <a:r>
              <a:rPr lang="en-US" altLang="zh-CN" i="1" dirty="0" smtClean="0">
                <a:latin typeface="Times New Roman" pitchFamily="18" charset="0"/>
                <a:ea typeface="仿宋" pitchFamily="49" charset="-122"/>
                <a:cs typeface="Times New Roman" pitchFamily="18" charset="0"/>
              </a:rPr>
              <a:t>v</a:t>
            </a:r>
            <a:r>
              <a:rPr lang="en-US" altLang="zh-CN" i="1" baseline="-25000" dirty="0" smtClean="0">
                <a:latin typeface="Times New Roman" pitchFamily="18" charset="0"/>
                <a:ea typeface="仿宋" pitchFamily="49" charset="-122"/>
                <a:cs typeface="Times New Roman" pitchFamily="18" charset="0"/>
              </a:rPr>
              <a:t>i</a:t>
            </a:r>
            <a:r>
              <a:rPr lang="en-US" altLang="zh-CN" dirty="0" smtClean="0">
                <a:latin typeface="Times New Roman" pitchFamily="18" charset="0"/>
                <a:ea typeface="仿宋" pitchFamily="49" charset="-122"/>
                <a:cs typeface="Times New Roman" pitchFamily="18" charset="0"/>
              </a:rPr>
              <a:t>, </a:t>
            </a:r>
            <a:r>
              <a:rPr lang="en-US" altLang="zh-CN" i="1" dirty="0" smtClean="0">
                <a:latin typeface="Times New Roman" pitchFamily="18" charset="0"/>
                <a:ea typeface="仿宋" pitchFamily="49" charset="-122"/>
                <a:cs typeface="Times New Roman" pitchFamily="18" charset="0"/>
              </a:rPr>
              <a:t>v</a:t>
            </a:r>
            <a:r>
              <a:rPr lang="en-US" altLang="zh-CN" i="1" baseline="-25000" dirty="0" smtClean="0">
                <a:latin typeface="Times New Roman" pitchFamily="18" charset="0"/>
                <a:ea typeface="仿宋" pitchFamily="49" charset="-122"/>
                <a:cs typeface="Times New Roman" pitchFamily="18" charset="0"/>
              </a:rPr>
              <a:t>i</a:t>
            </a:r>
            <a:r>
              <a:rPr lang="en-US" altLang="zh-CN" baseline="-25000" dirty="0" smtClean="0">
                <a:latin typeface="Times New Roman" pitchFamily="18" charset="0"/>
                <a:ea typeface="仿宋" pitchFamily="49" charset="-122"/>
                <a:cs typeface="Times New Roman" pitchFamily="18" charset="0"/>
              </a:rPr>
              <a:t>+1</a:t>
            </a:r>
            <a:r>
              <a:rPr lang="en-US" altLang="zh-CN" dirty="0" smtClean="0">
                <a:latin typeface="Times New Roman" pitchFamily="18" charset="0"/>
                <a:ea typeface="仿宋" pitchFamily="49" charset="-122"/>
                <a:cs typeface="Times New Roman" pitchFamily="18" charset="0"/>
              </a:rPr>
              <a:t>,…,</a:t>
            </a:r>
            <a:r>
              <a:rPr lang="en-US" altLang="zh-CN" i="1" dirty="0" err="1" smtClean="0">
                <a:latin typeface="Times New Roman" pitchFamily="18" charset="0"/>
                <a:ea typeface="仿宋" pitchFamily="49" charset="-122"/>
                <a:cs typeface="Times New Roman" pitchFamily="18" charset="0"/>
              </a:rPr>
              <a:t>v</a:t>
            </a:r>
            <a:r>
              <a:rPr lang="en-US" altLang="zh-CN" i="1" baseline="-25000" dirty="0" err="1" smtClean="0">
                <a:latin typeface="Times New Roman" pitchFamily="18" charset="0"/>
                <a:ea typeface="仿宋" pitchFamily="49" charset="-122"/>
                <a:cs typeface="Times New Roman" pitchFamily="18" charset="0"/>
              </a:rPr>
              <a:t>n</a:t>
            </a:r>
            <a:r>
              <a:rPr lang="en-US" altLang="zh-CN" dirty="0" smtClean="0">
                <a:latin typeface="Times New Roman" pitchFamily="18" charset="0"/>
                <a:ea typeface="仿宋" pitchFamily="49" charset="-122"/>
                <a:cs typeface="Times New Roman" pitchFamily="18" charset="0"/>
              </a:rPr>
              <a:t>}</a:t>
            </a:r>
            <a:r>
              <a:rPr lang="zh-CN" altLang="en-US" b="1" dirty="0" smtClean="0">
                <a:latin typeface="Times New Roman" pitchFamily="18" charset="0"/>
                <a:ea typeface="仿宋" pitchFamily="49" charset="-122"/>
                <a:cs typeface="Times New Roman" pitchFamily="18" charset="0"/>
              </a:rPr>
              <a:t>的诱导子图中为一个单纯点。</a:t>
            </a:r>
            <a:endParaRPr lang="en-US" altLang="zh-CN" baseline="-25000" dirty="0" smtClean="0">
              <a:latin typeface="Times New Roman" pitchFamily="18" charset="0"/>
              <a:ea typeface="仿宋" pitchFamily="49" charset="-122"/>
              <a:cs typeface="Times New Roman" pitchFamily="18" charset="0"/>
            </a:endParaRPr>
          </a:p>
          <a:p>
            <a:endParaRPr lang="en-US" altLang="zh-CN" dirty="0" smtClean="0">
              <a:latin typeface="Times New Roman" pitchFamily="18" charset="0"/>
              <a:cs typeface="Times New Roman" pitchFamily="18" charset="0"/>
            </a:endParaRPr>
          </a:p>
          <a:p>
            <a:pPr>
              <a:buNone/>
            </a:pPr>
            <a:endParaRPr lang="zh-CN" altLang="en-US" dirty="0"/>
          </a:p>
        </p:txBody>
      </p:sp>
      <p:sp>
        <p:nvSpPr>
          <p:cNvPr id="7" name="Oval 4"/>
          <p:cNvSpPr>
            <a:spLocks noChangeArrowheads="1"/>
          </p:cNvSpPr>
          <p:nvPr/>
        </p:nvSpPr>
        <p:spPr bwMode="auto">
          <a:xfrm>
            <a:off x="1955800" y="5782933"/>
            <a:ext cx="179388" cy="179387"/>
          </a:xfrm>
          <a:prstGeom prst="ellipse">
            <a:avLst/>
          </a:prstGeom>
          <a:solidFill>
            <a:srgbClr val="0070C0"/>
          </a:solidFill>
          <a:ln w="25400" algn="ctr">
            <a:solidFill>
              <a:schemeClr val="accent1"/>
            </a:solidFill>
            <a:round/>
            <a:headEnd/>
            <a:tailEnd/>
          </a:ln>
          <a:effectLst/>
        </p:spPr>
        <p:txBody>
          <a:bodyPr wrap="none" anchor="ctr">
            <a:spAutoFit/>
          </a:bodyPr>
          <a:lstStyle/>
          <a:p>
            <a:endParaRPr lang="zh-CN" altLang="en-US"/>
          </a:p>
        </p:txBody>
      </p:sp>
      <p:sp>
        <p:nvSpPr>
          <p:cNvPr id="9" name="Oval 5"/>
          <p:cNvSpPr>
            <a:spLocks noChangeArrowheads="1"/>
          </p:cNvSpPr>
          <p:nvPr/>
        </p:nvSpPr>
        <p:spPr bwMode="auto">
          <a:xfrm>
            <a:off x="3394075" y="5782933"/>
            <a:ext cx="179388" cy="179387"/>
          </a:xfrm>
          <a:prstGeom prst="ellipse">
            <a:avLst/>
          </a:prstGeom>
          <a:solidFill>
            <a:srgbClr val="0070C0"/>
          </a:solidFill>
          <a:ln w="25400" algn="ctr">
            <a:solidFill>
              <a:schemeClr val="accent1"/>
            </a:solidFill>
            <a:round/>
            <a:headEnd/>
            <a:tailEnd/>
          </a:ln>
          <a:effectLst/>
        </p:spPr>
        <p:txBody>
          <a:bodyPr wrap="none" anchor="ctr">
            <a:spAutoFit/>
          </a:bodyPr>
          <a:lstStyle/>
          <a:p>
            <a:endParaRPr lang="zh-CN" altLang="en-US"/>
          </a:p>
        </p:txBody>
      </p:sp>
      <p:sp>
        <p:nvSpPr>
          <p:cNvPr id="10" name="Oval 6"/>
          <p:cNvSpPr>
            <a:spLocks noChangeArrowheads="1"/>
          </p:cNvSpPr>
          <p:nvPr/>
        </p:nvSpPr>
        <p:spPr bwMode="auto">
          <a:xfrm>
            <a:off x="3400425" y="4333545"/>
            <a:ext cx="179388" cy="179388"/>
          </a:xfrm>
          <a:prstGeom prst="ellipse">
            <a:avLst/>
          </a:prstGeom>
          <a:solidFill>
            <a:srgbClr val="0070C0"/>
          </a:solidFill>
          <a:ln w="25400" algn="ctr">
            <a:solidFill>
              <a:schemeClr val="accent1"/>
            </a:solidFill>
            <a:round/>
            <a:headEnd/>
            <a:tailEnd/>
          </a:ln>
          <a:effectLst/>
        </p:spPr>
        <p:txBody>
          <a:bodyPr wrap="none" anchor="ctr">
            <a:spAutoFit/>
          </a:bodyPr>
          <a:lstStyle/>
          <a:p>
            <a:endParaRPr lang="zh-CN" altLang="en-US"/>
          </a:p>
        </p:txBody>
      </p:sp>
      <p:sp>
        <p:nvSpPr>
          <p:cNvPr id="11" name="Oval 7"/>
          <p:cNvSpPr>
            <a:spLocks noChangeArrowheads="1"/>
          </p:cNvSpPr>
          <p:nvPr/>
        </p:nvSpPr>
        <p:spPr bwMode="auto">
          <a:xfrm>
            <a:off x="4837113" y="5776583"/>
            <a:ext cx="179387" cy="179387"/>
          </a:xfrm>
          <a:prstGeom prst="ellipse">
            <a:avLst/>
          </a:prstGeom>
          <a:solidFill>
            <a:srgbClr val="0070C0"/>
          </a:solidFill>
          <a:ln w="25400" algn="ctr">
            <a:solidFill>
              <a:schemeClr val="accent1"/>
            </a:solidFill>
            <a:round/>
            <a:headEnd/>
            <a:tailEnd/>
          </a:ln>
          <a:effectLst/>
        </p:spPr>
        <p:txBody>
          <a:bodyPr wrap="none" anchor="ctr">
            <a:spAutoFit/>
          </a:bodyPr>
          <a:lstStyle/>
          <a:p>
            <a:endParaRPr lang="zh-CN" altLang="en-US"/>
          </a:p>
        </p:txBody>
      </p:sp>
      <p:sp>
        <p:nvSpPr>
          <p:cNvPr id="12" name="Oval 8"/>
          <p:cNvSpPr>
            <a:spLocks noChangeArrowheads="1"/>
          </p:cNvSpPr>
          <p:nvPr/>
        </p:nvSpPr>
        <p:spPr bwMode="auto">
          <a:xfrm>
            <a:off x="4843463" y="4327195"/>
            <a:ext cx="179387" cy="179388"/>
          </a:xfrm>
          <a:prstGeom prst="ellipse">
            <a:avLst/>
          </a:prstGeom>
          <a:solidFill>
            <a:srgbClr val="0070C0"/>
          </a:solidFill>
          <a:ln w="25400" algn="ctr">
            <a:solidFill>
              <a:schemeClr val="accent1"/>
            </a:solidFill>
            <a:round/>
            <a:headEnd/>
            <a:tailEnd/>
          </a:ln>
          <a:effectLst/>
        </p:spPr>
        <p:txBody>
          <a:bodyPr wrap="none" anchor="ctr">
            <a:spAutoFit/>
          </a:bodyPr>
          <a:lstStyle/>
          <a:p>
            <a:endParaRPr lang="zh-CN" altLang="en-US"/>
          </a:p>
        </p:txBody>
      </p:sp>
      <p:sp>
        <p:nvSpPr>
          <p:cNvPr id="13" name="Oval 9"/>
          <p:cNvSpPr>
            <a:spLocks noChangeArrowheads="1"/>
          </p:cNvSpPr>
          <p:nvPr/>
        </p:nvSpPr>
        <p:spPr bwMode="auto">
          <a:xfrm>
            <a:off x="6273800" y="4343070"/>
            <a:ext cx="179388" cy="179388"/>
          </a:xfrm>
          <a:prstGeom prst="ellipse">
            <a:avLst/>
          </a:prstGeom>
          <a:solidFill>
            <a:srgbClr val="0070C0"/>
          </a:solidFill>
          <a:ln w="25400" algn="ctr">
            <a:solidFill>
              <a:schemeClr val="accent1"/>
            </a:solidFill>
            <a:round/>
            <a:headEnd/>
            <a:tailEnd/>
          </a:ln>
          <a:effectLst/>
        </p:spPr>
        <p:txBody>
          <a:bodyPr wrap="none" anchor="ctr">
            <a:spAutoFit/>
          </a:bodyPr>
          <a:lstStyle/>
          <a:p>
            <a:endParaRPr lang="zh-CN" altLang="en-US" dirty="0"/>
          </a:p>
        </p:txBody>
      </p:sp>
      <p:cxnSp>
        <p:nvCxnSpPr>
          <p:cNvPr id="14" name="AutoShape 10"/>
          <p:cNvCxnSpPr>
            <a:cxnSpLocks noChangeShapeType="1"/>
            <a:stCxn id="7" idx="6"/>
            <a:endCxn id="9" idx="2"/>
          </p:cNvCxnSpPr>
          <p:nvPr/>
        </p:nvCxnSpPr>
        <p:spPr bwMode="auto">
          <a:xfrm>
            <a:off x="2147888" y="5873420"/>
            <a:ext cx="1233487" cy="0"/>
          </a:xfrm>
          <a:prstGeom prst="straightConnector1">
            <a:avLst/>
          </a:prstGeom>
          <a:noFill/>
          <a:ln w="57150">
            <a:solidFill>
              <a:schemeClr val="accent1"/>
            </a:solidFill>
            <a:round/>
            <a:headEnd/>
            <a:tailEnd/>
          </a:ln>
          <a:effectLst/>
        </p:spPr>
      </p:cxnSp>
      <p:cxnSp>
        <p:nvCxnSpPr>
          <p:cNvPr id="15" name="AutoShape 11"/>
          <p:cNvCxnSpPr>
            <a:cxnSpLocks noChangeShapeType="1"/>
            <a:stCxn id="9" idx="6"/>
            <a:endCxn id="11" idx="2"/>
          </p:cNvCxnSpPr>
          <p:nvPr/>
        </p:nvCxnSpPr>
        <p:spPr bwMode="auto">
          <a:xfrm flipV="1">
            <a:off x="3586163" y="5867070"/>
            <a:ext cx="1238250" cy="6350"/>
          </a:xfrm>
          <a:prstGeom prst="straightConnector1">
            <a:avLst/>
          </a:prstGeom>
          <a:noFill/>
          <a:ln w="57150">
            <a:solidFill>
              <a:srgbClr val="FF5050"/>
            </a:solidFill>
            <a:round/>
            <a:headEnd/>
            <a:tailEnd/>
          </a:ln>
          <a:effectLst/>
        </p:spPr>
      </p:cxnSp>
      <p:cxnSp>
        <p:nvCxnSpPr>
          <p:cNvPr id="16" name="AutoShape 12"/>
          <p:cNvCxnSpPr>
            <a:cxnSpLocks noChangeShapeType="1"/>
            <a:stCxn id="10" idx="4"/>
            <a:endCxn id="9" idx="0"/>
          </p:cNvCxnSpPr>
          <p:nvPr/>
        </p:nvCxnSpPr>
        <p:spPr bwMode="auto">
          <a:xfrm flipH="1">
            <a:off x="3484563" y="4525633"/>
            <a:ext cx="6350" cy="1244600"/>
          </a:xfrm>
          <a:prstGeom prst="straightConnector1">
            <a:avLst/>
          </a:prstGeom>
          <a:noFill/>
          <a:ln w="57150">
            <a:solidFill>
              <a:srgbClr val="FF5050"/>
            </a:solidFill>
            <a:round/>
            <a:headEnd/>
            <a:tailEnd/>
          </a:ln>
          <a:effectLst/>
        </p:spPr>
      </p:cxnSp>
      <p:cxnSp>
        <p:nvCxnSpPr>
          <p:cNvPr id="17" name="AutoShape 13"/>
          <p:cNvCxnSpPr>
            <a:cxnSpLocks noChangeShapeType="1"/>
            <a:stCxn id="10" idx="6"/>
            <a:endCxn id="12" idx="2"/>
          </p:cNvCxnSpPr>
          <p:nvPr/>
        </p:nvCxnSpPr>
        <p:spPr bwMode="auto">
          <a:xfrm flipV="1">
            <a:off x="3592513" y="4417683"/>
            <a:ext cx="1238250" cy="6350"/>
          </a:xfrm>
          <a:prstGeom prst="straightConnector1">
            <a:avLst/>
          </a:prstGeom>
          <a:noFill/>
          <a:ln w="57150">
            <a:solidFill>
              <a:srgbClr val="FF5050"/>
            </a:solidFill>
            <a:round/>
            <a:headEnd/>
            <a:tailEnd/>
          </a:ln>
          <a:effectLst/>
        </p:spPr>
      </p:cxnSp>
      <p:cxnSp>
        <p:nvCxnSpPr>
          <p:cNvPr id="18" name="AutoShape 14"/>
          <p:cNvCxnSpPr>
            <a:cxnSpLocks noChangeShapeType="1"/>
            <a:stCxn id="12" idx="4"/>
            <a:endCxn id="11" idx="0"/>
          </p:cNvCxnSpPr>
          <p:nvPr/>
        </p:nvCxnSpPr>
        <p:spPr bwMode="auto">
          <a:xfrm flipH="1">
            <a:off x="4927600" y="4519283"/>
            <a:ext cx="6350" cy="1244600"/>
          </a:xfrm>
          <a:prstGeom prst="straightConnector1">
            <a:avLst/>
          </a:prstGeom>
          <a:noFill/>
          <a:ln w="57150">
            <a:solidFill>
              <a:srgbClr val="FF5050"/>
            </a:solidFill>
            <a:round/>
            <a:headEnd/>
            <a:tailEnd/>
          </a:ln>
          <a:effectLst/>
        </p:spPr>
      </p:cxnSp>
      <p:cxnSp>
        <p:nvCxnSpPr>
          <p:cNvPr id="19" name="AutoShape 15"/>
          <p:cNvCxnSpPr>
            <a:cxnSpLocks noChangeShapeType="1"/>
            <a:stCxn id="12" idx="3"/>
            <a:endCxn id="9" idx="7"/>
          </p:cNvCxnSpPr>
          <p:nvPr/>
        </p:nvCxnSpPr>
        <p:spPr bwMode="auto">
          <a:xfrm flipH="1">
            <a:off x="3546475" y="4492295"/>
            <a:ext cx="1323975" cy="1304925"/>
          </a:xfrm>
          <a:prstGeom prst="straightConnector1">
            <a:avLst/>
          </a:prstGeom>
          <a:noFill/>
          <a:ln w="57150">
            <a:solidFill>
              <a:srgbClr val="FF5050"/>
            </a:solidFill>
            <a:round/>
            <a:headEnd/>
            <a:tailEnd/>
          </a:ln>
          <a:effectLst/>
        </p:spPr>
      </p:cxnSp>
      <p:cxnSp>
        <p:nvCxnSpPr>
          <p:cNvPr id="20" name="AutoShape 16"/>
          <p:cNvCxnSpPr>
            <a:cxnSpLocks noChangeShapeType="1"/>
            <a:stCxn id="10" idx="5"/>
            <a:endCxn id="11" idx="1"/>
          </p:cNvCxnSpPr>
          <p:nvPr/>
        </p:nvCxnSpPr>
        <p:spPr bwMode="auto">
          <a:xfrm>
            <a:off x="3552825" y="4498645"/>
            <a:ext cx="1311275" cy="1292225"/>
          </a:xfrm>
          <a:prstGeom prst="straightConnector1">
            <a:avLst/>
          </a:prstGeom>
          <a:noFill/>
          <a:ln w="57150">
            <a:solidFill>
              <a:srgbClr val="FF5050"/>
            </a:solidFill>
            <a:round/>
            <a:headEnd/>
            <a:tailEnd/>
          </a:ln>
          <a:effectLst/>
        </p:spPr>
      </p:cxnSp>
      <p:cxnSp>
        <p:nvCxnSpPr>
          <p:cNvPr id="21" name="AutoShape 17"/>
          <p:cNvCxnSpPr>
            <a:cxnSpLocks noChangeShapeType="1"/>
            <a:stCxn id="12" idx="6"/>
            <a:endCxn id="13" idx="2"/>
          </p:cNvCxnSpPr>
          <p:nvPr/>
        </p:nvCxnSpPr>
        <p:spPr bwMode="auto">
          <a:xfrm>
            <a:off x="5035550" y="4417683"/>
            <a:ext cx="1225550" cy="15875"/>
          </a:xfrm>
          <a:prstGeom prst="straightConnector1">
            <a:avLst/>
          </a:prstGeom>
          <a:noFill/>
          <a:ln w="57150">
            <a:solidFill>
              <a:schemeClr val="accent1"/>
            </a:solidFill>
            <a:round/>
            <a:headEnd/>
            <a:tailEnd/>
          </a:ln>
          <a:effectLst/>
        </p:spPr>
      </p:cxnSp>
      <p:cxnSp>
        <p:nvCxnSpPr>
          <p:cNvPr id="22" name="AutoShape 18"/>
          <p:cNvCxnSpPr>
            <a:cxnSpLocks noChangeShapeType="1"/>
            <a:stCxn id="13" idx="3"/>
            <a:endCxn id="11" idx="7"/>
          </p:cNvCxnSpPr>
          <p:nvPr/>
        </p:nvCxnSpPr>
        <p:spPr bwMode="auto">
          <a:xfrm flipH="1">
            <a:off x="4989513" y="4508170"/>
            <a:ext cx="1311275" cy="1282700"/>
          </a:xfrm>
          <a:prstGeom prst="straightConnector1">
            <a:avLst/>
          </a:prstGeom>
          <a:noFill/>
          <a:ln w="57150">
            <a:solidFill>
              <a:schemeClr val="accent1"/>
            </a:solidFill>
            <a:round/>
            <a:headEnd/>
            <a:tailEnd/>
          </a:ln>
          <a:effectLst/>
        </p:spPr>
      </p:cxnSp>
      <p:sp>
        <p:nvSpPr>
          <p:cNvPr id="23" name="Text Box 19"/>
          <p:cNvSpPr txBox="1">
            <a:spLocks noChangeArrowheads="1"/>
          </p:cNvSpPr>
          <p:nvPr/>
        </p:nvSpPr>
        <p:spPr bwMode="auto">
          <a:xfrm>
            <a:off x="1692275" y="5333670"/>
            <a:ext cx="765175" cy="461665"/>
          </a:xfrm>
          <a:prstGeom prst="rect">
            <a:avLst/>
          </a:prstGeom>
          <a:noFill/>
          <a:ln w="25400" algn="ctr">
            <a:noFill/>
            <a:miter lim="800000"/>
            <a:headEnd/>
            <a:tailEnd/>
          </a:ln>
          <a:effectLst/>
        </p:spPr>
        <p:txBody>
          <a:bodyPr>
            <a:spAutoFit/>
          </a:bodyPr>
          <a:lstStyle/>
          <a:p>
            <a:pPr algn="ctr" eaLnBrk="0" hangingPunct="0">
              <a:spcBef>
                <a:spcPct val="50000"/>
              </a:spcBef>
            </a:pPr>
            <a:r>
              <a:rPr kumimoji="0" lang="en-US" altLang="ko-KR" sz="2400" i="1" dirty="0" smtClean="0">
                <a:latin typeface="Times New Roman" charset="0"/>
                <a:ea typeface="Gulim" pitchFamily="34" charset="-127"/>
              </a:rPr>
              <a:t>v</a:t>
            </a:r>
            <a:r>
              <a:rPr lang="en-US" altLang="ko-KR" sz="2400" baseline="-25000" dirty="0">
                <a:latin typeface="Times New Roman" charset="0"/>
                <a:ea typeface="Gulim" pitchFamily="34" charset="-127"/>
              </a:rPr>
              <a:t>6</a:t>
            </a:r>
            <a:endParaRPr kumimoji="0" lang="en-US" altLang="ko-KR" sz="2400" baseline="-25000" dirty="0">
              <a:latin typeface="Times New Roman" charset="0"/>
              <a:ea typeface="Gulim" pitchFamily="34" charset="-127"/>
            </a:endParaRPr>
          </a:p>
        </p:txBody>
      </p:sp>
      <p:sp>
        <p:nvSpPr>
          <p:cNvPr id="24" name="Text Box 20"/>
          <p:cNvSpPr txBox="1">
            <a:spLocks noChangeArrowheads="1"/>
          </p:cNvSpPr>
          <p:nvPr/>
        </p:nvSpPr>
        <p:spPr bwMode="auto">
          <a:xfrm>
            <a:off x="2906713" y="5333670"/>
            <a:ext cx="765175" cy="461665"/>
          </a:xfrm>
          <a:prstGeom prst="rect">
            <a:avLst/>
          </a:prstGeom>
          <a:noFill/>
          <a:ln w="25400" algn="ctr">
            <a:noFill/>
            <a:miter lim="800000"/>
            <a:headEnd/>
            <a:tailEnd/>
          </a:ln>
          <a:effectLst/>
        </p:spPr>
        <p:txBody>
          <a:bodyPr>
            <a:spAutoFit/>
          </a:bodyPr>
          <a:lstStyle/>
          <a:p>
            <a:pPr algn="ctr" eaLnBrk="0" hangingPunct="0">
              <a:spcBef>
                <a:spcPct val="50000"/>
              </a:spcBef>
            </a:pPr>
            <a:r>
              <a:rPr kumimoji="0" lang="en-US" altLang="ko-KR" sz="2400" i="1" dirty="0" smtClean="0">
                <a:latin typeface="Times New Roman" charset="0"/>
                <a:ea typeface="Gulim" pitchFamily="34" charset="-127"/>
              </a:rPr>
              <a:t>v</a:t>
            </a:r>
            <a:r>
              <a:rPr lang="en-US" altLang="ko-KR" sz="2400" baseline="-25000" dirty="0">
                <a:latin typeface="Times New Roman" charset="0"/>
                <a:ea typeface="Gulim" pitchFamily="34" charset="-127"/>
              </a:rPr>
              <a:t>5</a:t>
            </a:r>
            <a:endParaRPr kumimoji="0" lang="en-US" altLang="ko-KR" sz="2400" baseline="-25000" dirty="0">
              <a:latin typeface="Times New Roman" charset="0"/>
              <a:ea typeface="Gulim" pitchFamily="34" charset="-127"/>
            </a:endParaRPr>
          </a:p>
        </p:txBody>
      </p:sp>
      <p:sp>
        <p:nvSpPr>
          <p:cNvPr id="25" name="Text Box 21"/>
          <p:cNvSpPr txBox="1">
            <a:spLocks noChangeArrowheads="1"/>
          </p:cNvSpPr>
          <p:nvPr/>
        </p:nvSpPr>
        <p:spPr bwMode="auto">
          <a:xfrm>
            <a:off x="4887913" y="5506708"/>
            <a:ext cx="765175" cy="461665"/>
          </a:xfrm>
          <a:prstGeom prst="rect">
            <a:avLst/>
          </a:prstGeom>
          <a:noFill/>
          <a:ln w="25400" algn="ctr">
            <a:noFill/>
            <a:miter lim="800000"/>
            <a:headEnd/>
            <a:tailEnd/>
          </a:ln>
          <a:effectLst/>
        </p:spPr>
        <p:txBody>
          <a:bodyPr>
            <a:spAutoFit/>
          </a:bodyPr>
          <a:lstStyle/>
          <a:p>
            <a:pPr algn="ctr" eaLnBrk="0" hangingPunct="0">
              <a:spcBef>
                <a:spcPct val="50000"/>
              </a:spcBef>
            </a:pPr>
            <a:r>
              <a:rPr kumimoji="0" lang="en-US" altLang="ko-KR" sz="2400" i="1" dirty="0" smtClean="0">
                <a:latin typeface="Times New Roman" charset="0"/>
                <a:ea typeface="Gulim" pitchFamily="34" charset="-127"/>
              </a:rPr>
              <a:t>v</a:t>
            </a:r>
            <a:r>
              <a:rPr lang="en-US" altLang="ko-KR" sz="2400" baseline="-25000" dirty="0">
                <a:latin typeface="Times New Roman" charset="0"/>
                <a:ea typeface="Gulim" pitchFamily="34" charset="-127"/>
              </a:rPr>
              <a:t>4</a:t>
            </a:r>
            <a:endParaRPr kumimoji="0" lang="en-US" altLang="ko-KR" sz="2400" baseline="-25000" dirty="0">
              <a:latin typeface="Times New Roman" charset="0"/>
              <a:ea typeface="Gulim" pitchFamily="34" charset="-127"/>
            </a:endParaRPr>
          </a:p>
        </p:txBody>
      </p:sp>
      <p:sp>
        <p:nvSpPr>
          <p:cNvPr id="26" name="Text Box 22"/>
          <p:cNvSpPr txBox="1">
            <a:spLocks noChangeArrowheads="1"/>
          </p:cNvSpPr>
          <p:nvPr/>
        </p:nvSpPr>
        <p:spPr bwMode="auto">
          <a:xfrm>
            <a:off x="2906713" y="3893808"/>
            <a:ext cx="765175" cy="461665"/>
          </a:xfrm>
          <a:prstGeom prst="rect">
            <a:avLst/>
          </a:prstGeom>
          <a:noFill/>
          <a:ln w="25400" algn="ctr">
            <a:noFill/>
            <a:miter lim="800000"/>
            <a:headEnd/>
            <a:tailEnd/>
          </a:ln>
          <a:effectLst/>
        </p:spPr>
        <p:txBody>
          <a:bodyPr>
            <a:spAutoFit/>
          </a:bodyPr>
          <a:lstStyle/>
          <a:p>
            <a:pPr algn="ctr" eaLnBrk="0" hangingPunct="0">
              <a:spcBef>
                <a:spcPct val="50000"/>
              </a:spcBef>
            </a:pPr>
            <a:r>
              <a:rPr kumimoji="0" lang="en-US" altLang="ko-KR" sz="2400" i="1" dirty="0" smtClean="0">
                <a:latin typeface="Times New Roman" charset="0"/>
                <a:ea typeface="Gulim" pitchFamily="34" charset="-127"/>
              </a:rPr>
              <a:t>v</a:t>
            </a:r>
            <a:r>
              <a:rPr lang="en-US" altLang="ko-KR" sz="2400" baseline="-25000" dirty="0">
                <a:latin typeface="Times New Roman" charset="0"/>
                <a:ea typeface="Gulim" pitchFamily="34" charset="-127"/>
              </a:rPr>
              <a:t>3</a:t>
            </a:r>
            <a:endParaRPr kumimoji="0" lang="en-US" altLang="ko-KR" sz="2400" baseline="-25000" dirty="0">
              <a:latin typeface="Times New Roman" charset="0"/>
              <a:ea typeface="Gulim" pitchFamily="34" charset="-127"/>
            </a:endParaRPr>
          </a:p>
        </p:txBody>
      </p:sp>
      <p:sp>
        <p:nvSpPr>
          <p:cNvPr id="27" name="Text Box 23"/>
          <p:cNvSpPr txBox="1">
            <a:spLocks noChangeArrowheads="1"/>
          </p:cNvSpPr>
          <p:nvPr/>
        </p:nvSpPr>
        <p:spPr bwMode="auto">
          <a:xfrm>
            <a:off x="4616450" y="3893808"/>
            <a:ext cx="765175" cy="461665"/>
          </a:xfrm>
          <a:prstGeom prst="rect">
            <a:avLst/>
          </a:prstGeom>
          <a:noFill/>
          <a:ln w="25400" algn="ctr">
            <a:noFill/>
            <a:miter lim="800000"/>
            <a:headEnd/>
            <a:tailEnd/>
          </a:ln>
          <a:effectLst/>
        </p:spPr>
        <p:txBody>
          <a:bodyPr>
            <a:spAutoFit/>
          </a:bodyPr>
          <a:lstStyle/>
          <a:p>
            <a:pPr algn="ctr" eaLnBrk="0" hangingPunct="0">
              <a:spcBef>
                <a:spcPct val="50000"/>
              </a:spcBef>
            </a:pPr>
            <a:r>
              <a:rPr kumimoji="0" lang="en-US" altLang="ko-KR" sz="2400" i="1" dirty="0" smtClean="0">
                <a:latin typeface="Times New Roman" charset="0"/>
                <a:ea typeface="Gulim" pitchFamily="34" charset="-127"/>
              </a:rPr>
              <a:t>v</a:t>
            </a:r>
            <a:r>
              <a:rPr lang="en-US" altLang="ko-KR" sz="2400" baseline="-25000" dirty="0">
                <a:latin typeface="Times New Roman" charset="0"/>
                <a:ea typeface="Gulim" pitchFamily="34" charset="-127"/>
              </a:rPr>
              <a:t>2</a:t>
            </a:r>
            <a:endParaRPr kumimoji="0" lang="en-US" altLang="ko-KR" sz="2400" baseline="-25000" dirty="0">
              <a:latin typeface="Times New Roman" charset="0"/>
              <a:ea typeface="Gulim" pitchFamily="34" charset="-127"/>
            </a:endParaRPr>
          </a:p>
        </p:txBody>
      </p:sp>
      <p:sp>
        <p:nvSpPr>
          <p:cNvPr id="28" name="Text Box 24"/>
          <p:cNvSpPr txBox="1">
            <a:spLocks noChangeArrowheads="1"/>
          </p:cNvSpPr>
          <p:nvPr/>
        </p:nvSpPr>
        <p:spPr bwMode="auto">
          <a:xfrm>
            <a:off x="6192838" y="3938258"/>
            <a:ext cx="765175" cy="461665"/>
          </a:xfrm>
          <a:prstGeom prst="rect">
            <a:avLst/>
          </a:prstGeom>
          <a:noFill/>
          <a:ln w="25400" algn="ctr">
            <a:noFill/>
            <a:miter lim="800000"/>
            <a:headEnd/>
            <a:tailEnd/>
          </a:ln>
          <a:effectLst/>
        </p:spPr>
        <p:txBody>
          <a:bodyPr>
            <a:spAutoFit/>
          </a:bodyPr>
          <a:lstStyle/>
          <a:p>
            <a:pPr algn="ctr" eaLnBrk="0" hangingPunct="0">
              <a:spcBef>
                <a:spcPct val="50000"/>
              </a:spcBef>
            </a:pPr>
            <a:r>
              <a:rPr kumimoji="0" lang="en-US" altLang="ko-KR" sz="2400" i="1" dirty="0" smtClean="0">
                <a:latin typeface="Times New Roman" charset="0"/>
                <a:ea typeface="Gulim" pitchFamily="34" charset="-127"/>
              </a:rPr>
              <a:t>v</a:t>
            </a:r>
            <a:r>
              <a:rPr lang="en-US" altLang="ko-KR" sz="2400" baseline="-25000" dirty="0">
                <a:latin typeface="Times New Roman" charset="0"/>
                <a:ea typeface="Gulim" pitchFamily="34" charset="-127"/>
              </a:rPr>
              <a:t>1</a:t>
            </a:r>
            <a:endParaRPr kumimoji="0" lang="en-US" altLang="ko-KR" sz="2400" baseline="-25000" dirty="0">
              <a:latin typeface="Times New Roman" charset="0"/>
              <a:ea typeface="Gulim" pitchFamily="34" charset="-127"/>
            </a:endParaRPr>
          </a:p>
        </p:txBody>
      </p:sp>
      <p:sp>
        <p:nvSpPr>
          <p:cNvPr id="33" name="Oval 8"/>
          <p:cNvSpPr>
            <a:spLocks noChangeArrowheads="1"/>
          </p:cNvSpPr>
          <p:nvPr/>
        </p:nvSpPr>
        <p:spPr bwMode="auto">
          <a:xfrm>
            <a:off x="6215074" y="4299508"/>
            <a:ext cx="252000" cy="252000"/>
          </a:xfrm>
          <a:prstGeom prst="ellipse">
            <a:avLst/>
          </a:prstGeom>
          <a:solidFill>
            <a:srgbClr val="0070C0"/>
          </a:solidFill>
          <a:ln w="25400" algn="ctr">
            <a:solidFill>
              <a:schemeClr val="accent1"/>
            </a:solidFill>
            <a:round/>
            <a:headEnd/>
            <a:tailEnd/>
          </a:ln>
          <a:effectLst/>
        </p:spPr>
        <p:txBody>
          <a:bodyPr wrap="none" anchor="ctr">
            <a:spAutoFit/>
          </a:bodyPr>
          <a:lstStyle/>
          <a:p>
            <a:endParaRPr lang="zh-CN" altLang="en-US"/>
          </a:p>
        </p:txBody>
      </p:sp>
      <p:sp>
        <p:nvSpPr>
          <p:cNvPr id="34" name="Oval 8"/>
          <p:cNvSpPr>
            <a:spLocks noChangeArrowheads="1"/>
          </p:cNvSpPr>
          <p:nvPr/>
        </p:nvSpPr>
        <p:spPr bwMode="auto">
          <a:xfrm>
            <a:off x="4812818" y="4299508"/>
            <a:ext cx="252000" cy="252000"/>
          </a:xfrm>
          <a:prstGeom prst="ellipse">
            <a:avLst/>
          </a:prstGeom>
          <a:solidFill>
            <a:srgbClr val="00B050"/>
          </a:solidFill>
          <a:ln w="25400" algn="ctr">
            <a:solidFill>
              <a:schemeClr val="accent1"/>
            </a:solidFill>
            <a:round/>
            <a:headEnd/>
            <a:tailEnd/>
          </a:ln>
          <a:effectLst/>
        </p:spPr>
        <p:txBody>
          <a:bodyPr wrap="none" anchor="ctr">
            <a:spAutoFit/>
          </a:bodyPr>
          <a:lstStyle/>
          <a:p>
            <a:endParaRPr lang="zh-CN" altLang="en-US"/>
          </a:p>
        </p:txBody>
      </p:sp>
      <p:sp>
        <p:nvSpPr>
          <p:cNvPr id="35" name="Oval 8"/>
          <p:cNvSpPr>
            <a:spLocks noChangeArrowheads="1"/>
          </p:cNvSpPr>
          <p:nvPr/>
        </p:nvSpPr>
        <p:spPr bwMode="auto">
          <a:xfrm>
            <a:off x="4839322" y="5748768"/>
            <a:ext cx="252000" cy="252000"/>
          </a:xfrm>
          <a:prstGeom prst="ellipse">
            <a:avLst/>
          </a:prstGeom>
          <a:solidFill>
            <a:srgbClr val="FF9900"/>
          </a:solidFill>
          <a:ln w="25400" algn="ctr">
            <a:solidFill>
              <a:schemeClr val="accent1"/>
            </a:solidFill>
            <a:round/>
            <a:headEnd/>
            <a:tailEnd/>
          </a:ln>
          <a:effectLst/>
        </p:spPr>
        <p:txBody>
          <a:bodyPr wrap="none" anchor="ctr">
            <a:spAutoFit/>
          </a:bodyPr>
          <a:lstStyle/>
          <a:p>
            <a:endParaRPr lang="zh-CN" altLang="en-US"/>
          </a:p>
        </p:txBody>
      </p:sp>
      <p:sp>
        <p:nvSpPr>
          <p:cNvPr id="36" name="Oval 8"/>
          <p:cNvSpPr>
            <a:spLocks noChangeArrowheads="1"/>
          </p:cNvSpPr>
          <p:nvPr/>
        </p:nvSpPr>
        <p:spPr bwMode="auto">
          <a:xfrm>
            <a:off x="3378054" y="4291434"/>
            <a:ext cx="252000" cy="252000"/>
          </a:xfrm>
          <a:prstGeom prst="ellipse">
            <a:avLst/>
          </a:prstGeom>
          <a:solidFill>
            <a:srgbClr val="FF9900"/>
          </a:solidFill>
          <a:ln w="25400" algn="ctr">
            <a:solidFill>
              <a:schemeClr val="accent1"/>
            </a:solidFill>
            <a:round/>
            <a:headEnd/>
            <a:tailEnd/>
          </a:ln>
          <a:effectLst/>
        </p:spPr>
        <p:txBody>
          <a:bodyPr wrap="none" anchor="ctr">
            <a:spAutoFit/>
          </a:bodyPr>
          <a:lstStyle/>
          <a:p>
            <a:endParaRPr lang="zh-CN" altLang="en-US"/>
          </a:p>
        </p:txBody>
      </p:sp>
      <p:sp>
        <p:nvSpPr>
          <p:cNvPr id="37" name="Oval 8"/>
          <p:cNvSpPr>
            <a:spLocks noChangeArrowheads="1"/>
          </p:cNvSpPr>
          <p:nvPr/>
        </p:nvSpPr>
        <p:spPr bwMode="auto">
          <a:xfrm>
            <a:off x="3375984" y="5762020"/>
            <a:ext cx="252000" cy="252000"/>
          </a:xfrm>
          <a:prstGeom prst="ellipse">
            <a:avLst/>
          </a:prstGeom>
          <a:solidFill>
            <a:srgbClr val="FF9900"/>
          </a:solidFill>
          <a:ln w="25400" algn="ctr">
            <a:solidFill>
              <a:schemeClr val="accent1"/>
            </a:solidFill>
            <a:round/>
            <a:headEnd/>
            <a:tailEnd/>
          </a:ln>
          <a:effectLst/>
        </p:spPr>
        <p:txBody>
          <a:bodyPr wrap="none" anchor="ctr">
            <a:spAutoFit/>
          </a:bodyPr>
          <a:lstStyle/>
          <a:p>
            <a:endParaRPr lang="zh-CN" altLang="en-US"/>
          </a:p>
        </p:txBody>
      </p:sp>
      <p:sp>
        <p:nvSpPr>
          <p:cNvPr id="38" name="Oval 8"/>
          <p:cNvSpPr>
            <a:spLocks noChangeArrowheads="1"/>
          </p:cNvSpPr>
          <p:nvPr/>
        </p:nvSpPr>
        <p:spPr bwMode="auto">
          <a:xfrm>
            <a:off x="1928794" y="5741520"/>
            <a:ext cx="252000" cy="252000"/>
          </a:xfrm>
          <a:prstGeom prst="ellipse">
            <a:avLst/>
          </a:prstGeom>
          <a:solidFill>
            <a:srgbClr val="0070C0"/>
          </a:solidFill>
          <a:ln w="25400" algn="ctr">
            <a:solidFill>
              <a:schemeClr val="accent1"/>
            </a:solidFill>
            <a:round/>
            <a:headEnd/>
            <a:tailEnd/>
          </a:ln>
          <a:effectLst/>
        </p:spPr>
        <p:txBody>
          <a:bodyPr wrap="none" anchor="ctr">
            <a:spAutoFit/>
          </a:bodyPr>
          <a:lstStyle/>
          <a:p>
            <a:endParaRPr lang="zh-CN" altLang="en-US"/>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5" name="直接连接符 24"/>
          <p:cNvCxnSpPr>
            <a:endCxn id="12" idx="0"/>
          </p:cNvCxnSpPr>
          <p:nvPr/>
        </p:nvCxnSpPr>
        <p:spPr>
          <a:xfrm rot="16200000" flipH="1">
            <a:off x="5150130" y="4721510"/>
            <a:ext cx="1275718" cy="425542"/>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rot="16200000" flipH="1">
            <a:off x="6397209" y="4604188"/>
            <a:ext cx="1275718" cy="68351"/>
          </a:xfrm>
          <a:prstGeom prst="line">
            <a:avLst/>
          </a:prstGeom>
          <a:ln w="50800">
            <a:solidFill>
              <a:srgbClr val="FF5050"/>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rot="16200000" flipH="1">
            <a:off x="5793570" y="4168933"/>
            <a:ext cx="1041979" cy="1256293"/>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flipV="1">
            <a:off x="6000760" y="5429264"/>
            <a:ext cx="1009038" cy="285752"/>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flipV="1">
            <a:off x="5625140" y="4022021"/>
            <a:ext cx="1354235" cy="153042"/>
          </a:xfrm>
          <a:prstGeom prst="line">
            <a:avLst/>
          </a:prstGeom>
          <a:ln w="50800">
            <a:solidFill>
              <a:srgbClr val="FF5050"/>
            </a:soli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p:nvPr>
        </p:nvSpPr>
        <p:spPr/>
        <p:txBody>
          <a:bodyPr>
            <a:normAutofit/>
          </a:bodyPr>
          <a:lstStyle/>
          <a:p>
            <a:r>
              <a:rPr lang="zh-CN" altLang="en-US" sz="4000" dirty="0" smtClean="0">
                <a:latin typeface="华文行楷" pitchFamily="2" charset="-122"/>
                <a:ea typeface="华文行楷" pitchFamily="2" charset="-122"/>
              </a:rPr>
              <a:t>图的基本概念</a:t>
            </a:r>
            <a:endParaRPr lang="zh-CN" altLang="en-US" sz="4000" dirty="0">
              <a:latin typeface="华文行楷" pitchFamily="2" charset="-122"/>
              <a:ea typeface="华文行楷" pitchFamily="2" charset="-122"/>
            </a:endParaRPr>
          </a:p>
        </p:txBody>
      </p:sp>
      <p:sp>
        <p:nvSpPr>
          <p:cNvPr id="3" name="内容占位符 2"/>
          <p:cNvSpPr>
            <a:spLocks noGrp="1"/>
          </p:cNvSpPr>
          <p:nvPr>
            <p:ph sz="quarter" idx="1"/>
          </p:nvPr>
        </p:nvSpPr>
        <p:spPr>
          <a:xfrm>
            <a:off x="571472" y="1857364"/>
            <a:ext cx="8153400" cy="1979136"/>
          </a:xfrm>
        </p:spPr>
        <p:txBody>
          <a:bodyPr>
            <a:noAutofit/>
          </a:bodyPr>
          <a:lstStyle/>
          <a:p>
            <a:r>
              <a:rPr lang="zh-CN" altLang="en-US" sz="3600" b="1" dirty="0" smtClean="0">
                <a:latin typeface="Times New Roman" pitchFamily="18" charset="0"/>
                <a:ea typeface="仿宋" pitchFamily="49" charset="-122"/>
                <a:cs typeface="Times New Roman" pitchFamily="18" charset="0"/>
              </a:rPr>
              <a:t>子图</a:t>
            </a:r>
            <a:r>
              <a:rPr lang="zh-CN" altLang="en-US" sz="3200" b="1" dirty="0" smtClean="0">
                <a:latin typeface="Times New Roman" pitchFamily="18" charset="0"/>
                <a:ea typeface="仿宋" pitchFamily="49" charset="-122"/>
                <a:cs typeface="Times New Roman" pitchFamily="18" charset="0"/>
              </a:rPr>
              <a:t> </a:t>
            </a:r>
            <a:r>
              <a:rPr lang="en-US" altLang="zh-CN" sz="3200" dirty="0" smtClean="0">
                <a:latin typeface="Times New Roman" pitchFamily="18" charset="0"/>
                <a:ea typeface="仿宋" pitchFamily="49" charset="-122"/>
                <a:cs typeface="Times New Roman" pitchFamily="18" charset="0"/>
              </a:rPr>
              <a:t>(</a:t>
            </a:r>
            <a:r>
              <a:rPr lang="en-US" altLang="zh-CN" sz="3200" dirty="0" err="1" smtClean="0">
                <a:latin typeface="Times New Roman" pitchFamily="18" charset="0"/>
                <a:ea typeface="仿宋" pitchFamily="49" charset="-122"/>
                <a:cs typeface="Times New Roman" pitchFamily="18" charset="0"/>
              </a:rPr>
              <a:t>subgraph</a:t>
            </a:r>
            <a:r>
              <a:rPr lang="en-US" altLang="zh-CN" sz="3200" dirty="0" smtClean="0">
                <a:latin typeface="Times New Roman" pitchFamily="18" charset="0"/>
                <a:ea typeface="仿宋" pitchFamily="49" charset="-122"/>
                <a:cs typeface="Times New Roman" pitchFamily="18" charset="0"/>
              </a:rPr>
              <a:t>)</a:t>
            </a:r>
          </a:p>
          <a:p>
            <a:pPr>
              <a:buNone/>
            </a:pPr>
            <a:r>
              <a:rPr lang="en-US" altLang="zh-CN" sz="2800" b="1" dirty="0" smtClean="0">
                <a:latin typeface="Times New Roman" pitchFamily="18" charset="0"/>
                <a:ea typeface="仿宋" pitchFamily="49" charset="-122"/>
                <a:cs typeface="Times New Roman" pitchFamily="18" charset="0"/>
              </a:rPr>
              <a:t>      </a:t>
            </a:r>
            <a:r>
              <a:rPr lang="zh-CN" altLang="en-US" sz="3200" b="1" dirty="0" smtClean="0">
                <a:latin typeface="Times New Roman" pitchFamily="18" charset="0"/>
                <a:ea typeface="仿宋" pitchFamily="49" charset="-122"/>
                <a:cs typeface="Times New Roman" pitchFamily="18" charset="0"/>
              </a:rPr>
              <a:t>图</a:t>
            </a:r>
            <a:endParaRPr lang="en-US" altLang="zh-CN" sz="3200" b="1" dirty="0" smtClean="0">
              <a:latin typeface="Times New Roman" pitchFamily="18" charset="0"/>
              <a:ea typeface="仿宋" pitchFamily="49" charset="-122"/>
              <a:cs typeface="Times New Roman" pitchFamily="18" charset="0"/>
            </a:endParaRPr>
          </a:p>
          <a:p>
            <a:pPr>
              <a:buNone/>
            </a:pPr>
            <a:r>
              <a:rPr lang="en-US" altLang="zh-CN" sz="2800" b="1" dirty="0" smtClean="0">
                <a:latin typeface="Times New Roman" pitchFamily="18" charset="0"/>
                <a:ea typeface="仿宋" pitchFamily="49" charset="-122"/>
                <a:cs typeface="Times New Roman" pitchFamily="18" charset="0"/>
              </a:rPr>
              <a:t>                                                           </a:t>
            </a:r>
            <a:r>
              <a:rPr lang="zh-CN" altLang="en-US" sz="3200" b="1" dirty="0" smtClean="0">
                <a:latin typeface="Times New Roman" pitchFamily="18" charset="0"/>
                <a:ea typeface="仿宋" pitchFamily="49" charset="-122"/>
                <a:cs typeface="Times New Roman" pitchFamily="18" charset="0"/>
              </a:rPr>
              <a:t>为图</a:t>
            </a:r>
            <a:r>
              <a:rPr lang="en-US" altLang="zh-CN" sz="3200" i="1" dirty="0" smtClean="0">
                <a:latin typeface="Times New Roman" pitchFamily="18" charset="0"/>
                <a:ea typeface="仿宋" pitchFamily="49" charset="-122"/>
                <a:cs typeface="Times New Roman" pitchFamily="18" charset="0"/>
              </a:rPr>
              <a:t>G</a:t>
            </a:r>
            <a:r>
              <a:rPr lang="zh-CN" altLang="en-US" sz="3200" b="1" dirty="0" smtClean="0">
                <a:latin typeface="Times New Roman" pitchFamily="18" charset="0"/>
                <a:ea typeface="仿宋" pitchFamily="49" charset="-122"/>
                <a:cs typeface="Times New Roman" pitchFamily="18" charset="0"/>
              </a:rPr>
              <a:t>的子图</a:t>
            </a:r>
            <a:endParaRPr lang="en-US" altLang="zh-CN" sz="3200" b="1" dirty="0" smtClean="0">
              <a:latin typeface="Times New Roman" pitchFamily="18" charset="0"/>
              <a:ea typeface="仿宋" pitchFamily="49" charset="-122"/>
              <a:cs typeface="Times New Roman" pitchFamily="18" charset="0"/>
            </a:endParaRPr>
          </a:p>
          <a:p>
            <a:pPr>
              <a:buNone/>
            </a:pPr>
            <a:endParaRPr lang="en-US" altLang="zh-CN" sz="2800" b="1" dirty="0" smtClean="0">
              <a:latin typeface="Times New Roman" pitchFamily="18" charset="0"/>
              <a:cs typeface="Times New Roman" pitchFamily="18" charset="0"/>
            </a:endParaRPr>
          </a:p>
          <a:p>
            <a:pPr>
              <a:buNone/>
            </a:pPr>
            <a:endParaRPr lang="en-US" altLang="zh-CN" sz="2800" b="1" i="1" dirty="0" smtClean="0">
              <a:latin typeface="Times New Roman" pitchFamily="18" charset="0"/>
              <a:cs typeface="Times New Roman" pitchFamily="18" charset="0"/>
            </a:endParaRPr>
          </a:p>
          <a:p>
            <a:pPr>
              <a:buNone/>
            </a:pPr>
            <a:r>
              <a:rPr lang="en-US" altLang="zh-CN" sz="2800" b="1" dirty="0" smtClean="0">
                <a:latin typeface="+mn-ea"/>
              </a:rPr>
              <a:t>       </a:t>
            </a:r>
          </a:p>
        </p:txBody>
      </p:sp>
      <p:graphicFrame>
        <p:nvGraphicFramePr>
          <p:cNvPr id="10" name="对象 9"/>
          <p:cNvGraphicFramePr>
            <a:graphicFrameLocks noChangeAspect="1"/>
          </p:cNvGraphicFramePr>
          <p:nvPr/>
        </p:nvGraphicFramePr>
        <p:xfrm>
          <a:off x="1211529" y="3143248"/>
          <a:ext cx="4717793" cy="539715"/>
        </p:xfrm>
        <a:graphic>
          <a:graphicData uri="http://schemas.openxmlformats.org/presentationml/2006/ole">
            <mc:AlternateContent xmlns:mc="http://schemas.openxmlformats.org/markup-compatibility/2006">
              <mc:Choice xmlns:v="urn:schemas-microsoft-com:vml" Requires="v">
                <p:oleObj spid="_x0000_s21516" name="Equation" r:id="rId4" imgW="1777680" imgH="203040" progId="Equation.DSMT4">
                  <p:embed/>
                </p:oleObj>
              </mc:Choice>
              <mc:Fallback>
                <p:oleObj name="Equation" r:id="rId4" imgW="1777680" imgH="203040" progId="Equation.DSMT4">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11529" y="3143248"/>
                        <a:ext cx="4717793" cy="53971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 name="对象 10"/>
          <p:cNvGraphicFramePr>
            <a:graphicFrameLocks noChangeAspect="1"/>
          </p:cNvGraphicFramePr>
          <p:nvPr/>
        </p:nvGraphicFramePr>
        <p:xfrm>
          <a:off x="1621715" y="2553314"/>
          <a:ext cx="1854780" cy="549564"/>
        </p:xfrm>
        <a:graphic>
          <a:graphicData uri="http://schemas.openxmlformats.org/presentationml/2006/ole">
            <mc:AlternateContent xmlns:mc="http://schemas.openxmlformats.org/markup-compatibility/2006">
              <mc:Choice xmlns:v="urn:schemas-microsoft-com:vml" Requires="v">
                <p:oleObj spid="_x0000_s21517" name="Equation" r:id="rId6" imgW="685800" imgH="203040" progId="Equation.DSMT4">
                  <p:embed/>
                </p:oleObj>
              </mc:Choice>
              <mc:Fallback>
                <p:oleObj name="Equation" r:id="rId6" imgW="685800" imgH="203040" progId="Equation.DSMT4">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21715" y="2553314"/>
                        <a:ext cx="1854780" cy="54956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椭圆 7"/>
          <p:cNvSpPr/>
          <p:nvPr/>
        </p:nvSpPr>
        <p:spPr>
          <a:xfrm>
            <a:off x="5429256" y="4071942"/>
            <a:ext cx="285752" cy="285752"/>
          </a:xfrm>
          <a:prstGeom prst="ellipse">
            <a:avLst/>
          </a:prstGeom>
          <a:solidFill>
            <a:srgbClr val="FF5050"/>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5857884" y="5572140"/>
            <a:ext cx="285752" cy="285752"/>
          </a:xfrm>
          <a:prstGeom prst="ellipse">
            <a:avLst/>
          </a:prstGeom>
          <a:solidFill>
            <a:srgbClr val="0070C0"/>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6858016" y="3857628"/>
            <a:ext cx="285752" cy="285752"/>
          </a:xfrm>
          <a:prstGeom prst="ellipse">
            <a:avLst/>
          </a:prstGeom>
          <a:solidFill>
            <a:srgbClr val="FF5050"/>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6929454" y="5214950"/>
            <a:ext cx="285752" cy="285752"/>
          </a:xfrm>
          <a:prstGeom prst="ellipse">
            <a:avLst/>
          </a:prstGeom>
          <a:solidFill>
            <a:srgbClr val="FF5050"/>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000" dirty="0" smtClean="0">
                <a:latin typeface="华文行楷" pitchFamily="2" charset="-122"/>
                <a:ea typeface="华文行楷" pitchFamily="2" charset="-122"/>
              </a:rPr>
              <a:t>弦图的判定</a:t>
            </a:r>
            <a:endParaRPr lang="zh-CN" altLang="en-US" sz="4000" dirty="0">
              <a:latin typeface="华文行楷" pitchFamily="2" charset="-122"/>
              <a:ea typeface="华文行楷" pitchFamily="2" charset="-122"/>
            </a:endParaRPr>
          </a:p>
        </p:txBody>
      </p:sp>
      <p:sp>
        <p:nvSpPr>
          <p:cNvPr id="6" name="内容占位符 5"/>
          <p:cNvSpPr>
            <a:spLocks noGrp="1"/>
          </p:cNvSpPr>
          <p:nvPr>
            <p:ph sz="quarter" idx="1"/>
          </p:nvPr>
        </p:nvSpPr>
        <p:spPr>
          <a:xfrm>
            <a:off x="500034" y="1857364"/>
            <a:ext cx="8153400" cy="1428760"/>
          </a:xfrm>
        </p:spPr>
        <p:txBody>
          <a:bodyPr/>
          <a:lstStyle/>
          <a:p>
            <a:r>
              <a:rPr lang="zh-CN" altLang="en-US" sz="3600" b="1" dirty="0" smtClean="0">
                <a:latin typeface="Times New Roman" pitchFamily="18" charset="0"/>
                <a:ea typeface="仿宋" pitchFamily="49" charset="-122"/>
                <a:cs typeface="Times New Roman" pitchFamily="18" charset="0"/>
              </a:rPr>
              <a:t>定理：</a:t>
            </a:r>
            <a:r>
              <a:rPr lang="zh-CN" altLang="en-US" sz="2800" b="1" dirty="0" smtClean="0">
                <a:latin typeface="Times New Roman" pitchFamily="18" charset="0"/>
                <a:ea typeface="仿宋" pitchFamily="49" charset="-122"/>
                <a:cs typeface="Times New Roman" pitchFamily="18" charset="0"/>
              </a:rPr>
              <a:t>一个无向图是弦图当且仅当它有一个完美消除序列。</a:t>
            </a:r>
            <a:endParaRPr lang="en-US" altLang="zh-CN" dirty="0" smtClean="0">
              <a:latin typeface="Times New Roman" pitchFamily="18" charset="0"/>
              <a:ea typeface="仿宋" pitchFamily="49" charset="-122"/>
              <a:cs typeface="Times New Roman" pitchFamily="18" charset="0"/>
            </a:endParaRPr>
          </a:p>
          <a:p>
            <a:pPr>
              <a:buNone/>
            </a:pPr>
            <a:endParaRPr lang="en-US" altLang="zh-CN" baseline="-25000" dirty="0" smtClean="0">
              <a:latin typeface="Times New Roman" pitchFamily="18" charset="0"/>
              <a:cs typeface="Times New Roman" pitchFamily="18" charset="0"/>
            </a:endParaRPr>
          </a:p>
          <a:p>
            <a:endParaRPr lang="en-US" altLang="zh-CN" dirty="0" smtClean="0">
              <a:latin typeface="Times New Roman" pitchFamily="18" charset="0"/>
              <a:cs typeface="Times New Roman" pitchFamily="18" charset="0"/>
            </a:endParaRPr>
          </a:p>
          <a:p>
            <a:pPr>
              <a:buNone/>
            </a:pPr>
            <a:endParaRPr lang="zh-CN" altLang="en-US" dirty="0"/>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000" dirty="0" smtClean="0">
                <a:latin typeface="华文行楷" pitchFamily="2" charset="-122"/>
                <a:ea typeface="华文行楷" pitchFamily="2" charset="-122"/>
              </a:rPr>
              <a:t>弦图的判定</a:t>
            </a:r>
            <a:endParaRPr lang="zh-CN" altLang="en-US" sz="4000" dirty="0">
              <a:latin typeface="华文行楷" pitchFamily="2" charset="-122"/>
              <a:ea typeface="华文行楷" pitchFamily="2" charset="-122"/>
            </a:endParaRPr>
          </a:p>
        </p:txBody>
      </p:sp>
      <p:sp>
        <p:nvSpPr>
          <p:cNvPr id="6" name="内容占位符 5"/>
          <p:cNvSpPr>
            <a:spLocks noGrp="1"/>
          </p:cNvSpPr>
          <p:nvPr>
            <p:ph sz="quarter" idx="1"/>
          </p:nvPr>
        </p:nvSpPr>
        <p:spPr>
          <a:xfrm>
            <a:off x="500034" y="1857364"/>
            <a:ext cx="8153400" cy="4357718"/>
          </a:xfrm>
        </p:spPr>
        <p:txBody>
          <a:bodyPr/>
          <a:lstStyle/>
          <a:p>
            <a:r>
              <a:rPr lang="zh-CN" altLang="en-US" sz="3600" b="1" dirty="0" smtClean="0">
                <a:latin typeface="Times New Roman" pitchFamily="18" charset="0"/>
                <a:ea typeface="仿宋" pitchFamily="49" charset="-122"/>
                <a:cs typeface="Times New Roman" pitchFamily="18" charset="0"/>
              </a:rPr>
              <a:t>定理：</a:t>
            </a:r>
            <a:r>
              <a:rPr lang="zh-CN" altLang="en-US" sz="2800" b="1" dirty="0" smtClean="0">
                <a:latin typeface="Times New Roman" pitchFamily="18" charset="0"/>
                <a:ea typeface="仿宋" pitchFamily="49" charset="-122"/>
                <a:cs typeface="Times New Roman" pitchFamily="18" charset="0"/>
              </a:rPr>
              <a:t>一个无向图是弦图当且仅当它有一个完美消除序列。</a:t>
            </a:r>
            <a:endParaRPr lang="en-US" altLang="zh-CN" sz="2800" b="1" dirty="0" smtClean="0">
              <a:latin typeface="Times New Roman" pitchFamily="18" charset="0"/>
              <a:ea typeface="仿宋" pitchFamily="49" charset="-122"/>
              <a:cs typeface="Times New Roman" pitchFamily="18" charset="0"/>
            </a:endParaRPr>
          </a:p>
          <a:p>
            <a:pPr>
              <a:spcBef>
                <a:spcPts val="2000"/>
              </a:spcBef>
            </a:pPr>
            <a:r>
              <a:rPr lang="zh-CN" altLang="en-US" sz="3600" b="1" dirty="0" smtClean="0">
                <a:latin typeface="Times New Roman" pitchFamily="18" charset="0"/>
                <a:ea typeface="仿宋" pitchFamily="49" charset="-122"/>
                <a:cs typeface="Times New Roman" pitchFamily="18" charset="0"/>
              </a:rPr>
              <a:t>证明： </a:t>
            </a:r>
            <a:r>
              <a:rPr lang="zh-CN" altLang="en-US" sz="3200" b="1" dirty="0" smtClean="0">
                <a:latin typeface="Times New Roman" pitchFamily="18" charset="0"/>
                <a:ea typeface="仿宋" pitchFamily="49" charset="-122"/>
                <a:cs typeface="Times New Roman" pitchFamily="18" charset="0"/>
              </a:rPr>
              <a:t>充分性</a:t>
            </a:r>
            <a:r>
              <a:rPr lang="zh-CN" altLang="en-US" sz="3600" dirty="0" smtClean="0">
                <a:latin typeface="Times New Roman" pitchFamily="18" charset="0"/>
                <a:ea typeface="仿宋" pitchFamily="49" charset="-122"/>
                <a:cs typeface="Times New Roman" pitchFamily="18" charset="0"/>
              </a:rPr>
              <a:t> </a:t>
            </a:r>
            <a:r>
              <a:rPr lang="zh-CN" altLang="en-US" sz="2800" b="1" dirty="0" smtClean="0">
                <a:latin typeface="Times New Roman" pitchFamily="18" charset="0"/>
                <a:ea typeface="仿宋" pitchFamily="49" charset="-122"/>
                <a:cs typeface="Times New Roman" pitchFamily="18" charset="0"/>
              </a:rPr>
              <a:t>由引理知任何一个弦图都至少有一个单纯点以及弦图的诱导子图都是弦图。可以使用数学归纳法假设当点数</a:t>
            </a:r>
            <a:r>
              <a:rPr lang="en-US" altLang="zh-CN" sz="2800" dirty="0" smtClean="0">
                <a:latin typeface="Times New Roman" pitchFamily="18" charset="0"/>
                <a:ea typeface="仿宋" pitchFamily="49" charset="-122"/>
                <a:cs typeface="Times New Roman" pitchFamily="18" charset="0"/>
              </a:rPr>
              <a:t>&lt;</a:t>
            </a:r>
            <a:r>
              <a:rPr lang="en-US" altLang="zh-CN" sz="2800" i="1" dirty="0" smtClean="0">
                <a:latin typeface="Times New Roman" pitchFamily="18" charset="0"/>
                <a:ea typeface="仿宋" pitchFamily="49" charset="-122"/>
                <a:cs typeface="Times New Roman" pitchFamily="18" charset="0"/>
              </a:rPr>
              <a:t>n</a:t>
            </a:r>
            <a:r>
              <a:rPr lang="zh-CN" altLang="en-US" sz="2800" b="1" dirty="0" smtClean="0">
                <a:latin typeface="Times New Roman" pitchFamily="18" charset="0"/>
                <a:ea typeface="仿宋" pitchFamily="49" charset="-122"/>
                <a:cs typeface="Times New Roman" pitchFamily="18" charset="0"/>
              </a:rPr>
              <a:t>的弦图一定有完美消除序列，那么点数为</a:t>
            </a:r>
            <a:r>
              <a:rPr lang="en-US" altLang="zh-CN" sz="2800" i="1" dirty="0" smtClean="0">
                <a:latin typeface="Times New Roman" pitchFamily="18" charset="0"/>
                <a:ea typeface="仿宋" pitchFamily="49" charset="-122"/>
                <a:cs typeface="Times New Roman" pitchFamily="18" charset="0"/>
              </a:rPr>
              <a:t>n</a:t>
            </a:r>
            <a:r>
              <a:rPr lang="zh-CN" altLang="en-US" sz="2800" b="1" dirty="0" smtClean="0">
                <a:latin typeface="Times New Roman" pitchFamily="18" charset="0"/>
                <a:ea typeface="仿宋" pitchFamily="49" charset="-122"/>
                <a:cs typeface="Times New Roman" pitchFamily="18" charset="0"/>
              </a:rPr>
              <a:t>的弦图的完美消除序列可以由一个单纯点加上剩余点的诱导子图的完美消除序列得到。</a:t>
            </a:r>
            <a:endParaRPr lang="en-US" altLang="zh-CN" sz="3600" b="1" i="1" dirty="0" smtClean="0">
              <a:latin typeface="Times New Roman" pitchFamily="18" charset="0"/>
              <a:ea typeface="仿宋" pitchFamily="49" charset="-122"/>
              <a:cs typeface="Times New Roman" pitchFamily="18" charset="0"/>
            </a:endParaRPr>
          </a:p>
          <a:p>
            <a:endParaRPr lang="en-US" altLang="zh-CN" sz="2800" b="1" dirty="0" smtClean="0"/>
          </a:p>
          <a:p>
            <a:endParaRPr lang="en-US" altLang="zh-CN" dirty="0" smtClean="0">
              <a:latin typeface="Times New Roman" pitchFamily="18" charset="0"/>
              <a:cs typeface="Times New Roman" pitchFamily="18" charset="0"/>
            </a:endParaRPr>
          </a:p>
          <a:p>
            <a:pPr>
              <a:buNone/>
            </a:pPr>
            <a:endParaRPr lang="en-US" altLang="zh-CN" baseline="-25000" dirty="0" smtClean="0">
              <a:latin typeface="Times New Roman" pitchFamily="18" charset="0"/>
              <a:cs typeface="Times New Roman" pitchFamily="18" charset="0"/>
            </a:endParaRPr>
          </a:p>
          <a:p>
            <a:endParaRPr lang="en-US" altLang="zh-CN" dirty="0" smtClean="0">
              <a:latin typeface="Times New Roman" pitchFamily="18" charset="0"/>
              <a:cs typeface="Times New Roman" pitchFamily="18" charset="0"/>
            </a:endParaRPr>
          </a:p>
          <a:p>
            <a:pPr>
              <a:buNone/>
            </a:pPr>
            <a:endParaRPr lang="zh-CN" altLang="en-US" dirty="0"/>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000" dirty="0" smtClean="0">
                <a:latin typeface="华文行楷" pitchFamily="2" charset="-122"/>
                <a:ea typeface="华文行楷" pitchFamily="2" charset="-122"/>
              </a:rPr>
              <a:t>弦图的判定</a:t>
            </a:r>
            <a:endParaRPr lang="zh-CN" altLang="en-US" sz="4000" dirty="0">
              <a:latin typeface="华文行楷" pitchFamily="2" charset="-122"/>
              <a:ea typeface="华文行楷" pitchFamily="2" charset="-122"/>
            </a:endParaRPr>
          </a:p>
        </p:txBody>
      </p:sp>
      <p:sp>
        <p:nvSpPr>
          <p:cNvPr id="6" name="内容占位符 5"/>
          <p:cNvSpPr>
            <a:spLocks noGrp="1"/>
          </p:cNvSpPr>
          <p:nvPr>
            <p:ph sz="quarter" idx="1"/>
          </p:nvPr>
        </p:nvSpPr>
        <p:spPr>
          <a:xfrm>
            <a:off x="500034" y="1857364"/>
            <a:ext cx="8153400" cy="4357718"/>
          </a:xfrm>
        </p:spPr>
        <p:txBody>
          <a:bodyPr>
            <a:normAutofit/>
          </a:bodyPr>
          <a:lstStyle/>
          <a:p>
            <a:r>
              <a:rPr lang="zh-CN" altLang="en-US" sz="3600" b="1" dirty="0" smtClean="0">
                <a:latin typeface="Times New Roman" pitchFamily="18" charset="0"/>
                <a:ea typeface="仿宋" pitchFamily="49" charset="-122"/>
                <a:cs typeface="Times New Roman" pitchFamily="18" charset="0"/>
              </a:rPr>
              <a:t>定理：</a:t>
            </a:r>
            <a:r>
              <a:rPr lang="zh-CN" altLang="en-US" sz="2800" b="1" dirty="0" smtClean="0">
                <a:latin typeface="Times New Roman" pitchFamily="18" charset="0"/>
                <a:ea typeface="仿宋" pitchFamily="49" charset="-122"/>
                <a:cs typeface="Times New Roman" pitchFamily="18" charset="0"/>
              </a:rPr>
              <a:t>一个无向图是弦图当且仅当它有一个完美消除序列。</a:t>
            </a:r>
            <a:endParaRPr lang="en-US" altLang="zh-CN" sz="2800" b="1" dirty="0" smtClean="0">
              <a:latin typeface="Times New Roman" pitchFamily="18" charset="0"/>
              <a:ea typeface="仿宋" pitchFamily="49" charset="-122"/>
              <a:cs typeface="Times New Roman" pitchFamily="18" charset="0"/>
            </a:endParaRPr>
          </a:p>
          <a:p>
            <a:pPr>
              <a:spcBef>
                <a:spcPts val="2000"/>
              </a:spcBef>
            </a:pPr>
            <a:r>
              <a:rPr lang="zh-CN" altLang="en-US" sz="3600" b="1" dirty="0" smtClean="0">
                <a:latin typeface="Times New Roman" pitchFamily="18" charset="0"/>
                <a:ea typeface="仿宋" pitchFamily="49" charset="-122"/>
                <a:cs typeface="Times New Roman" pitchFamily="18" charset="0"/>
              </a:rPr>
              <a:t>证明：</a:t>
            </a:r>
            <a:r>
              <a:rPr lang="zh-CN" altLang="en-US" sz="3600" dirty="0" smtClean="0">
                <a:latin typeface="Times New Roman" pitchFamily="18" charset="0"/>
                <a:ea typeface="仿宋" pitchFamily="49" charset="-122"/>
                <a:cs typeface="Times New Roman" pitchFamily="18" charset="0"/>
              </a:rPr>
              <a:t> </a:t>
            </a:r>
            <a:r>
              <a:rPr lang="zh-CN" altLang="en-US" sz="3200" b="1" dirty="0" smtClean="0">
                <a:latin typeface="Times New Roman" pitchFamily="18" charset="0"/>
                <a:ea typeface="仿宋" pitchFamily="49" charset="-122"/>
                <a:cs typeface="Times New Roman" pitchFamily="18" charset="0"/>
              </a:rPr>
              <a:t>必要性</a:t>
            </a:r>
            <a:r>
              <a:rPr lang="zh-CN" altLang="en-US" sz="3600" dirty="0" smtClean="0">
                <a:latin typeface="Times New Roman" pitchFamily="18" charset="0"/>
                <a:ea typeface="仿宋" pitchFamily="49" charset="-122"/>
                <a:cs typeface="Times New Roman" pitchFamily="18" charset="0"/>
              </a:rPr>
              <a:t> </a:t>
            </a:r>
            <a:r>
              <a:rPr lang="zh-CN" altLang="en-US" sz="2800" b="1" dirty="0" smtClean="0">
                <a:latin typeface="Times New Roman" pitchFamily="18" charset="0"/>
                <a:ea typeface="仿宋" pitchFamily="49" charset="-122"/>
                <a:cs typeface="Times New Roman" pitchFamily="18" charset="0"/>
              </a:rPr>
              <a:t>反证若无向图存在一个长度 </a:t>
            </a:r>
            <a:r>
              <a:rPr lang="en-US" altLang="zh-CN" sz="2800" dirty="0" smtClean="0">
                <a:latin typeface="Times New Roman" pitchFamily="18" charset="0"/>
                <a:ea typeface="仿宋" pitchFamily="49" charset="-122"/>
                <a:cs typeface="Times New Roman" pitchFamily="18" charset="0"/>
              </a:rPr>
              <a:t>&gt; 3</a:t>
            </a:r>
            <a:r>
              <a:rPr lang="zh-CN" altLang="en-US" sz="2800" b="1" dirty="0" smtClean="0">
                <a:latin typeface="Times New Roman" pitchFamily="18" charset="0"/>
                <a:ea typeface="仿宋" pitchFamily="49" charset="-122"/>
                <a:cs typeface="Times New Roman" pitchFamily="18" charset="0"/>
              </a:rPr>
              <a:t>的无弦环，不妨设环中在完美消除序列中出现在最前面的点为</a:t>
            </a:r>
            <a:r>
              <a:rPr lang="en-US" altLang="zh-CN" sz="2800" i="1" dirty="0" smtClean="0">
                <a:latin typeface="Times New Roman" pitchFamily="18" charset="0"/>
                <a:ea typeface="仿宋" pitchFamily="49" charset="-122"/>
                <a:cs typeface="Times New Roman" pitchFamily="18" charset="0"/>
              </a:rPr>
              <a:t>v</a:t>
            </a:r>
            <a:r>
              <a:rPr lang="zh-CN" altLang="en-US" sz="2800" b="1" dirty="0" smtClean="0">
                <a:latin typeface="Times New Roman" pitchFamily="18" charset="0"/>
                <a:ea typeface="仿宋" pitchFamily="49" charset="-122"/>
                <a:cs typeface="Times New Roman" pitchFamily="18" charset="0"/>
              </a:rPr>
              <a:t>，设环中</a:t>
            </a:r>
            <a:r>
              <a:rPr lang="en-US" altLang="zh-CN" sz="2800" i="1" dirty="0" smtClean="0">
                <a:latin typeface="Times New Roman" pitchFamily="18" charset="0"/>
                <a:ea typeface="仿宋" pitchFamily="49" charset="-122"/>
                <a:cs typeface="Times New Roman" pitchFamily="18" charset="0"/>
              </a:rPr>
              <a:t>v</a:t>
            </a:r>
            <a:r>
              <a:rPr lang="zh-CN" altLang="en-US" sz="2800" b="1" dirty="0" smtClean="0">
                <a:latin typeface="Times New Roman" pitchFamily="18" charset="0"/>
                <a:ea typeface="仿宋" pitchFamily="49" charset="-122"/>
                <a:cs typeface="Times New Roman" pitchFamily="18" charset="0"/>
              </a:rPr>
              <a:t>与</a:t>
            </a:r>
            <a:r>
              <a:rPr lang="en-US" altLang="zh-CN" sz="2800" i="1" dirty="0" smtClean="0">
                <a:latin typeface="Times New Roman" pitchFamily="18" charset="0"/>
                <a:ea typeface="仿宋" pitchFamily="49" charset="-122"/>
                <a:cs typeface="Times New Roman" pitchFamily="18" charset="0"/>
              </a:rPr>
              <a:t>v</a:t>
            </a:r>
            <a:r>
              <a:rPr lang="en-US" altLang="zh-CN" sz="2800" baseline="-25000" dirty="0" smtClean="0">
                <a:latin typeface="Times New Roman" pitchFamily="18" charset="0"/>
                <a:ea typeface="仿宋" pitchFamily="49" charset="-122"/>
                <a:cs typeface="Times New Roman" pitchFamily="18" charset="0"/>
              </a:rPr>
              <a:t>1</a:t>
            </a:r>
            <a:r>
              <a:rPr lang="en-US" altLang="zh-CN" sz="2800" dirty="0" smtClean="0">
                <a:latin typeface="Times New Roman" pitchFamily="18" charset="0"/>
                <a:ea typeface="仿宋" pitchFamily="49" charset="-122"/>
                <a:cs typeface="Times New Roman" pitchFamily="18" charset="0"/>
              </a:rPr>
              <a:t>, </a:t>
            </a:r>
            <a:r>
              <a:rPr lang="en-US" altLang="zh-CN" sz="2800" i="1" dirty="0" smtClean="0">
                <a:latin typeface="Times New Roman" pitchFamily="18" charset="0"/>
                <a:ea typeface="仿宋" pitchFamily="49" charset="-122"/>
                <a:cs typeface="Times New Roman" pitchFamily="18" charset="0"/>
              </a:rPr>
              <a:t>v</a:t>
            </a:r>
            <a:r>
              <a:rPr lang="en-US" altLang="zh-CN" sz="2800" baseline="-25000" dirty="0" smtClean="0">
                <a:latin typeface="Times New Roman" pitchFamily="18" charset="0"/>
                <a:ea typeface="仿宋" pitchFamily="49" charset="-122"/>
                <a:cs typeface="Times New Roman" pitchFamily="18" charset="0"/>
              </a:rPr>
              <a:t>2</a:t>
            </a:r>
            <a:r>
              <a:rPr lang="zh-CN" altLang="en-US" sz="2800" b="1" dirty="0" smtClean="0">
                <a:latin typeface="Times New Roman" pitchFamily="18" charset="0"/>
                <a:ea typeface="仿宋" pitchFamily="49" charset="-122"/>
                <a:cs typeface="Times New Roman" pitchFamily="18" charset="0"/>
              </a:rPr>
              <a:t>相连，根据完美消除序列的性质知</a:t>
            </a:r>
            <a:r>
              <a:rPr lang="en-US" altLang="zh-CN" sz="2800" i="1" dirty="0" smtClean="0">
                <a:latin typeface="Times New Roman" pitchFamily="18" charset="0"/>
                <a:ea typeface="仿宋" pitchFamily="49" charset="-122"/>
                <a:cs typeface="Times New Roman" pitchFamily="18" charset="0"/>
              </a:rPr>
              <a:t>v</a:t>
            </a:r>
            <a:r>
              <a:rPr lang="en-US" altLang="zh-CN" sz="2800" baseline="-25000" dirty="0" smtClean="0">
                <a:latin typeface="Times New Roman" pitchFamily="18" charset="0"/>
                <a:ea typeface="仿宋" pitchFamily="49" charset="-122"/>
                <a:cs typeface="Times New Roman" pitchFamily="18" charset="0"/>
              </a:rPr>
              <a:t>1</a:t>
            </a:r>
            <a:r>
              <a:rPr lang="en-US" altLang="zh-CN" sz="2800" dirty="0" smtClean="0">
                <a:latin typeface="Times New Roman" pitchFamily="18" charset="0"/>
                <a:ea typeface="仿宋" pitchFamily="49" charset="-122"/>
                <a:cs typeface="Times New Roman" pitchFamily="18" charset="0"/>
              </a:rPr>
              <a:t>, </a:t>
            </a:r>
            <a:r>
              <a:rPr lang="en-US" altLang="zh-CN" sz="2800" i="1" dirty="0" smtClean="0">
                <a:latin typeface="Times New Roman" pitchFamily="18" charset="0"/>
                <a:ea typeface="仿宋" pitchFamily="49" charset="-122"/>
                <a:cs typeface="Times New Roman" pitchFamily="18" charset="0"/>
              </a:rPr>
              <a:t>v</a:t>
            </a:r>
            <a:r>
              <a:rPr lang="en-US" altLang="zh-CN" sz="2800" baseline="-25000" dirty="0" smtClean="0">
                <a:latin typeface="Times New Roman" pitchFamily="18" charset="0"/>
                <a:ea typeface="仿宋" pitchFamily="49" charset="-122"/>
                <a:cs typeface="Times New Roman" pitchFamily="18" charset="0"/>
              </a:rPr>
              <a:t>2</a:t>
            </a:r>
            <a:r>
              <a:rPr lang="zh-CN" altLang="en-US" sz="2800" b="1" dirty="0" smtClean="0">
                <a:latin typeface="Times New Roman" pitchFamily="18" charset="0"/>
                <a:ea typeface="仿宋" pitchFamily="49" charset="-122"/>
                <a:cs typeface="Times New Roman" pitchFamily="18" charset="0"/>
              </a:rPr>
              <a:t>相连，与环无弦矛盾。所以无向图为弦图。</a:t>
            </a:r>
            <a:endParaRPr lang="en-US" altLang="zh-CN" sz="2800" b="1" i="1" dirty="0" smtClean="0">
              <a:latin typeface="Times New Roman" pitchFamily="18" charset="0"/>
              <a:ea typeface="仿宋" pitchFamily="49" charset="-122"/>
              <a:cs typeface="Times New Roman" pitchFamily="18" charset="0"/>
            </a:endParaRPr>
          </a:p>
          <a:p>
            <a:endParaRPr lang="en-US" altLang="zh-CN" sz="2800" b="1" dirty="0" smtClean="0"/>
          </a:p>
          <a:p>
            <a:endParaRPr lang="en-US" altLang="zh-CN" dirty="0" smtClean="0">
              <a:latin typeface="Times New Roman" pitchFamily="18" charset="0"/>
              <a:cs typeface="Times New Roman" pitchFamily="18" charset="0"/>
            </a:endParaRPr>
          </a:p>
          <a:p>
            <a:pPr>
              <a:buNone/>
            </a:pPr>
            <a:endParaRPr lang="en-US" altLang="zh-CN" baseline="-25000" dirty="0" smtClean="0">
              <a:latin typeface="Times New Roman" pitchFamily="18" charset="0"/>
              <a:cs typeface="Times New Roman" pitchFamily="18" charset="0"/>
            </a:endParaRPr>
          </a:p>
          <a:p>
            <a:endParaRPr lang="en-US" altLang="zh-CN" dirty="0" smtClean="0">
              <a:latin typeface="Times New Roman" pitchFamily="18" charset="0"/>
              <a:cs typeface="Times New Roman" pitchFamily="18" charset="0"/>
            </a:endParaRPr>
          </a:p>
          <a:p>
            <a:pPr>
              <a:buNone/>
            </a:pPr>
            <a:endParaRPr lang="zh-CN" altLang="en-US" dirty="0"/>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000" dirty="0" smtClean="0">
                <a:latin typeface="华文行楷" pitchFamily="2" charset="-122"/>
                <a:ea typeface="华文行楷" pitchFamily="2" charset="-122"/>
              </a:rPr>
              <a:t>求完美消除序列</a:t>
            </a:r>
            <a:endParaRPr lang="zh-CN" altLang="en-US" sz="4000" dirty="0">
              <a:latin typeface="华文行楷" pitchFamily="2" charset="-122"/>
              <a:ea typeface="华文行楷" pitchFamily="2" charset="-122"/>
            </a:endParaRPr>
          </a:p>
        </p:txBody>
      </p:sp>
      <p:sp>
        <p:nvSpPr>
          <p:cNvPr id="6" name="内容占位符 5"/>
          <p:cNvSpPr>
            <a:spLocks noGrp="1"/>
          </p:cNvSpPr>
          <p:nvPr>
            <p:ph sz="quarter" idx="1"/>
          </p:nvPr>
        </p:nvSpPr>
        <p:spPr>
          <a:xfrm>
            <a:off x="500034" y="1857364"/>
            <a:ext cx="8153400" cy="3000396"/>
          </a:xfrm>
        </p:spPr>
        <p:txBody>
          <a:bodyPr>
            <a:normAutofit/>
          </a:bodyPr>
          <a:lstStyle/>
          <a:p>
            <a:r>
              <a:rPr lang="zh-CN" altLang="en-US" sz="3600" b="1" dirty="0" smtClean="0">
                <a:latin typeface="Times New Roman" pitchFamily="18" charset="0"/>
                <a:ea typeface="仿宋" pitchFamily="49" charset="-122"/>
                <a:cs typeface="Times New Roman" pitchFamily="18" charset="0"/>
              </a:rPr>
              <a:t>最朴素的算法：</a:t>
            </a:r>
            <a:endParaRPr lang="en-US" altLang="zh-CN" sz="3600" b="1" dirty="0" smtClean="0">
              <a:latin typeface="Times New Roman" pitchFamily="18" charset="0"/>
              <a:ea typeface="仿宋" pitchFamily="49" charset="-122"/>
              <a:cs typeface="Times New Roman" pitchFamily="18" charset="0"/>
            </a:endParaRPr>
          </a:p>
          <a:p>
            <a:r>
              <a:rPr lang="zh-CN" altLang="en-US" sz="2800" b="1" dirty="0" smtClean="0">
                <a:latin typeface="Times New Roman" pitchFamily="18" charset="0"/>
                <a:ea typeface="仿宋" pitchFamily="49" charset="-122"/>
                <a:cs typeface="Times New Roman" pitchFamily="18" charset="0"/>
              </a:rPr>
              <a:t>    每次找一个</a:t>
            </a:r>
            <a:r>
              <a:rPr lang="zh-CN" altLang="en-US" sz="2800" b="1" dirty="0" smtClean="0">
                <a:solidFill>
                  <a:srgbClr val="FF0000"/>
                </a:solidFill>
                <a:latin typeface="Times New Roman" pitchFamily="18" charset="0"/>
                <a:ea typeface="仿宋" pitchFamily="49" charset="-122"/>
                <a:cs typeface="Times New Roman" pitchFamily="18" charset="0"/>
              </a:rPr>
              <a:t>单纯点</a:t>
            </a:r>
            <a:r>
              <a:rPr lang="en-US" altLang="zh-CN" sz="2800" i="1" dirty="0" smtClean="0">
                <a:latin typeface="Times New Roman" pitchFamily="18" charset="0"/>
                <a:ea typeface="仿宋" pitchFamily="49" charset="-122"/>
                <a:cs typeface="Times New Roman" pitchFamily="18" charset="0"/>
              </a:rPr>
              <a:t>v</a:t>
            </a:r>
            <a:r>
              <a:rPr lang="zh-CN" altLang="en-US" sz="2800" b="1" dirty="0" smtClean="0">
                <a:latin typeface="Times New Roman" pitchFamily="18" charset="0"/>
                <a:ea typeface="仿宋" pitchFamily="49" charset="-122"/>
                <a:cs typeface="Times New Roman" pitchFamily="18" charset="0"/>
              </a:rPr>
              <a:t>，加入到完美消除序列中。</a:t>
            </a:r>
            <a:endParaRPr lang="en-US" altLang="zh-CN" sz="2800" b="1" dirty="0" smtClean="0">
              <a:latin typeface="Times New Roman" pitchFamily="18" charset="0"/>
              <a:ea typeface="仿宋" pitchFamily="49" charset="-122"/>
              <a:cs typeface="Times New Roman" pitchFamily="18" charset="0"/>
            </a:endParaRPr>
          </a:p>
          <a:p>
            <a:r>
              <a:rPr lang="en-US" altLang="zh-CN" sz="2800" b="1" dirty="0" smtClean="0">
                <a:latin typeface="Times New Roman" pitchFamily="18" charset="0"/>
                <a:ea typeface="仿宋" pitchFamily="49" charset="-122"/>
                <a:cs typeface="Times New Roman" pitchFamily="18" charset="0"/>
              </a:rPr>
              <a:t>    </a:t>
            </a:r>
            <a:r>
              <a:rPr lang="zh-CN" altLang="en-US" sz="2800" b="1" dirty="0" smtClean="0">
                <a:latin typeface="Times New Roman" pitchFamily="18" charset="0"/>
                <a:ea typeface="仿宋" pitchFamily="49" charset="-122"/>
                <a:cs typeface="Times New Roman" pitchFamily="18" charset="0"/>
              </a:rPr>
              <a:t>将</a:t>
            </a:r>
            <a:r>
              <a:rPr lang="en-US" altLang="zh-CN" sz="2800" i="1" dirty="0" smtClean="0">
                <a:latin typeface="Times New Roman" pitchFamily="18" charset="0"/>
                <a:ea typeface="仿宋" pitchFamily="49" charset="-122"/>
                <a:cs typeface="Times New Roman" pitchFamily="18" charset="0"/>
              </a:rPr>
              <a:t>v</a:t>
            </a:r>
            <a:r>
              <a:rPr lang="zh-CN" altLang="en-US" sz="2800" b="1" dirty="0" smtClean="0">
                <a:latin typeface="Times New Roman" pitchFamily="18" charset="0"/>
                <a:ea typeface="仿宋" pitchFamily="49" charset="-122"/>
                <a:cs typeface="Times New Roman" pitchFamily="18" charset="0"/>
              </a:rPr>
              <a:t>以及相关的边从图中删掉。</a:t>
            </a:r>
            <a:endParaRPr lang="en-US" altLang="zh-CN" sz="2800" b="1" dirty="0" smtClean="0">
              <a:latin typeface="Times New Roman" pitchFamily="18" charset="0"/>
              <a:ea typeface="仿宋" pitchFamily="49" charset="-122"/>
              <a:cs typeface="Times New Roman" pitchFamily="18" charset="0"/>
            </a:endParaRPr>
          </a:p>
          <a:p>
            <a:r>
              <a:rPr lang="en-US" altLang="zh-CN" sz="2800" b="1" i="1" dirty="0" smtClean="0">
                <a:latin typeface="Times New Roman" pitchFamily="18" charset="0"/>
                <a:ea typeface="仿宋" pitchFamily="49" charset="-122"/>
                <a:cs typeface="Times New Roman" pitchFamily="18" charset="0"/>
              </a:rPr>
              <a:t>    </a:t>
            </a:r>
            <a:r>
              <a:rPr lang="zh-CN" altLang="en-US" sz="2800" b="1" dirty="0" smtClean="0">
                <a:latin typeface="Times New Roman" pitchFamily="18" charset="0"/>
                <a:ea typeface="仿宋" pitchFamily="49" charset="-122"/>
                <a:cs typeface="Times New Roman" pitchFamily="18" charset="0"/>
              </a:rPr>
              <a:t>重复以上过程直到所有点都被删除</a:t>
            </a:r>
            <a:r>
              <a:rPr lang="en-US" altLang="zh-CN" sz="2800" b="1" dirty="0" smtClean="0">
                <a:latin typeface="Times New Roman" pitchFamily="18" charset="0"/>
                <a:ea typeface="仿宋" pitchFamily="49" charset="-122"/>
                <a:cs typeface="Times New Roman" pitchFamily="18" charset="0"/>
              </a:rPr>
              <a:t>(</a:t>
            </a:r>
            <a:r>
              <a:rPr lang="zh-CN" altLang="en-US" sz="2800" b="1" dirty="0" smtClean="0">
                <a:latin typeface="Times New Roman" pitchFamily="18" charset="0"/>
                <a:ea typeface="仿宋" pitchFamily="49" charset="-122"/>
                <a:cs typeface="Times New Roman" pitchFamily="18" charset="0"/>
              </a:rPr>
              <a:t>图为弦图，得到了完美序列</a:t>
            </a:r>
            <a:r>
              <a:rPr lang="en-US" altLang="zh-CN" sz="2800" b="1" dirty="0" smtClean="0">
                <a:latin typeface="Times New Roman" pitchFamily="18" charset="0"/>
                <a:ea typeface="仿宋" pitchFamily="49" charset="-122"/>
                <a:cs typeface="Times New Roman" pitchFamily="18" charset="0"/>
              </a:rPr>
              <a:t>)</a:t>
            </a:r>
            <a:r>
              <a:rPr lang="zh-CN" altLang="en-US" sz="2800" b="1" dirty="0" smtClean="0">
                <a:latin typeface="Times New Roman" pitchFamily="18" charset="0"/>
                <a:ea typeface="仿宋" pitchFamily="49" charset="-122"/>
                <a:cs typeface="Times New Roman" pitchFamily="18" charset="0"/>
              </a:rPr>
              <a:t>或不存在单纯点</a:t>
            </a:r>
            <a:r>
              <a:rPr lang="en-US" altLang="zh-CN" sz="2800" i="1" dirty="0" smtClean="0">
                <a:latin typeface="Times New Roman" pitchFamily="18" charset="0"/>
                <a:ea typeface="仿宋" pitchFamily="49" charset="-122"/>
                <a:cs typeface="Times New Roman" pitchFamily="18" charset="0"/>
              </a:rPr>
              <a:t>v</a:t>
            </a:r>
            <a:r>
              <a:rPr lang="en-US" altLang="zh-CN" sz="2800" dirty="0" smtClean="0">
                <a:latin typeface="Times New Roman" pitchFamily="18" charset="0"/>
                <a:ea typeface="仿宋" pitchFamily="49" charset="-122"/>
                <a:cs typeface="Times New Roman" pitchFamily="18" charset="0"/>
              </a:rPr>
              <a:t>(</a:t>
            </a:r>
            <a:r>
              <a:rPr lang="zh-CN" altLang="en-US" sz="2800" b="1" dirty="0" smtClean="0">
                <a:latin typeface="Times New Roman" pitchFamily="18" charset="0"/>
                <a:ea typeface="仿宋" pitchFamily="49" charset="-122"/>
                <a:cs typeface="Times New Roman" pitchFamily="18" charset="0"/>
              </a:rPr>
              <a:t>图不是弦图</a:t>
            </a:r>
            <a:r>
              <a:rPr lang="en-US" altLang="zh-CN" sz="2800" dirty="0" smtClean="0">
                <a:latin typeface="Times New Roman" pitchFamily="18" charset="0"/>
                <a:ea typeface="仿宋" pitchFamily="49" charset="-122"/>
                <a:cs typeface="Times New Roman" pitchFamily="18" charset="0"/>
              </a:rPr>
              <a:t>)</a:t>
            </a:r>
            <a:r>
              <a:rPr lang="zh-CN" altLang="en-US" sz="2800" dirty="0" smtClean="0">
                <a:latin typeface="Times New Roman" pitchFamily="18" charset="0"/>
                <a:ea typeface="仿宋" pitchFamily="49" charset="-122"/>
                <a:cs typeface="Times New Roman" pitchFamily="18" charset="0"/>
              </a:rPr>
              <a:t>。</a:t>
            </a:r>
            <a:endParaRPr lang="en-US" altLang="zh-CN" sz="2800" dirty="0" smtClean="0">
              <a:latin typeface="Times New Roman" pitchFamily="18" charset="0"/>
              <a:ea typeface="仿宋" pitchFamily="49" charset="-122"/>
              <a:cs typeface="Times New Roman" pitchFamily="18" charset="0"/>
            </a:endParaRPr>
          </a:p>
          <a:p>
            <a:endParaRPr lang="en-US" altLang="zh-CN" dirty="0" smtClean="0">
              <a:latin typeface="Times New Roman" pitchFamily="18" charset="0"/>
              <a:cs typeface="Times New Roman" pitchFamily="18" charset="0"/>
            </a:endParaRPr>
          </a:p>
          <a:p>
            <a:pPr>
              <a:buNone/>
            </a:pPr>
            <a:endParaRPr lang="en-US" altLang="zh-CN" baseline="-25000" dirty="0" smtClean="0">
              <a:latin typeface="Times New Roman" pitchFamily="18" charset="0"/>
              <a:cs typeface="Times New Roman" pitchFamily="18" charset="0"/>
            </a:endParaRPr>
          </a:p>
          <a:p>
            <a:endParaRPr lang="en-US" altLang="zh-CN" dirty="0" smtClean="0">
              <a:latin typeface="Times New Roman" pitchFamily="18" charset="0"/>
              <a:cs typeface="Times New Roman" pitchFamily="18" charset="0"/>
            </a:endParaRPr>
          </a:p>
          <a:p>
            <a:pPr>
              <a:buNone/>
            </a:pPr>
            <a:endParaRPr lang="zh-CN" altLang="en-US" dirty="0">
              <a:latin typeface="Times New Roman" pitchFamily="18" charset="0"/>
              <a:cs typeface="Times New Roman" pitchFamily="18" charset="0"/>
            </a:endParaRPr>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000" dirty="0" smtClean="0">
                <a:latin typeface="华文行楷" pitchFamily="2" charset="-122"/>
                <a:ea typeface="华文行楷" pitchFamily="2" charset="-122"/>
              </a:rPr>
              <a:t>求完美消除序列</a:t>
            </a:r>
            <a:endParaRPr lang="zh-CN" altLang="en-US" sz="4000" dirty="0">
              <a:latin typeface="华文行楷" pitchFamily="2" charset="-122"/>
              <a:ea typeface="华文行楷" pitchFamily="2" charset="-122"/>
            </a:endParaRPr>
          </a:p>
        </p:txBody>
      </p:sp>
      <p:sp>
        <p:nvSpPr>
          <p:cNvPr id="6" name="内容占位符 5"/>
          <p:cNvSpPr>
            <a:spLocks noGrp="1"/>
          </p:cNvSpPr>
          <p:nvPr>
            <p:ph sz="quarter" idx="1"/>
          </p:nvPr>
        </p:nvSpPr>
        <p:spPr>
          <a:xfrm>
            <a:off x="500034" y="1857364"/>
            <a:ext cx="8153400" cy="3000396"/>
          </a:xfrm>
        </p:spPr>
        <p:txBody>
          <a:bodyPr>
            <a:normAutofit/>
          </a:bodyPr>
          <a:lstStyle/>
          <a:p>
            <a:r>
              <a:rPr lang="zh-CN" altLang="en-US" sz="3600" b="1" dirty="0" smtClean="0">
                <a:latin typeface="Times New Roman" pitchFamily="18" charset="0"/>
                <a:ea typeface="仿宋" pitchFamily="49" charset="-122"/>
                <a:cs typeface="Times New Roman" pitchFamily="18" charset="0"/>
              </a:rPr>
              <a:t>最朴素的算法：</a:t>
            </a:r>
            <a:endParaRPr lang="en-US" altLang="zh-CN" sz="3600" b="1" dirty="0" smtClean="0">
              <a:latin typeface="Times New Roman" pitchFamily="18" charset="0"/>
              <a:ea typeface="仿宋" pitchFamily="49" charset="-122"/>
              <a:cs typeface="Times New Roman" pitchFamily="18" charset="0"/>
            </a:endParaRPr>
          </a:p>
          <a:p>
            <a:r>
              <a:rPr lang="zh-CN" altLang="en-US" sz="2800" b="1" dirty="0" smtClean="0">
                <a:latin typeface="Times New Roman" pitchFamily="18" charset="0"/>
                <a:ea typeface="仿宋" pitchFamily="49" charset="-122"/>
                <a:cs typeface="Times New Roman" pitchFamily="18" charset="0"/>
              </a:rPr>
              <a:t>    每次找一个</a:t>
            </a:r>
            <a:r>
              <a:rPr lang="zh-CN" altLang="en-US" sz="2800" b="1" dirty="0" smtClean="0">
                <a:solidFill>
                  <a:srgbClr val="FF0000"/>
                </a:solidFill>
                <a:latin typeface="Times New Roman" pitchFamily="18" charset="0"/>
                <a:ea typeface="仿宋" pitchFamily="49" charset="-122"/>
                <a:cs typeface="Times New Roman" pitchFamily="18" charset="0"/>
              </a:rPr>
              <a:t>单纯点</a:t>
            </a:r>
            <a:r>
              <a:rPr lang="en-US" altLang="zh-CN" sz="2800" i="1" dirty="0" smtClean="0">
                <a:latin typeface="Times New Roman" pitchFamily="18" charset="0"/>
                <a:ea typeface="仿宋" pitchFamily="49" charset="-122"/>
                <a:cs typeface="Times New Roman" pitchFamily="18" charset="0"/>
              </a:rPr>
              <a:t>v</a:t>
            </a:r>
            <a:r>
              <a:rPr lang="zh-CN" altLang="en-US" sz="2800" b="1" dirty="0" smtClean="0">
                <a:latin typeface="Times New Roman" pitchFamily="18" charset="0"/>
                <a:ea typeface="仿宋" pitchFamily="49" charset="-122"/>
                <a:cs typeface="Times New Roman" pitchFamily="18" charset="0"/>
              </a:rPr>
              <a:t>，加入到完美消除序列中。</a:t>
            </a:r>
            <a:endParaRPr lang="en-US" altLang="zh-CN" sz="2800" b="1" dirty="0" smtClean="0">
              <a:latin typeface="Times New Roman" pitchFamily="18" charset="0"/>
              <a:ea typeface="仿宋" pitchFamily="49" charset="-122"/>
              <a:cs typeface="Times New Roman" pitchFamily="18" charset="0"/>
            </a:endParaRPr>
          </a:p>
          <a:p>
            <a:r>
              <a:rPr lang="en-US" altLang="zh-CN" sz="2800" b="1" dirty="0" smtClean="0">
                <a:latin typeface="Times New Roman" pitchFamily="18" charset="0"/>
                <a:ea typeface="仿宋" pitchFamily="49" charset="-122"/>
                <a:cs typeface="Times New Roman" pitchFamily="18" charset="0"/>
              </a:rPr>
              <a:t>    </a:t>
            </a:r>
            <a:r>
              <a:rPr lang="zh-CN" altLang="en-US" sz="2800" b="1" dirty="0" smtClean="0">
                <a:latin typeface="Times New Roman" pitchFamily="18" charset="0"/>
                <a:ea typeface="仿宋" pitchFamily="49" charset="-122"/>
                <a:cs typeface="Times New Roman" pitchFamily="18" charset="0"/>
              </a:rPr>
              <a:t>将</a:t>
            </a:r>
            <a:r>
              <a:rPr lang="en-US" altLang="zh-CN" sz="2800" i="1" dirty="0" smtClean="0">
                <a:latin typeface="Times New Roman" pitchFamily="18" charset="0"/>
                <a:ea typeface="仿宋" pitchFamily="49" charset="-122"/>
                <a:cs typeface="Times New Roman" pitchFamily="18" charset="0"/>
              </a:rPr>
              <a:t>v</a:t>
            </a:r>
            <a:r>
              <a:rPr lang="zh-CN" altLang="en-US" sz="2800" b="1" dirty="0" smtClean="0">
                <a:latin typeface="Times New Roman" pitchFamily="18" charset="0"/>
                <a:ea typeface="仿宋" pitchFamily="49" charset="-122"/>
                <a:cs typeface="Times New Roman" pitchFamily="18" charset="0"/>
              </a:rPr>
              <a:t>以及相关的边从图中删掉。</a:t>
            </a:r>
            <a:endParaRPr lang="en-US" altLang="zh-CN" sz="2800" b="1" dirty="0" smtClean="0">
              <a:latin typeface="Times New Roman" pitchFamily="18" charset="0"/>
              <a:ea typeface="仿宋" pitchFamily="49" charset="-122"/>
              <a:cs typeface="Times New Roman" pitchFamily="18" charset="0"/>
            </a:endParaRPr>
          </a:p>
          <a:p>
            <a:r>
              <a:rPr lang="en-US" altLang="zh-CN" sz="2800" b="1" i="1" dirty="0" smtClean="0">
                <a:latin typeface="Times New Roman" pitchFamily="18" charset="0"/>
                <a:ea typeface="仿宋" pitchFamily="49" charset="-122"/>
                <a:cs typeface="Times New Roman" pitchFamily="18" charset="0"/>
              </a:rPr>
              <a:t>    </a:t>
            </a:r>
            <a:r>
              <a:rPr lang="zh-CN" altLang="en-US" sz="2800" b="1" dirty="0" smtClean="0">
                <a:latin typeface="Times New Roman" pitchFamily="18" charset="0"/>
                <a:ea typeface="仿宋" pitchFamily="49" charset="-122"/>
                <a:cs typeface="Times New Roman" pitchFamily="18" charset="0"/>
              </a:rPr>
              <a:t>重复以上过程直到所有点都被删除</a:t>
            </a:r>
            <a:r>
              <a:rPr lang="en-US" altLang="zh-CN" sz="2800" b="1" dirty="0" smtClean="0">
                <a:latin typeface="Times New Roman" pitchFamily="18" charset="0"/>
                <a:ea typeface="仿宋" pitchFamily="49" charset="-122"/>
                <a:cs typeface="Times New Roman" pitchFamily="18" charset="0"/>
              </a:rPr>
              <a:t>(</a:t>
            </a:r>
            <a:r>
              <a:rPr lang="zh-CN" altLang="en-US" sz="2800" b="1" dirty="0" smtClean="0">
                <a:latin typeface="Times New Roman" pitchFamily="18" charset="0"/>
                <a:ea typeface="仿宋" pitchFamily="49" charset="-122"/>
                <a:cs typeface="Times New Roman" pitchFamily="18" charset="0"/>
              </a:rPr>
              <a:t>图为弦图，得到了完美序列</a:t>
            </a:r>
            <a:r>
              <a:rPr lang="en-US" altLang="zh-CN" sz="2800" b="1" dirty="0" smtClean="0">
                <a:latin typeface="Times New Roman" pitchFamily="18" charset="0"/>
                <a:ea typeface="仿宋" pitchFamily="49" charset="-122"/>
                <a:cs typeface="Times New Roman" pitchFamily="18" charset="0"/>
              </a:rPr>
              <a:t>)</a:t>
            </a:r>
            <a:r>
              <a:rPr lang="zh-CN" altLang="en-US" sz="2800" b="1" dirty="0" smtClean="0">
                <a:latin typeface="Times New Roman" pitchFamily="18" charset="0"/>
                <a:ea typeface="仿宋" pitchFamily="49" charset="-122"/>
                <a:cs typeface="Times New Roman" pitchFamily="18" charset="0"/>
              </a:rPr>
              <a:t>或不存在单纯点</a:t>
            </a:r>
            <a:r>
              <a:rPr lang="en-US" altLang="zh-CN" sz="2800" i="1" dirty="0" smtClean="0">
                <a:latin typeface="Times New Roman" pitchFamily="18" charset="0"/>
                <a:ea typeface="仿宋" pitchFamily="49" charset="-122"/>
                <a:cs typeface="Times New Roman" pitchFamily="18" charset="0"/>
              </a:rPr>
              <a:t>v</a:t>
            </a:r>
            <a:r>
              <a:rPr lang="en-US" altLang="zh-CN" sz="2800" dirty="0" smtClean="0">
                <a:latin typeface="Times New Roman" pitchFamily="18" charset="0"/>
                <a:ea typeface="仿宋" pitchFamily="49" charset="-122"/>
                <a:cs typeface="Times New Roman" pitchFamily="18" charset="0"/>
              </a:rPr>
              <a:t>(</a:t>
            </a:r>
            <a:r>
              <a:rPr lang="zh-CN" altLang="en-US" sz="2800" b="1" dirty="0" smtClean="0">
                <a:latin typeface="Times New Roman" pitchFamily="18" charset="0"/>
                <a:ea typeface="仿宋" pitchFamily="49" charset="-122"/>
                <a:cs typeface="Times New Roman" pitchFamily="18" charset="0"/>
              </a:rPr>
              <a:t>图不是弦图</a:t>
            </a:r>
            <a:r>
              <a:rPr lang="en-US" altLang="zh-CN" sz="2800" dirty="0" smtClean="0">
                <a:latin typeface="Times New Roman" pitchFamily="18" charset="0"/>
                <a:ea typeface="仿宋" pitchFamily="49" charset="-122"/>
                <a:cs typeface="Times New Roman" pitchFamily="18" charset="0"/>
              </a:rPr>
              <a:t>)</a:t>
            </a:r>
            <a:r>
              <a:rPr lang="zh-CN" altLang="en-US" sz="2800" dirty="0" smtClean="0">
                <a:latin typeface="Times New Roman" pitchFamily="18" charset="0"/>
                <a:ea typeface="仿宋" pitchFamily="49" charset="-122"/>
                <a:cs typeface="Times New Roman" pitchFamily="18" charset="0"/>
              </a:rPr>
              <a:t>。</a:t>
            </a:r>
            <a:endParaRPr lang="en-US" altLang="zh-CN" sz="2800" dirty="0" smtClean="0">
              <a:latin typeface="Times New Roman" pitchFamily="18" charset="0"/>
              <a:ea typeface="仿宋" pitchFamily="49" charset="-122"/>
              <a:cs typeface="Times New Roman" pitchFamily="18" charset="0"/>
            </a:endParaRPr>
          </a:p>
          <a:p>
            <a:endParaRPr lang="en-US" altLang="zh-CN" dirty="0" smtClean="0">
              <a:latin typeface="Times New Roman" pitchFamily="18" charset="0"/>
              <a:cs typeface="Times New Roman" pitchFamily="18" charset="0"/>
            </a:endParaRPr>
          </a:p>
          <a:p>
            <a:pPr>
              <a:buNone/>
            </a:pPr>
            <a:endParaRPr lang="en-US" altLang="zh-CN" baseline="-25000" dirty="0" smtClean="0">
              <a:latin typeface="Times New Roman" pitchFamily="18" charset="0"/>
              <a:cs typeface="Times New Roman" pitchFamily="18" charset="0"/>
            </a:endParaRPr>
          </a:p>
          <a:p>
            <a:endParaRPr lang="en-US" altLang="zh-CN" dirty="0" smtClean="0">
              <a:latin typeface="Times New Roman" pitchFamily="18" charset="0"/>
              <a:cs typeface="Times New Roman" pitchFamily="18" charset="0"/>
            </a:endParaRPr>
          </a:p>
          <a:p>
            <a:pPr>
              <a:buNone/>
            </a:pPr>
            <a:endParaRPr lang="zh-CN" altLang="en-US" dirty="0">
              <a:latin typeface="Times New Roman" pitchFamily="18" charset="0"/>
              <a:cs typeface="Times New Roman" pitchFamily="18" charset="0"/>
            </a:endParaRPr>
          </a:p>
        </p:txBody>
      </p:sp>
      <p:sp>
        <p:nvSpPr>
          <p:cNvPr id="8" name="TextBox 7"/>
          <p:cNvSpPr txBox="1"/>
          <p:nvPr/>
        </p:nvSpPr>
        <p:spPr>
          <a:xfrm>
            <a:off x="1000100" y="4698736"/>
            <a:ext cx="6072230" cy="646331"/>
          </a:xfrm>
          <a:prstGeom prst="rect">
            <a:avLst/>
          </a:prstGeom>
          <a:noFill/>
        </p:spPr>
        <p:txBody>
          <a:bodyPr wrap="square" rtlCol="0">
            <a:spAutoFit/>
          </a:bodyPr>
          <a:lstStyle/>
          <a:p>
            <a:r>
              <a:rPr lang="zh-CN" altLang="en-US" sz="3600" b="1" dirty="0" smtClean="0">
                <a:latin typeface="Times New Roman" pitchFamily="18" charset="0"/>
                <a:ea typeface="仿宋" pitchFamily="49" charset="-122"/>
                <a:cs typeface="Times New Roman" pitchFamily="18" charset="0"/>
              </a:rPr>
              <a:t>时间复杂度</a:t>
            </a:r>
            <a:r>
              <a:rPr lang="en-US" altLang="zh-CN" sz="3600" dirty="0" smtClean="0">
                <a:latin typeface="Times New Roman" pitchFamily="18" charset="0"/>
                <a:ea typeface="仿宋" pitchFamily="49" charset="-122"/>
                <a:cs typeface="Times New Roman" pitchFamily="18" charset="0"/>
              </a:rPr>
              <a:t>??</a:t>
            </a:r>
            <a:r>
              <a:rPr lang="en-US" altLang="zh-CN" sz="3600" b="1" dirty="0" smtClean="0">
                <a:latin typeface="Times New Roman" pitchFamily="18" charset="0"/>
                <a:ea typeface="仿宋" pitchFamily="49" charset="-122"/>
                <a:cs typeface="Times New Roman" pitchFamily="18" charset="0"/>
              </a:rPr>
              <a:t>    </a:t>
            </a:r>
            <a:r>
              <a:rPr lang="en-US" altLang="zh-CN" sz="3600" i="1" dirty="0" smtClean="0">
                <a:latin typeface="Times New Roman" pitchFamily="18" charset="0"/>
                <a:ea typeface="仿宋" pitchFamily="49" charset="-122"/>
                <a:cs typeface="Times New Roman" pitchFamily="18" charset="0"/>
              </a:rPr>
              <a:t>O</a:t>
            </a:r>
            <a:r>
              <a:rPr lang="en-US" altLang="zh-CN" sz="3600" dirty="0" smtClean="0">
                <a:latin typeface="Times New Roman" pitchFamily="18" charset="0"/>
                <a:ea typeface="仿宋" pitchFamily="49" charset="-122"/>
                <a:cs typeface="Times New Roman" pitchFamily="18" charset="0"/>
              </a:rPr>
              <a:t>(</a:t>
            </a:r>
            <a:r>
              <a:rPr lang="en-US" altLang="zh-CN" sz="3600" i="1" dirty="0" smtClean="0">
                <a:latin typeface="Times New Roman" pitchFamily="18" charset="0"/>
                <a:ea typeface="仿宋" pitchFamily="49" charset="-122"/>
                <a:cs typeface="Times New Roman" pitchFamily="18" charset="0"/>
              </a:rPr>
              <a:t>n</a:t>
            </a:r>
            <a:r>
              <a:rPr lang="en-US" altLang="zh-CN" sz="3600" baseline="30000" dirty="0" smtClean="0">
                <a:latin typeface="Times New Roman" pitchFamily="18" charset="0"/>
                <a:ea typeface="仿宋" pitchFamily="49" charset="-122"/>
                <a:cs typeface="Times New Roman" pitchFamily="18" charset="0"/>
              </a:rPr>
              <a:t>4</a:t>
            </a:r>
            <a:r>
              <a:rPr lang="en-US" altLang="zh-CN" sz="3600" dirty="0" smtClean="0">
                <a:latin typeface="Times New Roman" pitchFamily="18" charset="0"/>
                <a:ea typeface="仿宋" pitchFamily="49" charset="-122"/>
                <a:cs typeface="Times New Roman" pitchFamily="18" charset="0"/>
              </a:rPr>
              <a:t>)    </a:t>
            </a:r>
            <a:endParaRPr lang="zh-CN" altLang="en-US" sz="3600" dirty="0">
              <a:latin typeface="Times New Roman" pitchFamily="18" charset="0"/>
              <a:ea typeface="仿宋" pitchFamily="49" charset="-122"/>
              <a:cs typeface="Times New Roman" pitchFamily="18" charset="0"/>
            </a:endParaRPr>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000" dirty="0" smtClean="0">
                <a:latin typeface="华文行楷" pitchFamily="2" charset="-122"/>
                <a:ea typeface="华文行楷" pitchFamily="2" charset="-122"/>
              </a:rPr>
              <a:t>求完美消除序列</a:t>
            </a:r>
            <a:endParaRPr lang="zh-CN" altLang="en-US" sz="4000" dirty="0">
              <a:latin typeface="华文行楷" pitchFamily="2" charset="-122"/>
              <a:ea typeface="华文行楷" pitchFamily="2" charset="-122"/>
            </a:endParaRPr>
          </a:p>
        </p:txBody>
      </p:sp>
      <p:sp>
        <p:nvSpPr>
          <p:cNvPr id="6" name="内容占位符 5"/>
          <p:cNvSpPr>
            <a:spLocks noGrp="1"/>
          </p:cNvSpPr>
          <p:nvPr>
            <p:ph sz="quarter" idx="1"/>
          </p:nvPr>
        </p:nvSpPr>
        <p:spPr>
          <a:xfrm>
            <a:off x="500034" y="1857364"/>
            <a:ext cx="8153400" cy="3000396"/>
          </a:xfrm>
        </p:spPr>
        <p:txBody>
          <a:bodyPr>
            <a:normAutofit/>
          </a:bodyPr>
          <a:lstStyle/>
          <a:p>
            <a:r>
              <a:rPr lang="zh-CN" altLang="en-US" sz="3600" b="1" dirty="0" smtClean="0">
                <a:latin typeface="Times New Roman" pitchFamily="18" charset="0"/>
                <a:ea typeface="仿宋" pitchFamily="49" charset="-122"/>
                <a:cs typeface="Times New Roman" pitchFamily="18" charset="0"/>
              </a:rPr>
              <a:t>最朴素的算法：</a:t>
            </a:r>
            <a:endParaRPr lang="en-US" altLang="zh-CN" sz="3600" b="1" dirty="0" smtClean="0">
              <a:latin typeface="Times New Roman" pitchFamily="18" charset="0"/>
              <a:ea typeface="仿宋" pitchFamily="49" charset="-122"/>
              <a:cs typeface="Times New Roman" pitchFamily="18" charset="0"/>
            </a:endParaRPr>
          </a:p>
          <a:p>
            <a:r>
              <a:rPr lang="zh-CN" altLang="en-US" sz="2800" b="1" dirty="0" smtClean="0">
                <a:latin typeface="Times New Roman" pitchFamily="18" charset="0"/>
                <a:ea typeface="仿宋" pitchFamily="49" charset="-122"/>
                <a:cs typeface="Times New Roman" pitchFamily="18" charset="0"/>
              </a:rPr>
              <a:t>    每次找一个</a:t>
            </a:r>
            <a:r>
              <a:rPr lang="zh-CN" altLang="en-US" sz="2800" b="1" dirty="0" smtClean="0">
                <a:solidFill>
                  <a:srgbClr val="FF0000"/>
                </a:solidFill>
                <a:latin typeface="Times New Roman" pitchFamily="18" charset="0"/>
                <a:ea typeface="仿宋" pitchFamily="49" charset="-122"/>
                <a:cs typeface="Times New Roman" pitchFamily="18" charset="0"/>
              </a:rPr>
              <a:t>单纯点</a:t>
            </a:r>
            <a:r>
              <a:rPr lang="en-US" altLang="zh-CN" sz="2800" i="1" dirty="0" smtClean="0">
                <a:latin typeface="Times New Roman" pitchFamily="18" charset="0"/>
                <a:ea typeface="仿宋" pitchFamily="49" charset="-122"/>
                <a:cs typeface="Times New Roman" pitchFamily="18" charset="0"/>
              </a:rPr>
              <a:t>v</a:t>
            </a:r>
            <a:r>
              <a:rPr lang="zh-CN" altLang="en-US" sz="2800" b="1" dirty="0" smtClean="0">
                <a:latin typeface="Times New Roman" pitchFamily="18" charset="0"/>
                <a:ea typeface="仿宋" pitchFamily="49" charset="-122"/>
                <a:cs typeface="Times New Roman" pitchFamily="18" charset="0"/>
              </a:rPr>
              <a:t>，加入到完美消除序列中。</a:t>
            </a:r>
            <a:endParaRPr lang="en-US" altLang="zh-CN" sz="2800" b="1" dirty="0" smtClean="0">
              <a:latin typeface="Times New Roman" pitchFamily="18" charset="0"/>
              <a:ea typeface="仿宋" pitchFamily="49" charset="-122"/>
              <a:cs typeface="Times New Roman" pitchFamily="18" charset="0"/>
            </a:endParaRPr>
          </a:p>
          <a:p>
            <a:r>
              <a:rPr lang="en-US" altLang="zh-CN" sz="2800" b="1" dirty="0" smtClean="0">
                <a:latin typeface="Times New Roman" pitchFamily="18" charset="0"/>
                <a:ea typeface="仿宋" pitchFamily="49" charset="-122"/>
                <a:cs typeface="Times New Roman" pitchFamily="18" charset="0"/>
              </a:rPr>
              <a:t>    </a:t>
            </a:r>
            <a:r>
              <a:rPr lang="zh-CN" altLang="en-US" sz="2800" b="1" dirty="0" smtClean="0">
                <a:latin typeface="Times New Roman" pitchFamily="18" charset="0"/>
                <a:ea typeface="仿宋" pitchFamily="49" charset="-122"/>
                <a:cs typeface="Times New Roman" pitchFamily="18" charset="0"/>
              </a:rPr>
              <a:t>将</a:t>
            </a:r>
            <a:r>
              <a:rPr lang="en-US" altLang="zh-CN" sz="2800" i="1" dirty="0" smtClean="0">
                <a:latin typeface="Times New Roman" pitchFamily="18" charset="0"/>
                <a:ea typeface="仿宋" pitchFamily="49" charset="-122"/>
                <a:cs typeface="Times New Roman" pitchFamily="18" charset="0"/>
              </a:rPr>
              <a:t>v</a:t>
            </a:r>
            <a:r>
              <a:rPr lang="zh-CN" altLang="en-US" sz="2800" b="1" dirty="0" smtClean="0">
                <a:latin typeface="Times New Roman" pitchFamily="18" charset="0"/>
                <a:ea typeface="仿宋" pitchFamily="49" charset="-122"/>
                <a:cs typeface="Times New Roman" pitchFamily="18" charset="0"/>
              </a:rPr>
              <a:t>以及相关的边从图中删掉。</a:t>
            </a:r>
            <a:endParaRPr lang="en-US" altLang="zh-CN" sz="2800" b="1" dirty="0" smtClean="0">
              <a:latin typeface="Times New Roman" pitchFamily="18" charset="0"/>
              <a:ea typeface="仿宋" pitchFamily="49" charset="-122"/>
              <a:cs typeface="Times New Roman" pitchFamily="18" charset="0"/>
            </a:endParaRPr>
          </a:p>
          <a:p>
            <a:r>
              <a:rPr lang="en-US" altLang="zh-CN" sz="2800" b="1" i="1" dirty="0" smtClean="0">
                <a:latin typeface="Times New Roman" pitchFamily="18" charset="0"/>
                <a:ea typeface="仿宋" pitchFamily="49" charset="-122"/>
                <a:cs typeface="Times New Roman" pitchFamily="18" charset="0"/>
              </a:rPr>
              <a:t>    </a:t>
            </a:r>
            <a:r>
              <a:rPr lang="zh-CN" altLang="en-US" sz="2800" b="1" dirty="0" smtClean="0">
                <a:latin typeface="Times New Roman" pitchFamily="18" charset="0"/>
                <a:ea typeface="仿宋" pitchFamily="49" charset="-122"/>
                <a:cs typeface="Times New Roman" pitchFamily="18" charset="0"/>
              </a:rPr>
              <a:t>重复以上过程直到所有点都被删除</a:t>
            </a:r>
            <a:r>
              <a:rPr lang="en-US" altLang="zh-CN" sz="2800" b="1" dirty="0" smtClean="0">
                <a:latin typeface="Times New Roman" pitchFamily="18" charset="0"/>
                <a:ea typeface="仿宋" pitchFamily="49" charset="-122"/>
                <a:cs typeface="Times New Roman" pitchFamily="18" charset="0"/>
              </a:rPr>
              <a:t>(</a:t>
            </a:r>
            <a:r>
              <a:rPr lang="zh-CN" altLang="en-US" sz="2800" b="1" dirty="0" smtClean="0">
                <a:latin typeface="Times New Roman" pitchFamily="18" charset="0"/>
                <a:ea typeface="仿宋" pitchFamily="49" charset="-122"/>
                <a:cs typeface="Times New Roman" pitchFamily="18" charset="0"/>
              </a:rPr>
              <a:t>图为弦图，得到了完美序列</a:t>
            </a:r>
            <a:r>
              <a:rPr lang="en-US" altLang="zh-CN" sz="2800" b="1" dirty="0" smtClean="0">
                <a:latin typeface="Times New Roman" pitchFamily="18" charset="0"/>
                <a:ea typeface="仿宋" pitchFamily="49" charset="-122"/>
                <a:cs typeface="Times New Roman" pitchFamily="18" charset="0"/>
              </a:rPr>
              <a:t>)</a:t>
            </a:r>
            <a:r>
              <a:rPr lang="zh-CN" altLang="en-US" sz="2800" b="1" dirty="0" smtClean="0">
                <a:latin typeface="Times New Roman" pitchFamily="18" charset="0"/>
                <a:ea typeface="仿宋" pitchFamily="49" charset="-122"/>
                <a:cs typeface="Times New Roman" pitchFamily="18" charset="0"/>
              </a:rPr>
              <a:t>或不存在单纯点</a:t>
            </a:r>
            <a:r>
              <a:rPr lang="en-US" altLang="zh-CN" sz="2800" i="1" dirty="0" smtClean="0">
                <a:latin typeface="Times New Roman" pitchFamily="18" charset="0"/>
                <a:ea typeface="仿宋" pitchFamily="49" charset="-122"/>
                <a:cs typeface="Times New Roman" pitchFamily="18" charset="0"/>
              </a:rPr>
              <a:t>v</a:t>
            </a:r>
            <a:r>
              <a:rPr lang="en-US" altLang="zh-CN" sz="2800" dirty="0" smtClean="0">
                <a:latin typeface="Times New Roman" pitchFamily="18" charset="0"/>
                <a:ea typeface="仿宋" pitchFamily="49" charset="-122"/>
                <a:cs typeface="Times New Roman" pitchFamily="18" charset="0"/>
              </a:rPr>
              <a:t>(</a:t>
            </a:r>
            <a:r>
              <a:rPr lang="zh-CN" altLang="en-US" sz="2800" b="1" dirty="0" smtClean="0">
                <a:latin typeface="Times New Roman" pitchFamily="18" charset="0"/>
                <a:ea typeface="仿宋" pitchFamily="49" charset="-122"/>
                <a:cs typeface="Times New Roman" pitchFamily="18" charset="0"/>
              </a:rPr>
              <a:t>图不是弦图</a:t>
            </a:r>
            <a:r>
              <a:rPr lang="en-US" altLang="zh-CN" sz="2800" dirty="0" smtClean="0">
                <a:latin typeface="Times New Roman" pitchFamily="18" charset="0"/>
                <a:ea typeface="仿宋" pitchFamily="49" charset="-122"/>
                <a:cs typeface="Times New Roman" pitchFamily="18" charset="0"/>
              </a:rPr>
              <a:t>)</a:t>
            </a:r>
            <a:r>
              <a:rPr lang="zh-CN" altLang="en-US" sz="2800" dirty="0" smtClean="0">
                <a:latin typeface="Times New Roman" pitchFamily="18" charset="0"/>
                <a:ea typeface="仿宋" pitchFamily="49" charset="-122"/>
                <a:cs typeface="Times New Roman" pitchFamily="18" charset="0"/>
              </a:rPr>
              <a:t>。</a:t>
            </a:r>
            <a:endParaRPr lang="en-US" altLang="zh-CN" sz="2800" dirty="0" smtClean="0">
              <a:latin typeface="Times New Roman" pitchFamily="18" charset="0"/>
              <a:ea typeface="仿宋" pitchFamily="49" charset="-122"/>
              <a:cs typeface="Times New Roman" pitchFamily="18" charset="0"/>
            </a:endParaRPr>
          </a:p>
          <a:p>
            <a:endParaRPr lang="en-US" altLang="zh-CN" dirty="0" smtClean="0">
              <a:latin typeface="Times New Roman" pitchFamily="18" charset="0"/>
              <a:cs typeface="Times New Roman" pitchFamily="18" charset="0"/>
            </a:endParaRPr>
          </a:p>
          <a:p>
            <a:pPr>
              <a:buNone/>
            </a:pPr>
            <a:endParaRPr lang="en-US" altLang="zh-CN" baseline="-25000" dirty="0" smtClean="0">
              <a:latin typeface="Times New Roman" pitchFamily="18" charset="0"/>
              <a:cs typeface="Times New Roman" pitchFamily="18" charset="0"/>
            </a:endParaRPr>
          </a:p>
          <a:p>
            <a:endParaRPr lang="en-US" altLang="zh-CN" dirty="0" smtClean="0">
              <a:latin typeface="Times New Roman" pitchFamily="18" charset="0"/>
              <a:cs typeface="Times New Roman" pitchFamily="18" charset="0"/>
            </a:endParaRPr>
          </a:p>
          <a:p>
            <a:pPr>
              <a:buNone/>
            </a:pPr>
            <a:endParaRPr lang="zh-CN" altLang="en-US" dirty="0">
              <a:latin typeface="Times New Roman" pitchFamily="18" charset="0"/>
              <a:cs typeface="Times New Roman" pitchFamily="18" charset="0"/>
            </a:endParaRPr>
          </a:p>
        </p:txBody>
      </p:sp>
      <p:sp>
        <p:nvSpPr>
          <p:cNvPr id="4" name="TextBox 3"/>
          <p:cNvSpPr txBox="1"/>
          <p:nvPr/>
        </p:nvSpPr>
        <p:spPr>
          <a:xfrm>
            <a:off x="1000100" y="4698736"/>
            <a:ext cx="6072230" cy="646331"/>
          </a:xfrm>
          <a:prstGeom prst="rect">
            <a:avLst/>
          </a:prstGeom>
          <a:noFill/>
        </p:spPr>
        <p:txBody>
          <a:bodyPr wrap="square" rtlCol="0">
            <a:spAutoFit/>
          </a:bodyPr>
          <a:lstStyle/>
          <a:p>
            <a:r>
              <a:rPr lang="zh-CN" altLang="en-US" sz="3600" b="1" dirty="0" smtClean="0">
                <a:latin typeface="Times New Roman" pitchFamily="18" charset="0"/>
                <a:ea typeface="仿宋" pitchFamily="49" charset="-122"/>
                <a:cs typeface="Times New Roman" pitchFamily="18" charset="0"/>
              </a:rPr>
              <a:t>时间复杂度</a:t>
            </a:r>
            <a:r>
              <a:rPr lang="en-US" altLang="zh-CN" sz="3600" dirty="0" smtClean="0">
                <a:latin typeface="Times New Roman" pitchFamily="18" charset="0"/>
                <a:ea typeface="仿宋" pitchFamily="49" charset="-122"/>
                <a:cs typeface="Times New Roman" pitchFamily="18" charset="0"/>
              </a:rPr>
              <a:t>??</a:t>
            </a:r>
            <a:r>
              <a:rPr lang="en-US" altLang="zh-CN" sz="3600" b="1" dirty="0" smtClean="0">
                <a:latin typeface="Times New Roman" pitchFamily="18" charset="0"/>
                <a:ea typeface="仿宋" pitchFamily="49" charset="-122"/>
                <a:cs typeface="Times New Roman" pitchFamily="18" charset="0"/>
              </a:rPr>
              <a:t>    </a:t>
            </a:r>
            <a:r>
              <a:rPr lang="en-US" altLang="zh-CN" sz="3600" i="1" dirty="0" smtClean="0">
                <a:latin typeface="Times New Roman" pitchFamily="18" charset="0"/>
                <a:ea typeface="仿宋" pitchFamily="49" charset="-122"/>
                <a:cs typeface="Times New Roman" pitchFamily="18" charset="0"/>
              </a:rPr>
              <a:t>O</a:t>
            </a:r>
            <a:r>
              <a:rPr lang="en-US" altLang="zh-CN" sz="3600" dirty="0" smtClean="0">
                <a:latin typeface="Times New Roman" pitchFamily="18" charset="0"/>
                <a:ea typeface="仿宋" pitchFamily="49" charset="-122"/>
                <a:cs typeface="Times New Roman" pitchFamily="18" charset="0"/>
              </a:rPr>
              <a:t>(</a:t>
            </a:r>
            <a:r>
              <a:rPr lang="en-US" altLang="zh-CN" sz="3600" i="1" dirty="0" smtClean="0">
                <a:latin typeface="Times New Roman" pitchFamily="18" charset="0"/>
                <a:ea typeface="仿宋" pitchFamily="49" charset="-122"/>
                <a:cs typeface="Times New Roman" pitchFamily="18" charset="0"/>
              </a:rPr>
              <a:t>n</a:t>
            </a:r>
            <a:r>
              <a:rPr lang="en-US" altLang="zh-CN" sz="3600" baseline="30000" dirty="0" smtClean="0">
                <a:latin typeface="Times New Roman" pitchFamily="18" charset="0"/>
                <a:ea typeface="仿宋" pitchFamily="49" charset="-122"/>
                <a:cs typeface="Times New Roman" pitchFamily="18" charset="0"/>
              </a:rPr>
              <a:t>4</a:t>
            </a:r>
            <a:r>
              <a:rPr lang="en-US" altLang="zh-CN" sz="3600" dirty="0" smtClean="0">
                <a:latin typeface="Times New Roman" pitchFamily="18" charset="0"/>
                <a:ea typeface="仿宋" pitchFamily="49" charset="-122"/>
                <a:cs typeface="Times New Roman" pitchFamily="18" charset="0"/>
              </a:rPr>
              <a:t>)</a:t>
            </a:r>
            <a:r>
              <a:rPr lang="en-US" altLang="zh-CN" sz="3600" b="1" dirty="0" smtClean="0">
                <a:latin typeface="Times New Roman" pitchFamily="18" charset="0"/>
                <a:ea typeface="仿宋" pitchFamily="49" charset="-122"/>
                <a:cs typeface="Times New Roman" pitchFamily="18" charset="0"/>
              </a:rPr>
              <a:t>    </a:t>
            </a:r>
            <a:endParaRPr lang="zh-CN" altLang="en-US" sz="3600" b="1" dirty="0">
              <a:latin typeface="Times New Roman" pitchFamily="18" charset="0"/>
              <a:ea typeface="仿宋" pitchFamily="49" charset="-122"/>
              <a:cs typeface="Times New Roman" pitchFamily="18" charset="0"/>
            </a:endParaRPr>
          </a:p>
        </p:txBody>
      </p:sp>
      <p:sp>
        <p:nvSpPr>
          <p:cNvPr id="5" name="TextBox 4"/>
          <p:cNvSpPr txBox="1"/>
          <p:nvPr/>
        </p:nvSpPr>
        <p:spPr>
          <a:xfrm>
            <a:off x="857224" y="5429264"/>
            <a:ext cx="7643866" cy="523220"/>
          </a:xfrm>
          <a:prstGeom prst="rect">
            <a:avLst/>
          </a:prstGeom>
          <a:noFill/>
        </p:spPr>
        <p:txBody>
          <a:bodyPr wrap="square" rtlCol="0">
            <a:spAutoFit/>
          </a:bodyPr>
          <a:lstStyle/>
          <a:p>
            <a:r>
              <a:rPr lang="zh-CN" altLang="en-US" sz="2800" b="1" dirty="0" smtClean="0">
                <a:latin typeface="Times New Roman" pitchFamily="18" charset="0"/>
                <a:ea typeface="仿宋" pitchFamily="49" charset="-122"/>
                <a:cs typeface="Times New Roman" pitchFamily="18" charset="0"/>
              </a:rPr>
              <a:t>下面介绍两个求完美消除序列</a:t>
            </a:r>
            <a:r>
              <a:rPr lang="en-US" altLang="zh-CN" sz="2800" i="1" dirty="0" smtClean="0">
                <a:latin typeface="Times New Roman" pitchFamily="18" charset="0"/>
                <a:ea typeface="仿宋" pitchFamily="49" charset="-122"/>
                <a:cs typeface="Times New Roman" pitchFamily="18" charset="0"/>
              </a:rPr>
              <a:t>O</a:t>
            </a:r>
            <a:r>
              <a:rPr lang="en-US" altLang="zh-CN" sz="2800" dirty="0" smtClean="0">
                <a:latin typeface="Times New Roman" pitchFamily="18" charset="0"/>
                <a:ea typeface="仿宋" pitchFamily="49" charset="-122"/>
                <a:cs typeface="Times New Roman" pitchFamily="18" charset="0"/>
              </a:rPr>
              <a:t>(</a:t>
            </a:r>
            <a:r>
              <a:rPr lang="en-US" altLang="zh-CN" sz="2800" i="1" dirty="0" smtClean="0">
                <a:latin typeface="Times New Roman" pitchFamily="18" charset="0"/>
                <a:ea typeface="仿宋" pitchFamily="49" charset="-122"/>
                <a:cs typeface="Times New Roman" pitchFamily="18" charset="0"/>
              </a:rPr>
              <a:t>m</a:t>
            </a:r>
            <a:r>
              <a:rPr lang="en-US" altLang="zh-CN" sz="2800" dirty="0" smtClean="0">
                <a:latin typeface="Times New Roman" pitchFamily="18" charset="0"/>
                <a:ea typeface="仿宋" pitchFamily="49" charset="-122"/>
                <a:cs typeface="Times New Roman" pitchFamily="18" charset="0"/>
              </a:rPr>
              <a:t> + </a:t>
            </a:r>
            <a:r>
              <a:rPr lang="en-US" altLang="zh-CN" sz="2800" i="1" dirty="0" smtClean="0">
                <a:latin typeface="Times New Roman" pitchFamily="18" charset="0"/>
                <a:ea typeface="仿宋" pitchFamily="49" charset="-122"/>
                <a:cs typeface="Times New Roman" pitchFamily="18" charset="0"/>
              </a:rPr>
              <a:t>n</a:t>
            </a:r>
            <a:r>
              <a:rPr lang="en-US" altLang="zh-CN" sz="2800" dirty="0" smtClean="0">
                <a:latin typeface="Times New Roman" pitchFamily="18" charset="0"/>
                <a:ea typeface="仿宋" pitchFamily="49" charset="-122"/>
                <a:cs typeface="Times New Roman" pitchFamily="18" charset="0"/>
              </a:rPr>
              <a:t>)</a:t>
            </a:r>
            <a:r>
              <a:rPr lang="zh-CN" altLang="en-US" sz="2800" b="1" dirty="0" smtClean="0">
                <a:latin typeface="Times New Roman" pitchFamily="18" charset="0"/>
                <a:ea typeface="仿宋" pitchFamily="49" charset="-122"/>
                <a:cs typeface="Times New Roman" pitchFamily="18" charset="0"/>
              </a:rPr>
              <a:t>的算法。</a:t>
            </a:r>
            <a:endParaRPr lang="zh-CN" altLang="en-US" sz="2800" b="1" dirty="0">
              <a:latin typeface="Times New Roman" pitchFamily="18" charset="0"/>
              <a:ea typeface="仿宋" pitchFamily="49" charset="-122"/>
              <a:cs typeface="Times New Roman" pitchFamily="18" charset="0"/>
            </a:endParaRPr>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标题 1"/>
          <p:cNvSpPr>
            <a:spLocks noGrp="1"/>
          </p:cNvSpPr>
          <p:nvPr>
            <p:ph type="title"/>
          </p:nvPr>
        </p:nvSpPr>
        <p:spPr>
          <a:xfrm>
            <a:off x="612775" y="228600"/>
            <a:ext cx="8153400" cy="990600"/>
          </a:xfrm>
        </p:spPr>
        <p:txBody>
          <a:bodyPr/>
          <a:lstStyle/>
          <a:p>
            <a:r>
              <a:rPr lang="en-US" altLang="zh-CN" sz="4000" smtClean="0">
                <a:latin typeface="Constantia" pitchFamily="18" charset="0"/>
                <a:ea typeface="华文行楷" pitchFamily="2" charset="-122"/>
                <a:cs typeface="Times New Roman" pitchFamily="18" charset="0"/>
              </a:rPr>
              <a:t>LexBFS</a:t>
            </a:r>
            <a:r>
              <a:rPr lang="zh-CN" altLang="en-US" sz="4000" smtClean="0">
                <a:latin typeface="华文行楷" pitchFamily="2" charset="-122"/>
                <a:ea typeface="华文行楷" pitchFamily="2" charset="-122"/>
                <a:cs typeface="Times New Roman" pitchFamily="18" charset="0"/>
              </a:rPr>
              <a:t>算法</a:t>
            </a:r>
          </a:p>
        </p:txBody>
      </p:sp>
      <p:sp>
        <p:nvSpPr>
          <p:cNvPr id="50179" name="内容占位符 35"/>
          <p:cNvSpPr>
            <a:spLocks noGrp="1"/>
          </p:cNvSpPr>
          <p:nvPr>
            <p:ph sz="quarter" idx="1"/>
          </p:nvPr>
        </p:nvSpPr>
        <p:spPr>
          <a:xfrm>
            <a:off x="612775" y="1600200"/>
            <a:ext cx="8153400" cy="2686050"/>
          </a:xfrm>
        </p:spPr>
        <p:txBody>
          <a:bodyPr/>
          <a:lstStyle/>
          <a:p>
            <a:r>
              <a:rPr lang="zh-CN" altLang="en-US" sz="3600" b="1" smtClean="0">
                <a:latin typeface="Times New Roman" pitchFamily="18" charset="0"/>
                <a:ea typeface="仿宋" pitchFamily="49" charset="-122"/>
                <a:cs typeface="Times New Roman" pitchFamily="18" charset="0"/>
              </a:rPr>
              <a:t>字典序广度优先搜索</a:t>
            </a:r>
            <a:r>
              <a:rPr lang="en-US" altLang="zh-CN" sz="2800" smtClean="0">
                <a:latin typeface="Times New Roman" pitchFamily="18" charset="0"/>
                <a:ea typeface="仿宋" pitchFamily="49" charset="-122"/>
                <a:cs typeface="Times New Roman" pitchFamily="18" charset="0"/>
              </a:rPr>
              <a:t>(</a:t>
            </a:r>
            <a:r>
              <a:rPr lang="en-US" altLang="zh-CN" sz="2800" b="1" smtClean="0">
                <a:latin typeface="Times New Roman" pitchFamily="18" charset="0"/>
                <a:ea typeface="仿宋" pitchFamily="49" charset="-122"/>
                <a:cs typeface="Times New Roman" pitchFamily="18" charset="0"/>
              </a:rPr>
              <a:t>Lexicographic BFS</a:t>
            </a:r>
            <a:r>
              <a:rPr lang="en-US" altLang="zh-CN" sz="2800" smtClean="0">
                <a:latin typeface="Times New Roman" pitchFamily="18" charset="0"/>
                <a:ea typeface="仿宋" pitchFamily="49" charset="-122"/>
                <a:cs typeface="Times New Roman" pitchFamily="18" charset="0"/>
              </a:rPr>
              <a:t>)</a:t>
            </a:r>
          </a:p>
          <a:p>
            <a:r>
              <a:rPr lang="zh-CN" altLang="en-US" sz="2800" b="1" smtClean="0">
                <a:latin typeface="Times New Roman" pitchFamily="18" charset="0"/>
                <a:ea typeface="仿宋" pitchFamily="49" charset="-122"/>
                <a:cs typeface="Times New Roman" pitchFamily="18" charset="0"/>
              </a:rPr>
              <a:t>        从</a:t>
            </a:r>
            <a:r>
              <a:rPr lang="en-US" altLang="zh-CN" sz="2800" i="1" smtClean="0">
                <a:latin typeface="Times New Roman" pitchFamily="18" charset="0"/>
                <a:ea typeface="仿宋" pitchFamily="49" charset="-122"/>
                <a:cs typeface="Times New Roman" pitchFamily="18" charset="0"/>
              </a:rPr>
              <a:t>n</a:t>
            </a:r>
            <a:r>
              <a:rPr lang="zh-CN" altLang="en-US" sz="2800" b="1" smtClean="0">
                <a:latin typeface="Times New Roman" pitchFamily="18" charset="0"/>
                <a:ea typeface="仿宋" pitchFamily="49" charset="-122"/>
                <a:cs typeface="Times New Roman" pitchFamily="18" charset="0"/>
              </a:rPr>
              <a:t>到</a:t>
            </a:r>
            <a:r>
              <a:rPr lang="en-US" altLang="zh-CN" sz="2800" smtClean="0">
                <a:latin typeface="Times New Roman" pitchFamily="18" charset="0"/>
                <a:ea typeface="仿宋" pitchFamily="49" charset="-122"/>
                <a:cs typeface="Times New Roman" pitchFamily="18" charset="0"/>
              </a:rPr>
              <a:t>1</a:t>
            </a:r>
            <a:r>
              <a:rPr lang="zh-CN" altLang="en-US" sz="2800" b="1" smtClean="0">
                <a:latin typeface="Times New Roman" pitchFamily="18" charset="0"/>
                <a:ea typeface="仿宋" pitchFamily="49" charset="-122"/>
                <a:cs typeface="Times New Roman" pitchFamily="18" charset="0"/>
              </a:rPr>
              <a:t>的顺序依次给点标号。</a:t>
            </a:r>
            <a:endParaRPr lang="en-US" altLang="zh-CN" sz="2800" smtClean="0">
              <a:latin typeface="Times New Roman" pitchFamily="18" charset="0"/>
              <a:ea typeface="仿宋" pitchFamily="49" charset="-122"/>
              <a:cs typeface="Times New Roman" pitchFamily="18" charset="0"/>
            </a:endParaRPr>
          </a:p>
          <a:p>
            <a:r>
              <a:rPr lang="en-US" altLang="zh-CN" sz="2800" smtClean="0">
                <a:latin typeface="Times New Roman" pitchFamily="18" charset="0"/>
                <a:ea typeface="仿宋" pitchFamily="49" charset="-122"/>
                <a:cs typeface="Times New Roman" pitchFamily="18" charset="0"/>
              </a:rPr>
              <a:t>        </a:t>
            </a:r>
            <a:r>
              <a:rPr lang="zh-CN" altLang="en-US" sz="2800" b="1" smtClean="0">
                <a:latin typeface="Times New Roman" pitchFamily="18" charset="0"/>
                <a:ea typeface="仿宋" pitchFamily="49" charset="-122"/>
                <a:cs typeface="Times New Roman" pitchFamily="18" charset="0"/>
              </a:rPr>
              <a:t>每个点维护一个</a:t>
            </a:r>
            <a:r>
              <a:rPr lang="en-US" altLang="zh-CN" sz="2800" smtClean="0">
                <a:latin typeface="Times New Roman" pitchFamily="18" charset="0"/>
                <a:ea typeface="仿宋" pitchFamily="49" charset="-122"/>
                <a:cs typeface="Times New Roman" pitchFamily="18" charset="0"/>
              </a:rPr>
              <a:t>list</a:t>
            </a:r>
            <a:r>
              <a:rPr lang="zh-CN" altLang="en-US" sz="2800" b="1" smtClean="0">
                <a:latin typeface="Times New Roman" pitchFamily="18" charset="0"/>
                <a:ea typeface="仿宋" pitchFamily="49" charset="-122"/>
                <a:cs typeface="Times New Roman" pitchFamily="18" charset="0"/>
              </a:rPr>
              <a:t>记录与它相邻的已标号点的标号，</a:t>
            </a:r>
            <a:r>
              <a:rPr lang="en-US" altLang="zh-CN" sz="2800" smtClean="0">
                <a:latin typeface="Times New Roman" pitchFamily="18" charset="0"/>
                <a:ea typeface="仿宋" pitchFamily="49" charset="-122"/>
                <a:cs typeface="Times New Roman" pitchFamily="18" charset="0"/>
              </a:rPr>
              <a:t>list</a:t>
            </a:r>
            <a:r>
              <a:rPr lang="zh-CN" altLang="en-US" sz="2800" b="1" smtClean="0">
                <a:latin typeface="Times New Roman" pitchFamily="18" charset="0"/>
                <a:ea typeface="仿宋" pitchFamily="49" charset="-122"/>
                <a:cs typeface="Times New Roman" pitchFamily="18" charset="0"/>
              </a:rPr>
              <a:t>中的标号按照按从大到小排序。</a:t>
            </a:r>
            <a:endParaRPr lang="en-US" altLang="zh-CN" sz="2800" b="1" smtClean="0">
              <a:latin typeface="Times New Roman" pitchFamily="18" charset="0"/>
              <a:ea typeface="仿宋" pitchFamily="49" charset="-122"/>
              <a:cs typeface="Times New Roman" pitchFamily="18" charset="0"/>
            </a:endParaRPr>
          </a:p>
          <a:p>
            <a:r>
              <a:rPr lang="en-US" altLang="zh-CN" sz="2800" b="1" smtClean="0">
                <a:latin typeface="Times New Roman" pitchFamily="18" charset="0"/>
                <a:ea typeface="仿宋" pitchFamily="49" charset="-122"/>
                <a:cs typeface="Times New Roman" pitchFamily="18" charset="0"/>
              </a:rPr>
              <a:t>       </a:t>
            </a:r>
            <a:r>
              <a:rPr lang="zh-CN" altLang="en-US" sz="2800" b="1" smtClean="0">
                <a:latin typeface="Times New Roman" pitchFamily="18" charset="0"/>
                <a:ea typeface="仿宋" pitchFamily="49" charset="-122"/>
                <a:cs typeface="Times New Roman" pitchFamily="18" charset="0"/>
              </a:rPr>
              <a:t>每次选择</a:t>
            </a:r>
            <a:r>
              <a:rPr lang="en-US" altLang="zh-CN" sz="2800" smtClean="0">
                <a:latin typeface="Times New Roman" pitchFamily="18" charset="0"/>
                <a:ea typeface="仿宋" pitchFamily="49" charset="-122"/>
                <a:cs typeface="Times New Roman" pitchFamily="18" charset="0"/>
              </a:rPr>
              <a:t>list</a:t>
            </a:r>
            <a:r>
              <a:rPr lang="zh-CN" altLang="en-US" sz="2800" b="1" smtClean="0">
                <a:latin typeface="Times New Roman" pitchFamily="18" charset="0"/>
                <a:ea typeface="仿宋" pitchFamily="49" charset="-122"/>
                <a:cs typeface="Times New Roman" pitchFamily="18" charset="0"/>
              </a:rPr>
              <a:t>字典序最大的未标号点标号。</a:t>
            </a:r>
            <a:endParaRPr lang="en-US" altLang="zh-CN" sz="2800" b="1" smtClean="0">
              <a:latin typeface="Times New Roman" pitchFamily="18" charset="0"/>
              <a:ea typeface="仿宋" pitchFamily="49" charset="-122"/>
              <a:cs typeface="Times New Roman" pitchFamily="18" charset="0"/>
            </a:endParaRPr>
          </a:p>
          <a:p>
            <a:endParaRPr lang="zh-CN" altLang="en-US" sz="3600" b="1" smtClean="0">
              <a:cs typeface="Times New Roman" pitchFamily="18" charset="0"/>
            </a:endParaRPr>
          </a:p>
        </p:txBody>
      </p:sp>
      <p:pic>
        <p:nvPicPr>
          <p:cNvPr id="50180" name="Picture 2"/>
          <p:cNvPicPr>
            <a:picLocks noChangeAspect="1" noChangeArrowheads="1"/>
          </p:cNvPicPr>
          <p:nvPr/>
        </p:nvPicPr>
        <p:blipFill>
          <a:blip r:embed="rId3"/>
          <a:srcRect/>
          <a:stretch>
            <a:fillRect/>
          </a:stretch>
        </p:blipFill>
        <p:spPr bwMode="auto">
          <a:xfrm>
            <a:off x="514350" y="4214813"/>
            <a:ext cx="8115300" cy="238125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000" dirty="0" err="1" smtClean="0">
                <a:latin typeface="Constantia" pitchFamily="18" charset="0"/>
                <a:ea typeface="华文行楷" pitchFamily="2" charset="-122"/>
                <a:cs typeface="Times New Roman" pitchFamily="18" charset="0"/>
              </a:rPr>
              <a:t>LexBFS</a:t>
            </a:r>
            <a:r>
              <a:rPr lang="zh-CN" altLang="en-US" sz="4000" dirty="0" smtClean="0">
                <a:latin typeface="华文行楷" pitchFamily="2" charset="-122"/>
                <a:ea typeface="华文行楷" pitchFamily="2" charset="-122"/>
              </a:rPr>
              <a:t>算法</a:t>
            </a:r>
            <a:endParaRPr lang="zh-CN" altLang="en-US" sz="4000" dirty="0">
              <a:latin typeface="华文行楷" pitchFamily="2" charset="-122"/>
              <a:ea typeface="华文行楷" pitchFamily="2" charset="-122"/>
            </a:endParaRPr>
          </a:p>
        </p:txBody>
      </p:sp>
      <p:sp>
        <p:nvSpPr>
          <p:cNvPr id="15" name="AutoShape 13"/>
          <p:cNvSpPr>
            <a:spLocks noChangeArrowheads="1"/>
          </p:cNvSpPr>
          <p:nvPr/>
        </p:nvSpPr>
        <p:spPr bwMode="auto">
          <a:xfrm>
            <a:off x="1000100" y="3143248"/>
            <a:ext cx="7083447" cy="486065"/>
          </a:xfrm>
          <a:prstGeom prst="roundRect">
            <a:avLst>
              <a:gd name="adj" fmla="val 16667"/>
            </a:avLst>
          </a:prstGeom>
          <a:noFill/>
          <a:ln w="38100">
            <a:solidFill>
              <a:schemeClr val="accent1"/>
            </a:solidFill>
            <a:round/>
            <a:headEnd/>
            <a:tailEnd/>
          </a:ln>
          <a:effectLst/>
        </p:spPr>
        <p:txBody>
          <a:bodyPr wrap="none" anchor="ctr"/>
          <a:lstStyle/>
          <a:p>
            <a:endParaRPr lang="zh-CN" altLang="en-US"/>
          </a:p>
        </p:txBody>
      </p:sp>
      <p:sp>
        <p:nvSpPr>
          <p:cNvPr id="16" name="TextBox 15"/>
          <p:cNvSpPr txBox="1"/>
          <p:nvPr/>
        </p:nvSpPr>
        <p:spPr>
          <a:xfrm>
            <a:off x="500034" y="1785926"/>
            <a:ext cx="7929618" cy="954107"/>
          </a:xfrm>
          <a:prstGeom prst="rect">
            <a:avLst/>
          </a:prstGeom>
          <a:noFill/>
        </p:spPr>
        <p:txBody>
          <a:bodyPr wrap="square" rtlCol="0">
            <a:spAutoFit/>
          </a:bodyPr>
          <a:lstStyle/>
          <a:p>
            <a:r>
              <a:rPr lang="en-US" altLang="zh-CN" sz="2800" dirty="0" err="1" smtClean="0">
                <a:latin typeface="Times New Roman" pitchFamily="18" charset="0"/>
                <a:ea typeface="仿宋" pitchFamily="49" charset="-122"/>
                <a:cs typeface="Times New Roman" pitchFamily="18" charset="0"/>
              </a:rPr>
              <a:t>LexBFS</a:t>
            </a:r>
            <a:r>
              <a:rPr lang="zh-CN" altLang="en-US" sz="2800" b="1" dirty="0" smtClean="0">
                <a:latin typeface="Times New Roman" pitchFamily="18" charset="0"/>
                <a:ea typeface="仿宋" pitchFamily="49" charset="-122"/>
                <a:cs typeface="Times New Roman" pitchFamily="18" charset="0"/>
              </a:rPr>
              <a:t>与</a:t>
            </a:r>
            <a:r>
              <a:rPr lang="en-US" altLang="zh-CN" sz="2800" dirty="0" smtClean="0">
                <a:latin typeface="Times New Roman" pitchFamily="18" charset="0"/>
                <a:ea typeface="仿宋" pitchFamily="49" charset="-122"/>
                <a:cs typeface="Times New Roman" pitchFamily="18" charset="0"/>
              </a:rPr>
              <a:t>BFS</a:t>
            </a:r>
            <a:r>
              <a:rPr lang="zh-CN" altLang="en-US" sz="2800" b="1" dirty="0" smtClean="0">
                <a:latin typeface="Times New Roman" pitchFamily="18" charset="0"/>
                <a:ea typeface="仿宋" pitchFamily="49" charset="-122"/>
                <a:cs typeface="Times New Roman" pitchFamily="18" charset="0"/>
              </a:rPr>
              <a:t>不同在于每次扩展的节点加了特殊的顺序。</a:t>
            </a:r>
            <a:endParaRPr lang="zh-CN" altLang="en-US" sz="2800" b="1" dirty="0">
              <a:latin typeface="Times New Roman" pitchFamily="18" charset="0"/>
              <a:ea typeface="仿宋" pitchFamily="49" charset="-122"/>
              <a:cs typeface="Times New Roman" pitchFamily="18" charset="0"/>
            </a:endParaRPr>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000" dirty="0" err="1" smtClean="0">
                <a:latin typeface="Constantia" pitchFamily="18" charset="0"/>
                <a:ea typeface="华文行楷" pitchFamily="2" charset="-122"/>
                <a:cs typeface="Times New Roman" pitchFamily="18" charset="0"/>
              </a:rPr>
              <a:t>LexBFS</a:t>
            </a:r>
            <a:r>
              <a:rPr lang="zh-CN" altLang="en-US" sz="4000" dirty="0" smtClean="0">
                <a:latin typeface="华文行楷" pitchFamily="2" charset="-122"/>
                <a:ea typeface="华文行楷" pitchFamily="2" charset="-122"/>
              </a:rPr>
              <a:t>算法</a:t>
            </a:r>
            <a:endParaRPr lang="zh-CN" altLang="en-US" sz="4000" dirty="0">
              <a:latin typeface="华文行楷" pitchFamily="2" charset="-122"/>
              <a:ea typeface="华文行楷" pitchFamily="2" charset="-122"/>
            </a:endParaRPr>
          </a:p>
        </p:txBody>
      </p:sp>
      <p:sp>
        <p:nvSpPr>
          <p:cNvPr id="6" name="Oval 4"/>
          <p:cNvSpPr>
            <a:spLocks noChangeArrowheads="1"/>
          </p:cNvSpPr>
          <p:nvPr/>
        </p:nvSpPr>
        <p:spPr bwMode="auto">
          <a:xfrm>
            <a:off x="7548560" y="3853870"/>
            <a:ext cx="488467" cy="507385"/>
          </a:xfrm>
          <a:prstGeom prst="ellipse">
            <a:avLst/>
          </a:prstGeom>
          <a:solidFill>
            <a:srgbClr val="0070C0"/>
          </a:solidFill>
          <a:ln w="38100">
            <a:solidFill>
              <a:schemeClr val="accent1"/>
            </a:solidFill>
            <a:round/>
            <a:headEnd/>
            <a:tailEnd/>
          </a:ln>
          <a:effectLst/>
        </p:spPr>
        <p:txBody>
          <a:bodyPr wrap="none" anchor="ctr"/>
          <a:lstStyle/>
          <a:p>
            <a:pPr algn="ctr"/>
            <a:r>
              <a:rPr lang="en-US" altLang="ko-KR" sz="2800" i="1" dirty="0" err="1">
                <a:latin typeface="Times New Roman" charset="0"/>
              </a:rPr>
              <a:t>v</a:t>
            </a:r>
            <a:r>
              <a:rPr lang="en-US" altLang="ko-KR" sz="2800" i="1" baseline="-25000" dirty="0" err="1">
                <a:latin typeface="Times New Roman" charset="0"/>
              </a:rPr>
              <a:t>n</a:t>
            </a:r>
            <a:endParaRPr lang="en-US" altLang="zh-TW" sz="2800" i="1" baseline="-25000" dirty="0">
              <a:latin typeface="Times New Roman" charset="0"/>
            </a:endParaRPr>
          </a:p>
        </p:txBody>
      </p:sp>
      <p:sp>
        <p:nvSpPr>
          <p:cNvPr id="15" name="AutoShape 13"/>
          <p:cNvSpPr>
            <a:spLocks noChangeArrowheads="1"/>
          </p:cNvSpPr>
          <p:nvPr/>
        </p:nvSpPr>
        <p:spPr bwMode="auto">
          <a:xfrm>
            <a:off x="1000100" y="3143248"/>
            <a:ext cx="7083447" cy="486065"/>
          </a:xfrm>
          <a:prstGeom prst="roundRect">
            <a:avLst>
              <a:gd name="adj" fmla="val 16667"/>
            </a:avLst>
          </a:prstGeom>
          <a:noFill/>
          <a:ln w="38100">
            <a:solidFill>
              <a:schemeClr val="accent1"/>
            </a:solidFill>
            <a:round/>
            <a:headEnd/>
            <a:tailEnd/>
          </a:ln>
          <a:effectLst/>
        </p:spPr>
        <p:txBody>
          <a:bodyPr wrap="none" anchor="ctr"/>
          <a:lstStyle/>
          <a:p>
            <a:endParaRPr lang="zh-CN" altLang="en-US"/>
          </a:p>
        </p:txBody>
      </p:sp>
      <p:sp>
        <p:nvSpPr>
          <p:cNvPr id="16" name="TextBox 15"/>
          <p:cNvSpPr txBox="1"/>
          <p:nvPr/>
        </p:nvSpPr>
        <p:spPr>
          <a:xfrm>
            <a:off x="500034" y="1785926"/>
            <a:ext cx="7929618" cy="954107"/>
          </a:xfrm>
          <a:prstGeom prst="rect">
            <a:avLst/>
          </a:prstGeom>
          <a:noFill/>
        </p:spPr>
        <p:txBody>
          <a:bodyPr wrap="square" rtlCol="0">
            <a:spAutoFit/>
          </a:bodyPr>
          <a:lstStyle/>
          <a:p>
            <a:r>
              <a:rPr lang="en-US" altLang="zh-CN" sz="2800" dirty="0" err="1" smtClean="0">
                <a:latin typeface="Times New Roman" pitchFamily="18" charset="0"/>
                <a:ea typeface="仿宋" pitchFamily="49" charset="-122"/>
                <a:cs typeface="Times New Roman" pitchFamily="18" charset="0"/>
              </a:rPr>
              <a:t>LexBFS</a:t>
            </a:r>
            <a:r>
              <a:rPr lang="zh-CN" altLang="en-US" sz="2800" b="1" dirty="0" smtClean="0">
                <a:latin typeface="Times New Roman" pitchFamily="18" charset="0"/>
                <a:ea typeface="仿宋" pitchFamily="49" charset="-122"/>
                <a:cs typeface="Times New Roman" pitchFamily="18" charset="0"/>
              </a:rPr>
              <a:t>与</a:t>
            </a:r>
            <a:r>
              <a:rPr lang="en-US" altLang="zh-CN" sz="2800" dirty="0" smtClean="0">
                <a:latin typeface="Times New Roman" pitchFamily="18" charset="0"/>
                <a:ea typeface="仿宋" pitchFamily="49" charset="-122"/>
                <a:cs typeface="Times New Roman" pitchFamily="18" charset="0"/>
              </a:rPr>
              <a:t>BFS</a:t>
            </a:r>
            <a:r>
              <a:rPr lang="zh-CN" altLang="en-US" sz="2800" b="1" dirty="0" smtClean="0">
                <a:latin typeface="Times New Roman" pitchFamily="18" charset="0"/>
                <a:ea typeface="仿宋" pitchFamily="49" charset="-122"/>
                <a:cs typeface="Times New Roman" pitchFamily="18" charset="0"/>
              </a:rPr>
              <a:t>不同在于每次扩展的节点加了特殊的顺序。</a:t>
            </a:r>
            <a:endParaRPr lang="zh-CN" altLang="en-US" sz="2800" b="1" dirty="0">
              <a:latin typeface="Times New Roman" pitchFamily="18" charset="0"/>
              <a:ea typeface="仿宋" pitchFamily="49" charset="-122"/>
              <a:cs typeface="Times New Roman" pitchFamily="18" charset="0"/>
            </a:endParaRPr>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000" dirty="0" err="1" smtClean="0">
                <a:latin typeface="Constantia" pitchFamily="18" charset="0"/>
                <a:ea typeface="华文行楷" pitchFamily="2" charset="-122"/>
                <a:cs typeface="Times New Roman" pitchFamily="18" charset="0"/>
              </a:rPr>
              <a:t>LexBFS</a:t>
            </a:r>
            <a:r>
              <a:rPr lang="zh-CN" altLang="en-US" sz="4000" dirty="0" smtClean="0">
                <a:latin typeface="华文行楷" pitchFamily="2" charset="-122"/>
                <a:ea typeface="华文行楷" pitchFamily="2" charset="-122"/>
              </a:rPr>
              <a:t>算法</a:t>
            </a:r>
            <a:endParaRPr lang="zh-CN" altLang="en-US" sz="4000" dirty="0">
              <a:latin typeface="华文行楷" pitchFamily="2" charset="-122"/>
              <a:ea typeface="华文行楷" pitchFamily="2" charset="-122"/>
            </a:endParaRPr>
          </a:p>
        </p:txBody>
      </p:sp>
      <p:sp>
        <p:nvSpPr>
          <p:cNvPr id="6" name="Oval 4"/>
          <p:cNvSpPr>
            <a:spLocks noChangeArrowheads="1"/>
          </p:cNvSpPr>
          <p:nvPr/>
        </p:nvSpPr>
        <p:spPr bwMode="auto">
          <a:xfrm>
            <a:off x="7548560" y="3853870"/>
            <a:ext cx="488467" cy="507385"/>
          </a:xfrm>
          <a:prstGeom prst="ellipse">
            <a:avLst/>
          </a:prstGeom>
          <a:solidFill>
            <a:srgbClr val="0070C0"/>
          </a:solidFill>
          <a:ln w="38100">
            <a:solidFill>
              <a:schemeClr val="accent1"/>
            </a:solidFill>
            <a:round/>
            <a:headEnd/>
            <a:tailEnd/>
          </a:ln>
          <a:effectLst/>
        </p:spPr>
        <p:txBody>
          <a:bodyPr wrap="none" anchor="ctr"/>
          <a:lstStyle/>
          <a:p>
            <a:pPr algn="ctr"/>
            <a:r>
              <a:rPr lang="en-US" altLang="ko-KR" sz="2800" i="1" dirty="0" err="1">
                <a:latin typeface="Times New Roman" charset="0"/>
              </a:rPr>
              <a:t>v</a:t>
            </a:r>
            <a:r>
              <a:rPr lang="en-US" altLang="ko-KR" sz="2800" i="1" baseline="-25000" dirty="0" err="1">
                <a:latin typeface="Times New Roman" charset="0"/>
              </a:rPr>
              <a:t>n</a:t>
            </a:r>
            <a:endParaRPr lang="en-US" altLang="zh-TW" sz="2800" i="1" baseline="-25000" dirty="0">
              <a:latin typeface="Times New Roman" charset="0"/>
            </a:endParaRPr>
          </a:p>
        </p:txBody>
      </p:sp>
      <p:sp>
        <p:nvSpPr>
          <p:cNvPr id="7" name="AutoShape 5"/>
          <p:cNvSpPr>
            <a:spLocks noChangeArrowheads="1"/>
          </p:cNvSpPr>
          <p:nvPr/>
        </p:nvSpPr>
        <p:spPr bwMode="auto">
          <a:xfrm>
            <a:off x="1004205" y="3913562"/>
            <a:ext cx="3003315" cy="486065"/>
          </a:xfrm>
          <a:prstGeom prst="roundRect">
            <a:avLst>
              <a:gd name="adj" fmla="val 16667"/>
            </a:avLst>
          </a:prstGeom>
          <a:noFill/>
          <a:ln w="38100">
            <a:solidFill>
              <a:schemeClr val="accent1"/>
            </a:solidFill>
            <a:round/>
            <a:headEnd/>
            <a:tailEnd/>
          </a:ln>
          <a:effectLst/>
        </p:spPr>
        <p:txBody>
          <a:bodyPr wrap="none" anchor="ctr"/>
          <a:lstStyle/>
          <a:p>
            <a:endParaRPr lang="zh-CN" altLang="en-US"/>
          </a:p>
        </p:txBody>
      </p:sp>
      <p:sp>
        <p:nvSpPr>
          <p:cNvPr id="8" name="AutoShape 6"/>
          <p:cNvSpPr>
            <a:spLocks noChangeArrowheads="1"/>
          </p:cNvSpPr>
          <p:nvPr/>
        </p:nvSpPr>
        <p:spPr bwMode="auto">
          <a:xfrm>
            <a:off x="4122454" y="3899350"/>
            <a:ext cx="3322119" cy="486065"/>
          </a:xfrm>
          <a:prstGeom prst="roundRect">
            <a:avLst>
              <a:gd name="adj" fmla="val 16667"/>
            </a:avLst>
          </a:prstGeom>
          <a:solidFill>
            <a:srgbClr val="0070C0"/>
          </a:solidFill>
          <a:ln w="38100">
            <a:solidFill>
              <a:schemeClr val="accent1"/>
            </a:solidFill>
            <a:round/>
            <a:headEnd/>
            <a:tailEnd/>
          </a:ln>
          <a:effectLst/>
        </p:spPr>
        <p:txBody>
          <a:bodyPr wrap="none" anchor="ctr"/>
          <a:lstStyle/>
          <a:p>
            <a:endParaRPr lang="zh-CN" altLang="en-US"/>
          </a:p>
        </p:txBody>
      </p:sp>
      <p:sp>
        <p:nvSpPr>
          <p:cNvPr id="15" name="AutoShape 13"/>
          <p:cNvSpPr>
            <a:spLocks noChangeArrowheads="1"/>
          </p:cNvSpPr>
          <p:nvPr/>
        </p:nvSpPr>
        <p:spPr bwMode="auto">
          <a:xfrm>
            <a:off x="1000100" y="3143248"/>
            <a:ext cx="7083447" cy="486065"/>
          </a:xfrm>
          <a:prstGeom prst="roundRect">
            <a:avLst>
              <a:gd name="adj" fmla="val 16667"/>
            </a:avLst>
          </a:prstGeom>
          <a:noFill/>
          <a:ln w="38100">
            <a:solidFill>
              <a:schemeClr val="accent1"/>
            </a:solidFill>
            <a:round/>
            <a:headEnd/>
            <a:tailEnd/>
          </a:ln>
          <a:effectLst/>
        </p:spPr>
        <p:txBody>
          <a:bodyPr wrap="none" anchor="ctr"/>
          <a:lstStyle/>
          <a:p>
            <a:endParaRPr lang="zh-CN" altLang="en-US"/>
          </a:p>
        </p:txBody>
      </p:sp>
      <p:sp>
        <p:nvSpPr>
          <p:cNvPr id="16" name="TextBox 15"/>
          <p:cNvSpPr txBox="1"/>
          <p:nvPr/>
        </p:nvSpPr>
        <p:spPr>
          <a:xfrm>
            <a:off x="500034" y="1785926"/>
            <a:ext cx="7929618" cy="954107"/>
          </a:xfrm>
          <a:prstGeom prst="rect">
            <a:avLst/>
          </a:prstGeom>
          <a:noFill/>
        </p:spPr>
        <p:txBody>
          <a:bodyPr wrap="square" rtlCol="0">
            <a:spAutoFit/>
          </a:bodyPr>
          <a:lstStyle/>
          <a:p>
            <a:r>
              <a:rPr lang="en-US" altLang="zh-CN" sz="2800" dirty="0" err="1" smtClean="0">
                <a:latin typeface="Times New Roman" pitchFamily="18" charset="0"/>
                <a:ea typeface="仿宋" pitchFamily="49" charset="-122"/>
                <a:cs typeface="Times New Roman" pitchFamily="18" charset="0"/>
              </a:rPr>
              <a:t>LexBFS</a:t>
            </a:r>
            <a:r>
              <a:rPr lang="zh-CN" altLang="en-US" sz="2800" b="1" dirty="0" smtClean="0">
                <a:latin typeface="Times New Roman" pitchFamily="18" charset="0"/>
                <a:ea typeface="仿宋" pitchFamily="49" charset="-122"/>
                <a:cs typeface="Times New Roman" pitchFamily="18" charset="0"/>
              </a:rPr>
              <a:t>与</a:t>
            </a:r>
            <a:r>
              <a:rPr lang="en-US" altLang="zh-CN" sz="2800" dirty="0" smtClean="0">
                <a:latin typeface="Times New Roman" pitchFamily="18" charset="0"/>
                <a:ea typeface="仿宋" pitchFamily="49" charset="-122"/>
                <a:cs typeface="Times New Roman" pitchFamily="18" charset="0"/>
              </a:rPr>
              <a:t>BFS</a:t>
            </a:r>
            <a:r>
              <a:rPr lang="zh-CN" altLang="en-US" sz="2800" b="1" dirty="0" smtClean="0">
                <a:latin typeface="Times New Roman" pitchFamily="18" charset="0"/>
                <a:ea typeface="仿宋" pitchFamily="49" charset="-122"/>
                <a:cs typeface="Times New Roman" pitchFamily="18" charset="0"/>
              </a:rPr>
              <a:t>不同在于每次扩展的节点加了特殊的顺序。</a:t>
            </a:r>
            <a:endParaRPr lang="zh-CN" altLang="en-US" sz="2800" b="1" dirty="0">
              <a:latin typeface="Times New Roman" pitchFamily="18" charset="0"/>
              <a:ea typeface="仿宋" pitchFamily="49" charset="-122"/>
              <a:cs typeface="Times New Roman" pitchFamily="18" charset="0"/>
            </a:endParaRP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000" dirty="0" smtClean="0">
                <a:latin typeface="华文行楷" pitchFamily="2" charset="-122"/>
                <a:ea typeface="华文行楷" pitchFamily="2" charset="-122"/>
              </a:rPr>
              <a:t>图的基本概念</a:t>
            </a:r>
            <a:endParaRPr lang="zh-CN" altLang="en-US" sz="4000" dirty="0">
              <a:latin typeface="华文行楷" pitchFamily="2" charset="-122"/>
              <a:ea typeface="华文行楷" pitchFamily="2" charset="-122"/>
            </a:endParaRPr>
          </a:p>
        </p:txBody>
      </p:sp>
      <p:sp>
        <p:nvSpPr>
          <p:cNvPr id="3" name="内容占位符 2"/>
          <p:cNvSpPr>
            <a:spLocks noGrp="1"/>
          </p:cNvSpPr>
          <p:nvPr>
            <p:ph sz="quarter" idx="1"/>
          </p:nvPr>
        </p:nvSpPr>
        <p:spPr>
          <a:xfrm>
            <a:off x="612648" y="1878492"/>
            <a:ext cx="8153400" cy="2336326"/>
          </a:xfrm>
        </p:spPr>
        <p:txBody>
          <a:bodyPr>
            <a:noAutofit/>
          </a:bodyPr>
          <a:lstStyle/>
          <a:p>
            <a:pPr>
              <a:spcBef>
                <a:spcPts val="3600"/>
              </a:spcBef>
            </a:pPr>
            <a:r>
              <a:rPr lang="zh-CN" altLang="en-US" sz="3600" b="1" dirty="0" smtClean="0">
                <a:latin typeface="Times New Roman" pitchFamily="18" charset="0"/>
                <a:ea typeface="仿宋" pitchFamily="49" charset="-122"/>
                <a:cs typeface="Times New Roman" pitchFamily="18" charset="0"/>
              </a:rPr>
              <a:t>诱导子图</a:t>
            </a:r>
            <a:r>
              <a:rPr lang="en-US" altLang="zh-CN" sz="3200" dirty="0" smtClean="0">
                <a:latin typeface="Times New Roman" pitchFamily="18" charset="0"/>
                <a:ea typeface="仿宋" pitchFamily="49" charset="-122"/>
                <a:cs typeface="Times New Roman" pitchFamily="18" charset="0"/>
              </a:rPr>
              <a:t>(induced </a:t>
            </a:r>
            <a:r>
              <a:rPr lang="en-US" altLang="zh-CN" sz="3200" dirty="0" err="1" smtClean="0">
                <a:latin typeface="Times New Roman" pitchFamily="18" charset="0"/>
                <a:ea typeface="仿宋" pitchFamily="49" charset="-122"/>
                <a:cs typeface="Times New Roman" pitchFamily="18" charset="0"/>
              </a:rPr>
              <a:t>subgraph</a:t>
            </a:r>
            <a:r>
              <a:rPr lang="en-US" altLang="zh-CN" sz="3200" dirty="0" smtClean="0">
                <a:latin typeface="Times New Roman" pitchFamily="18" charset="0"/>
                <a:ea typeface="仿宋" pitchFamily="49" charset="-122"/>
                <a:cs typeface="Times New Roman" pitchFamily="18" charset="0"/>
              </a:rPr>
              <a:t>)</a:t>
            </a:r>
            <a:r>
              <a:rPr lang="en-US" altLang="zh-CN" sz="2800" dirty="0" smtClean="0">
                <a:latin typeface="Times New Roman" pitchFamily="18" charset="0"/>
                <a:ea typeface="仿宋" pitchFamily="49" charset="-122"/>
                <a:cs typeface="Times New Roman" pitchFamily="18" charset="0"/>
              </a:rPr>
              <a:t/>
            </a:r>
            <a:br>
              <a:rPr lang="en-US" altLang="zh-CN" sz="2800" dirty="0" smtClean="0">
                <a:latin typeface="Times New Roman" pitchFamily="18" charset="0"/>
                <a:ea typeface="仿宋" pitchFamily="49" charset="-122"/>
                <a:cs typeface="Times New Roman" pitchFamily="18" charset="0"/>
              </a:rPr>
            </a:br>
            <a:r>
              <a:rPr lang="en-US" altLang="zh-CN" sz="2800" dirty="0" smtClean="0">
                <a:latin typeface="Times New Roman" pitchFamily="18" charset="0"/>
                <a:ea typeface="仿宋" pitchFamily="49" charset="-122"/>
                <a:cs typeface="Times New Roman" pitchFamily="18" charset="0"/>
              </a:rPr>
              <a:t>   </a:t>
            </a:r>
            <a:r>
              <a:rPr lang="zh-CN" altLang="en-US" sz="3200" b="1" dirty="0" smtClean="0">
                <a:latin typeface="Times New Roman" pitchFamily="18" charset="0"/>
                <a:ea typeface="仿宋" pitchFamily="49" charset="-122"/>
                <a:cs typeface="Times New Roman" pitchFamily="18" charset="0"/>
              </a:rPr>
              <a:t>图</a:t>
            </a:r>
            <a:r>
              <a:rPr lang="zh-CN" altLang="en-US" sz="2800" b="1" dirty="0" smtClean="0">
                <a:latin typeface="Times New Roman" pitchFamily="18" charset="0"/>
                <a:ea typeface="仿宋" pitchFamily="49" charset="-122"/>
                <a:cs typeface="Times New Roman" pitchFamily="18" charset="0"/>
              </a:rPr>
              <a:t> </a:t>
            </a:r>
            <a:endParaRPr lang="en-US" altLang="zh-CN" sz="2800" b="1" dirty="0" smtClean="0">
              <a:latin typeface="Times New Roman" pitchFamily="18" charset="0"/>
              <a:ea typeface="仿宋" pitchFamily="49" charset="-122"/>
              <a:cs typeface="Times New Roman" pitchFamily="18" charset="0"/>
            </a:endParaRPr>
          </a:p>
          <a:p>
            <a:pPr>
              <a:buNone/>
            </a:pPr>
            <a:r>
              <a:rPr lang="en-US" altLang="zh-CN" sz="2800" b="1" dirty="0" smtClean="0">
                <a:latin typeface="Times New Roman" pitchFamily="18" charset="0"/>
                <a:ea typeface="仿宋" pitchFamily="49" charset="-122"/>
                <a:cs typeface="Times New Roman" pitchFamily="18" charset="0"/>
              </a:rPr>
              <a:t>       </a:t>
            </a:r>
          </a:p>
          <a:p>
            <a:pPr>
              <a:buNone/>
            </a:pPr>
            <a:r>
              <a:rPr lang="en-US" altLang="zh-CN" sz="2800" b="1" dirty="0" smtClean="0">
                <a:latin typeface="Times New Roman" pitchFamily="18" charset="0"/>
                <a:ea typeface="仿宋" pitchFamily="49" charset="-122"/>
                <a:cs typeface="Times New Roman" pitchFamily="18" charset="0"/>
              </a:rPr>
              <a:t>      </a:t>
            </a:r>
            <a:r>
              <a:rPr lang="zh-CN" altLang="en-US" sz="3200" b="1" dirty="0" smtClean="0">
                <a:latin typeface="Times New Roman" pitchFamily="18" charset="0"/>
                <a:ea typeface="仿宋" pitchFamily="49" charset="-122"/>
                <a:cs typeface="Times New Roman" pitchFamily="18" charset="0"/>
              </a:rPr>
              <a:t>称为图</a:t>
            </a:r>
            <a:r>
              <a:rPr lang="en-US" altLang="zh-CN" sz="3200" i="1" dirty="0" smtClean="0">
                <a:latin typeface="Times New Roman" pitchFamily="18" charset="0"/>
                <a:ea typeface="仿宋" pitchFamily="49" charset="-122"/>
                <a:cs typeface="Times New Roman" pitchFamily="18" charset="0"/>
              </a:rPr>
              <a:t>G</a:t>
            </a:r>
            <a:r>
              <a:rPr lang="zh-CN" altLang="en-US" sz="3200" b="1" dirty="0" smtClean="0">
                <a:latin typeface="Times New Roman" pitchFamily="18" charset="0"/>
                <a:ea typeface="仿宋" pitchFamily="49" charset="-122"/>
                <a:cs typeface="Times New Roman" pitchFamily="18" charset="0"/>
              </a:rPr>
              <a:t>的诱导子图</a:t>
            </a:r>
            <a:endParaRPr lang="en-US" altLang="zh-CN" sz="3200" b="1" i="1" dirty="0" smtClean="0">
              <a:latin typeface="Times New Roman" pitchFamily="18" charset="0"/>
              <a:ea typeface="仿宋" pitchFamily="49" charset="-122"/>
              <a:cs typeface="Times New Roman" pitchFamily="18" charset="0"/>
            </a:endParaRPr>
          </a:p>
          <a:p>
            <a:pPr>
              <a:buNone/>
            </a:pPr>
            <a:endParaRPr lang="en-US" altLang="zh-CN" sz="2800" b="1" dirty="0" smtClean="0">
              <a:latin typeface="Times New Roman" pitchFamily="18" charset="0"/>
              <a:cs typeface="Times New Roman" pitchFamily="18" charset="0"/>
            </a:endParaRPr>
          </a:p>
          <a:p>
            <a:pPr>
              <a:buNone/>
            </a:pPr>
            <a:endParaRPr lang="en-US" altLang="zh-CN" sz="2800" b="1" i="1" dirty="0" smtClean="0">
              <a:latin typeface="Times New Roman" pitchFamily="18" charset="0"/>
              <a:cs typeface="Times New Roman" pitchFamily="18" charset="0"/>
            </a:endParaRPr>
          </a:p>
          <a:p>
            <a:pPr>
              <a:buNone/>
            </a:pPr>
            <a:r>
              <a:rPr lang="en-US" altLang="zh-CN" sz="2800" b="1" dirty="0" smtClean="0">
                <a:latin typeface="+mn-ea"/>
              </a:rPr>
              <a:t>       </a:t>
            </a:r>
          </a:p>
        </p:txBody>
      </p:sp>
      <p:graphicFrame>
        <p:nvGraphicFramePr>
          <p:cNvPr id="1037" name="Object 13"/>
          <p:cNvGraphicFramePr>
            <a:graphicFrameLocks noChangeAspect="1"/>
          </p:cNvGraphicFramePr>
          <p:nvPr/>
        </p:nvGraphicFramePr>
        <p:xfrm>
          <a:off x="1714480" y="2500306"/>
          <a:ext cx="1687260" cy="500066"/>
        </p:xfrm>
        <a:graphic>
          <a:graphicData uri="http://schemas.openxmlformats.org/presentationml/2006/ole">
            <mc:AlternateContent xmlns:mc="http://schemas.openxmlformats.org/markup-compatibility/2006">
              <mc:Choice xmlns:v="urn:schemas-microsoft-com:vml" Requires="v">
                <p:oleObj spid="_x0000_s1047" name="Equation" r:id="rId4" imgW="685800" imgH="203040" progId="Equation.DSMT4">
                  <p:embed/>
                </p:oleObj>
              </mc:Choice>
              <mc:Fallback>
                <p:oleObj name="Equation" r:id="rId4" imgW="685800" imgH="203040" progId="Equation.DSMT4">
                  <p:embed/>
                  <p:pic>
                    <p:nvPicPr>
                      <p:cNvPr id="0" name="Picture 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14480" y="2500306"/>
                        <a:ext cx="1687260" cy="50006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38" name="Object 14"/>
          <p:cNvGraphicFramePr>
            <a:graphicFrameLocks noChangeAspect="1"/>
          </p:cNvGraphicFramePr>
          <p:nvPr/>
        </p:nvGraphicFramePr>
        <p:xfrm>
          <a:off x="1285851" y="3000372"/>
          <a:ext cx="7643867" cy="472816"/>
        </p:xfrm>
        <a:graphic>
          <a:graphicData uri="http://schemas.openxmlformats.org/presentationml/2006/ole">
            <mc:AlternateContent xmlns:mc="http://schemas.openxmlformats.org/markup-compatibility/2006">
              <mc:Choice xmlns:v="urn:schemas-microsoft-com:vml" Requires="v">
                <p:oleObj spid="_x0000_s1048" name="Equation" r:id="rId6" imgW="3288960" imgH="203040" progId="Equation.DSMT4">
                  <p:embed/>
                </p:oleObj>
              </mc:Choice>
              <mc:Fallback>
                <p:oleObj name="Equation" r:id="rId6" imgW="3288960" imgH="203040" progId="Equation.DSMT4">
                  <p:embed/>
                  <p:pic>
                    <p:nvPicPr>
                      <p:cNvPr id="0" name="Picture 1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85851" y="3000372"/>
                        <a:ext cx="7643867" cy="47281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31" name="直接连接符 30"/>
          <p:cNvCxnSpPr>
            <a:endCxn id="37" idx="0"/>
          </p:cNvCxnSpPr>
          <p:nvPr/>
        </p:nvCxnSpPr>
        <p:spPr>
          <a:xfrm rot="16200000" flipH="1">
            <a:off x="5150130" y="4721510"/>
            <a:ext cx="1275718" cy="425542"/>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rot="16200000" flipH="1">
            <a:off x="6397209" y="4604188"/>
            <a:ext cx="1275718" cy="68351"/>
          </a:xfrm>
          <a:prstGeom prst="line">
            <a:avLst/>
          </a:prstGeom>
          <a:ln w="50800">
            <a:solidFill>
              <a:srgbClr val="FF5050"/>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rot="16200000" flipH="1">
            <a:off x="5793570" y="4168933"/>
            <a:ext cx="1041979" cy="1256293"/>
          </a:xfrm>
          <a:prstGeom prst="line">
            <a:avLst/>
          </a:prstGeom>
          <a:ln w="50800">
            <a:solidFill>
              <a:srgbClr val="FF5050"/>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V="1">
            <a:off x="6000760" y="5429264"/>
            <a:ext cx="1009038" cy="285752"/>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flipV="1">
            <a:off x="5625140" y="4022021"/>
            <a:ext cx="1354235" cy="153042"/>
          </a:xfrm>
          <a:prstGeom prst="line">
            <a:avLst/>
          </a:prstGeom>
          <a:ln w="50800">
            <a:solidFill>
              <a:srgbClr val="FF5050"/>
            </a:solidFill>
          </a:ln>
        </p:spPr>
        <p:style>
          <a:lnRef idx="1">
            <a:schemeClr val="accent1"/>
          </a:lnRef>
          <a:fillRef idx="0">
            <a:schemeClr val="accent1"/>
          </a:fillRef>
          <a:effectRef idx="0">
            <a:schemeClr val="accent1"/>
          </a:effectRef>
          <a:fontRef idx="minor">
            <a:schemeClr val="tx1"/>
          </a:fontRef>
        </p:style>
      </p:cxnSp>
      <p:sp>
        <p:nvSpPr>
          <p:cNvPr id="36" name="椭圆 35"/>
          <p:cNvSpPr/>
          <p:nvPr/>
        </p:nvSpPr>
        <p:spPr>
          <a:xfrm>
            <a:off x="5429256" y="4071942"/>
            <a:ext cx="285752" cy="285752"/>
          </a:xfrm>
          <a:prstGeom prst="ellipse">
            <a:avLst/>
          </a:prstGeom>
          <a:solidFill>
            <a:srgbClr val="FF5050"/>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p:cNvSpPr/>
          <p:nvPr/>
        </p:nvSpPr>
        <p:spPr>
          <a:xfrm>
            <a:off x="5857884" y="5572140"/>
            <a:ext cx="285752" cy="285752"/>
          </a:xfrm>
          <a:prstGeom prst="ellipse">
            <a:avLst/>
          </a:prstGeom>
          <a:solidFill>
            <a:srgbClr val="0070C0"/>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7"/>
          <p:cNvSpPr/>
          <p:nvPr/>
        </p:nvSpPr>
        <p:spPr>
          <a:xfrm>
            <a:off x="6858016" y="3857628"/>
            <a:ext cx="285752" cy="285752"/>
          </a:xfrm>
          <a:prstGeom prst="ellipse">
            <a:avLst/>
          </a:prstGeom>
          <a:solidFill>
            <a:srgbClr val="FF5050"/>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6929454" y="5214950"/>
            <a:ext cx="285752" cy="285752"/>
          </a:xfrm>
          <a:prstGeom prst="ellipse">
            <a:avLst/>
          </a:prstGeom>
          <a:solidFill>
            <a:srgbClr val="FF5050"/>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000" dirty="0" err="1" smtClean="0">
                <a:latin typeface="Constantia" pitchFamily="18" charset="0"/>
                <a:ea typeface="华文行楷" pitchFamily="2" charset="-122"/>
                <a:cs typeface="Times New Roman" pitchFamily="18" charset="0"/>
              </a:rPr>
              <a:t>LexBFS</a:t>
            </a:r>
            <a:r>
              <a:rPr lang="zh-CN" altLang="en-US" sz="4000" dirty="0" smtClean="0">
                <a:latin typeface="华文行楷" pitchFamily="2" charset="-122"/>
                <a:ea typeface="华文行楷" pitchFamily="2" charset="-122"/>
              </a:rPr>
              <a:t>算法</a:t>
            </a:r>
            <a:endParaRPr lang="zh-CN" altLang="en-US" sz="4000" dirty="0">
              <a:latin typeface="华文行楷" pitchFamily="2" charset="-122"/>
              <a:ea typeface="华文行楷" pitchFamily="2" charset="-122"/>
            </a:endParaRPr>
          </a:p>
        </p:txBody>
      </p:sp>
      <p:sp>
        <p:nvSpPr>
          <p:cNvPr id="6" name="Oval 4"/>
          <p:cNvSpPr>
            <a:spLocks noChangeArrowheads="1"/>
          </p:cNvSpPr>
          <p:nvPr/>
        </p:nvSpPr>
        <p:spPr bwMode="auto">
          <a:xfrm>
            <a:off x="7548560" y="3853870"/>
            <a:ext cx="488467" cy="507385"/>
          </a:xfrm>
          <a:prstGeom prst="ellipse">
            <a:avLst/>
          </a:prstGeom>
          <a:solidFill>
            <a:srgbClr val="0070C0"/>
          </a:solidFill>
          <a:ln w="38100">
            <a:solidFill>
              <a:schemeClr val="accent1"/>
            </a:solidFill>
            <a:round/>
            <a:headEnd/>
            <a:tailEnd/>
          </a:ln>
          <a:effectLst/>
        </p:spPr>
        <p:txBody>
          <a:bodyPr wrap="none" anchor="ctr"/>
          <a:lstStyle/>
          <a:p>
            <a:pPr algn="ctr"/>
            <a:r>
              <a:rPr lang="en-US" altLang="ko-KR" sz="2800" i="1" dirty="0" err="1">
                <a:latin typeface="Times New Roman" charset="0"/>
              </a:rPr>
              <a:t>v</a:t>
            </a:r>
            <a:r>
              <a:rPr lang="en-US" altLang="ko-KR" sz="2800" i="1" baseline="-25000" dirty="0" err="1">
                <a:latin typeface="Times New Roman" charset="0"/>
              </a:rPr>
              <a:t>n</a:t>
            </a:r>
            <a:endParaRPr lang="en-US" altLang="zh-TW" sz="2800" i="1" baseline="-25000" dirty="0">
              <a:latin typeface="Times New Roman" charset="0"/>
            </a:endParaRPr>
          </a:p>
        </p:txBody>
      </p:sp>
      <p:sp>
        <p:nvSpPr>
          <p:cNvPr id="7" name="AutoShape 5"/>
          <p:cNvSpPr>
            <a:spLocks noChangeArrowheads="1"/>
          </p:cNvSpPr>
          <p:nvPr/>
        </p:nvSpPr>
        <p:spPr bwMode="auto">
          <a:xfrm>
            <a:off x="1004205" y="3913562"/>
            <a:ext cx="3003315" cy="486065"/>
          </a:xfrm>
          <a:prstGeom prst="roundRect">
            <a:avLst>
              <a:gd name="adj" fmla="val 16667"/>
            </a:avLst>
          </a:prstGeom>
          <a:noFill/>
          <a:ln w="38100">
            <a:solidFill>
              <a:schemeClr val="accent1"/>
            </a:solidFill>
            <a:round/>
            <a:headEnd/>
            <a:tailEnd/>
          </a:ln>
          <a:effectLst/>
        </p:spPr>
        <p:txBody>
          <a:bodyPr wrap="none" anchor="ctr"/>
          <a:lstStyle/>
          <a:p>
            <a:endParaRPr lang="zh-CN" altLang="en-US"/>
          </a:p>
        </p:txBody>
      </p:sp>
      <p:sp>
        <p:nvSpPr>
          <p:cNvPr id="8" name="AutoShape 6"/>
          <p:cNvSpPr>
            <a:spLocks noChangeArrowheads="1"/>
          </p:cNvSpPr>
          <p:nvPr/>
        </p:nvSpPr>
        <p:spPr bwMode="auto">
          <a:xfrm>
            <a:off x="4122454" y="3899350"/>
            <a:ext cx="3322119" cy="486065"/>
          </a:xfrm>
          <a:prstGeom prst="roundRect">
            <a:avLst>
              <a:gd name="adj" fmla="val 16667"/>
            </a:avLst>
          </a:prstGeom>
          <a:solidFill>
            <a:srgbClr val="0070C0"/>
          </a:solidFill>
          <a:ln w="38100">
            <a:solidFill>
              <a:schemeClr val="accent1"/>
            </a:solidFill>
            <a:round/>
            <a:headEnd/>
            <a:tailEnd/>
          </a:ln>
          <a:effectLst/>
        </p:spPr>
        <p:txBody>
          <a:bodyPr wrap="none" anchor="ctr"/>
          <a:lstStyle/>
          <a:p>
            <a:endParaRPr lang="zh-CN" altLang="en-US"/>
          </a:p>
        </p:txBody>
      </p:sp>
      <p:sp>
        <p:nvSpPr>
          <p:cNvPr id="9" name="Oval 7"/>
          <p:cNvSpPr>
            <a:spLocks noChangeArrowheads="1"/>
          </p:cNvSpPr>
          <p:nvPr/>
        </p:nvSpPr>
        <p:spPr bwMode="auto">
          <a:xfrm>
            <a:off x="6980735" y="4554544"/>
            <a:ext cx="488466" cy="507384"/>
          </a:xfrm>
          <a:prstGeom prst="ellipse">
            <a:avLst/>
          </a:prstGeom>
          <a:solidFill>
            <a:srgbClr val="92D050"/>
          </a:solidFill>
          <a:ln w="38100">
            <a:solidFill>
              <a:schemeClr val="accent1"/>
            </a:solidFill>
            <a:round/>
            <a:headEnd/>
            <a:tailEnd/>
          </a:ln>
          <a:effectLst/>
        </p:spPr>
        <p:txBody>
          <a:bodyPr wrap="none" anchor="ctr"/>
          <a:lstStyle/>
          <a:p>
            <a:pPr algn="ctr"/>
            <a:r>
              <a:rPr lang="en-US" altLang="zh-TW" sz="2800" i="1" dirty="0">
                <a:latin typeface="Times New Roman" charset="0"/>
              </a:rPr>
              <a:t>v</a:t>
            </a:r>
            <a:r>
              <a:rPr lang="en-US" altLang="ko-KR" sz="2800" i="1" baseline="-25000" dirty="0">
                <a:latin typeface="Times New Roman" charset="0"/>
              </a:rPr>
              <a:t>n</a:t>
            </a:r>
            <a:r>
              <a:rPr lang="en-US" altLang="zh-TW" sz="2800" i="1" baseline="-25000" dirty="0">
                <a:latin typeface="Times New Roman" charset="0"/>
              </a:rPr>
              <a:t>-</a:t>
            </a:r>
            <a:r>
              <a:rPr lang="en-US" altLang="zh-TW" sz="2800" baseline="-25000" dirty="0">
                <a:latin typeface="Times New Roman" charset="0"/>
              </a:rPr>
              <a:t>1</a:t>
            </a:r>
          </a:p>
        </p:txBody>
      </p:sp>
      <p:sp>
        <p:nvSpPr>
          <p:cNvPr id="10" name="Oval 8"/>
          <p:cNvSpPr>
            <a:spLocks noChangeArrowheads="1"/>
          </p:cNvSpPr>
          <p:nvPr/>
        </p:nvSpPr>
        <p:spPr bwMode="auto">
          <a:xfrm>
            <a:off x="7566347" y="4554544"/>
            <a:ext cx="488466" cy="507384"/>
          </a:xfrm>
          <a:prstGeom prst="ellipse">
            <a:avLst/>
          </a:prstGeom>
          <a:solidFill>
            <a:srgbClr val="0070C0"/>
          </a:solidFill>
          <a:ln w="38100">
            <a:solidFill>
              <a:schemeClr val="accent1"/>
            </a:solidFill>
            <a:round/>
            <a:headEnd/>
            <a:tailEnd/>
          </a:ln>
          <a:effectLst/>
        </p:spPr>
        <p:txBody>
          <a:bodyPr wrap="none" anchor="ctr"/>
          <a:lstStyle/>
          <a:p>
            <a:pPr algn="ctr"/>
            <a:r>
              <a:rPr lang="en-US" altLang="ko-KR" sz="2800" i="1" dirty="0" err="1">
                <a:latin typeface="Times New Roman" charset="0"/>
              </a:rPr>
              <a:t>v</a:t>
            </a:r>
            <a:r>
              <a:rPr lang="en-US" altLang="ko-KR" sz="2800" i="1" baseline="-25000" dirty="0" err="1">
                <a:latin typeface="Times New Roman" charset="0"/>
              </a:rPr>
              <a:t>n</a:t>
            </a:r>
            <a:endParaRPr lang="en-US" altLang="zh-TW" sz="2800" i="1" baseline="-25000" dirty="0">
              <a:latin typeface="Times New Roman" charset="0"/>
            </a:endParaRPr>
          </a:p>
        </p:txBody>
      </p:sp>
      <p:sp>
        <p:nvSpPr>
          <p:cNvPr id="15" name="AutoShape 13"/>
          <p:cNvSpPr>
            <a:spLocks noChangeArrowheads="1"/>
          </p:cNvSpPr>
          <p:nvPr/>
        </p:nvSpPr>
        <p:spPr bwMode="auto">
          <a:xfrm>
            <a:off x="1000100" y="3143248"/>
            <a:ext cx="7083447" cy="486065"/>
          </a:xfrm>
          <a:prstGeom prst="roundRect">
            <a:avLst>
              <a:gd name="adj" fmla="val 16667"/>
            </a:avLst>
          </a:prstGeom>
          <a:noFill/>
          <a:ln w="38100">
            <a:solidFill>
              <a:schemeClr val="accent1"/>
            </a:solidFill>
            <a:round/>
            <a:headEnd/>
            <a:tailEnd/>
          </a:ln>
          <a:effectLst/>
        </p:spPr>
        <p:txBody>
          <a:bodyPr wrap="none" anchor="ctr"/>
          <a:lstStyle/>
          <a:p>
            <a:endParaRPr lang="zh-CN" altLang="en-US"/>
          </a:p>
        </p:txBody>
      </p:sp>
      <p:sp>
        <p:nvSpPr>
          <p:cNvPr id="16" name="TextBox 15"/>
          <p:cNvSpPr txBox="1"/>
          <p:nvPr/>
        </p:nvSpPr>
        <p:spPr>
          <a:xfrm>
            <a:off x="500034" y="1785926"/>
            <a:ext cx="7929618" cy="954107"/>
          </a:xfrm>
          <a:prstGeom prst="rect">
            <a:avLst/>
          </a:prstGeom>
          <a:noFill/>
        </p:spPr>
        <p:txBody>
          <a:bodyPr wrap="square" rtlCol="0">
            <a:spAutoFit/>
          </a:bodyPr>
          <a:lstStyle/>
          <a:p>
            <a:r>
              <a:rPr lang="en-US" altLang="zh-CN" sz="2800" dirty="0" err="1" smtClean="0">
                <a:latin typeface="Times New Roman" pitchFamily="18" charset="0"/>
                <a:ea typeface="仿宋" pitchFamily="49" charset="-122"/>
                <a:cs typeface="Times New Roman" pitchFamily="18" charset="0"/>
              </a:rPr>
              <a:t>LexBFS</a:t>
            </a:r>
            <a:r>
              <a:rPr lang="zh-CN" altLang="en-US" sz="2800" b="1" dirty="0" smtClean="0">
                <a:latin typeface="Times New Roman" pitchFamily="18" charset="0"/>
                <a:ea typeface="仿宋" pitchFamily="49" charset="-122"/>
                <a:cs typeface="Times New Roman" pitchFamily="18" charset="0"/>
              </a:rPr>
              <a:t>与</a:t>
            </a:r>
            <a:r>
              <a:rPr lang="en-US" altLang="zh-CN" sz="2800" dirty="0" smtClean="0">
                <a:latin typeface="Times New Roman" pitchFamily="18" charset="0"/>
                <a:ea typeface="仿宋" pitchFamily="49" charset="-122"/>
                <a:cs typeface="Times New Roman" pitchFamily="18" charset="0"/>
              </a:rPr>
              <a:t>BFS</a:t>
            </a:r>
            <a:r>
              <a:rPr lang="zh-CN" altLang="en-US" sz="2800" b="1" dirty="0" smtClean="0">
                <a:latin typeface="Times New Roman" pitchFamily="18" charset="0"/>
                <a:ea typeface="仿宋" pitchFamily="49" charset="-122"/>
                <a:cs typeface="Times New Roman" pitchFamily="18" charset="0"/>
              </a:rPr>
              <a:t>不同在于每次扩展的节点加了特殊的顺序。</a:t>
            </a:r>
            <a:endParaRPr lang="zh-CN" altLang="en-US" sz="2800" b="1" dirty="0">
              <a:latin typeface="Times New Roman" pitchFamily="18" charset="0"/>
              <a:ea typeface="仿宋" pitchFamily="49" charset="-122"/>
              <a:cs typeface="Times New Roman" pitchFamily="18" charset="0"/>
            </a:endParaRPr>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000" dirty="0" err="1" smtClean="0">
                <a:latin typeface="Constantia" pitchFamily="18" charset="0"/>
                <a:ea typeface="华文行楷" pitchFamily="2" charset="-122"/>
                <a:cs typeface="Times New Roman" pitchFamily="18" charset="0"/>
              </a:rPr>
              <a:t>LexBFS</a:t>
            </a:r>
            <a:r>
              <a:rPr lang="zh-CN" altLang="en-US" sz="4000" dirty="0" smtClean="0">
                <a:latin typeface="华文行楷" pitchFamily="2" charset="-122"/>
                <a:ea typeface="华文行楷" pitchFamily="2" charset="-122"/>
              </a:rPr>
              <a:t>算法</a:t>
            </a:r>
            <a:endParaRPr lang="zh-CN" altLang="en-US" sz="4000" dirty="0">
              <a:latin typeface="华文行楷" pitchFamily="2" charset="-122"/>
              <a:ea typeface="华文行楷" pitchFamily="2" charset="-122"/>
            </a:endParaRPr>
          </a:p>
        </p:txBody>
      </p:sp>
      <p:sp>
        <p:nvSpPr>
          <p:cNvPr id="6" name="Oval 4"/>
          <p:cNvSpPr>
            <a:spLocks noChangeArrowheads="1"/>
          </p:cNvSpPr>
          <p:nvPr/>
        </p:nvSpPr>
        <p:spPr bwMode="auto">
          <a:xfrm>
            <a:off x="7548560" y="3853870"/>
            <a:ext cx="488467" cy="507385"/>
          </a:xfrm>
          <a:prstGeom prst="ellipse">
            <a:avLst/>
          </a:prstGeom>
          <a:solidFill>
            <a:srgbClr val="0070C0"/>
          </a:solidFill>
          <a:ln w="38100">
            <a:solidFill>
              <a:schemeClr val="accent1"/>
            </a:solidFill>
            <a:round/>
            <a:headEnd/>
            <a:tailEnd/>
          </a:ln>
          <a:effectLst/>
        </p:spPr>
        <p:txBody>
          <a:bodyPr wrap="none" anchor="ctr"/>
          <a:lstStyle/>
          <a:p>
            <a:pPr algn="ctr"/>
            <a:r>
              <a:rPr lang="en-US" altLang="ko-KR" sz="2800" i="1" dirty="0" err="1">
                <a:latin typeface="Times New Roman" charset="0"/>
              </a:rPr>
              <a:t>v</a:t>
            </a:r>
            <a:r>
              <a:rPr lang="en-US" altLang="ko-KR" sz="2800" i="1" baseline="-25000" dirty="0" err="1">
                <a:latin typeface="Times New Roman" charset="0"/>
              </a:rPr>
              <a:t>n</a:t>
            </a:r>
            <a:endParaRPr lang="en-US" altLang="zh-TW" sz="2800" i="1" baseline="-25000" dirty="0">
              <a:latin typeface="Times New Roman" charset="0"/>
            </a:endParaRPr>
          </a:p>
        </p:txBody>
      </p:sp>
      <p:sp>
        <p:nvSpPr>
          <p:cNvPr id="7" name="AutoShape 5"/>
          <p:cNvSpPr>
            <a:spLocks noChangeArrowheads="1"/>
          </p:cNvSpPr>
          <p:nvPr/>
        </p:nvSpPr>
        <p:spPr bwMode="auto">
          <a:xfrm>
            <a:off x="1004205" y="3913562"/>
            <a:ext cx="3003315" cy="486065"/>
          </a:xfrm>
          <a:prstGeom prst="roundRect">
            <a:avLst>
              <a:gd name="adj" fmla="val 16667"/>
            </a:avLst>
          </a:prstGeom>
          <a:noFill/>
          <a:ln w="38100">
            <a:solidFill>
              <a:schemeClr val="accent1"/>
            </a:solidFill>
            <a:round/>
            <a:headEnd/>
            <a:tailEnd/>
          </a:ln>
          <a:effectLst/>
        </p:spPr>
        <p:txBody>
          <a:bodyPr wrap="none" anchor="ctr"/>
          <a:lstStyle/>
          <a:p>
            <a:endParaRPr lang="zh-CN" altLang="en-US"/>
          </a:p>
        </p:txBody>
      </p:sp>
      <p:sp>
        <p:nvSpPr>
          <p:cNvPr id="8" name="AutoShape 6"/>
          <p:cNvSpPr>
            <a:spLocks noChangeArrowheads="1"/>
          </p:cNvSpPr>
          <p:nvPr/>
        </p:nvSpPr>
        <p:spPr bwMode="auto">
          <a:xfrm>
            <a:off x="4122454" y="3899350"/>
            <a:ext cx="3322119" cy="486065"/>
          </a:xfrm>
          <a:prstGeom prst="roundRect">
            <a:avLst>
              <a:gd name="adj" fmla="val 16667"/>
            </a:avLst>
          </a:prstGeom>
          <a:solidFill>
            <a:srgbClr val="0070C0"/>
          </a:solidFill>
          <a:ln w="38100">
            <a:solidFill>
              <a:schemeClr val="accent1"/>
            </a:solidFill>
            <a:round/>
            <a:headEnd/>
            <a:tailEnd/>
          </a:ln>
          <a:effectLst/>
        </p:spPr>
        <p:txBody>
          <a:bodyPr wrap="none" anchor="ctr"/>
          <a:lstStyle/>
          <a:p>
            <a:endParaRPr lang="zh-CN" altLang="en-US"/>
          </a:p>
        </p:txBody>
      </p:sp>
      <p:sp>
        <p:nvSpPr>
          <p:cNvPr id="9" name="Oval 7"/>
          <p:cNvSpPr>
            <a:spLocks noChangeArrowheads="1"/>
          </p:cNvSpPr>
          <p:nvPr/>
        </p:nvSpPr>
        <p:spPr bwMode="auto">
          <a:xfrm>
            <a:off x="6980735" y="4554544"/>
            <a:ext cx="488466" cy="507384"/>
          </a:xfrm>
          <a:prstGeom prst="ellipse">
            <a:avLst/>
          </a:prstGeom>
          <a:solidFill>
            <a:srgbClr val="92D050"/>
          </a:solidFill>
          <a:ln w="38100">
            <a:solidFill>
              <a:schemeClr val="accent1"/>
            </a:solidFill>
            <a:round/>
            <a:headEnd/>
            <a:tailEnd/>
          </a:ln>
          <a:effectLst/>
        </p:spPr>
        <p:txBody>
          <a:bodyPr wrap="none" anchor="ctr"/>
          <a:lstStyle/>
          <a:p>
            <a:pPr algn="ctr"/>
            <a:r>
              <a:rPr lang="en-US" altLang="zh-TW" sz="2800" i="1" dirty="0">
                <a:latin typeface="Times New Roman" charset="0"/>
              </a:rPr>
              <a:t>v</a:t>
            </a:r>
            <a:r>
              <a:rPr lang="en-US" altLang="ko-KR" sz="2800" i="1" baseline="-25000" dirty="0">
                <a:latin typeface="Times New Roman" charset="0"/>
              </a:rPr>
              <a:t>n</a:t>
            </a:r>
            <a:r>
              <a:rPr lang="en-US" altLang="zh-TW" sz="2800" i="1" baseline="-25000" dirty="0">
                <a:latin typeface="Times New Roman" charset="0"/>
              </a:rPr>
              <a:t>-</a:t>
            </a:r>
            <a:r>
              <a:rPr lang="en-US" altLang="zh-TW" sz="2800" baseline="-25000" dirty="0">
                <a:latin typeface="Times New Roman" charset="0"/>
              </a:rPr>
              <a:t>1</a:t>
            </a:r>
          </a:p>
        </p:txBody>
      </p:sp>
      <p:sp>
        <p:nvSpPr>
          <p:cNvPr id="10" name="Oval 8"/>
          <p:cNvSpPr>
            <a:spLocks noChangeArrowheads="1"/>
          </p:cNvSpPr>
          <p:nvPr/>
        </p:nvSpPr>
        <p:spPr bwMode="auto">
          <a:xfrm>
            <a:off x="7566347" y="4554544"/>
            <a:ext cx="488466" cy="507384"/>
          </a:xfrm>
          <a:prstGeom prst="ellipse">
            <a:avLst/>
          </a:prstGeom>
          <a:solidFill>
            <a:srgbClr val="0070C0"/>
          </a:solidFill>
          <a:ln w="38100">
            <a:solidFill>
              <a:schemeClr val="accent1"/>
            </a:solidFill>
            <a:round/>
            <a:headEnd/>
            <a:tailEnd/>
          </a:ln>
          <a:effectLst/>
        </p:spPr>
        <p:txBody>
          <a:bodyPr wrap="none" anchor="ctr"/>
          <a:lstStyle/>
          <a:p>
            <a:pPr algn="ctr"/>
            <a:r>
              <a:rPr lang="en-US" altLang="ko-KR" sz="2800" i="1" dirty="0" err="1">
                <a:latin typeface="Times New Roman" charset="0"/>
              </a:rPr>
              <a:t>v</a:t>
            </a:r>
            <a:r>
              <a:rPr lang="en-US" altLang="ko-KR" sz="2800" i="1" baseline="-25000" dirty="0" err="1">
                <a:latin typeface="Times New Roman" charset="0"/>
              </a:rPr>
              <a:t>n</a:t>
            </a:r>
            <a:endParaRPr lang="en-US" altLang="zh-TW" sz="2800" i="1" baseline="-25000" dirty="0">
              <a:latin typeface="Times New Roman" charset="0"/>
            </a:endParaRPr>
          </a:p>
        </p:txBody>
      </p:sp>
      <p:sp>
        <p:nvSpPr>
          <p:cNvPr id="11" name="AutoShape 9"/>
          <p:cNvSpPr>
            <a:spLocks noChangeArrowheads="1"/>
          </p:cNvSpPr>
          <p:nvPr/>
        </p:nvSpPr>
        <p:spPr bwMode="auto">
          <a:xfrm>
            <a:off x="1011046" y="4607129"/>
            <a:ext cx="3003316" cy="486065"/>
          </a:xfrm>
          <a:prstGeom prst="roundRect">
            <a:avLst>
              <a:gd name="adj" fmla="val 16667"/>
            </a:avLst>
          </a:prstGeom>
          <a:noFill/>
          <a:ln w="38100">
            <a:solidFill>
              <a:schemeClr val="accent1"/>
            </a:solidFill>
            <a:round/>
            <a:headEnd/>
            <a:tailEnd/>
          </a:ln>
          <a:effectLst/>
        </p:spPr>
        <p:txBody>
          <a:bodyPr wrap="none" anchor="ctr"/>
          <a:lstStyle/>
          <a:p>
            <a:endParaRPr lang="zh-CN" altLang="en-US"/>
          </a:p>
        </p:txBody>
      </p:sp>
      <p:sp>
        <p:nvSpPr>
          <p:cNvPr id="12" name="AutoShape 10"/>
          <p:cNvSpPr>
            <a:spLocks noChangeArrowheads="1"/>
          </p:cNvSpPr>
          <p:nvPr/>
        </p:nvSpPr>
        <p:spPr bwMode="auto">
          <a:xfrm>
            <a:off x="4138873" y="4611394"/>
            <a:ext cx="2743348" cy="486065"/>
          </a:xfrm>
          <a:prstGeom prst="roundRect">
            <a:avLst>
              <a:gd name="adj" fmla="val 16667"/>
            </a:avLst>
          </a:prstGeom>
          <a:solidFill>
            <a:srgbClr val="0070C0"/>
          </a:solidFill>
          <a:ln w="38100">
            <a:solidFill>
              <a:schemeClr val="accent1"/>
            </a:solidFill>
            <a:round/>
            <a:headEnd/>
            <a:tailEnd/>
          </a:ln>
          <a:effectLst/>
        </p:spPr>
        <p:txBody>
          <a:bodyPr wrap="none" anchor="ctr"/>
          <a:lstStyle/>
          <a:p>
            <a:endParaRPr lang="zh-CN" altLang="en-US"/>
          </a:p>
        </p:txBody>
      </p:sp>
      <p:sp>
        <p:nvSpPr>
          <p:cNvPr id="13" name="AutoShape 11"/>
          <p:cNvSpPr>
            <a:spLocks noChangeArrowheads="1"/>
          </p:cNvSpPr>
          <p:nvPr/>
        </p:nvSpPr>
        <p:spPr bwMode="auto">
          <a:xfrm>
            <a:off x="2442239" y="4609972"/>
            <a:ext cx="1576228" cy="486065"/>
          </a:xfrm>
          <a:prstGeom prst="roundRect">
            <a:avLst>
              <a:gd name="adj" fmla="val 16667"/>
            </a:avLst>
          </a:prstGeom>
          <a:solidFill>
            <a:srgbClr val="92D050"/>
          </a:solidFill>
          <a:ln w="38100">
            <a:solidFill>
              <a:schemeClr val="accent1"/>
            </a:solidFill>
            <a:round/>
            <a:headEnd/>
            <a:tailEnd/>
          </a:ln>
          <a:effectLst/>
        </p:spPr>
        <p:txBody>
          <a:bodyPr wrap="none" anchor="ctr"/>
          <a:lstStyle/>
          <a:p>
            <a:endParaRPr lang="zh-CN" altLang="en-US"/>
          </a:p>
        </p:txBody>
      </p:sp>
      <p:sp>
        <p:nvSpPr>
          <p:cNvPr id="14" name="AutoShape 12"/>
          <p:cNvSpPr>
            <a:spLocks noChangeArrowheads="1"/>
          </p:cNvSpPr>
          <p:nvPr/>
        </p:nvSpPr>
        <p:spPr bwMode="auto">
          <a:xfrm>
            <a:off x="5301888" y="4607129"/>
            <a:ext cx="1576228" cy="486065"/>
          </a:xfrm>
          <a:prstGeom prst="roundRect">
            <a:avLst>
              <a:gd name="adj" fmla="val 16667"/>
            </a:avLst>
          </a:prstGeom>
          <a:solidFill>
            <a:srgbClr val="92D050"/>
          </a:solidFill>
          <a:ln w="38100">
            <a:solidFill>
              <a:schemeClr val="accent1"/>
            </a:solidFill>
            <a:round/>
            <a:headEnd/>
            <a:tailEnd/>
          </a:ln>
          <a:effectLst/>
        </p:spPr>
        <p:txBody>
          <a:bodyPr wrap="none" anchor="ctr"/>
          <a:lstStyle/>
          <a:p>
            <a:endParaRPr lang="zh-CN" altLang="en-US"/>
          </a:p>
        </p:txBody>
      </p:sp>
      <p:sp>
        <p:nvSpPr>
          <p:cNvPr id="15" name="AutoShape 13"/>
          <p:cNvSpPr>
            <a:spLocks noChangeArrowheads="1"/>
          </p:cNvSpPr>
          <p:nvPr/>
        </p:nvSpPr>
        <p:spPr bwMode="auto">
          <a:xfrm>
            <a:off x="1000100" y="3143248"/>
            <a:ext cx="7083447" cy="486065"/>
          </a:xfrm>
          <a:prstGeom prst="roundRect">
            <a:avLst>
              <a:gd name="adj" fmla="val 16667"/>
            </a:avLst>
          </a:prstGeom>
          <a:noFill/>
          <a:ln w="38100">
            <a:solidFill>
              <a:schemeClr val="accent1"/>
            </a:solidFill>
            <a:round/>
            <a:headEnd/>
            <a:tailEnd/>
          </a:ln>
          <a:effectLst/>
        </p:spPr>
        <p:txBody>
          <a:bodyPr wrap="none" anchor="ctr"/>
          <a:lstStyle/>
          <a:p>
            <a:endParaRPr lang="zh-CN" altLang="en-US"/>
          </a:p>
        </p:txBody>
      </p:sp>
      <p:sp>
        <p:nvSpPr>
          <p:cNvPr id="16" name="TextBox 15"/>
          <p:cNvSpPr txBox="1"/>
          <p:nvPr/>
        </p:nvSpPr>
        <p:spPr>
          <a:xfrm>
            <a:off x="500034" y="1785926"/>
            <a:ext cx="7929618" cy="954107"/>
          </a:xfrm>
          <a:prstGeom prst="rect">
            <a:avLst/>
          </a:prstGeom>
          <a:noFill/>
        </p:spPr>
        <p:txBody>
          <a:bodyPr wrap="square" rtlCol="0">
            <a:spAutoFit/>
          </a:bodyPr>
          <a:lstStyle/>
          <a:p>
            <a:r>
              <a:rPr lang="en-US" altLang="zh-CN" sz="2800" dirty="0" err="1" smtClean="0">
                <a:latin typeface="Times New Roman" pitchFamily="18" charset="0"/>
                <a:ea typeface="仿宋" pitchFamily="49" charset="-122"/>
                <a:cs typeface="Times New Roman" pitchFamily="18" charset="0"/>
              </a:rPr>
              <a:t>LexBFS</a:t>
            </a:r>
            <a:r>
              <a:rPr lang="zh-CN" altLang="en-US" sz="2800" b="1" dirty="0" smtClean="0">
                <a:latin typeface="Times New Roman" pitchFamily="18" charset="0"/>
                <a:ea typeface="仿宋" pitchFamily="49" charset="-122"/>
                <a:cs typeface="Times New Roman" pitchFamily="18" charset="0"/>
              </a:rPr>
              <a:t>与</a:t>
            </a:r>
            <a:r>
              <a:rPr lang="en-US" altLang="zh-CN" sz="2800" dirty="0" smtClean="0">
                <a:latin typeface="Times New Roman" pitchFamily="18" charset="0"/>
                <a:ea typeface="仿宋" pitchFamily="49" charset="-122"/>
                <a:cs typeface="Times New Roman" pitchFamily="18" charset="0"/>
              </a:rPr>
              <a:t>BFS</a:t>
            </a:r>
            <a:r>
              <a:rPr lang="zh-CN" altLang="en-US" sz="2800" b="1" dirty="0" smtClean="0">
                <a:latin typeface="Times New Roman" pitchFamily="18" charset="0"/>
                <a:ea typeface="仿宋" pitchFamily="49" charset="-122"/>
                <a:cs typeface="Times New Roman" pitchFamily="18" charset="0"/>
              </a:rPr>
              <a:t>不同在于每次扩展的节点加了特殊的顺序。</a:t>
            </a:r>
            <a:endParaRPr lang="zh-CN" altLang="en-US" sz="2800" b="1" dirty="0">
              <a:latin typeface="Times New Roman" pitchFamily="18" charset="0"/>
              <a:ea typeface="仿宋" pitchFamily="49" charset="-122"/>
              <a:cs typeface="Times New Roman" pitchFamily="18" charset="0"/>
            </a:endParaRPr>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000" dirty="0" err="1" smtClean="0">
                <a:latin typeface="Constantia" pitchFamily="18" charset="0"/>
                <a:ea typeface="华文行楷" pitchFamily="2" charset="-122"/>
                <a:cs typeface="Times New Roman" pitchFamily="18" charset="0"/>
              </a:rPr>
              <a:t>LexBFS</a:t>
            </a:r>
            <a:r>
              <a:rPr lang="zh-CN" altLang="en-US" sz="4000" dirty="0" smtClean="0">
                <a:latin typeface="华文行楷" pitchFamily="2" charset="-122"/>
                <a:ea typeface="华文行楷" pitchFamily="2" charset="-122"/>
              </a:rPr>
              <a:t>算法</a:t>
            </a:r>
            <a:endParaRPr lang="zh-CN" altLang="en-US" sz="4000" dirty="0">
              <a:latin typeface="华文行楷" pitchFamily="2" charset="-122"/>
              <a:ea typeface="华文行楷" pitchFamily="2" charset="-122"/>
            </a:endParaRPr>
          </a:p>
        </p:txBody>
      </p:sp>
      <p:sp>
        <p:nvSpPr>
          <p:cNvPr id="6" name="内容占位符 5"/>
          <p:cNvSpPr>
            <a:spLocks noGrp="1"/>
          </p:cNvSpPr>
          <p:nvPr>
            <p:ph sz="quarter" idx="1"/>
          </p:nvPr>
        </p:nvSpPr>
        <p:spPr>
          <a:xfrm>
            <a:off x="500034" y="1857364"/>
            <a:ext cx="8153400" cy="1000132"/>
          </a:xfrm>
        </p:spPr>
        <p:txBody>
          <a:bodyPr>
            <a:normAutofit/>
          </a:bodyPr>
          <a:lstStyle/>
          <a:p>
            <a:r>
              <a:rPr lang="zh-CN" altLang="en-US" sz="3600" b="1" dirty="0" smtClean="0">
                <a:latin typeface="仿宋" pitchFamily="49" charset="-122"/>
                <a:ea typeface="仿宋" pitchFamily="49" charset="-122"/>
                <a:cs typeface="Times New Roman" pitchFamily="18" charset="0"/>
              </a:rPr>
              <a:t>算法实现</a:t>
            </a:r>
            <a:endParaRPr lang="en-US" altLang="zh-CN" sz="2800" i="1" dirty="0" smtClean="0">
              <a:latin typeface="仿宋" pitchFamily="49" charset="-122"/>
              <a:ea typeface="仿宋" pitchFamily="49" charset="-122"/>
              <a:cs typeface="Times New Roman" pitchFamily="18" charset="0"/>
            </a:endParaRPr>
          </a:p>
          <a:p>
            <a:pPr>
              <a:buNone/>
            </a:pPr>
            <a:endParaRPr lang="zh-CN" altLang="en-US" dirty="0">
              <a:latin typeface="Times New Roman" pitchFamily="18" charset="0"/>
              <a:cs typeface="Times New Roman" pitchFamily="18" charset="0"/>
            </a:endParaRPr>
          </a:p>
        </p:txBody>
      </p:sp>
      <p:sp>
        <p:nvSpPr>
          <p:cNvPr id="22" name="TextBox 21"/>
          <p:cNvSpPr txBox="1"/>
          <p:nvPr/>
        </p:nvSpPr>
        <p:spPr>
          <a:xfrm>
            <a:off x="2751472" y="1714488"/>
            <a:ext cx="785818" cy="1107996"/>
          </a:xfrm>
          <a:prstGeom prst="rect">
            <a:avLst/>
          </a:prstGeom>
          <a:noFill/>
        </p:spPr>
        <p:txBody>
          <a:bodyPr wrap="square" rtlCol="0">
            <a:spAutoFit/>
          </a:bodyPr>
          <a:lstStyle/>
          <a:p>
            <a:r>
              <a:rPr lang="en-US" altLang="zh-CN" sz="6600" dirty="0" smtClean="0">
                <a:solidFill>
                  <a:srgbClr val="FF5050"/>
                </a:solidFill>
                <a:latin typeface="Goudy Stout" pitchFamily="18" charset="0"/>
                <a:cs typeface="Times New Roman" pitchFamily="18" charset="0"/>
              </a:rPr>
              <a:t>?</a:t>
            </a:r>
            <a:endParaRPr lang="zh-CN" altLang="en-US" sz="6600" dirty="0">
              <a:solidFill>
                <a:srgbClr val="FF5050"/>
              </a:solidFill>
              <a:latin typeface="Goudy Stout" pitchFamily="18" charset="0"/>
              <a:cs typeface="Times New Roman" pitchFamily="18" charset="0"/>
            </a:endParaRPr>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000" dirty="0" err="1" smtClean="0">
                <a:latin typeface="Constantia" pitchFamily="18" charset="0"/>
                <a:ea typeface="华文行楷" pitchFamily="2" charset="-122"/>
                <a:cs typeface="Times New Roman" pitchFamily="18" charset="0"/>
              </a:rPr>
              <a:t>LexBFS</a:t>
            </a:r>
            <a:r>
              <a:rPr lang="zh-CN" altLang="en-US" sz="4000" dirty="0" smtClean="0">
                <a:latin typeface="华文行楷" pitchFamily="2" charset="-122"/>
                <a:ea typeface="华文行楷" pitchFamily="2" charset="-122"/>
              </a:rPr>
              <a:t>算法</a:t>
            </a:r>
            <a:endParaRPr lang="zh-CN" altLang="en-US" sz="4000" dirty="0">
              <a:latin typeface="华文行楷" pitchFamily="2" charset="-122"/>
              <a:ea typeface="华文行楷" pitchFamily="2" charset="-122"/>
            </a:endParaRPr>
          </a:p>
        </p:txBody>
      </p:sp>
      <p:sp>
        <p:nvSpPr>
          <p:cNvPr id="6" name="内容占位符 5"/>
          <p:cNvSpPr>
            <a:spLocks noGrp="1"/>
          </p:cNvSpPr>
          <p:nvPr>
            <p:ph sz="quarter" idx="1"/>
          </p:nvPr>
        </p:nvSpPr>
        <p:spPr>
          <a:xfrm>
            <a:off x="500034" y="1857364"/>
            <a:ext cx="8153400" cy="1000132"/>
          </a:xfrm>
        </p:spPr>
        <p:txBody>
          <a:bodyPr>
            <a:normAutofit/>
          </a:bodyPr>
          <a:lstStyle/>
          <a:p>
            <a:r>
              <a:rPr lang="zh-CN" altLang="en-US" sz="3600" b="1" dirty="0" smtClean="0">
                <a:latin typeface="仿宋" pitchFamily="49" charset="-122"/>
                <a:ea typeface="仿宋" pitchFamily="49" charset="-122"/>
                <a:cs typeface="Times New Roman" pitchFamily="18" charset="0"/>
              </a:rPr>
              <a:t>算法实现</a:t>
            </a:r>
            <a:endParaRPr lang="en-US" altLang="zh-CN" sz="2800" i="1" dirty="0" smtClean="0">
              <a:latin typeface="仿宋" pitchFamily="49" charset="-122"/>
              <a:ea typeface="仿宋" pitchFamily="49" charset="-122"/>
              <a:cs typeface="Times New Roman" pitchFamily="18" charset="0"/>
            </a:endParaRPr>
          </a:p>
          <a:p>
            <a:pPr>
              <a:buNone/>
            </a:pPr>
            <a:endParaRPr lang="zh-CN" altLang="en-US" dirty="0">
              <a:latin typeface="Times New Roman" pitchFamily="18" charset="0"/>
              <a:cs typeface="Times New Roman" pitchFamily="18" charset="0"/>
            </a:endParaRPr>
          </a:p>
        </p:txBody>
      </p:sp>
      <p:pic>
        <p:nvPicPr>
          <p:cNvPr id="27650" name="Picture 2"/>
          <p:cNvPicPr>
            <a:picLocks noChangeAspect="1" noChangeArrowheads="1"/>
          </p:cNvPicPr>
          <p:nvPr/>
        </p:nvPicPr>
        <p:blipFill>
          <a:blip r:embed="rId3"/>
          <a:srcRect/>
          <a:stretch>
            <a:fillRect/>
          </a:stretch>
        </p:blipFill>
        <p:spPr bwMode="auto">
          <a:xfrm>
            <a:off x="261498" y="2685834"/>
            <a:ext cx="4248150" cy="2438400"/>
          </a:xfrm>
          <a:prstGeom prst="rect">
            <a:avLst/>
          </a:prstGeom>
          <a:noFill/>
          <a:ln w="9525">
            <a:noFill/>
            <a:miter lim="800000"/>
            <a:headEnd/>
            <a:tailEnd/>
          </a:ln>
          <a:effectLst/>
        </p:spPr>
      </p:pic>
      <p:pic>
        <p:nvPicPr>
          <p:cNvPr id="27651" name="Picture 3"/>
          <p:cNvPicPr>
            <a:picLocks noChangeAspect="1" noChangeArrowheads="1"/>
          </p:cNvPicPr>
          <p:nvPr/>
        </p:nvPicPr>
        <p:blipFill>
          <a:blip r:embed="rId4"/>
          <a:srcRect/>
          <a:stretch>
            <a:fillRect/>
          </a:stretch>
        </p:blipFill>
        <p:spPr bwMode="auto">
          <a:xfrm>
            <a:off x="4786314" y="2812562"/>
            <a:ext cx="3695700" cy="2343150"/>
          </a:xfrm>
          <a:prstGeom prst="rect">
            <a:avLst/>
          </a:prstGeom>
          <a:noFill/>
          <a:ln w="9525">
            <a:noFill/>
            <a:miter lim="800000"/>
            <a:headEnd/>
            <a:tailEnd/>
          </a:ln>
          <a:effectLst/>
        </p:spPr>
      </p:pic>
      <p:sp>
        <p:nvSpPr>
          <p:cNvPr id="8" name="TextBox 7"/>
          <p:cNvSpPr txBox="1"/>
          <p:nvPr/>
        </p:nvSpPr>
        <p:spPr>
          <a:xfrm>
            <a:off x="785786" y="5493242"/>
            <a:ext cx="7358114" cy="954107"/>
          </a:xfrm>
          <a:prstGeom prst="rect">
            <a:avLst/>
          </a:prstGeom>
          <a:noFill/>
        </p:spPr>
        <p:txBody>
          <a:bodyPr wrap="square" rtlCol="0">
            <a:spAutoFit/>
          </a:bodyPr>
          <a:lstStyle/>
          <a:p>
            <a:r>
              <a:rPr lang="zh-CN" altLang="en-US" sz="2800" b="1" dirty="0" smtClean="0">
                <a:latin typeface="Times New Roman" pitchFamily="18" charset="0"/>
                <a:ea typeface="仿宋" pitchFamily="49" charset="-122"/>
                <a:cs typeface="Times New Roman" pitchFamily="18" charset="0"/>
              </a:rPr>
              <a:t>更新一个点的</a:t>
            </a:r>
            <a:r>
              <a:rPr lang="en-US" altLang="zh-CN" sz="2800" dirty="0" smtClean="0">
                <a:latin typeface="Times New Roman" pitchFamily="18" charset="0"/>
                <a:ea typeface="仿宋" pitchFamily="49" charset="-122"/>
                <a:cs typeface="Times New Roman" pitchFamily="18" charset="0"/>
              </a:rPr>
              <a:t>list</a:t>
            </a:r>
            <a:r>
              <a:rPr lang="zh-CN" altLang="en-US" sz="2800" b="1" dirty="0" smtClean="0">
                <a:latin typeface="Times New Roman" pitchFamily="18" charset="0"/>
                <a:ea typeface="仿宋" pitchFamily="49" charset="-122"/>
                <a:cs typeface="Times New Roman" pitchFamily="18" charset="0"/>
              </a:rPr>
              <a:t>最多新建一个桶。</a:t>
            </a:r>
            <a:endParaRPr lang="en-US" altLang="zh-CN" sz="2800" b="1" dirty="0" smtClean="0">
              <a:latin typeface="Times New Roman" pitchFamily="18" charset="0"/>
              <a:ea typeface="仿宋" pitchFamily="49" charset="-122"/>
              <a:cs typeface="Times New Roman" pitchFamily="18" charset="0"/>
            </a:endParaRPr>
          </a:p>
          <a:p>
            <a:r>
              <a:rPr lang="zh-CN" altLang="en-US" sz="2800" b="1" dirty="0" smtClean="0">
                <a:latin typeface="Times New Roman" pitchFamily="18" charset="0"/>
                <a:ea typeface="仿宋" pitchFamily="49" charset="-122"/>
                <a:cs typeface="Times New Roman" pitchFamily="18" charset="0"/>
              </a:rPr>
              <a:t>任何时候桶的数目不超过</a:t>
            </a:r>
            <a:r>
              <a:rPr lang="en-US" altLang="zh-CN" sz="2800" i="1" dirty="0" smtClean="0">
                <a:latin typeface="Times New Roman" pitchFamily="18" charset="0"/>
                <a:ea typeface="仿宋" pitchFamily="49" charset="-122"/>
                <a:cs typeface="Times New Roman" pitchFamily="18" charset="0"/>
              </a:rPr>
              <a:t>n</a:t>
            </a:r>
            <a:r>
              <a:rPr lang="zh-CN" altLang="en-US" sz="2800" b="1" dirty="0" smtClean="0">
                <a:latin typeface="Times New Roman" pitchFamily="18" charset="0"/>
                <a:ea typeface="仿宋" pitchFamily="49" charset="-122"/>
                <a:cs typeface="Times New Roman" pitchFamily="18" charset="0"/>
              </a:rPr>
              <a:t>。</a:t>
            </a:r>
            <a:endParaRPr lang="zh-CN" altLang="en-US" sz="2800" b="1" dirty="0">
              <a:latin typeface="Times New Roman" pitchFamily="18" charset="0"/>
              <a:ea typeface="仿宋" pitchFamily="49" charset="-122"/>
              <a:cs typeface="Times New Roman" pitchFamily="18" charset="0"/>
            </a:endParaRPr>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000" dirty="0" err="1" smtClean="0">
                <a:latin typeface="Constantia" pitchFamily="18" charset="0"/>
                <a:ea typeface="华文行楷" pitchFamily="2" charset="-122"/>
                <a:cs typeface="Times New Roman" pitchFamily="18" charset="0"/>
              </a:rPr>
              <a:t>LexBFS</a:t>
            </a:r>
            <a:r>
              <a:rPr lang="zh-CN" altLang="en-US" sz="4000" dirty="0" smtClean="0">
                <a:latin typeface="华文行楷" pitchFamily="2" charset="-122"/>
                <a:ea typeface="华文行楷" pitchFamily="2" charset="-122"/>
              </a:rPr>
              <a:t>算法</a:t>
            </a:r>
            <a:endParaRPr lang="zh-CN" altLang="en-US" sz="4000" dirty="0">
              <a:latin typeface="华文行楷" pitchFamily="2" charset="-122"/>
              <a:ea typeface="华文行楷" pitchFamily="2" charset="-122"/>
            </a:endParaRPr>
          </a:p>
        </p:txBody>
      </p:sp>
      <p:sp>
        <p:nvSpPr>
          <p:cNvPr id="6" name="内容占位符 5"/>
          <p:cNvSpPr>
            <a:spLocks noGrp="1"/>
          </p:cNvSpPr>
          <p:nvPr>
            <p:ph sz="quarter" idx="1"/>
          </p:nvPr>
        </p:nvSpPr>
        <p:spPr>
          <a:xfrm>
            <a:off x="500034" y="1857364"/>
            <a:ext cx="8153400" cy="1000132"/>
          </a:xfrm>
        </p:spPr>
        <p:txBody>
          <a:bodyPr>
            <a:normAutofit/>
          </a:bodyPr>
          <a:lstStyle/>
          <a:p>
            <a:r>
              <a:rPr lang="zh-CN" altLang="en-US" sz="3600" b="1" dirty="0" smtClean="0">
                <a:latin typeface="仿宋" pitchFamily="49" charset="-122"/>
                <a:ea typeface="仿宋" pitchFamily="49" charset="-122"/>
                <a:cs typeface="Times New Roman" pitchFamily="18" charset="0"/>
              </a:rPr>
              <a:t>算法实现</a:t>
            </a:r>
            <a:endParaRPr lang="en-US" altLang="zh-CN" sz="2800" i="1" dirty="0" smtClean="0">
              <a:latin typeface="仿宋" pitchFamily="49" charset="-122"/>
              <a:ea typeface="仿宋" pitchFamily="49" charset="-122"/>
              <a:cs typeface="Times New Roman" pitchFamily="18" charset="0"/>
            </a:endParaRPr>
          </a:p>
          <a:p>
            <a:pPr>
              <a:buNone/>
            </a:pPr>
            <a:endParaRPr lang="zh-CN" altLang="en-US" dirty="0">
              <a:latin typeface="Times New Roman" pitchFamily="18" charset="0"/>
              <a:cs typeface="Times New Roman" pitchFamily="18" charset="0"/>
            </a:endParaRPr>
          </a:p>
        </p:txBody>
      </p:sp>
      <p:pic>
        <p:nvPicPr>
          <p:cNvPr id="27650" name="Picture 2"/>
          <p:cNvPicPr>
            <a:picLocks noChangeAspect="1" noChangeArrowheads="1"/>
          </p:cNvPicPr>
          <p:nvPr/>
        </p:nvPicPr>
        <p:blipFill>
          <a:blip r:embed="rId3"/>
          <a:srcRect/>
          <a:stretch>
            <a:fillRect/>
          </a:stretch>
        </p:blipFill>
        <p:spPr bwMode="auto">
          <a:xfrm>
            <a:off x="261498" y="2685834"/>
            <a:ext cx="4248150" cy="2438400"/>
          </a:xfrm>
          <a:prstGeom prst="rect">
            <a:avLst/>
          </a:prstGeom>
          <a:noFill/>
          <a:ln w="9525">
            <a:noFill/>
            <a:miter lim="800000"/>
            <a:headEnd/>
            <a:tailEnd/>
          </a:ln>
          <a:effectLst/>
        </p:spPr>
      </p:pic>
      <p:pic>
        <p:nvPicPr>
          <p:cNvPr id="27651" name="Picture 3"/>
          <p:cNvPicPr>
            <a:picLocks noChangeAspect="1" noChangeArrowheads="1"/>
          </p:cNvPicPr>
          <p:nvPr/>
        </p:nvPicPr>
        <p:blipFill>
          <a:blip r:embed="rId4"/>
          <a:srcRect/>
          <a:stretch>
            <a:fillRect/>
          </a:stretch>
        </p:blipFill>
        <p:spPr bwMode="auto">
          <a:xfrm>
            <a:off x="4786314" y="2812562"/>
            <a:ext cx="3695700" cy="2343150"/>
          </a:xfrm>
          <a:prstGeom prst="rect">
            <a:avLst/>
          </a:prstGeom>
          <a:noFill/>
          <a:ln w="9525">
            <a:noFill/>
            <a:miter lim="800000"/>
            <a:headEnd/>
            <a:tailEnd/>
          </a:ln>
          <a:effectLst/>
        </p:spPr>
      </p:pic>
      <p:sp>
        <p:nvSpPr>
          <p:cNvPr id="7" name="TextBox 6"/>
          <p:cNvSpPr txBox="1"/>
          <p:nvPr/>
        </p:nvSpPr>
        <p:spPr>
          <a:xfrm>
            <a:off x="5643570" y="2041785"/>
            <a:ext cx="3071834" cy="646331"/>
          </a:xfrm>
          <a:prstGeom prst="rect">
            <a:avLst/>
          </a:prstGeom>
          <a:noFill/>
        </p:spPr>
        <p:txBody>
          <a:bodyPr wrap="square" rtlCol="0">
            <a:spAutoFit/>
          </a:bodyPr>
          <a:lstStyle/>
          <a:p>
            <a:r>
              <a:rPr lang="en-US" altLang="zh-CN" sz="3600" b="1" dirty="0" smtClean="0">
                <a:solidFill>
                  <a:srgbClr val="FF5050"/>
                </a:solidFill>
                <a:latin typeface="Garamond" pitchFamily="18" charset="0"/>
              </a:rPr>
              <a:t>O(m + n)!!!</a:t>
            </a:r>
            <a:endParaRPr lang="zh-CN" altLang="en-US" sz="3600" b="1" dirty="0">
              <a:solidFill>
                <a:srgbClr val="FF5050"/>
              </a:solidFill>
              <a:latin typeface="Garamond" pitchFamily="18" charset="0"/>
            </a:endParaRPr>
          </a:p>
        </p:txBody>
      </p:sp>
      <p:sp>
        <p:nvSpPr>
          <p:cNvPr id="8" name="TextBox 7"/>
          <p:cNvSpPr txBox="1"/>
          <p:nvPr/>
        </p:nvSpPr>
        <p:spPr>
          <a:xfrm>
            <a:off x="785786" y="5493242"/>
            <a:ext cx="7358114" cy="954107"/>
          </a:xfrm>
          <a:prstGeom prst="rect">
            <a:avLst/>
          </a:prstGeom>
          <a:noFill/>
        </p:spPr>
        <p:txBody>
          <a:bodyPr wrap="square" rtlCol="0">
            <a:spAutoFit/>
          </a:bodyPr>
          <a:lstStyle/>
          <a:p>
            <a:r>
              <a:rPr lang="zh-CN" altLang="en-US" sz="2800" b="1" dirty="0" smtClean="0">
                <a:latin typeface="Times New Roman" pitchFamily="18" charset="0"/>
                <a:ea typeface="仿宋" pitchFamily="49" charset="-122"/>
                <a:cs typeface="Times New Roman" pitchFamily="18" charset="0"/>
              </a:rPr>
              <a:t>更新一个点的</a:t>
            </a:r>
            <a:r>
              <a:rPr lang="en-US" altLang="zh-CN" sz="2800" dirty="0" smtClean="0">
                <a:latin typeface="Times New Roman" pitchFamily="18" charset="0"/>
                <a:ea typeface="仿宋" pitchFamily="49" charset="-122"/>
                <a:cs typeface="Times New Roman" pitchFamily="18" charset="0"/>
              </a:rPr>
              <a:t>list</a:t>
            </a:r>
            <a:r>
              <a:rPr lang="zh-CN" altLang="en-US" sz="2800" b="1" dirty="0" smtClean="0">
                <a:latin typeface="Times New Roman" pitchFamily="18" charset="0"/>
                <a:ea typeface="仿宋" pitchFamily="49" charset="-122"/>
                <a:cs typeface="Times New Roman" pitchFamily="18" charset="0"/>
              </a:rPr>
              <a:t>最多新建一个桶。</a:t>
            </a:r>
            <a:endParaRPr lang="en-US" altLang="zh-CN" sz="2800" b="1" dirty="0" smtClean="0">
              <a:latin typeface="Times New Roman" pitchFamily="18" charset="0"/>
              <a:ea typeface="仿宋" pitchFamily="49" charset="-122"/>
              <a:cs typeface="Times New Roman" pitchFamily="18" charset="0"/>
            </a:endParaRPr>
          </a:p>
          <a:p>
            <a:r>
              <a:rPr lang="zh-CN" altLang="en-US" sz="2800" b="1" dirty="0" smtClean="0">
                <a:latin typeface="Times New Roman" pitchFamily="18" charset="0"/>
                <a:ea typeface="仿宋" pitchFamily="49" charset="-122"/>
                <a:cs typeface="Times New Roman" pitchFamily="18" charset="0"/>
              </a:rPr>
              <a:t>任何时候桶的数目不超过</a:t>
            </a:r>
            <a:r>
              <a:rPr lang="en-US" altLang="zh-CN" sz="2800" i="1" dirty="0" smtClean="0">
                <a:latin typeface="Times New Roman" pitchFamily="18" charset="0"/>
                <a:ea typeface="仿宋" pitchFamily="49" charset="-122"/>
                <a:cs typeface="Times New Roman" pitchFamily="18" charset="0"/>
              </a:rPr>
              <a:t>n</a:t>
            </a:r>
            <a:r>
              <a:rPr lang="zh-CN" altLang="en-US" sz="2800" b="1" dirty="0" smtClean="0">
                <a:latin typeface="Times New Roman" pitchFamily="18" charset="0"/>
                <a:ea typeface="仿宋" pitchFamily="49" charset="-122"/>
                <a:cs typeface="Times New Roman" pitchFamily="18" charset="0"/>
              </a:rPr>
              <a:t>。</a:t>
            </a:r>
            <a:endParaRPr lang="zh-CN" altLang="en-US" sz="2800" b="1" dirty="0">
              <a:latin typeface="Times New Roman" pitchFamily="18" charset="0"/>
              <a:ea typeface="仿宋" pitchFamily="49" charset="-122"/>
              <a:cs typeface="Times New Roman" pitchFamily="18" charset="0"/>
            </a:endParaRPr>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9" name="AutoShape 17"/>
          <p:cNvCxnSpPr>
            <a:cxnSpLocks noChangeShapeType="1"/>
          </p:cNvCxnSpPr>
          <p:nvPr/>
        </p:nvCxnSpPr>
        <p:spPr bwMode="auto">
          <a:xfrm rot="16200000" flipH="1">
            <a:off x="3557062" y="5198075"/>
            <a:ext cx="679847" cy="284971"/>
          </a:xfrm>
          <a:prstGeom prst="straightConnector1">
            <a:avLst/>
          </a:prstGeom>
          <a:noFill/>
          <a:ln w="57150">
            <a:solidFill>
              <a:schemeClr val="accent1"/>
            </a:solidFill>
            <a:round/>
            <a:headEnd/>
            <a:tailEnd/>
          </a:ln>
          <a:effectLst/>
        </p:spPr>
      </p:cxnSp>
      <p:cxnSp>
        <p:nvCxnSpPr>
          <p:cNvPr id="34" name="AutoShape 17"/>
          <p:cNvCxnSpPr>
            <a:cxnSpLocks noChangeShapeType="1"/>
          </p:cNvCxnSpPr>
          <p:nvPr/>
        </p:nvCxnSpPr>
        <p:spPr bwMode="auto">
          <a:xfrm rot="5400000">
            <a:off x="4715911" y="5190976"/>
            <a:ext cx="689370" cy="308691"/>
          </a:xfrm>
          <a:prstGeom prst="straightConnector1">
            <a:avLst/>
          </a:prstGeom>
          <a:noFill/>
          <a:ln w="57150">
            <a:solidFill>
              <a:schemeClr val="accent1"/>
            </a:solidFill>
            <a:round/>
            <a:headEnd/>
            <a:tailEnd/>
          </a:ln>
          <a:effectLst/>
        </p:spPr>
      </p:cxnSp>
      <p:cxnSp>
        <p:nvCxnSpPr>
          <p:cNvPr id="33" name="AutoShape 17"/>
          <p:cNvCxnSpPr>
            <a:cxnSpLocks noChangeShapeType="1"/>
          </p:cNvCxnSpPr>
          <p:nvPr/>
        </p:nvCxnSpPr>
        <p:spPr bwMode="auto">
          <a:xfrm rot="5400000">
            <a:off x="3930093" y="5177724"/>
            <a:ext cx="689370" cy="308691"/>
          </a:xfrm>
          <a:prstGeom prst="straightConnector1">
            <a:avLst/>
          </a:prstGeom>
          <a:noFill/>
          <a:ln w="57150">
            <a:solidFill>
              <a:schemeClr val="accent1"/>
            </a:solidFill>
            <a:round/>
            <a:headEnd/>
            <a:tailEnd/>
          </a:ln>
          <a:effectLst/>
        </p:spPr>
      </p:cxnSp>
      <p:cxnSp>
        <p:nvCxnSpPr>
          <p:cNvPr id="31" name="AutoShape 17"/>
          <p:cNvCxnSpPr>
            <a:cxnSpLocks noChangeShapeType="1"/>
          </p:cNvCxnSpPr>
          <p:nvPr/>
        </p:nvCxnSpPr>
        <p:spPr bwMode="auto">
          <a:xfrm rot="5400000">
            <a:off x="3167214" y="5172546"/>
            <a:ext cx="689370" cy="308691"/>
          </a:xfrm>
          <a:prstGeom prst="straightConnector1">
            <a:avLst/>
          </a:prstGeom>
          <a:noFill/>
          <a:ln w="57150">
            <a:solidFill>
              <a:schemeClr val="accent1"/>
            </a:solidFill>
            <a:round/>
            <a:headEnd/>
            <a:tailEnd/>
          </a:ln>
          <a:effectLst/>
        </p:spPr>
      </p:cxnSp>
      <p:cxnSp>
        <p:nvCxnSpPr>
          <p:cNvPr id="26" name="AutoShape 17"/>
          <p:cNvCxnSpPr>
            <a:cxnSpLocks noChangeShapeType="1"/>
          </p:cNvCxnSpPr>
          <p:nvPr/>
        </p:nvCxnSpPr>
        <p:spPr bwMode="auto">
          <a:xfrm rot="16200000" flipH="1">
            <a:off x="2771244" y="5198073"/>
            <a:ext cx="679847" cy="284971"/>
          </a:xfrm>
          <a:prstGeom prst="straightConnector1">
            <a:avLst/>
          </a:prstGeom>
          <a:noFill/>
          <a:ln w="57150">
            <a:solidFill>
              <a:schemeClr val="accent1"/>
            </a:solidFill>
            <a:round/>
            <a:headEnd/>
            <a:tailEnd/>
          </a:ln>
          <a:effectLst/>
        </p:spPr>
      </p:cxnSp>
      <p:cxnSp>
        <p:nvCxnSpPr>
          <p:cNvPr id="25" name="AutoShape 17"/>
          <p:cNvCxnSpPr>
            <a:cxnSpLocks noChangeShapeType="1"/>
          </p:cNvCxnSpPr>
          <p:nvPr/>
        </p:nvCxnSpPr>
        <p:spPr bwMode="auto">
          <a:xfrm flipV="1">
            <a:off x="4193529" y="5781275"/>
            <a:ext cx="611215" cy="1"/>
          </a:xfrm>
          <a:prstGeom prst="straightConnector1">
            <a:avLst/>
          </a:prstGeom>
          <a:noFill/>
          <a:ln w="57150">
            <a:solidFill>
              <a:schemeClr val="accent1"/>
            </a:solidFill>
            <a:round/>
            <a:headEnd/>
            <a:tailEnd/>
          </a:ln>
          <a:effectLst/>
        </p:spPr>
      </p:cxnSp>
      <p:cxnSp>
        <p:nvCxnSpPr>
          <p:cNvPr id="24" name="AutoShape 17"/>
          <p:cNvCxnSpPr>
            <a:cxnSpLocks noChangeShapeType="1"/>
          </p:cNvCxnSpPr>
          <p:nvPr/>
        </p:nvCxnSpPr>
        <p:spPr bwMode="auto">
          <a:xfrm flipV="1">
            <a:off x="3389281" y="5786453"/>
            <a:ext cx="611215" cy="1"/>
          </a:xfrm>
          <a:prstGeom prst="straightConnector1">
            <a:avLst/>
          </a:prstGeom>
          <a:noFill/>
          <a:ln w="57150">
            <a:solidFill>
              <a:schemeClr val="accent1"/>
            </a:solidFill>
            <a:round/>
            <a:headEnd/>
            <a:tailEnd/>
          </a:ln>
          <a:effectLst/>
        </p:spPr>
      </p:cxnSp>
      <p:cxnSp>
        <p:nvCxnSpPr>
          <p:cNvPr id="22" name="AutoShape 17"/>
          <p:cNvCxnSpPr>
            <a:cxnSpLocks noChangeShapeType="1"/>
          </p:cNvCxnSpPr>
          <p:nvPr/>
        </p:nvCxnSpPr>
        <p:spPr bwMode="auto">
          <a:xfrm flipV="1">
            <a:off x="4577223" y="4915946"/>
            <a:ext cx="611215" cy="1"/>
          </a:xfrm>
          <a:prstGeom prst="straightConnector1">
            <a:avLst/>
          </a:prstGeom>
          <a:noFill/>
          <a:ln w="57150">
            <a:solidFill>
              <a:schemeClr val="accent1"/>
            </a:solidFill>
            <a:round/>
            <a:headEnd/>
            <a:tailEnd/>
          </a:ln>
          <a:effectLst/>
        </p:spPr>
      </p:cxnSp>
      <p:cxnSp>
        <p:nvCxnSpPr>
          <p:cNvPr id="21" name="AutoShape 17"/>
          <p:cNvCxnSpPr>
            <a:cxnSpLocks noChangeShapeType="1"/>
          </p:cNvCxnSpPr>
          <p:nvPr/>
        </p:nvCxnSpPr>
        <p:spPr bwMode="auto">
          <a:xfrm flipV="1">
            <a:off x="3759723" y="4915945"/>
            <a:ext cx="611215" cy="1"/>
          </a:xfrm>
          <a:prstGeom prst="straightConnector1">
            <a:avLst/>
          </a:prstGeom>
          <a:noFill/>
          <a:ln w="57150">
            <a:solidFill>
              <a:schemeClr val="accent1"/>
            </a:solidFill>
            <a:round/>
            <a:headEnd/>
            <a:tailEnd/>
          </a:ln>
          <a:effectLst/>
        </p:spPr>
      </p:cxnSp>
      <p:cxnSp>
        <p:nvCxnSpPr>
          <p:cNvPr id="13" name="AutoShape 17"/>
          <p:cNvCxnSpPr>
            <a:cxnSpLocks noChangeShapeType="1"/>
          </p:cNvCxnSpPr>
          <p:nvPr/>
        </p:nvCxnSpPr>
        <p:spPr bwMode="auto">
          <a:xfrm flipV="1">
            <a:off x="2995186" y="4910768"/>
            <a:ext cx="611215" cy="1"/>
          </a:xfrm>
          <a:prstGeom prst="straightConnector1">
            <a:avLst/>
          </a:prstGeom>
          <a:noFill/>
          <a:ln w="57150">
            <a:solidFill>
              <a:schemeClr val="accent1"/>
            </a:solidFill>
            <a:round/>
            <a:headEnd/>
            <a:tailEnd/>
          </a:ln>
          <a:effectLst/>
        </p:spPr>
      </p:cxnSp>
      <p:sp>
        <p:nvSpPr>
          <p:cNvPr id="2" name="标题 1"/>
          <p:cNvSpPr>
            <a:spLocks noGrp="1"/>
          </p:cNvSpPr>
          <p:nvPr>
            <p:ph type="title"/>
          </p:nvPr>
        </p:nvSpPr>
        <p:spPr/>
        <p:txBody>
          <a:bodyPr>
            <a:normAutofit/>
          </a:bodyPr>
          <a:lstStyle/>
          <a:p>
            <a:r>
              <a:rPr lang="en-US" altLang="zh-CN" sz="4000" dirty="0" smtClean="0">
                <a:latin typeface="Constantia" pitchFamily="18" charset="0"/>
                <a:ea typeface="华文行楷" pitchFamily="2" charset="-122"/>
                <a:cs typeface="Times New Roman" pitchFamily="18" charset="0"/>
              </a:rPr>
              <a:t>MCS</a:t>
            </a:r>
            <a:r>
              <a:rPr lang="zh-CN" altLang="en-US" sz="4000" dirty="0" smtClean="0">
                <a:latin typeface="华文行楷" pitchFamily="2" charset="-122"/>
                <a:ea typeface="华文行楷" pitchFamily="2" charset="-122"/>
              </a:rPr>
              <a:t>算法</a:t>
            </a:r>
            <a:endParaRPr lang="zh-CN" altLang="en-US" sz="4000" dirty="0">
              <a:latin typeface="华文行楷" pitchFamily="2" charset="-122"/>
              <a:ea typeface="华文行楷" pitchFamily="2" charset="-122"/>
            </a:endParaRPr>
          </a:p>
        </p:txBody>
      </p:sp>
      <p:sp>
        <p:nvSpPr>
          <p:cNvPr id="6" name="内容占位符 5"/>
          <p:cNvSpPr>
            <a:spLocks noGrp="1"/>
          </p:cNvSpPr>
          <p:nvPr>
            <p:ph sz="quarter" idx="1"/>
          </p:nvPr>
        </p:nvSpPr>
        <p:spPr>
          <a:xfrm>
            <a:off x="500034" y="1857364"/>
            <a:ext cx="8153400" cy="2786082"/>
          </a:xfrm>
        </p:spPr>
        <p:txBody>
          <a:bodyPr>
            <a:normAutofit/>
          </a:bodyPr>
          <a:lstStyle/>
          <a:p>
            <a:r>
              <a:rPr lang="zh-CN" altLang="en-US" sz="3600" b="1" dirty="0" smtClean="0">
                <a:latin typeface="Times New Roman" pitchFamily="18" charset="0"/>
                <a:ea typeface="仿宋" pitchFamily="49" charset="-122"/>
                <a:cs typeface="Times New Roman" pitchFamily="18" charset="0"/>
              </a:rPr>
              <a:t>最大势算法 </a:t>
            </a:r>
            <a:r>
              <a:rPr lang="en-US" altLang="zh-CN" sz="2800" b="1" dirty="0" smtClean="0">
                <a:latin typeface="Times New Roman" pitchFamily="18" charset="0"/>
                <a:ea typeface="仿宋" pitchFamily="49" charset="-122"/>
                <a:cs typeface="Times New Roman" pitchFamily="18" charset="0"/>
              </a:rPr>
              <a:t>Maximum Cardinality Search</a:t>
            </a:r>
          </a:p>
          <a:p>
            <a:r>
              <a:rPr lang="zh-CN" altLang="en-US" sz="2800" dirty="0" smtClean="0">
                <a:latin typeface="Times New Roman" pitchFamily="18" charset="0"/>
                <a:ea typeface="仿宋" pitchFamily="49" charset="-122"/>
                <a:cs typeface="Times New Roman" pitchFamily="18" charset="0"/>
              </a:rPr>
              <a:t>    </a:t>
            </a:r>
            <a:r>
              <a:rPr lang="zh-CN" altLang="en-US" sz="2800" b="1" dirty="0" smtClean="0">
                <a:latin typeface="Times New Roman" pitchFamily="18" charset="0"/>
                <a:ea typeface="仿宋" pitchFamily="49" charset="-122"/>
                <a:cs typeface="Times New Roman" pitchFamily="18" charset="0"/>
              </a:rPr>
              <a:t>从</a:t>
            </a:r>
            <a:r>
              <a:rPr lang="en-US" altLang="zh-CN" sz="2800" i="1" dirty="0" smtClean="0">
                <a:latin typeface="Times New Roman" pitchFamily="18" charset="0"/>
                <a:ea typeface="仿宋" pitchFamily="49" charset="-122"/>
                <a:cs typeface="Times New Roman" pitchFamily="18" charset="0"/>
              </a:rPr>
              <a:t>n</a:t>
            </a:r>
            <a:r>
              <a:rPr lang="zh-CN" altLang="en-US" sz="2800" b="1" dirty="0" smtClean="0">
                <a:latin typeface="Times New Roman" pitchFamily="18" charset="0"/>
                <a:ea typeface="仿宋" pitchFamily="49" charset="-122"/>
                <a:cs typeface="Times New Roman" pitchFamily="18" charset="0"/>
              </a:rPr>
              <a:t>到</a:t>
            </a:r>
            <a:r>
              <a:rPr lang="en-US" altLang="zh-CN" sz="2800" dirty="0" smtClean="0">
                <a:latin typeface="Times New Roman" pitchFamily="18" charset="0"/>
                <a:ea typeface="仿宋" pitchFamily="49" charset="-122"/>
                <a:cs typeface="Times New Roman" pitchFamily="18" charset="0"/>
              </a:rPr>
              <a:t>1</a:t>
            </a:r>
            <a:r>
              <a:rPr lang="zh-CN" altLang="en-US" sz="2800" b="1" dirty="0" smtClean="0">
                <a:latin typeface="Times New Roman" pitchFamily="18" charset="0"/>
                <a:ea typeface="仿宋" pitchFamily="49" charset="-122"/>
                <a:cs typeface="Times New Roman" pitchFamily="18" charset="0"/>
              </a:rPr>
              <a:t>的顺序依次给点标号</a:t>
            </a:r>
            <a:r>
              <a:rPr lang="en-US" altLang="zh-CN" sz="2800" b="1" dirty="0" smtClean="0">
                <a:latin typeface="Times New Roman" pitchFamily="18" charset="0"/>
                <a:ea typeface="仿宋" pitchFamily="49" charset="-122"/>
                <a:cs typeface="Times New Roman" pitchFamily="18" charset="0"/>
              </a:rPr>
              <a:t>(</a:t>
            </a:r>
            <a:r>
              <a:rPr lang="zh-CN" altLang="en-US" sz="2800" b="1" dirty="0" smtClean="0">
                <a:latin typeface="Times New Roman" pitchFamily="18" charset="0"/>
                <a:ea typeface="仿宋" pitchFamily="49" charset="-122"/>
                <a:cs typeface="Times New Roman" pitchFamily="18" charset="0"/>
              </a:rPr>
              <a:t>标号为</a:t>
            </a:r>
            <a:r>
              <a:rPr lang="en-US" altLang="zh-CN" sz="2800" i="1" dirty="0" err="1" smtClean="0">
                <a:latin typeface="Times New Roman" pitchFamily="18" charset="0"/>
                <a:ea typeface="仿宋" pitchFamily="49" charset="-122"/>
                <a:cs typeface="Times New Roman" pitchFamily="18" charset="0"/>
              </a:rPr>
              <a:t>i</a:t>
            </a:r>
            <a:r>
              <a:rPr lang="zh-CN" altLang="en-US" sz="2800" b="1" dirty="0" smtClean="0">
                <a:latin typeface="Times New Roman" pitchFamily="18" charset="0"/>
                <a:ea typeface="仿宋" pitchFamily="49" charset="-122"/>
                <a:cs typeface="Times New Roman" pitchFamily="18" charset="0"/>
              </a:rPr>
              <a:t>的点出现在完美消除序列的第</a:t>
            </a:r>
            <a:r>
              <a:rPr lang="en-US" altLang="zh-CN" sz="2800" i="1" dirty="0" err="1" smtClean="0">
                <a:latin typeface="Times New Roman" pitchFamily="18" charset="0"/>
                <a:ea typeface="仿宋" pitchFamily="49" charset="-122"/>
                <a:cs typeface="Times New Roman" pitchFamily="18" charset="0"/>
              </a:rPr>
              <a:t>i</a:t>
            </a:r>
            <a:r>
              <a:rPr lang="zh-CN" altLang="en-US" sz="2800" b="1" dirty="0" smtClean="0">
                <a:latin typeface="Times New Roman" pitchFamily="18" charset="0"/>
                <a:ea typeface="仿宋" pitchFamily="49" charset="-122"/>
                <a:cs typeface="Times New Roman" pitchFamily="18" charset="0"/>
              </a:rPr>
              <a:t>个</a:t>
            </a:r>
            <a:r>
              <a:rPr lang="en-US" altLang="zh-CN" sz="2800" b="1" dirty="0" smtClean="0">
                <a:latin typeface="Times New Roman" pitchFamily="18" charset="0"/>
                <a:ea typeface="仿宋" pitchFamily="49" charset="-122"/>
                <a:cs typeface="Times New Roman" pitchFamily="18" charset="0"/>
              </a:rPr>
              <a:t>)</a:t>
            </a:r>
            <a:r>
              <a:rPr lang="zh-CN" altLang="en-US" sz="2800" b="1" dirty="0" smtClean="0">
                <a:latin typeface="Times New Roman" pitchFamily="18" charset="0"/>
                <a:ea typeface="仿宋" pitchFamily="49" charset="-122"/>
                <a:cs typeface="Times New Roman" pitchFamily="18" charset="0"/>
              </a:rPr>
              <a:t>。</a:t>
            </a:r>
            <a:endParaRPr lang="en-US" altLang="zh-CN" sz="2800" b="1" dirty="0" smtClean="0">
              <a:latin typeface="Times New Roman" pitchFamily="18" charset="0"/>
              <a:ea typeface="仿宋" pitchFamily="49" charset="-122"/>
              <a:cs typeface="Times New Roman" pitchFamily="18" charset="0"/>
            </a:endParaRPr>
          </a:p>
          <a:p>
            <a:r>
              <a:rPr lang="en-US" altLang="zh-CN" sz="2800" b="1" dirty="0" smtClean="0">
                <a:latin typeface="Times New Roman" pitchFamily="18" charset="0"/>
                <a:ea typeface="仿宋" pitchFamily="49" charset="-122"/>
                <a:cs typeface="Times New Roman" pitchFamily="18" charset="0"/>
              </a:rPr>
              <a:t>    </a:t>
            </a:r>
            <a:r>
              <a:rPr lang="zh-CN" altLang="en-US" sz="2800" b="1" dirty="0" smtClean="0">
                <a:latin typeface="Times New Roman" pitchFamily="18" charset="0"/>
                <a:ea typeface="仿宋" pitchFamily="49" charset="-122"/>
                <a:cs typeface="Times New Roman" pitchFamily="18" charset="0"/>
              </a:rPr>
              <a:t>设</a:t>
            </a:r>
            <a:r>
              <a:rPr lang="en-US" altLang="zh-CN" sz="2800" i="1" dirty="0" smtClean="0">
                <a:latin typeface="Times New Roman" pitchFamily="18" charset="0"/>
                <a:ea typeface="仿宋" pitchFamily="49" charset="-122"/>
                <a:cs typeface="Times New Roman" pitchFamily="18" charset="0"/>
              </a:rPr>
              <a:t>label</a:t>
            </a:r>
            <a:r>
              <a:rPr lang="en-US" altLang="zh-CN" sz="2800" dirty="0" smtClean="0">
                <a:latin typeface="Times New Roman" pitchFamily="18" charset="0"/>
                <a:ea typeface="仿宋" pitchFamily="49" charset="-122"/>
                <a:cs typeface="Times New Roman" pitchFamily="18" charset="0"/>
              </a:rPr>
              <a:t>[</a:t>
            </a:r>
            <a:r>
              <a:rPr lang="en-US" altLang="zh-CN" sz="2800" i="1" dirty="0" err="1" smtClean="0">
                <a:latin typeface="Times New Roman" pitchFamily="18" charset="0"/>
                <a:ea typeface="仿宋" pitchFamily="49" charset="-122"/>
                <a:cs typeface="Times New Roman" pitchFamily="18" charset="0"/>
              </a:rPr>
              <a:t>i</a:t>
            </a:r>
            <a:r>
              <a:rPr lang="en-US" altLang="zh-CN" sz="2800" dirty="0" smtClean="0">
                <a:latin typeface="Times New Roman" pitchFamily="18" charset="0"/>
                <a:ea typeface="仿宋" pitchFamily="49" charset="-122"/>
                <a:cs typeface="Times New Roman" pitchFamily="18" charset="0"/>
              </a:rPr>
              <a:t>]</a:t>
            </a:r>
            <a:r>
              <a:rPr lang="zh-CN" altLang="en-US" sz="2800" b="1" dirty="0" smtClean="0">
                <a:latin typeface="Times New Roman" pitchFamily="18" charset="0"/>
                <a:ea typeface="仿宋" pitchFamily="49" charset="-122"/>
                <a:cs typeface="Times New Roman" pitchFamily="18" charset="0"/>
              </a:rPr>
              <a:t>表示第</a:t>
            </a:r>
            <a:r>
              <a:rPr lang="en-US" altLang="zh-CN" sz="2800" i="1" dirty="0" err="1" smtClean="0">
                <a:latin typeface="Times New Roman" pitchFamily="18" charset="0"/>
                <a:ea typeface="仿宋" pitchFamily="49" charset="-122"/>
                <a:cs typeface="Times New Roman" pitchFamily="18" charset="0"/>
              </a:rPr>
              <a:t>i</a:t>
            </a:r>
            <a:r>
              <a:rPr lang="zh-CN" altLang="en-US" sz="2800" b="1" dirty="0" smtClean="0">
                <a:latin typeface="Times New Roman" pitchFamily="18" charset="0"/>
                <a:ea typeface="仿宋" pitchFamily="49" charset="-122"/>
                <a:cs typeface="Times New Roman" pitchFamily="18" charset="0"/>
              </a:rPr>
              <a:t>个点与多少个已标号的点相   邻，每次选择</a:t>
            </a:r>
            <a:r>
              <a:rPr lang="en-US" altLang="zh-CN" sz="2800" i="1" dirty="0" smtClean="0">
                <a:latin typeface="Times New Roman" pitchFamily="18" charset="0"/>
                <a:ea typeface="仿宋" pitchFamily="49" charset="-122"/>
                <a:cs typeface="Times New Roman" pitchFamily="18" charset="0"/>
              </a:rPr>
              <a:t>label</a:t>
            </a:r>
            <a:r>
              <a:rPr lang="en-US" altLang="zh-CN" sz="2800" dirty="0" smtClean="0">
                <a:latin typeface="Times New Roman" pitchFamily="18" charset="0"/>
                <a:ea typeface="仿宋" pitchFamily="49" charset="-122"/>
                <a:cs typeface="Times New Roman" pitchFamily="18" charset="0"/>
              </a:rPr>
              <a:t>[</a:t>
            </a:r>
            <a:r>
              <a:rPr lang="en-US" altLang="zh-CN" sz="2800" i="1" dirty="0" err="1" smtClean="0">
                <a:latin typeface="Times New Roman" pitchFamily="18" charset="0"/>
                <a:ea typeface="仿宋" pitchFamily="49" charset="-122"/>
                <a:cs typeface="Times New Roman" pitchFamily="18" charset="0"/>
              </a:rPr>
              <a:t>i</a:t>
            </a:r>
            <a:r>
              <a:rPr lang="en-US" altLang="zh-CN" sz="2800" dirty="0" smtClean="0">
                <a:latin typeface="Times New Roman" pitchFamily="18" charset="0"/>
                <a:ea typeface="仿宋" pitchFamily="49" charset="-122"/>
                <a:cs typeface="Times New Roman" pitchFamily="18" charset="0"/>
              </a:rPr>
              <a:t>]</a:t>
            </a:r>
            <a:r>
              <a:rPr lang="zh-CN" altLang="en-US" sz="2800" b="1" dirty="0" smtClean="0">
                <a:latin typeface="Times New Roman" pitchFamily="18" charset="0"/>
                <a:ea typeface="仿宋" pitchFamily="49" charset="-122"/>
                <a:cs typeface="Times New Roman" pitchFamily="18" charset="0"/>
              </a:rPr>
              <a:t>最大的未标号的点进行标号。</a:t>
            </a:r>
            <a:endParaRPr lang="en-US" altLang="zh-CN" baseline="-25000" dirty="0" smtClean="0">
              <a:latin typeface="Times New Roman" pitchFamily="18" charset="0"/>
              <a:ea typeface="仿宋" pitchFamily="49" charset="-122"/>
              <a:cs typeface="Times New Roman" pitchFamily="18" charset="0"/>
            </a:endParaRPr>
          </a:p>
          <a:p>
            <a:endParaRPr lang="en-US" altLang="zh-CN" i="1" dirty="0" smtClean="0">
              <a:latin typeface="Times New Roman" pitchFamily="18" charset="0"/>
              <a:cs typeface="Times New Roman" pitchFamily="18" charset="0"/>
            </a:endParaRPr>
          </a:p>
          <a:p>
            <a:pPr>
              <a:buNone/>
            </a:pPr>
            <a:endParaRPr lang="zh-CN" altLang="en-US" i="1" dirty="0">
              <a:latin typeface="Times New Roman" pitchFamily="18" charset="0"/>
              <a:cs typeface="Times New Roman" pitchFamily="18" charset="0"/>
            </a:endParaRPr>
          </a:p>
        </p:txBody>
      </p:sp>
      <p:sp>
        <p:nvSpPr>
          <p:cNvPr id="5" name="Oval 8"/>
          <p:cNvSpPr>
            <a:spLocks noChangeArrowheads="1"/>
          </p:cNvSpPr>
          <p:nvPr/>
        </p:nvSpPr>
        <p:spPr bwMode="auto">
          <a:xfrm>
            <a:off x="2786050" y="4786322"/>
            <a:ext cx="252000" cy="252000"/>
          </a:xfrm>
          <a:prstGeom prst="ellipse">
            <a:avLst/>
          </a:prstGeom>
          <a:solidFill>
            <a:srgbClr val="0070C0"/>
          </a:solidFill>
          <a:ln w="25400" algn="ctr">
            <a:solidFill>
              <a:schemeClr val="accent1"/>
            </a:solidFill>
            <a:round/>
            <a:headEnd/>
            <a:tailEnd/>
          </a:ln>
          <a:effectLst/>
        </p:spPr>
        <p:txBody>
          <a:bodyPr wrap="none" anchor="ctr">
            <a:spAutoFit/>
          </a:bodyPr>
          <a:lstStyle/>
          <a:p>
            <a:endParaRPr lang="zh-CN" altLang="en-US"/>
          </a:p>
        </p:txBody>
      </p:sp>
      <p:sp>
        <p:nvSpPr>
          <p:cNvPr id="7" name="Oval 8"/>
          <p:cNvSpPr>
            <a:spLocks noChangeArrowheads="1"/>
          </p:cNvSpPr>
          <p:nvPr/>
        </p:nvSpPr>
        <p:spPr bwMode="auto">
          <a:xfrm>
            <a:off x="3534182" y="4786322"/>
            <a:ext cx="252000" cy="252000"/>
          </a:xfrm>
          <a:prstGeom prst="ellipse">
            <a:avLst/>
          </a:prstGeom>
          <a:solidFill>
            <a:srgbClr val="0070C0"/>
          </a:solidFill>
          <a:ln w="25400" algn="ctr">
            <a:solidFill>
              <a:schemeClr val="accent1"/>
            </a:solidFill>
            <a:round/>
            <a:headEnd/>
            <a:tailEnd/>
          </a:ln>
          <a:effectLst/>
        </p:spPr>
        <p:txBody>
          <a:bodyPr wrap="none" anchor="ctr">
            <a:spAutoFit/>
          </a:bodyPr>
          <a:lstStyle/>
          <a:p>
            <a:endParaRPr lang="zh-CN" altLang="en-US"/>
          </a:p>
        </p:txBody>
      </p:sp>
      <p:sp>
        <p:nvSpPr>
          <p:cNvPr id="8" name="Oval 8"/>
          <p:cNvSpPr>
            <a:spLocks noChangeArrowheads="1"/>
          </p:cNvSpPr>
          <p:nvPr/>
        </p:nvSpPr>
        <p:spPr bwMode="auto">
          <a:xfrm>
            <a:off x="4320000" y="4786322"/>
            <a:ext cx="252000" cy="252000"/>
          </a:xfrm>
          <a:prstGeom prst="ellipse">
            <a:avLst/>
          </a:prstGeom>
          <a:solidFill>
            <a:srgbClr val="0070C0"/>
          </a:solidFill>
          <a:ln w="25400" algn="ctr">
            <a:solidFill>
              <a:schemeClr val="accent1"/>
            </a:solidFill>
            <a:round/>
            <a:headEnd/>
            <a:tailEnd/>
          </a:ln>
          <a:effectLst/>
        </p:spPr>
        <p:txBody>
          <a:bodyPr wrap="none" anchor="ctr">
            <a:spAutoFit/>
          </a:bodyPr>
          <a:lstStyle/>
          <a:p>
            <a:endParaRPr lang="zh-CN" altLang="en-US"/>
          </a:p>
        </p:txBody>
      </p:sp>
      <p:sp>
        <p:nvSpPr>
          <p:cNvPr id="9" name="Oval 8"/>
          <p:cNvSpPr>
            <a:spLocks noChangeArrowheads="1"/>
          </p:cNvSpPr>
          <p:nvPr/>
        </p:nvSpPr>
        <p:spPr bwMode="auto">
          <a:xfrm>
            <a:off x="5105818" y="4786322"/>
            <a:ext cx="252000" cy="252000"/>
          </a:xfrm>
          <a:prstGeom prst="ellipse">
            <a:avLst/>
          </a:prstGeom>
          <a:solidFill>
            <a:srgbClr val="0070C0"/>
          </a:solidFill>
          <a:ln w="25400" algn="ctr">
            <a:solidFill>
              <a:schemeClr val="accent1"/>
            </a:solidFill>
            <a:round/>
            <a:headEnd/>
            <a:tailEnd/>
          </a:ln>
          <a:effectLst/>
        </p:spPr>
        <p:txBody>
          <a:bodyPr wrap="none" anchor="ctr">
            <a:spAutoFit/>
          </a:bodyPr>
          <a:lstStyle/>
          <a:p>
            <a:endParaRPr lang="zh-CN" altLang="en-US"/>
          </a:p>
        </p:txBody>
      </p:sp>
      <p:sp>
        <p:nvSpPr>
          <p:cNvPr id="10" name="Oval 8"/>
          <p:cNvSpPr>
            <a:spLocks noChangeArrowheads="1"/>
          </p:cNvSpPr>
          <p:nvPr/>
        </p:nvSpPr>
        <p:spPr bwMode="auto">
          <a:xfrm>
            <a:off x="3176992" y="5643578"/>
            <a:ext cx="252000" cy="252000"/>
          </a:xfrm>
          <a:prstGeom prst="ellipse">
            <a:avLst/>
          </a:prstGeom>
          <a:solidFill>
            <a:srgbClr val="0070C0"/>
          </a:solidFill>
          <a:ln w="25400" algn="ctr">
            <a:solidFill>
              <a:schemeClr val="accent1"/>
            </a:solidFill>
            <a:round/>
            <a:headEnd/>
            <a:tailEnd/>
          </a:ln>
          <a:effectLst/>
        </p:spPr>
        <p:txBody>
          <a:bodyPr wrap="none" anchor="ctr">
            <a:spAutoFit/>
          </a:bodyPr>
          <a:lstStyle/>
          <a:p>
            <a:endParaRPr lang="zh-CN" altLang="en-US"/>
          </a:p>
        </p:txBody>
      </p:sp>
      <p:sp>
        <p:nvSpPr>
          <p:cNvPr id="11" name="Oval 8"/>
          <p:cNvSpPr>
            <a:spLocks noChangeArrowheads="1"/>
          </p:cNvSpPr>
          <p:nvPr/>
        </p:nvSpPr>
        <p:spPr bwMode="auto">
          <a:xfrm>
            <a:off x="3962810" y="5643578"/>
            <a:ext cx="252000" cy="252000"/>
          </a:xfrm>
          <a:prstGeom prst="ellipse">
            <a:avLst/>
          </a:prstGeom>
          <a:solidFill>
            <a:srgbClr val="0070C0"/>
          </a:solidFill>
          <a:ln w="25400" algn="ctr">
            <a:solidFill>
              <a:schemeClr val="accent1"/>
            </a:solidFill>
            <a:round/>
            <a:headEnd/>
            <a:tailEnd/>
          </a:ln>
          <a:effectLst/>
        </p:spPr>
        <p:txBody>
          <a:bodyPr wrap="none" anchor="ctr">
            <a:spAutoFit/>
          </a:bodyPr>
          <a:lstStyle/>
          <a:p>
            <a:endParaRPr lang="zh-CN" altLang="en-US"/>
          </a:p>
        </p:txBody>
      </p:sp>
      <p:sp>
        <p:nvSpPr>
          <p:cNvPr id="12" name="Oval 8"/>
          <p:cNvSpPr>
            <a:spLocks noChangeArrowheads="1"/>
          </p:cNvSpPr>
          <p:nvPr/>
        </p:nvSpPr>
        <p:spPr bwMode="auto">
          <a:xfrm>
            <a:off x="4748628" y="5643578"/>
            <a:ext cx="252000" cy="252000"/>
          </a:xfrm>
          <a:prstGeom prst="ellipse">
            <a:avLst/>
          </a:prstGeom>
          <a:solidFill>
            <a:srgbClr val="0070C0"/>
          </a:solidFill>
          <a:ln w="25400" algn="ctr">
            <a:solidFill>
              <a:schemeClr val="accent1"/>
            </a:solidFill>
            <a:round/>
            <a:headEnd/>
            <a:tailEnd/>
          </a:ln>
          <a:effectLst/>
        </p:spPr>
        <p:txBody>
          <a:bodyPr wrap="none" anchor="ctr">
            <a:spAutoFit/>
          </a:bodyPr>
          <a:lstStyle/>
          <a:p>
            <a:endParaRPr lang="zh-CN" altLang="en-US"/>
          </a:p>
        </p:txBody>
      </p:sp>
      <p:cxnSp>
        <p:nvCxnSpPr>
          <p:cNvPr id="30" name="AutoShape 17"/>
          <p:cNvCxnSpPr>
            <a:cxnSpLocks noChangeShapeType="1"/>
          </p:cNvCxnSpPr>
          <p:nvPr/>
        </p:nvCxnSpPr>
        <p:spPr bwMode="auto">
          <a:xfrm rot="16200000" flipH="1">
            <a:off x="4329628" y="5198075"/>
            <a:ext cx="679847" cy="284971"/>
          </a:xfrm>
          <a:prstGeom prst="straightConnector1">
            <a:avLst/>
          </a:prstGeom>
          <a:noFill/>
          <a:ln w="57150">
            <a:solidFill>
              <a:schemeClr val="accent1"/>
            </a:solidFill>
            <a:round/>
            <a:headEnd/>
            <a:tailEnd/>
          </a:ln>
          <a:effectLst/>
        </p:spPr>
      </p:cxn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9" name="AutoShape 17"/>
          <p:cNvCxnSpPr>
            <a:cxnSpLocks noChangeShapeType="1"/>
          </p:cNvCxnSpPr>
          <p:nvPr/>
        </p:nvCxnSpPr>
        <p:spPr bwMode="auto">
          <a:xfrm rot="16200000" flipH="1">
            <a:off x="3557062" y="5198075"/>
            <a:ext cx="679847" cy="284971"/>
          </a:xfrm>
          <a:prstGeom prst="straightConnector1">
            <a:avLst/>
          </a:prstGeom>
          <a:noFill/>
          <a:ln w="57150">
            <a:solidFill>
              <a:schemeClr val="accent1"/>
            </a:solidFill>
            <a:round/>
            <a:headEnd/>
            <a:tailEnd/>
          </a:ln>
          <a:effectLst/>
        </p:spPr>
      </p:cxnSp>
      <p:cxnSp>
        <p:nvCxnSpPr>
          <p:cNvPr id="34" name="AutoShape 17"/>
          <p:cNvCxnSpPr>
            <a:cxnSpLocks noChangeShapeType="1"/>
          </p:cNvCxnSpPr>
          <p:nvPr/>
        </p:nvCxnSpPr>
        <p:spPr bwMode="auto">
          <a:xfrm rot="5400000">
            <a:off x="4715911" y="5190976"/>
            <a:ext cx="689370" cy="308691"/>
          </a:xfrm>
          <a:prstGeom prst="straightConnector1">
            <a:avLst/>
          </a:prstGeom>
          <a:noFill/>
          <a:ln w="57150">
            <a:solidFill>
              <a:schemeClr val="accent1"/>
            </a:solidFill>
            <a:round/>
            <a:headEnd/>
            <a:tailEnd/>
          </a:ln>
          <a:effectLst/>
        </p:spPr>
      </p:cxnSp>
      <p:cxnSp>
        <p:nvCxnSpPr>
          <p:cNvPr id="33" name="AutoShape 17"/>
          <p:cNvCxnSpPr>
            <a:cxnSpLocks noChangeShapeType="1"/>
          </p:cNvCxnSpPr>
          <p:nvPr/>
        </p:nvCxnSpPr>
        <p:spPr bwMode="auto">
          <a:xfrm rot="5400000">
            <a:off x="3930093" y="5177724"/>
            <a:ext cx="689370" cy="308691"/>
          </a:xfrm>
          <a:prstGeom prst="straightConnector1">
            <a:avLst/>
          </a:prstGeom>
          <a:noFill/>
          <a:ln w="57150">
            <a:solidFill>
              <a:schemeClr val="accent1"/>
            </a:solidFill>
            <a:round/>
            <a:headEnd/>
            <a:tailEnd/>
          </a:ln>
          <a:effectLst/>
        </p:spPr>
      </p:cxnSp>
      <p:cxnSp>
        <p:nvCxnSpPr>
          <p:cNvPr id="31" name="AutoShape 17"/>
          <p:cNvCxnSpPr>
            <a:cxnSpLocks noChangeShapeType="1"/>
          </p:cNvCxnSpPr>
          <p:nvPr/>
        </p:nvCxnSpPr>
        <p:spPr bwMode="auto">
          <a:xfrm rot="5400000">
            <a:off x="3167214" y="5172546"/>
            <a:ext cx="689370" cy="308691"/>
          </a:xfrm>
          <a:prstGeom prst="straightConnector1">
            <a:avLst/>
          </a:prstGeom>
          <a:noFill/>
          <a:ln w="57150">
            <a:solidFill>
              <a:schemeClr val="accent1"/>
            </a:solidFill>
            <a:round/>
            <a:headEnd/>
            <a:tailEnd/>
          </a:ln>
          <a:effectLst/>
        </p:spPr>
      </p:cxnSp>
      <p:cxnSp>
        <p:nvCxnSpPr>
          <p:cNvPr id="26" name="AutoShape 17"/>
          <p:cNvCxnSpPr>
            <a:cxnSpLocks noChangeShapeType="1"/>
          </p:cNvCxnSpPr>
          <p:nvPr/>
        </p:nvCxnSpPr>
        <p:spPr bwMode="auto">
          <a:xfrm rot="16200000" flipH="1">
            <a:off x="2771244" y="5198073"/>
            <a:ext cx="679847" cy="284971"/>
          </a:xfrm>
          <a:prstGeom prst="straightConnector1">
            <a:avLst/>
          </a:prstGeom>
          <a:noFill/>
          <a:ln w="57150">
            <a:solidFill>
              <a:schemeClr val="accent1"/>
            </a:solidFill>
            <a:round/>
            <a:headEnd/>
            <a:tailEnd/>
          </a:ln>
          <a:effectLst/>
        </p:spPr>
      </p:cxnSp>
      <p:cxnSp>
        <p:nvCxnSpPr>
          <p:cNvPr id="25" name="AutoShape 17"/>
          <p:cNvCxnSpPr>
            <a:cxnSpLocks noChangeShapeType="1"/>
          </p:cNvCxnSpPr>
          <p:nvPr/>
        </p:nvCxnSpPr>
        <p:spPr bwMode="auto">
          <a:xfrm flipV="1">
            <a:off x="4193529" y="5781275"/>
            <a:ext cx="611215" cy="1"/>
          </a:xfrm>
          <a:prstGeom prst="straightConnector1">
            <a:avLst/>
          </a:prstGeom>
          <a:noFill/>
          <a:ln w="57150">
            <a:solidFill>
              <a:schemeClr val="accent1"/>
            </a:solidFill>
            <a:round/>
            <a:headEnd/>
            <a:tailEnd/>
          </a:ln>
          <a:effectLst/>
        </p:spPr>
      </p:cxnSp>
      <p:cxnSp>
        <p:nvCxnSpPr>
          <p:cNvPr id="24" name="AutoShape 17"/>
          <p:cNvCxnSpPr>
            <a:cxnSpLocks noChangeShapeType="1"/>
          </p:cNvCxnSpPr>
          <p:nvPr/>
        </p:nvCxnSpPr>
        <p:spPr bwMode="auto">
          <a:xfrm flipV="1">
            <a:off x="3389281" y="5786453"/>
            <a:ext cx="611215" cy="1"/>
          </a:xfrm>
          <a:prstGeom prst="straightConnector1">
            <a:avLst/>
          </a:prstGeom>
          <a:noFill/>
          <a:ln w="57150">
            <a:solidFill>
              <a:schemeClr val="accent1"/>
            </a:solidFill>
            <a:round/>
            <a:headEnd/>
            <a:tailEnd/>
          </a:ln>
          <a:effectLst/>
        </p:spPr>
      </p:cxnSp>
      <p:cxnSp>
        <p:nvCxnSpPr>
          <p:cNvPr id="22" name="AutoShape 17"/>
          <p:cNvCxnSpPr>
            <a:cxnSpLocks noChangeShapeType="1"/>
          </p:cNvCxnSpPr>
          <p:nvPr/>
        </p:nvCxnSpPr>
        <p:spPr bwMode="auto">
          <a:xfrm flipV="1">
            <a:off x="4577223" y="4915946"/>
            <a:ext cx="611215" cy="1"/>
          </a:xfrm>
          <a:prstGeom prst="straightConnector1">
            <a:avLst/>
          </a:prstGeom>
          <a:noFill/>
          <a:ln w="57150">
            <a:solidFill>
              <a:schemeClr val="accent1"/>
            </a:solidFill>
            <a:round/>
            <a:headEnd/>
            <a:tailEnd/>
          </a:ln>
          <a:effectLst/>
        </p:spPr>
      </p:cxnSp>
      <p:cxnSp>
        <p:nvCxnSpPr>
          <p:cNvPr id="21" name="AutoShape 17"/>
          <p:cNvCxnSpPr>
            <a:cxnSpLocks noChangeShapeType="1"/>
          </p:cNvCxnSpPr>
          <p:nvPr/>
        </p:nvCxnSpPr>
        <p:spPr bwMode="auto">
          <a:xfrm flipV="1">
            <a:off x="3759723" y="4915945"/>
            <a:ext cx="611215" cy="1"/>
          </a:xfrm>
          <a:prstGeom prst="straightConnector1">
            <a:avLst/>
          </a:prstGeom>
          <a:noFill/>
          <a:ln w="57150">
            <a:solidFill>
              <a:schemeClr val="accent1"/>
            </a:solidFill>
            <a:round/>
            <a:headEnd/>
            <a:tailEnd/>
          </a:ln>
          <a:effectLst/>
        </p:spPr>
      </p:cxnSp>
      <p:cxnSp>
        <p:nvCxnSpPr>
          <p:cNvPr id="13" name="AutoShape 17"/>
          <p:cNvCxnSpPr>
            <a:cxnSpLocks noChangeShapeType="1"/>
          </p:cNvCxnSpPr>
          <p:nvPr/>
        </p:nvCxnSpPr>
        <p:spPr bwMode="auto">
          <a:xfrm flipV="1">
            <a:off x="2995186" y="4910768"/>
            <a:ext cx="611215" cy="1"/>
          </a:xfrm>
          <a:prstGeom prst="straightConnector1">
            <a:avLst/>
          </a:prstGeom>
          <a:noFill/>
          <a:ln w="57150">
            <a:solidFill>
              <a:schemeClr val="accent1"/>
            </a:solidFill>
            <a:round/>
            <a:headEnd/>
            <a:tailEnd/>
          </a:ln>
          <a:effectLst/>
        </p:spPr>
      </p:cxnSp>
      <p:sp>
        <p:nvSpPr>
          <p:cNvPr id="2" name="标题 1"/>
          <p:cNvSpPr>
            <a:spLocks noGrp="1"/>
          </p:cNvSpPr>
          <p:nvPr>
            <p:ph type="title"/>
          </p:nvPr>
        </p:nvSpPr>
        <p:spPr/>
        <p:txBody>
          <a:bodyPr>
            <a:normAutofit/>
          </a:bodyPr>
          <a:lstStyle/>
          <a:p>
            <a:r>
              <a:rPr lang="en-US" altLang="zh-CN" sz="4000" dirty="0" smtClean="0">
                <a:latin typeface="Constantia" pitchFamily="18" charset="0"/>
                <a:ea typeface="华文行楷" pitchFamily="2" charset="-122"/>
                <a:cs typeface="Times New Roman" pitchFamily="18" charset="0"/>
              </a:rPr>
              <a:t>MCS</a:t>
            </a:r>
            <a:r>
              <a:rPr lang="zh-CN" altLang="en-US" sz="4000" dirty="0" smtClean="0">
                <a:latin typeface="华文行楷" pitchFamily="2" charset="-122"/>
                <a:ea typeface="华文行楷" pitchFamily="2" charset="-122"/>
              </a:rPr>
              <a:t>算法</a:t>
            </a:r>
            <a:endParaRPr lang="zh-CN" altLang="en-US" sz="4000" dirty="0">
              <a:latin typeface="华文行楷" pitchFamily="2" charset="-122"/>
              <a:ea typeface="华文行楷" pitchFamily="2" charset="-122"/>
            </a:endParaRPr>
          </a:p>
        </p:txBody>
      </p:sp>
      <p:sp>
        <p:nvSpPr>
          <p:cNvPr id="6" name="内容占位符 5"/>
          <p:cNvSpPr>
            <a:spLocks noGrp="1"/>
          </p:cNvSpPr>
          <p:nvPr>
            <p:ph sz="quarter" idx="1"/>
          </p:nvPr>
        </p:nvSpPr>
        <p:spPr>
          <a:xfrm>
            <a:off x="500034" y="1857364"/>
            <a:ext cx="8153400" cy="2786082"/>
          </a:xfrm>
        </p:spPr>
        <p:txBody>
          <a:bodyPr>
            <a:normAutofit/>
          </a:bodyPr>
          <a:lstStyle/>
          <a:p>
            <a:r>
              <a:rPr lang="zh-CN" altLang="en-US" sz="3600" b="1" dirty="0" smtClean="0">
                <a:latin typeface="Times New Roman" pitchFamily="18" charset="0"/>
                <a:ea typeface="仿宋" pitchFamily="49" charset="-122"/>
                <a:cs typeface="Times New Roman" pitchFamily="18" charset="0"/>
              </a:rPr>
              <a:t>最大势算法 </a:t>
            </a:r>
            <a:r>
              <a:rPr lang="en-US" altLang="zh-CN" sz="2800" b="1" dirty="0" smtClean="0">
                <a:latin typeface="Times New Roman" pitchFamily="18" charset="0"/>
                <a:ea typeface="仿宋" pitchFamily="49" charset="-122"/>
                <a:cs typeface="Times New Roman" pitchFamily="18" charset="0"/>
              </a:rPr>
              <a:t>Maximum Cardinality Search</a:t>
            </a:r>
          </a:p>
          <a:p>
            <a:r>
              <a:rPr lang="zh-CN" altLang="en-US" sz="2800" dirty="0" smtClean="0">
                <a:latin typeface="Times New Roman" pitchFamily="18" charset="0"/>
                <a:ea typeface="仿宋" pitchFamily="49" charset="-122"/>
                <a:cs typeface="Times New Roman" pitchFamily="18" charset="0"/>
              </a:rPr>
              <a:t>    </a:t>
            </a:r>
            <a:r>
              <a:rPr lang="zh-CN" altLang="en-US" sz="2800" b="1" dirty="0" smtClean="0">
                <a:latin typeface="Times New Roman" pitchFamily="18" charset="0"/>
                <a:ea typeface="仿宋" pitchFamily="49" charset="-122"/>
                <a:cs typeface="Times New Roman" pitchFamily="18" charset="0"/>
              </a:rPr>
              <a:t>从</a:t>
            </a:r>
            <a:r>
              <a:rPr lang="en-US" altLang="zh-CN" sz="2800" i="1" dirty="0" smtClean="0">
                <a:latin typeface="Times New Roman" pitchFamily="18" charset="0"/>
                <a:ea typeface="仿宋" pitchFamily="49" charset="-122"/>
                <a:cs typeface="Times New Roman" pitchFamily="18" charset="0"/>
              </a:rPr>
              <a:t>n</a:t>
            </a:r>
            <a:r>
              <a:rPr lang="zh-CN" altLang="en-US" sz="2800" b="1" dirty="0" smtClean="0">
                <a:latin typeface="Times New Roman" pitchFamily="18" charset="0"/>
                <a:ea typeface="仿宋" pitchFamily="49" charset="-122"/>
                <a:cs typeface="Times New Roman" pitchFamily="18" charset="0"/>
              </a:rPr>
              <a:t>到</a:t>
            </a:r>
            <a:r>
              <a:rPr lang="en-US" altLang="zh-CN" sz="2800" dirty="0" smtClean="0">
                <a:latin typeface="Times New Roman" pitchFamily="18" charset="0"/>
                <a:ea typeface="仿宋" pitchFamily="49" charset="-122"/>
                <a:cs typeface="Times New Roman" pitchFamily="18" charset="0"/>
              </a:rPr>
              <a:t>1</a:t>
            </a:r>
            <a:r>
              <a:rPr lang="zh-CN" altLang="en-US" sz="2800" b="1" dirty="0" smtClean="0">
                <a:latin typeface="Times New Roman" pitchFamily="18" charset="0"/>
                <a:ea typeface="仿宋" pitchFamily="49" charset="-122"/>
                <a:cs typeface="Times New Roman" pitchFamily="18" charset="0"/>
              </a:rPr>
              <a:t>的顺序依次给点标号</a:t>
            </a:r>
            <a:r>
              <a:rPr lang="en-US" altLang="zh-CN" sz="2800" b="1" dirty="0" smtClean="0">
                <a:latin typeface="Times New Roman" pitchFamily="18" charset="0"/>
                <a:ea typeface="仿宋" pitchFamily="49" charset="-122"/>
                <a:cs typeface="Times New Roman" pitchFamily="18" charset="0"/>
              </a:rPr>
              <a:t>(</a:t>
            </a:r>
            <a:r>
              <a:rPr lang="zh-CN" altLang="en-US" sz="2800" b="1" dirty="0" smtClean="0">
                <a:latin typeface="Times New Roman" pitchFamily="18" charset="0"/>
                <a:ea typeface="仿宋" pitchFamily="49" charset="-122"/>
                <a:cs typeface="Times New Roman" pitchFamily="18" charset="0"/>
              </a:rPr>
              <a:t>标号为</a:t>
            </a:r>
            <a:r>
              <a:rPr lang="en-US" altLang="zh-CN" sz="2800" i="1" dirty="0" err="1" smtClean="0">
                <a:latin typeface="Times New Roman" pitchFamily="18" charset="0"/>
                <a:ea typeface="仿宋" pitchFamily="49" charset="-122"/>
                <a:cs typeface="Times New Roman" pitchFamily="18" charset="0"/>
              </a:rPr>
              <a:t>i</a:t>
            </a:r>
            <a:r>
              <a:rPr lang="zh-CN" altLang="en-US" sz="2800" b="1" dirty="0" smtClean="0">
                <a:latin typeface="Times New Roman" pitchFamily="18" charset="0"/>
                <a:ea typeface="仿宋" pitchFamily="49" charset="-122"/>
                <a:cs typeface="Times New Roman" pitchFamily="18" charset="0"/>
              </a:rPr>
              <a:t>的点出现在完美消除序列的第</a:t>
            </a:r>
            <a:r>
              <a:rPr lang="en-US" altLang="zh-CN" sz="2800" i="1" dirty="0" err="1" smtClean="0">
                <a:latin typeface="Times New Roman" pitchFamily="18" charset="0"/>
                <a:ea typeface="仿宋" pitchFamily="49" charset="-122"/>
                <a:cs typeface="Times New Roman" pitchFamily="18" charset="0"/>
              </a:rPr>
              <a:t>i</a:t>
            </a:r>
            <a:r>
              <a:rPr lang="zh-CN" altLang="en-US" sz="2800" b="1" dirty="0" smtClean="0">
                <a:latin typeface="Times New Roman" pitchFamily="18" charset="0"/>
                <a:ea typeface="仿宋" pitchFamily="49" charset="-122"/>
                <a:cs typeface="Times New Roman" pitchFamily="18" charset="0"/>
              </a:rPr>
              <a:t>个</a:t>
            </a:r>
            <a:r>
              <a:rPr lang="en-US" altLang="zh-CN" sz="2800" b="1" dirty="0" smtClean="0">
                <a:latin typeface="Times New Roman" pitchFamily="18" charset="0"/>
                <a:ea typeface="仿宋" pitchFamily="49" charset="-122"/>
                <a:cs typeface="Times New Roman" pitchFamily="18" charset="0"/>
              </a:rPr>
              <a:t>)</a:t>
            </a:r>
            <a:r>
              <a:rPr lang="zh-CN" altLang="en-US" sz="2800" b="1" dirty="0" smtClean="0">
                <a:latin typeface="Times New Roman" pitchFamily="18" charset="0"/>
                <a:ea typeface="仿宋" pitchFamily="49" charset="-122"/>
                <a:cs typeface="Times New Roman" pitchFamily="18" charset="0"/>
              </a:rPr>
              <a:t>。</a:t>
            </a:r>
            <a:endParaRPr lang="en-US" altLang="zh-CN" sz="2800" b="1" dirty="0" smtClean="0">
              <a:latin typeface="Times New Roman" pitchFamily="18" charset="0"/>
              <a:ea typeface="仿宋" pitchFamily="49" charset="-122"/>
              <a:cs typeface="Times New Roman" pitchFamily="18" charset="0"/>
            </a:endParaRPr>
          </a:p>
          <a:p>
            <a:r>
              <a:rPr lang="en-US" altLang="zh-CN" sz="2800" b="1" dirty="0" smtClean="0">
                <a:latin typeface="Times New Roman" pitchFamily="18" charset="0"/>
                <a:ea typeface="仿宋" pitchFamily="49" charset="-122"/>
                <a:cs typeface="Times New Roman" pitchFamily="18" charset="0"/>
              </a:rPr>
              <a:t>    </a:t>
            </a:r>
            <a:r>
              <a:rPr lang="zh-CN" altLang="en-US" sz="2800" b="1" dirty="0" smtClean="0">
                <a:latin typeface="Times New Roman" pitchFamily="18" charset="0"/>
                <a:ea typeface="仿宋" pitchFamily="49" charset="-122"/>
                <a:cs typeface="Times New Roman" pitchFamily="18" charset="0"/>
              </a:rPr>
              <a:t>设</a:t>
            </a:r>
            <a:r>
              <a:rPr lang="en-US" altLang="zh-CN" sz="2800" i="1" dirty="0" smtClean="0">
                <a:latin typeface="Times New Roman" pitchFamily="18" charset="0"/>
                <a:ea typeface="仿宋" pitchFamily="49" charset="-122"/>
                <a:cs typeface="Times New Roman" pitchFamily="18" charset="0"/>
              </a:rPr>
              <a:t>label</a:t>
            </a:r>
            <a:r>
              <a:rPr lang="en-US" altLang="zh-CN" sz="2800" dirty="0" smtClean="0">
                <a:latin typeface="Times New Roman" pitchFamily="18" charset="0"/>
                <a:ea typeface="仿宋" pitchFamily="49" charset="-122"/>
                <a:cs typeface="Times New Roman" pitchFamily="18" charset="0"/>
              </a:rPr>
              <a:t>[</a:t>
            </a:r>
            <a:r>
              <a:rPr lang="en-US" altLang="zh-CN" sz="2800" i="1" dirty="0" err="1" smtClean="0">
                <a:latin typeface="Times New Roman" pitchFamily="18" charset="0"/>
                <a:ea typeface="仿宋" pitchFamily="49" charset="-122"/>
                <a:cs typeface="Times New Roman" pitchFamily="18" charset="0"/>
              </a:rPr>
              <a:t>i</a:t>
            </a:r>
            <a:r>
              <a:rPr lang="en-US" altLang="zh-CN" sz="2800" dirty="0" smtClean="0">
                <a:latin typeface="Times New Roman" pitchFamily="18" charset="0"/>
                <a:ea typeface="仿宋" pitchFamily="49" charset="-122"/>
                <a:cs typeface="Times New Roman" pitchFamily="18" charset="0"/>
              </a:rPr>
              <a:t>]</a:t>
            </a:r>
            <a:r>
              <a:rPr lang="zh-CN" altLang="en-US" sz="2800" b="1" dirty="0" smtClean="0">
                <a:latin typeface="Times New Roman" pitchFamily="18" charset="0"/>
                <a:ea typeface="仿宋" pitchFamily="49" charset="-122"/>
                <a:cs typeface="Times New Roman" pitchFamily="18" charset="0"/>
              </a:rPr>
              <a:t>表示第</a:t>
            </a:r>
            <a:r>
              <a:rPr lang="en-US" altLang="zh-CN" sz="2800" i="1" dirty="0" err="1" smtClean="0">
                <a:latin typeface="Times New Roman" pitchFamily="18" charset="0"/>
                <a:ea typeface="仿宋" pitchFamily="49" charset="-122"/>
                <a:cs typeface="Times New Roman" pitchFamily="18" charset="0"/>
              </a:rPr>
              <a:t>i</a:t>
            </a:r>
            <a:r>
              <a:rPr lang="zh-CN" altLang="en-US" sz="2800" b="1" dirty="0" smtClean="0">
                <a:latin typeface="Times New Roman" pitchFamily="18" charset="0"/>
                <a:ea typeface="仿宋" pitchFamily="49" charset="-122"/>
                <a:cs typeface="Times New Roman" pitchFamily="18" charset="0"/>
              </a:rPr>
              <a:t>个点与多少个已标号的点相   邻，每次选择</a:t>
            </a:r>
            <a:r>
              <a:rPr lang="en-US" altLang="zh-CN" sz="2800" i="1" dirty="0" smtClean="0">
                <a:latin typeface="Times New Roman" pitchFamily="18" charset="0"/>
                <a:ea typeface="仿宋" pitchFamily="49" charset="-122"/>
                <a:cs typeface="Times New Roman" pitchFamily="18" charset="0"/>
              </a:rPr>
              <a:t>label</a:t>
            </a:r>
            <a:r>
              <a:rPr lang="en-US" altLang="zh-CN" sz="2800" dirty="0" smtClean="0">
                <a:latin typeface="Times New Roman" pitchFamily="18" charset="0"/>
                <a:ea typeface="仿宋" pitchFamily="49" charset="-122"/>
                <a:cs typeface="Times New Roman" pitchFamily="18" charset="0"/>
              </a:rPr>
              <a:t>[</a:t>
            </a:r>
            <a:r>
              <a:rPr lang="en-US" altLang="zh-CN" sz="2800" i="1" dirty="0" err="1" smtClean="0">
                <a:latin typeface="Times New Roman" pitchFamily="18" charset="0"/>
                <a:ea typeface="仿宋" pitchFamily="49" charset="-122"/>
                <a:cs typeface="Times New Roman" pitchFamily="18" charset="0"/>
              </a:rPr>
              <a:t>i</a:t>
            </a:r>
            <a:r>
              <a:rPr lang="en-US" altLang="zh-CN" sz="2800" dirty="0" smtClean="0">
                <a:latin typeface="Times New Roman" pitchFamily="18" charset="0"/>
                <a:ea typeface="仿宋" pitchFamily="49" charset="-122"/>
                <a:cs typeface="Times New Roman" pitchFamily="18" charset="0"/>
              </a:rPr>
              <a:t>]</a:t>
            </a:r>
            <a:r>
              <a:rPr lang="zh-CN" altLang="en-US" sz="2800" b="1" dirty="0" smtClean="0">
                <a:latin typeface="Times New Roman" pitchFamily="18" charset="0"/>
                <a:ea typeface="仿宋" pitchFamily="49" charset="-122"/>
                <a:cs typeface="Times New Roman" pitchFamily="18" charset="0"/>
              </a:rPr>
              <a:t>最大的未标号的点进行标号。</a:t>
            </a:r>
            <a:endParaRPr lang="en-US" altLang="zh-CN" baseline="-25000" dirty="0" smtClean="0">
              <a:latin typeface="Times New Roman" pitchFamily="18" charset="0"/>
              <a:ea typeface="仿宋" pitchFamily="49" charset="-122"/>
              <a:cs typeface="Times New Roman" pitchFamily="18" charset="0"/>
            </a:endParaRPr>
          </a:p>
          <a:p>
            <a:endParaRPr lang="en-US" altLang="zh-CN" i="1" dirty="0" smtClean="0">
              <a:latin typeface="Times New Roman" pitchFamily="18" charset="0"/>
              <a:cs typeface="Times New Roman" pitchFamily="18" charset="0"/>
            </a:endParaRPr>
          </a:p>
          <a:p>
            <a:pPr>
              <a:buNone/>
            </a:pPr>
            <a:endParaRPr lang="zh-CN" altLang="en-US" i="1" dirty="0">
              <a:latin typeface="Times New Roman" pitchFamily="18" charset="0"/>
              <a:cs typeface="Times New Roman" pitchFamily="18" charset="0"/>
            </a:endParaRPr>
          </a:p>
        </p:txBody>
      </p:sp>
      <p:sp>
        <p:nvSpPr>
          <p:cNvPr id="5" name="Oval 8"/>
          <p:cNvSpPr>
            <a:spLocks noChangeArrowheads="1"/>
          </p:cNvSpPr>
          <p:nvPr/>
        </p:nvSpPr>
        <p:spPr bwMode="auto">
          <a:xfrm>
            <a:off x="2786050" y="4786322"/>
            <a:ext cx="252000" cy="252000"/>
          </a:xfrm>
          <a:prstGeom prst="ellipse">
            <a:avLst/>
          </a:prstGeom>
          <a:solidFill>
            <a:srgbClr val="0070C0"/>
          </a:solidFill>
          <a:ln w="25400" algn="ctr">
            <a:solidFill>
              <a:schemeClr val="accent1"/>
            </a:solidFill>
            <a:round/>
            <a:headEnd/>
            <a:tailEnd/>
          </a:ln>
          <a:effectLst/>
        </p:spPr>
        <p:txBody>
          <a:bodyPr wrap="none" anchor="ctr">
            <a:spAutoFit/>
          </a:bodyPr>
          <a:lstStyle/>
          <a:p>
            <a:endParaRPr lang="zh-CN" altLang="en-US"/>
          </a:p>
        </p:txBody>
      </p:sp>
      <p:sp>
        <p:nvSpPr>
          <p:cNvPr id="7" name="Oval 8"/>
          <p:cNvSpPr>
            <a:spLocks noChangeArrowheads="1"/>
          </p:cNvSpPr>
          <p:nvPr/>
        </p:nvSpPr>
        <p:spPr bwMode="auto">
          <a:xfrm>
            <a:off x="3534182" y="4786322"/>
            <a:ext cx="252000" cy="252000"/>
          </a:xfrm>
          <a:prstGeom prst="ellipse">
            <a:avLst/>
          </a:prstGeom>
          <a:solidFill>
            <a:srgbClr val="0070C0"/>
          </a:solidFill>
          <a:ln w="25400" algn="ctr">
            <a:solidFill>
              <a:schemeClr val="accent1"/>
            </a:solidFill>
            <a:round/>
            <a:headEnd/>
            <a:tailEnd/>
          </a:ln>
          <a:effectLst/>
        </p:spPr>
        <p:txBody>
          <a:bodyPr wrap="none" anchor="ctr">
            <a:spAutoFit/>
          </a:bodyPr>
          <a:lstStyle/>
          <a:p>
            <a:endParaRPr lang="zh-CN" altLang="en-US"/>
          </a:p>
        </p:txBody>
      </p:sp>
      <p:sp>
        <p:nvSpPr>
          <p:cNvPr id="8" name="Oval 8"/>
          <p:cNvSpPr>
            <a:spLocks noChangeArrowheads="1"/>
          </p:cNvSpPr>
          <p:nvPr/>
        </p:nvSpPr>
        <p:spPr bwMode="auto">
          <a:xfrm>
            <a:off x="4320000" y="4786322"/>
            <a:ext cx="252000" cy="252000"/>
          </a:xfrm>
          <a:prstGeom prst="ellipse">
            <a:avLst/>
          </a:prstGeom>
          <a:solidFill>
            <a:srgbClr val="0070C0"/>
          </a:solidFill>
          <a:ln w="25400" algn="ctr">
            <a:solidFill>
              <a:schemeClr val="accent1"/>
            </a:solidFill>
            <a:round/>
            <a:headEnd/>
            <a:tailEnd/>
          </a:ln>
          <a:effectLst/>
        </p:spPr>
        <p:txBody>
          <a:bodyPr wrap="none" anchor="ctr">
            <a:spAutoFit/>
          </a:bodyPr>
          <a:lstStyle/>
          <a:p>
            <a:endParaRPr lang="zh-CN" altLang="en-US"/>
          </a:p>
        </p:txBody>
      </p:sp>
      <p:sp>
        <p:nvSpPr>
          <p:cNvPr id="9" name="Oval 8"/>
          <p:cNvSpPr>
            <a:spLocks noChangeArrowheads="1"/>
          </p:cNvSpPr>
          <p:nvPr/>
        </p:nvSpPr>
        <p:spPr bwMode="auto">
          <a:xfrm>
            <a:off x="5105818" y="4786322"/>
            <a:ext cx="252000" cy="252000"/>
          </a:xfrm>
          <a:prstGeom prst="ellipse">
            <a:avLst/>
          </a:prstGeom>
          <a:solidFill>
            <a:srgbClr val="FF5050"/>
          </a:solidFill>
          <a:ln w="25400" algn="ctr">
            <a:solidFill>
              <a:schemeClr val="accent1"/>
            </a:solidFill>
            <a:round/>
            <a:headEnd/>
            <a:tailEnd/>
          </a:ln>
          <a:effectLst/>
        </p:spPr>
        <p:txBody>
          <a:bodyPr wrap="none" anchor="ctr">
            <a:spAutoFit/>
          </a:bodyPr>
          <a:lstStyle/>
          <a:p>
            <a:endParaRPr lang="zh-CN" altLang="en-US"/>
          </a:p>
        </p:txBody>
      </p:sp>
      <p:sp>
        <p:nvSpPr>
          <p:cNvPr id="10" name="Oval 8"/>
          <p:cNvSpPr>
            <a:spLocks noChangeArrowheads="1"/>
          </p:cNvSpPr>
          <p:nvPr/>
        </p:nvSpPr>
        <p:spPr bwMode="auto">
          <a:xfrm>
            <a:off x="3176992" y="5643578"/>
            <a:ext cx="252000" cy="252000"/>
          </a:xfrm>
          <a:prstGeom prst="ellipse">
            <a:avLst/>
          </a:prstGeom>
          <a:solidFill>
            <a:srgbClr val="0070C0"/>
          </a:solidFill>
          <a:ln w="25400" algn="ctr">
            <a:solidFill>
              <a:schemeClr val="accent1"/>
            </a:solidFill>
            <a:round/>
            <a:headEnd/>
            <a:tailEnd/>
          </a:ln>
          <a:effectLst/>
        </p:spPr>
        <p:txBody>
          <a:bodyPr wrap="none" anchor="ctr">
            <a:spAutoFit/>
          </a:bodyPr>
          <a:lstStyle/>
          <a:p>
            <a:endParaRPr lang="zh-CN" altLang="en-US"/>
          </a:p>
        </p:txBody>
      </p:sp>
      <p:sp>
        <p:nvSpPr>
          <p:cNvPr id="11" name="Oval 8"/>
          <p:cNvSpPr>
            <a:spLocks noChangeArrowheads="1"/>
          </p:cNvSpPr>
          <p:nvPr/>
        </p:nvSpPr>
        <p:spPr bwMode="auto">
          <a:xfrm>
            <a:off x="3962810" y="5643578"/>
            <a:ext cx="252000" cy="252000"/>
          </a:xfrm>
          <a:prstGeom prst="ellipse">
            <a:avLst/>
          </a:prstGeom>
          <a:solidFill>
            <a:srgbClr val="0070C0"/>
          </a:solidFill>
          <a:ln w="25400" algn="ctr">
            <a:solidFill>
              <a:schemeClr val="accent1"/>
            </a:solidFill>
            <a:round/>
            <a:headEnd/>
            <a:tailEnd/>
          </a:ln>
          <a:effectLst/>
        </p:spPr>
        <p:txBody>
          <a:bodyPr wrap="none" anchor="ctr">
            <a:spAutoFit/>
          </a:bodyPr>
          <a:lstStyle/>
          <a:p>
            <a:endParaRPr lang="zh-CN" altLang="en-US"/>
          </a:p>
        </p:txBody>
      </p:sp>
      <p:sp>
        <p:nvSpPr>
          <p:cNvPr id="12" name="Oval 8"/>
          <p:cNvSpPr>
            <a:spLocks noChangeArrowheads="1"/>
          </p:cNvSpPr>
          <p:nvPr/>
        </p:nvSpPr>
        <p:spPr bwMode="auto">
          <a:xfrm>
            <a:off x="4748628" y="5643578"/>
            <a:ext cx="252000" cy="252000"/>
          </a:xfrm>
          <a:prstGeom prst="ellipse">
            <a:avLst/>
          </a:prstGeom>
          <a:solidFill>
            <a:srgbClr val="0070C0"/>
          </a:solidFill>
          <a:ln w="25400" algn="ctr">
            <a:solidFill>
              <a:schemeClr val="accent1"/>
            </a:solidFill>
            <a:round/>
            <a:headEnd/>
            <a:tailEnd/>
          </a:ln>
          <a:effectLst/>
        </p:spPr>
        <p:txBody>
          <a:bodyPr wrap="none" anchor="ctr">
            <a:spAutoFit/>
          </a:bodyPr>
          <a:lstStyle/>
          <a:p>
            <a:endParaRPr lang="zh-CN" altLang="en-US"/>
          </a:p>
        </p:txBody>
      </p:sp>
      <p:cxnSp>
        <p:nvCxnSpPr>
          <p:cNvPr id="30" name="AutoShape 17"/>
          <p:cNvCxnSpPr>
            <a:cxnSpLocks noChangeShapeType="1"/>
          </p:cNvCxnSpPr>
          <p:nvPr/>
        </p:nvCxnSpPr>
        <p:spPr bwMode="auto">
          <a:xfrm rot="16200000" flipH="1">
            <a:off x="4329628" y="5198075"/>
            <a:ext cx="679847" cy="284971"/>
          </a:xfrm>
          <a:prstGeom prst="straightConnector1">
            <a:avLst/>
          </a:prstGeom>
          <a:noFill/>
          <a:ln w="57150">
            <a:solidFill>
              <a:schemeClr val="accent1"/>
            </a:solidFill>
            <a:round/>
            <a:headEnd/>
            <a:tailEnd/>
          </a:ln>
          <a:effectLst/>
        </p:spPr>
      </p:cxnSp>
      <p:sp>
        <p:nvSpPr>
          <p:cNvPr id="23" name="TextBox 22"/>
          <p:cNvSpPr txBox="1"/>
          <p:nvPr/>
        </p:nvSpPr>
        <p:spPr>
          <a:xfrm>
            <a:off x="1500166" y="5000636"/>
            <a:ext cx="1214446" cy="584775"/>
          </a:xfrm>
          <a:prstGeom prst="rect">
            <a:avLst/>
          </a:prstGeom>
          <a:noFill/>
        </p:spPr>
        <p:txBody>
          <a:bodyPr wrap="square" rtlCol="0">
            <a:spAutoFit/>
          </a:bodyPr>
          <a:lstStyle/>
          <a:p>
            <a:r>
              <a:rPr lang="en-US" altLang="zh-CN" sz="3200" i="1" dirty="0" smtClean="0">
                <a:latin typeface="Times New Roman" pitchFamily="18" charset="0"/>
                <a:cs typeface="Times New Roman" pitchFamily="18" charset="0"/>
              </a:rPr>
              <a:t>i</a:t>
            </a:r>
            <a:r>
              <a:rPr lang="en-US" altLang="zh-CN" sz="3200" dirty="0" smtClean="0">
                <a:latin typeface="Times New Roman" pitchFamily="18" charset="0"/>
                <a:cs typeface="Times New Roman" pitchFamily="18" charset="0"/>
              </a:rPr>
              <a:t> = 7</a:t>
            </a:r>
            <a:endParaRPr lang="zh-CN" altLang="en-US" sz="3200" dirty="0">
              <a:latin typeface="Times New Roman" pitchFamily="18" charset="0"/>
              <a:cs typeface="Times New Roman" pitchFamily="18" charset="0"/>
            </a:endParaRPr>
          </a:p>
        </p:txBody>
      </p:sp>
      <p:sp>
        <p:nvSpPr>
          <p:cNvPr id="27" name="TextBox 26"/>
          <p:cNvSpPr txBox="1"/>
          <p:nvPr/>
        </p:nvSpPr>
        <p:spPr>
          <a:xfrm>
            <a:off x="2616670" y="4418776"/>
            <a:ext cx="3526966" cy="461665"/>
          </a:xfrm>
          <a:prstGeom prst="rect">
            <a:avLst/>
          </a:prstGeom>
          <a:noFill/>
        </p:spPr>
        <p:txBody>
          <a:bodyPr wrap="square" rtlCol="0">
            <a:spAutoFit/>
          </a:bodyPr>
          <a:lstStyle/>
          <a:p>
            <a:r>
              <a:rPr lang="en-US" altLang="zh-CN" sz="2400" dirty="0" smtClean="0">
                <a:latin typeface="Times New Roman" pitchFamily="18" charset="0"/>
                <a:cs typeface="Times New Roman" pitchFamily="18" charset="0"/>
              </a:rPr>
              <a:t>  0        0        1         0</a:t>
            </a:r>
            <a:endParaRPr lang="zh-CN" altLang="en-US" sz="2400" dirty="0">
              <a:latin typeface="Times New Roman" pitchFamily="18" charset="0"/>
              <a:cs typeface="Times New Roman" pitchFamily="18" charset="0"/>
            </a:endParaRPr>
          </a:p>
        </p:txBody>
      </p:sp>
      <p:sp>
        <p:nvSpPr>
          <p:cNvPr id="28" name="TextBox 27"/>
          <p:cNvSpPr txBox="1"/>
          <p:nvPr/>
        </p:nvSpPr>
        <p:spPr>
          <a:xfrm>
            <a:off x="3013616" y="5819677"/>
            <a:ext cx="2272764" cy="461665"/>
          </a:xfrm>
          <a:prstGeom prst="rect">
            <a:avLst/>
          </a:prstGeom>
          <a:noFill/>
        </p:spPr>
        <p:txBody>
          <a:bodyPr wrap="square" rtlCol="0">
            <a:spAutoFit/>
          </a:bodyPr>
          <a:lstStyle/>
          <a:p>
            <a:r>
              <a:rPr lang="en-US" altLang="zh-CN" sz="2400" dirty="0" smtClean="0">
                <a:latin typeface="Times New Roman" pitchFamily="18" charset="0"/>
                <a:cs typeface="Times New Roman" pitchFamily="18" charset="0"/>
              </a:rPr>
              <a:t>  0        0        1  </a:t>
            </a:r>
            <a:endParaRPr lang="zh-CN" altLang="en-US" sz="2400" dirty="0">
              <a:latin typeface="Times New Roman" pitchFamily="18" charset="0"/>
              <a:cs typeface="Times New Roman" pitchFamily="18" charset="0"/>
            </a:endParaRPr>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9" name="AutoShape 17"/>
          <p:cNvCxnSpPr>
            <a:cxnSpLocks noChangeShapeType="1"/>
          </p:cNvCxnSpPr>
          <p:nvPr/>
        </p:nvCxnSpPr>
        <p:spPr bwMode="auto">
          <a:xfrm rot="16200000" flipH="1">
            <a:off x="3557062" y="5198075"/>
            <a:ext cx="679847" cy="284971"/>
          </a:xfrm>
          <a:prstGeom prst="straightConnector1">
            <a:avLst/>
          </a:prstGeom>
          <a:noFill/>
          <a:ln w="57150">
            <a:solidFill>
              <a:schemeClr val="accent1"/>
            </a:solidFill>
            <a:round/>
            <a:headEnd/>
            <a:tailEnd/>
          </a:ln>
          <a:effectLst/>
        </p:spPr>
      </p:cxnSp>
      <p:cxnSp>
        <p:nvCxnSpPr>
          <p:cNvPr id="34" name="AutoShape 17"/>
          <p:cNvCxnSpPr>
            <a:cxnSpLocks noChangeShapeType="1"/>
          </p:cNvCxnSpPr>
          <p:nvPr/>
        </p:nvCxnSpPr>
        <p:spPr bwMode="auto">
          <a:xfrm rot="5400000">
            <a:off x="4715911" y="5190976"/>
            <a:ext cx="689370" cy="308691"/>
          </a:xfrm>
          <a:prstGeom prst="straightConnector1">
            <a:avLst/>
          </a:prstGeom>
          <a:noFill/>
          <a:ln w="57150">
            <a:solidFill>
              <a:schemeClr val="accent1"/>
            </a:solidFill>
            <a:round/>
            <a:headEnd/>
            <a:tailEnd/>
          </a:ln>
          <a:effectLst/>
        </p:spPr>
      </p:cxnSp>
      <p:cxnSp>
        <p:nvCxnSpPr>
          <p:cNvPr id="33" name="AutoShape 17"/>
          <p:cNvCxnSpPr>
            <a:cxnSpLocks noChangeShapeType="1"/>
          </p:cNvCxnSpPr>
          <p:nvPr/>
        </p:nvCxnSpPr>
        <p:spPr bwMode="auto">
          <a:xfrm rot="5400000">
            <a:off x="3930093" y="5177724"/>
            <a:ext cx="689370" cy="308691"/>
          </a:xfrm>
          <a:prstGeom prst="straightConnector1">
            <a:avLst/>
          </a:prstGeom>
          <a:noFill/>
          <a:ln w="57150">
            <a:solidFill>
              <a:schemeClr val="accent1"/>
            </a:solidFill>
            <a:round/>
            <a:headEnd/>
            <a:tailEnd/>
          </a:ln>
          <a:effectLst/>
        </p:spPr>
      </p:cxnSp>
      <p:cxnSp>
        <p:nvCxnSpPr>
          <p:cNvPr id="31" name="AutoShape 17"/>
          <p:cNvCxnSpPr>
            <a:cxnSpLocks noChangeShapeType="1"/>
          </p:cNvCxnSpPr>
          <p:nvPr/>
        </p:nvCxnSpPr>
        <p:spPr bwMode="auto">
          <a:xfrm rot="5400000">
            <a:off x="3167214" y="5172546"/>
            <a:ext cx="689370" cy="308691"/>
          </a:xfrm>
          <a:prstGeom prst="straightConnector1">
            <a:avLst/>
          </a:prstGeom>
          <a:noFill/>
          <a:ln w="57150">
            <a:solidFill>
              <a:schemeClr val="accent1"/>
            </a:solidFill>
            <a:round/>
            <a:headEnd/>
            <a:tailEnd/>
          </a:ln>
          <a:effectLst/>
        </p:spPr>
      </p:cxnSp>
      <p:cxnSp>
        <p:nvCxnSpPr>
          <p:cNvPr id="26" name="AutoShape 17"/>
          <p:cNvCxnSpPr>
            <a:cxnSpLocks noChangeShapeType="1"/>
          </p:cNvCxnSpPr>
          <p:nvPr/>
        </p:nvCxnSpPr>
        <p:spPr bwMode="auto">
          <a:xfrm rot="16200000" flipH="1">
            <a:off x="2771244" y="5198073"/>
            <a:ext cx="679847" cy="284971"/>
          </a:xfrm>
          <a:prstGeom prst="straightConnector1">
            <a:avLst/>
          </a:prstGeom>
          <a:noFill/>
          <a:ln w="57150">
            <a:solidFill>
              <a:schemeClr val="accent1"/>
            </a:solidFill>
            <a:round/>
            <a:headEnd/>
            <a:tailEnd/>
          </a:ln>
          <a:effectLst/>
        </p:spPr>
      </p:cxnSp>
      <p:cxnSp>
        <p:nvCxnSpPr>
          <p:cNvPr id="25" name="AutoShape 17"/>
          <p:cNvCxnSpPr>
            <a:cxnSpLocks noChangeShapeType="1"/>
          </p:cNvCxnSpPr>
          <p:nvPr/>
        </p:nvCxnSpPr>
        <p:spPr bwMode="auto">
          <a:xfrm flipV="1">
            <a:off x="4193529" y="5781275"/>
            <a:ext cx="611215" cy="1"/>
          </a:xfrm>
          <a:prstGeom prst="straightConnector1">
            <a:avLst/>
          </a:prstGeom>
          <a:noFill/>
          <a:ln w="57150">
            <a:solidFill>
              <a:schemeClr val="accent1"/>
            </a:solidFill>
            <a:round/>
            <a:headEnd/>
            <a:tailEnd/>
          </a:ln>
          <a:effectLst/>
        </p:spPr>
      </p:cxnSp>
      <p:cxnSp>
        <p:nvCxnSpPr>
          <p:cNvPr id="24" name="AutoShape 17"/>
          <p:cNvCxnSpPr>
            <a:cxnSpLocks noChangeShapeType="1"/>
          </p:cNvCxnSpPr>
          <p:nvPr/>
        </p:nvCxnSpPr>
        <p:spPr bwMode="auto">
          <a:xfrm flipV="1">
            <a:off x="3389281" y="5786453"/>
            <a:ext cx="611215" cy="1"/>
          </a:xfrm>
          <a:prstGeom prst="straightConnector1">
            <a:avLst/>
          </a:prstGeom>
          <a:noFill/>
          <a:ln w="57150">
            <a:solidFill>
              <a:schemeClr val="accent1"/>
            </a:solidFill>
            <a:round/>
            <a:headEnd/>
            <a:tailEnd/>
          </a:ln>
          <a:effectLst/>
        </p:spPr>
      </p:cxnSp>
      <p:cxnSp>
        <p:nvCxnSpPr>
          <p:cNvPr id="22" name="AutoShape 17"/>
          <p:cNvCxnSpPr>
            <a:cxnSpLocks noChangeShapeType="1"/>
          </p:cNvCxnSpPr>
          <p:nvPr/>
        </p:nvCxnSpPr>
        <p:spPr bwMode="auto">
          <a:xfrm flipV="1">
            <a:off x="4577223" y="4915946"/>
            <a:ext cx="611215" cy="1"/>
          </a:xfrm>
          <a:prstGeom prst="straightConnector1">
            <a:avLst/>
          </a:prstGeom>
          <a:noFill/>
          <a:ln w="57150">
            <a:solidFill>
              <a:schemeClr val="accent1"/>
            </a:solidFill>
            <a:round/>
            <a:headEnd/>
            <a:tailEnd/>
          </a:ln>
          <a:effectLst/>
        </p:spPr>
      </p:cxnSp>
      <p:cxnSp>
        <p:nvCxnSpPr>
          <p:cNvPr id="21" name="AutoShape 17"/>
          <p:cNvCxnSpPr>
            <a:cxnSpLocks noChangeShapeType="1"/>
          </p:cNvCxnSpPr>
          <p:nvPr/>
        </p:nvCxnSpPr>
        <p:spPr bwMode="auto">
          <a:xfrm flipV="1">
            <a:off x="3759723" y="4915945"/>
            <a:ext cx="611215" cy="1"/>
          </a:xfrm>
          <a:prstGeom prst="straightConnector1">
            <a:avLst/>
          </a:prstGeom>
          <a:noFill/>
          <a:ln w="57150">
            <a:solidFill>
              <a:schemeClr val="accent1"/>
            </a:solidFill>
            <a:round/>
            <a:headEnd/>
            <a:tailEnd/>
          </a:ln>
          <a:effectLst/>
        </p:spPr>
      </p:cxnSp>
      <p:cxnSp>
        <p:nvCxnSpPr>
          <p:cNvPr id="13" name="AutoShape 17"/>
          <p:cNvCxnSpPr>
            <a:cxnSpLocks noChangeShapeType="1"/>
          </p:cNvCxnSpPr>
          <p:nvPr/>
        </p:nvCxnSpPr>
        <p:spPr bwMode="auto">
          <a:xfrm flipV="1">
            <a:off x="2995186" y="4910768"/>
            <a:ext cx="611215" cy="1"/>
          </a:xfrm>
          <a:prstGeom prst="straightConnector1">
            <a:avLst/>
          </a:prstGeom>
          <a:noFill/>
          <a:ln w="57150">
            <a:solidFill>
              <a:schemeClr val="accent1"/>
            </a:solidFill>
            <a:round/>
            <a:headEnd/>
            <a:tailEnd/>
          </a:ln>
          <a:effectLst/>
        </p:spPr>
      </p:cxnSp>
      <p:sp>
        <p:nvSpPr>
          <p:cNvPr id="2" name="标题 1"/>
          <p:cNvSpPr>
            <a:spLocks noGrp="1"/>
          </p:cNvSpPr>
          <p:nvPr>
            <p:ph type="title"/>
          </p:nvPr>
        </p:nvSpPr>
        <p:spPr/>
        <p:txBody>
          <a:bodyPr>
            <a:normAutofit/>
          </a:bodyPr>
          <a:lstStyle/>
          <a:p>
            <a:r>
              <a:rPr lang="en-US" altLang="zh-CN" sz="4000" dirty="0" smtClean="0">
                <a:latin typeface="Constantia" pitchFamily="18" charset="0"/>
                <a:ea typeface="华文行楷" pitchFamily="2" charset="-122"/>
                <a:cs typeface="Times New Roman" pitchFamily="18" charset="0"/>
              </a:rPr>
              <a:t>MCS</a:t>
            </a:r>
            <a:r>
              <a:rPr lang="zh-CN" altLang="en-US" sz="4000" dirty="0" smtClean="0">
                <a:latin typeface="华文行楷" pitchFamily="2" charset="-122"/>
                <a:ea typeface="华文行楷" pitchFamily="2" charset="-122"/>
              </a:rPr>
              <a:t>算法</a:t>
            </a:r>
            <a:endParaRPr lang="zh-CN" altLang="en-US" sz="4000" dirty="0">
              <a:latin typeface="华文行楷" pitchFamily="2" charset="-122"/>
              <a:ea typeface="华文行楷" pitchFamily="2" charset="-122"/>
            </a:endParaRPr>
          </a:p>
        </p:txBody>
      </p:sp>
      <p:sp>
        <p:nvSpPr>
          <p:cNvPr id="6" name="内容占位符 5"/>
          <p:cNvSpPr>
            <a:spLocks noGrp="1"/>
          </p:cNvSpPr>
          <p:nvPr>
            <p:ph sz="quarter" idx="1"/>
          </p:nvPr>
        </p:nvSpPr>
        <p:spPr>
          <a:xfrm>
            <a:off x="500034" y="1857364"/>
            <a:ext cx="8153400" cy="2786082"/>
          </a:xfrm>
        </p:spPr>
        <p:txBody>
          <a:bodyPr>
            <a:normAutofit/>
          </a:bodyPr>
          <a:lstStyle/>
          <a:p>
            <a:r>
              <a:rPr lang="zh-CN" altLang="en-US" sz="3600" b="1" dirty="0" smtClean="0">
                <a:latin typeface="Times New Roman" pitchFamily="18" charset="0"/>
                <a:ea typeface="仿宋" pitchFamily="49" charset="-122"/>
                <a:cs typeface="Times New Roman" pitchFamily="18" charset="0"/>
              </a:rPr>
              <a:t>最大势算法 </a:t>
            </a:r>
            <a:r>
              <a:rPr lang="en-US" altLang="zh-CN" sz="2800" b="1" dirty="0" smtClean="0">
                <a:latin typeface="Times New Roman" pitchFamily="18" charset="0"/>
                <a:ea typeface="仿宋" pitchFamily="49" charset="-122"/>
                <a:cs typeface="Times New Roman" pitchFamily="18" charset="0"/>
              </a:rPr>
              <a:t>Maximum Cardinality Search</a:t>
            </a:r>
          </a:p>
          <a:p>
            <a:r>
              <a:rPr lang="zh-CN" altLang="en-US" sz="2800" dirty="0" smtClean="0">
                <a:latin typeface="Times New Roman" pitchFamily="18" charset="0"/>
                <a:ea typeface="仿宋" pitchFamily="49" charset="-122"/>
                <a:cs typeface="Times New Roman" pitchFamily="18" charset="0"/>
              </a:rPr>
              <a:t>    </a:t>
            </a:r>
            <a:r>
              <a:rPr lang="zh-CN" altLang="en-US" sz="2800" b="1" dirty="0" smtClean="0">
                <a:latin typeface="Times New Roman" pitchFamily="18" charset="0"/>
                <a:ea typeface="仿宋" pitchFamily="49" charset="-122"/>
                <a:cs typeface="Times New Roman" pitchFamily="18" charset="0"/>
              </a:rPr>
              <a:t>从</a:t>
            </a:r>
            <a:r>
              <a:rPr lang="en-US" altLang="zh-CN" sz="2800" i="1" dirty="0" smtClean="0">
                <a:latin typeface="Times New Roman" pitchFamily="18" charset="0"/>
                <a:ea typeface="仿宋" pitchFamily="49" charset="-122"/>
                <a:cs typeface="Times New Roman" pitchFamily="18" charset="0"/>
              </a:rPr>
              <a:t>n</a:t>
            </a:r>
            <a:r>
              <a:rPr lang="zh-CN" altLang="en-US" sz="2800" b="1" dirty="0" smtClean="0">
                <a:latin typeface="Times New Roman" pitchFamily="18" charset="0"/>
                <a:ea typeface="仿宋" pitchFamily="49" charset="-122"/>
                <a:cs typeface="Times New Roman" pitchFamily="18" charset="0"/>
              </a:rPr>
              <a:t>到</a:t>
            </a:r>
            <a:r>
              <a:rPr lang="en-US" altLang="zh-CN" sz="2800" dirty="0" smtClean="0">
                <a:latin typeface="Times New Roman" pitchFamily="18" charset="0"/>
                <a:ea typeface="仿宋" pitchFamily="49" charset="-122"/>
                <a:cs typeface="Times New Roman" pitchFamily="18" charset="0"/>
              </a:rPr>
              <a:t>1</a:t>
            </a:r>
            <a:r>
              <a:rPr lang="zh-CN" altLang="en-US" sz="2800" b="1" dirty="0" smtClean="0">
                <a:latin typeface="Times New Roman" pitchFamily="18" charset="0"/>
                <a:ea typeface="仿宋" pitchFamily="49" charset="-122"/>
                <a:cs typeface="Times New Roman" pitchFamily="18" charset="0"/>
              </a:rPr>
              <a:t>的顺序依次给点标号</a:t>
            </a:r>
            <a:r>
              <a:rPr lang="en-US" altLang="zh-CN" sz="2800" b="1" dirty="0" smtClean="0">
                <a:latin typeface="Times New Roman" pitchFamily="18" charset="0"/>
                <a:ea typeface="仿宋" pitchFamily="49" charset="-122"/>
                <a:cs typeface="Times New Roman" pitchFamily="18" charset="0"/>
              </a:rPr>
              <a:t>(</a:t>
            </a:r>
            <a:r>
              <a:rPr lang="zh-CN" altLang="en-US" sz="2800" b="1" dirty="0" smtClean="0">
                <a:latin typeface="Times New Roman" pitchFamily="18" charset="0"/>
                <a:ea typeface="仿宋" pitchFamily="49" charset="-122"/>
                <a:cs typeface="Times New Roman" pitchFamily="18" charset="0"/>
              </a:rPr>
              <a:t>标号为</a:t>
            </a:r>
            <a:r>
              <a:rPr lang="en-US" altLang="zh-CN" sz="2800" i="1" dirty="0" err="1" smtClean="0">
                <a:latin typeface="Times New Roman" pitchFamily="18" charset="0"/>
                <a:ea typeface="仿宋" pitchFamily="49" charset="-122"/>
                <a:cs typeface="Times New Roman" pitchFamily="18" charset="0"/>
              </a:rPr>
              <a:t>i</a:t>
            </a:r>
            <a:r>
              <a:rPr lang="zh-CN" altLang="en-US" sz="2800" b="1" dirty="0" smtClean="0">
                <a:latin typeface="Times New Roman" pitchFamily="18" charset="0"/>
                <a:ea typeface="仿宋" pitchFamily="49" charset="-122"/>
                <a:cs typeface="Times New Roman" pitchFamily="18" charset="0"/>
              </a:rPr>
              <a:t>的点出现在完美消除序列的第</a:t>
            </a:r>
            <a:r>
              <a:rPr lang="en-US" altLang="zh-CN" sz="2800" i="1" dirty="0" err="1" smtClean="0">
                <a:latin typeface="Times New Roman" pitchFamily="18" charset="0"/>
                <a:ea typeface="仿宋" pitchFamily="49" charset="-122"/>
                <a:cs typeface="Times New Roman" pitchFamily="18" charset="0"/>
              </a:rPr>
              <a:t>i</a:t>
            </a:r>
            <a:r>
              <a:rPr lang="zh-CN" altLang="en-US" sz="2800" b="1" dirty="0" smtClean="0">
                <a:latin typeface="Times New Roman" pitchFamily="18" charset="0"/>
                <a:ea typeface="仿宋" pitchFamily="49" charset="-122"/>
                <a:cs typeface="Times New Roman" pitchFamily="18" charset="0"/>
              </a:rPr>
              <a:t>个</a:t>
            </a:r>
            <a:r>
              <a:rPr lang="en-US" altLang="zh-CN" sz="2800" b="1" dirty="0" smtClean="0">
                <a:latin typeface="Times New Roman" pitchFamily="18" charset="0"/>
                <a:ea typeface="仿宋" pitchFamily="49" charset="-122"/>
                <a:cs typeface="Times New Roman" pitchFamily="18" charset="0"/>
              </a:rPr>
              <a:t>)</a:t>
            </a:r>
            <a:r>
              <a:rPr lang="zh-CN" altLang="en-US" sz="2800" b="1" dirty="0" smtClean="0">
                <a:latin typeface="Times New Roman" pitchFamily="18" charset="0"/>
                <a:ea typeface="仿宋" pitchFamily="49" charset="-122"/>
                <a:cs typeface="Times New Roman" pitchFamily="18" charset="0"/>
              </a:rPr>
              <a:t>。</a:t>
            </a:r>
            <a:endParaRPr lang="en-US" altLang="zh-CN" sz="2800" b="1" dirty="0" smtClean="0">
              <a:latin typeface="Times New Roman" pitchFamily="18" charset="0"/>
              <a:ea typeface="仿宋" pitchFamily="49" charset="-122"/>
              <a:cs typeface="Times New Roman" pitchFamily="18" charset="0"/>
            </a:endParaRPr>
          </a:p>
          <a:p>
            <a:r>
              <a:rPr lang="en-US" altLang="zh-CN" sz="2800" b="1" dirty="0" smtClean="0">
                <a:latin typeface="Times New Roman" pitchFamily="18" charset="0"/>
                <a:ea typeface="仿宋" pitchFamily="49" charset="-122"/>
                <a:cs typeface="Times New Roman" pitchFamily="18" charset="0"/>
              </a:rPr>
              <a:t>    </a:t>
            </a:r>
            <a:r>
              <a:rPr lang="zh-CN" altLang="en-US" sz="2800" b="1" dirty="0" smtClean="0">
                <a:latin typeface="Times New Roman" pitchFamily="18" charset="0"/>
                <a:ea typeface="仿宋" pitchFamily="49" charset="-122"/>
                <a:cs typeface="Times New Roman" pitchFamily="18" charset="0"/>
              </a:rPr>
              <a:t>设</a:t>
            </a:r>
            <a:r>
              <a:rPr lang="en-US" altLang="zh-CN" sz="2800" i="1" dirty="0" smtClean="0">
                <a:latin typeface="Times New Roman" pitchFamily="18" charset="0"/>
                <a:ea typeface="仿宋" pitchFamily="49" charset="-122"/>
                <a:cs typeface="Times New Roman" pitchFamily="18" charset="0"/>
              </a:rPr>
              <a:t>label</a:t>
            </a:r>
            <a:r>
              <a:rPr lang="en-US" altLang="zh-CN" sz="2800" dirty="0" smtClean="0">
                <a:latin typeface="Times New Roman" pitchFamily="18" charset="0"/>
                <a:ea typeface="仿宋" pitchFamily="49" charset="-122"/>
                <a:cs typeface="Times New Roman" pitchFamily="18" charset="0"/>
              </a:rPr>
              <a:t>[</a:t>
            </a:r>
            <a:r>
              <a:rPr lang="en-US" altLang="zh-CN" sz="2800" i="1" dirty="0" err="1" smtClean="0">
                <a:latin typeface="Times New Roman" pitchFamily="18" charset="0"/>
                <a:ea typeface="仿宋" pitchFamily="49" charset="-122"/>
                <a:cs typeface="Times New Roman" pitchFamily="18" charset="0"/>
              </a:rPr>
              <a:t>i</a:t>
            </a:r>
            <a:r>
              <a:rPr lang="en-US" altLang="zh-CN" sz="2800" dirty="0" smtClean="0">
                <a:latin typeface="Times New Roman" pitchFamily="18" charset="0"/>
                <a:ea typeface="仿宋" pitchFamily="49" charset="-122"/>
                <a:cs typeface="Times New Roman" pitchFamily="18" charset="0"/>
              </a:rPr>
              <a:t>]</a:t>
            </a:r>
            <a:r>
              <a:rPr lang="zh-CN" altLang="en-US" sz="2800" b="1" dirty="0" smtClean="0">
                <a:latin typeface="Times New Roman" pitchFamily="18" charset="0"/>
                <a:ea typeface="仿宋" pitchFamily="49" charset="-122"/>
                <a:cs typeface="Times New Roman" pitchFamily="18" charset="0"/>
              </a:rPr>
              <a:t>表示第</a:t>
            </a:r>
            <a:r>
              <a:rPr lang="en-US" altLang="zh-CN" sz="2800" i="1" dirty="0" err="1" smtClean="0">
                <a:latin typeface="Times New Roman" pitchFamily="18" charset="0"/>
                <a:ea typeface="仿宋" pitchFamily="49" charset="-122"/>
                <a:cs typeface="Times New Roman" pitchFamily="18" charset="0"/>
              </a:rPr>
              <a:t>i</a:t>
            </a:r>
            <a:r>
              <a:rPr lang="zh-CN" altLang="en-US" sz="2800" b="1" dirty="0" smtClean="0">
                <a:latin typeface="Times New Roman" pitchFamily="18" charset="0"/>
                <a:ea typeface="仿宋" pitchFamily="49" charset="-122"/>
                <a:cs typeface="Times New Roman" pitchFamily="18" charset="0"/>
              </a:rPr>
              <a:t>个点与多少个已标号的点相   邻，每次选择</a:t>
            </a:r>
            <a:r>
              <a:rPr lang="en-US" altLang="zh-CN" sz="2800" i="1" dirty="0" smtClean="0">
                <a:latin typeface="Times New Roman" pitchFamily="18" charset="0"/>
                <a:ea typeface="仿宋" pitchFamily="49" charset="-122"/>
                <a:cs typeface="Times New Roman" pitchFamily="18" charset="0"/>
              </a:rPr>
              <a:t>label</a:t>
            </a:r>
            <a:r>
              <a:rPr lang="en-US" altLang="zh-CN" sz="2800" dirty="0" smtClean="0">
                <a:latin typeface="Times New Roman" pitchFamily="18" charset="0"/>
                <a:ea typeface="仿宋" pitchFamily="49" charset="-122"/>
                <a:cs typeface="Times New Roman" pitchFamily="18" charset="0"/>
              </a:rPr>
              <a:t>[</a:t>
            </a:r>
            <a:r>
              <a:rPr lang="en-US" altLang="zh-CN" sz="2800" i="1" dirty="0" err="1" smtClean="0">
                <a:latin typeface="Times New Roman" pitchFamily="18" charset="0"/>
                <a:ea typeface="仿宋" pitchFamily="49" charset="-122"/>
                <a:cs typeface="Times New Roman" pitchFamily="18" charset="0"/>
              </a:rPr>
              <a:t>i</a:t>
            </a:r>
            <a:r>
              <a:rPr lang="en-US" altLang="zh-CN" sz="2800" dirty="0" smtClean="0">
                <a:latin typeface="Times New Roman" pitchFamily="18" charset="0"/>
                <a:ea typeface="仿宋" pitchFamily="49" charset="-122"/>
                <a:cs typeface="Times New Roman" pitchFamily="18" charset="0"/>
              </a:rPr>
              <a:t>]</a:t>
            </a:r>
            <a:r>
              <a:rPr lang="zh-CN" altLang="en-US" sz="2800" b="1" dirty="0" smtClean="0">
                <a:latin typeface="Times New Roman" pitchFamily="18" charset="0"/>
                <a:ea typeface="仿宋" pitchFamily="49" charset="-122"/>
                <a:cs typeface="Times New Roman" pitchFamily="18" charset="0"/>
              </a:rPr>
              <a:t>最大的未标号的点进行标号。</a:t>
            </a:r>
            <a:endParaRPr lang="en-US" altLang="zh-CN" baseline="-25000" dirty="0" smtClean="0">
              <a:latin typeface="Times New Roman" pitchFamily="18" charset="0"/>
              <a:ea typeface="仿宋" pitchFamily="49" charset="-122"/>
              <a:cs typeface="Times New Roman" pitchFamily="18" charset="0"/>
            </a:endParaRPr>
          </a:p>
          <a:p>
            <a:endParaRPr lang="en-US" altLang="zh-CN" i="1" dirty="0" smtClean="0">
              <a:latin typeface="Times New Roman" pitchFamily="18" charset="0"/>
              <a:cs typeface="Times New Roman" pitchFamily="18" charset="0"/>
            </a:endParaRPr>
          </a:p>
          <a:p>
            <a:pPr>
              <a:buNone/>
            </a:pPr>
            <a:endParaRPr lang="zh-CN" altLang="en-US" i="1" dirty="0">
              <a:latin typeface="Times New Roman" pitchFamily="18" charset="0"/>
              <a:cs typeface="Times New Roman" pitchFamily="18" charset="0"/>
            </a:endParaRPr>
          </a:p>
        </p:txBody>
      </p:sp>
      <p:sp>
        <p:nvSpPr>
          <p:cNvPr id="5" name="Oval 8"/>
          <p:cNvSpPr>
            <a:spLocks noChangeArrowheads="1"/>
          </p:cNvSpPr>
          <p:nvPr/>
        </p:nvSpPr>
        <p:spPr bwMode="auto">
          <a:xfrm>
            <a:off x="2786050" y="4786322"/>
            <a:ext cx="252000" cy="252000"/>
          </a:xfrm>
          <a:prstGeom prst="ellipse">
            <a:avLst/>
          </a:prstGeom>
          <a:solidFill>
            <a:srgbClr val="0070C0"/>
          </a:solidFill>
          <a:ln w="25400" algn="ctr">
            <a:solidFill>
              <a:schemeClr val="accent1"/>
            </a:solidFill>
            <a:round/>
            <a:headEnd/>
            <a:tailEnd/>
          </a:ln>
          <a:effectLst/>
        </p:spPr>
        <p:txBody>
          <a:bodyPr wrap="none" anchor="ctr">
            <a:spAutoFit/>
          </a:bodyPr>
          <a:lstStyle/>
          <a:p>
            <a:endParaRPr lang="zh-CN" altLang="en-US"/>
          </a:p>
        </p:txBody>
      </p:sp>
      <p:sp>
        <p:nvSpPr>
          <p:cNvPr id="7" name="Oval 8"/>
          <p:cNvSpPr>
            <a:spLocks noChangeArrowheads="1"/>
          </p:cNvSpPr>
          <p:nvPr/>
        </p:nvSpPr>
        <p:spPr bwMode="auto">
          <a:xfrm>
            <a:off x="3534182" y="4786322"/>
            <a:ext cx="252000" cy="252000"/>
          </a:xfrm>
          <a:prstGeom prst="ellipse">
            <a:avLst/>
          </a:prstGeom>
          <a:solidFill>
            <a:srgbClr val="0070C0"/>
          </a:solidFill>
          <a:ln w="25400" algn="ctr">
            <a:solidFill>
              <a:schemeClr val="accent1"/>
            </a:solidFill>
            <a:round/>
            <a:headEnd/>
            <a:tailEnd/>
          </a:ln>
          <a:effectLst/>
        </p:spPr>
        <p:txBody>
          <a:bodyPr wrap="none" anchor="ctr">
            <a:spAutoFit/>
          </a:bodyPr>
          <a:lstStyle/>
          <a:p>
            <a:endParaRPr lang="zh-CN" altLang="en-US"/>
          </a:p>
        </p:txBody>
      </p:sp>
      <p:sp>
        <p:nvSpPr>
          <p:cNvPr id="8" name="Oval 8"/>
          <p:cNvSpPr>
            <a:spLocks noChangeArrowheads="1"/>
          </p:cNvSpPr>
          <p:nvPr/>
        </p:nvSpPr>
        <p:spPr bwMode="auto">
          <a:xfrm>
            <a:off x="4320000" y="4786322"/>
            <a:ext cx="252000" cy="252000"/>
          </a:xfrm>
          <a:prstGeom prst="ellipse">
            <a:avLst/>
          </a:prstGeom>
          <a:solidFill>
            <a:srgbClr val="0070C0"/>
          </a:solidFill>
          <a:ln w="25400" algn="ctr">
            <a:solidFill>
              <a:schemeClr val="accent1"/>
            </a:solidFill>
            <a:round/>
            <a:headEnd/>
            <a:tailEnd/>
          </a:ln>
          <a:effectLst/>
        </p:spPr>
        <p:txBody>
          <a:bodyPr wrap="none" anchor="ctr">
            <a:spAutoFit/>
          </a:bodyPr>
          <a:lstStyle/>
          <a:p>
            <a:endParaRPr lang="zh-CN" altLang="en-US"/>
          </a:p>
        </p:txBody>
      </p:sp>
      <p:sp>
        <p:nvSpPr>
          <p:cNvPr id="9" name="Oval 8"/>
          <p:cNvSpPr>
            <a:spLocks noChangeArrowheads="1"/>
          </p:cNvSpPr>
          <p:nvPr/>
        </p:nvSpPr>
        <p:spPr bwMode="auto">
          <a:xfrm>
            <a:off x="5105818" y="4786322"/>
            <a:ext cx="252000" cy="252000"/>
          </a:xfrm>
          <a:prstGeom prst="ellipse">
            <a:avLst/>
          </a:prstGeom>
          <a:solidFill>
            <a:srgbClr val="FF5050"/>
          </a:solidFill>
          <a:ln w="25400" algn="ctr">
            <a:solidFill>
              <a:schemeClr val="accent1"/>
            </a:solidFill>
            <a:round/>
            <a:headEnd/>
            <a:tailEnd/>
          </a:ln>
          <a:effectLst/>
        </p:spPr>
        <p:txBody>
          <a:bodyPr wrap="none" anchor="ctr">
            <a:spAutoFit/>
          </a:bodyPr>
          <a:lstStyle/>
          <a:p>
            <a:endParaRPr lang="zh-CN" altLang="en-US"/>
          </a:p>
        </p:txBody>
      </p:sp>
      <p:sp>
        <p:nvSpPr>
          <p:cNvPr id="10" name="Oval 8"/>
          <p:cNvSpPr>
            <a:spLocks noChangeArrowheads="1"/>
          </p:cNvSpPr>
          <p:nvPr/>
        </p:nvSpPr>
        <p:spPr bwMode="auto">
          <a:xfrm>
            <a:off x="3176992" y="5643578"/>
            <a:ext cx="252000" cy="252000"/>
          </a:xfrm>
          <a:prstGeom prst="ellipse">
            <a:avLst/>
          </a:prstGeom>
          <a:solidFill>
            <a:srgbClr val="0070C0"/>
          </a:solidFill>
          <a:ln w="25400" algn="ctr">
            <a:solidFill>
              <a:schemeClr val="accent1"/>
            </a:solidFill>
            <a:round/>
            <a:headEnd/>
            <a:tailEnd/>
          </a:ln>
          <a:effectLst/>
        </p:spPr>
        <p:txBody>
          <a:bodyPr wrap="none" anchor="ctr">
            <a:spAutoFit/>
          </a:bodyPr>
          <a:lstStyle/>
          <a:p>
            <a:endParaRPr lang="zh-CN" altLang="en-US"/>
          </a:p>
        </p:txBody>
      </p:sp>
      <p:sp>
        <p:nvSpPr>
          <p:cNvPr id="11" name="Oval 8"/>
          <p:cNvSpPr>
            <a:spLocks noChangeArrowheads="1"/>
          </p:cNvSpPr>
          <p:nvPr/>
        </p:nvSpPr>
        <p:spPr bwMode="auto">
          <a:xfrm>
            <a:off x="3962810" y="5643578"/>
            <a:ext cx="252000" cy="252000"/>
          </a:xfrm>
          <a:prstGeom prst="ellipse">
            <a:avLst/>
          </a:prstGeom>
          <a:solidFill>
            <a:srgbClr val="0070C0"/>
          </a:solidFill>
          <a:ln w="25400" algn="ctr">
            <a:solidFill>
              <a:schemeClr val="accent1"/>
            </a:solidFill>
            <a:round/>
            <a:headEnd/>
            <a:tailEnd/>
          </a:ln>
          <a:effectLst/>
        </p:spPr>
        <p:txBody>
          <a:bodyPr wrap="none" anchor="ctr">
            <a:spAutoFit/>
          </a:bodyPr>
          <a:lstStyle/>
          <a:p>
            <a:endParaRPr lang="zh-CN" altLang="en-US"/>
          </a:p>
        </p:txBody>
      </p:sp>
      <p:sp>
        <p:nvSpPr>
          <p:cNvPr id="12" name="Oval 8"/>
          <p:cNvSpPr>
            <a:spLocks noChangeArrowheads="1"/>
          </p:cNvSpPr>
          <p:nvPr/>
        </p:nvSpPr>
        <p:spPr bwMode="auto">
          <a:xfrm>
            <a:off x="4748628" y="5643578"/>
            <a:ext cx="252000" cy="252000"/>
          </a:xfrm>
          <a:prstGeom prst="ellipse">
            <a:avLst/>
          </a:prstGeom>
          <a:solidFill>
            <a:srgbClr val="FF5050"/>
          </a:solidFill>
          <a:ln w="25400" algn="ctr">
            <a:solidFill>
              <a:schemeClr val="accent1"/>
            </a:solidFill>
            <a:round/>
            <a:headEnd/>
            <a:tailEnd/>
          </a:ln>
          <a:effectLst/>
        </p:spPr>
        <p:txBody>
          <a:bodyPr wrap="none" anchor="ctr">
            <a:spAutoFit/>
          </a:bodyPr>
          <a:lstStyle/>
          <a:p>
            <a:endParaRPr lang="zh-CN" altLang="en-US"/>
          </a:p>
        </p:txBody>
      </p:sp>
      <p:cxnSp>
        <p:nvCxnSpPr>
          <p:cNvPr id="30" name="AutoShape 17"/>
          <p:cNvCxnSpPr>
            <a:cxnSpLocks noChangeShapeType="1"/>
          </p:cNvCxnSpPr>
          <p:nvPr/>
        </p:nvCxnSpPr>
        <p:spPr bwMode="auto">
          <a:xfrm rot="16200000" flipH="1">
            <a:off x="4329628" y="5198075"/>
            <a:ext cx="679847" cy="284971"/>
          </a:xfrm>
          <a:prstGeom prst="straightConnector1">
            <a:avLst/>
          </a:prstGeom>
          <a:noFill/>
          <a:ln w="57150">
            <a:solidFill>
              <a:schemeClr val="accent1"/>
            </a:solidFill>
            <a:round/>
            <a:headEnd/>
            <a:tailEnd/>
          </a:ln>
          <a:effectLst/>
        </p:spPr>
      </p:cxnSp>
      <p:sp>
        <p:nvSpPr>
          <p:cNvPr id="23" name="TextBox 22"/>
          <p:cNvSpPr txBox="1"/>
          <p:nvPr/>
        </p:nvSpPr>
        <p:spPr>
          <a:xfrm>
            <a:off x="1500166" y="5000636"/>
            <a:ext cx="1214446" cy="584775"/>
          </a:xfrm>
          <a:prstGeom prst="rect">
            <a:avLst/>
          </a:prstGeom>
          <a:noFill/>
        </p:spPr>
        <p:txBody>
          <a:bodyPr wrap="square" rtlCol="0">
            <a:spAutoFit/>
          </a:bodyPr>
          <a:lstStyle/>
          <a:p>
            <a:r>
              <a:rPr lang="en-US" altLang="zh-CN" sz="3200" i="1" dirty="0" smtClean="0">
                <a:latin typeface="Times New Roman" pitchFamily="18" charset="0"/>
                <a:cs typeface="Times New Roman" pitchFamily="18" charset="0"/>
              </a:rPr>
              <a:t>i</a:t>
            </a:r>
            <a:r>
              <a:rPr lang="en-US" altLang="zh-CN" sz="3200" dirty="0" smtClean="0">
                <a:latin typeface="Times New Roman" pitchFamily="18" charset="0"/>
                <a:cs typeface="Times New Roman" pitchFamily="18" charset="0"/>
              </a:rPr>
              <a:t> = 6</a:t>
            </a:r>
            <a:endParaRPr lang="zh-CN" altLang="en-US" sz="3200" dirty="0">
              <a:latin typeface="Times New Roman" pitchFamily="18" charset="0"/>
              <a:cs typeface="Times New Roman" pitchFamily="18" charset="0"/>
            </a:endParaRPr>
          </a:p>
        </p:txBody>
      </p:sp>
      <p:sp>
        <p:nvSpPr>
          <p:cNvPr id="27" name="TextBox 26"/>
          <p:cNvSpPr txBox="1"/>
          <p:nvPr/>
        </p:nvSpPr>
        <p:spPr>
          <a:xfrm>
            <a:off x="2616670" y="4418776"/>
            <a:ext cx="3526966" cy="461665"/>
          </a:xfrm>
          <a:prstGeom prst="rect">
            <a:avLst/>
          </a:prstGeom>
          <a:noFill/>
        </p:spPr>
        <p:txBody>
          <a:bodyPr wrap="square" rtlCol="0">
            <a:spAutoFit/>
          </a:bodyPr>
          <a:lstStyle/>
          <a:p>
            <a:r>
              <a:rPr lang="en-US" altLang="zh-CN" sz="2400" dirty="0" smtClean="0">
                <a:latin typeface="Times New Roman" pitchFamily="18" charset="0"/>
                <a:cs typeface="Times New Roman" pitchFamily="18" charset="0"/>
              </a:rPr>
              <a:t>  0        0        2         0</a:t>
            </a:r>
            <a:endParaRPr lang="zh-CN" altLang="en-US" sz="2400" dirty="0">
              <a:latin typeface="Times New Roman" pitchFamily="18" charset="0"/>
              <a:cs typeface="Times New Roman" pitchFamily="18" charset="0"/>
            </a:endParaRPr>
          </a:p>
        </p:txBody>
      </p:sp>
      <p:sp>
        <p:nvSpPr>
          <p:cNvPr id="28" name="TextBox 27"/>
          <p:cNvSpPr txBox="1"/>
          <p:nvPr/>
        </p:nvSpPr>
        <p:spPr>
          <a:xfrm>
            <a:off x="3013616" y="5819677"/>
            <a:ext cx="2272764" cy="461665"/>
          </a:xfrm>
          <a:prstGeom prst="rect">
            <a:avLst/>
          </a:prstGeom>
          <a:noFill/>
        </p:spPr>
        <p:txBody>
          <a:bodyPr wrap="square" rtlCol="0">
            <a:spAutoFit/>
          </a:bodyPr>
          <a:lstStyle/>
          <a:p>
            <a:r>
              <a:rPr lang="en-US" altLang="zh-CN" sz="2400" dirty="0" smtClean="0">
                <a:latin typeface="Times New Roman" pitchFamily="18" charset="0"/>
                <a:cs typeface="Times New Roman" pitchFamily="18" charset="0"/>
              </a:rPr>
              <a:t>  0        1        1  </a:t>
            </a:r>
            <a:endParaRPr lang="zh-CN" altLang="en-US" sz="2400" dirty="0">
              <a:latin typeface="Times New Roman" pitchFamily="18" charset="0"/>
              <a:cs typeface="Times New Roman" pitchFamily="18" charset="0"/>
            </a:endParaRPr>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9" name="AutoShape 17"/>
          <p:cNvCxnSpPr>
            <a:cxnSpLocks noChangeShapeType="1"/>
          </p:cNvCxnSpPr>
          <p:nvPr/>
        </p:nvCxnSpPr>
        <p:spPr bwMode="auto">
          <a:xfrm rot="16200000" flipH="1">
            <a:off x="3557062" y="5198075"/>
            <a:ext cx="679847" cy="284971"/>
          </a:xfrm>
          <a:prstGeom prst="straightConnector1">
            <a:avLst/>
          </a:prstGeom>
          <a:noFill/>
          <a:ln w="57150">
            <a:solidFill>
              <a:schemeClr val="accent1"/>
            </a:solidFill>
            <a:round/>
            <a:headEnd/>
            <a:tailEnd/>
          </a:ln>
          <a:effectLst/>
        </p:spPr>
      </p:cxnSp>
      <p:cxnSp>
        <p:nvCxnSpPr>
          <p:cNvPr id="34" name="AutoShape 17"/>
          <p:cNvCxnSpPr>
            <a:cxnSpLocks noChangeShapeType="1"/>
          </p:cNvCxnSpPr>
          <p:nvPr/>
        </p:nvCxnSpPr>
        <p:spPr bwMode="auto">
          <a:xfrm rot="5400000">
            <a:off x="4715911" y="5190976"/>
            <a:ext cx="689370" cy="308691"/>
          </a:xfrm>
          <a:prstGeom prst="straightConnector1">
            <a:avLst/>
          </a:prstGeom>
          <a:noFill/>
          <a:ln w="57150">
            <a:solidFill>
              <a:schemeClr val="accent1"/>
            </a:solidFill>
            <a:round/>
            <a:headEnd/>
            <a:tailEnd/>
          </a:ln>
          <a:effectLst/>
        </p:spPr>
      </p:cxnSp>
      <p:cxnSp>
        <p:nvCxnSpPr>
          <p:cNvPr id="33" name="AutoShape 17"/>
          <p:cNvCxnSpPr>
            <a:cxnSpLocks noChangeShapeType="1"/>
          </p:cNvCxnSpPr>
          <p:nvPr/>
        </p:nvCxnSpPr>
        <p:spPr bwMode="auto">
          <a:xfrm rot="5400000">
            <a:off x="3930093" y="5177724"/>
            <a:ext cx="689370" cy="308691"/>
          </a:xfrm>
          <a:prstGeom prst="straightConnector1">
            <a:avLst/>
          </a:prstGeom>
          <a:noFill/>
          <a:ln w="57150">
            <a:solidFill>
              <a:schemeClr val="accent1"/>
            </a:solidFill>
            <a:round/>
            <a:headEnd/>
            <a:tailEnd/>
          </a:ln>
          <a:effectLst/>
        </p:spPr>
      </p:cxnSp>
      <p:cxnSp>
        <p:nvCxnSpPr>
          <p:cNvPr id="31" name="AutoShape 17"/>
          <p:cNvCxnSpPr>
            <a:cxnSpLocks noChangeShapeType="1"/>
          </p:cNvCxnSpPr>
          <p:nvPr/>
        </p:nvCxnSpPr>
        <p:spPr bwMode="auto">
          <a:xfrm rot="5400000">
            <a:off x="3167214" y="5172546"/>
            <a:ext cx="689370" cy="308691"/>
          </a:xfrm>
          <a:prstGeom prst="straightConnector1">
            <a:avLst/>
          </a:prstGeom>
          <a:noFill/>
          <a:ln w="57150">
            <a:solidFill>
              <a:schemeClr val="accent1"/>
            </a:solidFill>
            <a:round/>
            <a:headEnd/>
            <a:tailEnd/>
          </a:ln>
          <a:effectLst/>
        </p:spPr>
      </p:cxnSp>
      <p:cxnSp>
        <p:nvCxnSpPr>
          <p:cNvPr id="26" name="AutoShape 17"/>
          <p:cNvCxnSpPr>
            <a:cxnSpLocks noChangeShapeType="1"/>
          </p:cNvCxnSpPr>
          <p:nvPr/>
        </p:nvCxnSpPr>
        <p:spPr bwMode="auto">
          <a:xfrm rot="16200000" flipH="1">
            <a:off x="2771244" y="5198073"/>
            <a:ext cx="679847" cy="284971"/>
          </a:xfrm>
          <a:prstGeom prst="straightConnector1">
            <a:avLst/>
          </a:prstGeom>
          <a:noFill/>
          <a:ln w="57150">
            <a:solidFill>
              <a:schemeClr val="accent1"/>
            </a:solidFill>
            <a:round/>
            <a:headEnd/>
            <a:tailEnd/>
          </a:ln>
          <a:effectLst/>
        </p:spPr>
      </p:cxnSp>
      <p:cxnSp>
        <p:nvCxnSpPr>
          <p:cNvPr id="25" name="AutoShape 17"/>
          <p:cNvCxnSpPr>
            <a:cxnSpLocks noChangeShapeType="1"/>
          </p:cNvCxnSpPr>
          <p:nvPr/>
        </p:nvCxnSpPr>
        <p:spPr bwMode="auto">
          <a:xfrm flipV="1">
            <a:off x="4193529" y="5781275"/>
            <a:ext cx="611215" cy="1"/>
          </a:xfrm>
          <a:prstGeom prst="straightConnector1">
            <a:avLst/>
          </a:prstGeom>
          <a:noFill/>
          <a:ln w="57150">
            <a:solidFill>
              <a:schemeClr val="accent1"/>
            </a:solidFill>
            <a:round/>
            <a:headEnd/>
            <a:tailEnd/>
          </a:ln>
          <a:effectLst/>
        </p:spPr>
      </p:cxnSp>
      <p:cxnSp>
        <p:nvCxnSpPr>
          <p:cNvPr id="24" name="AutoShape 17"/>
          <p:cNvCxnSpPr>
            <a:cxnSpLocks noChangeShapeType="1"/>
          </p:cNvCxnSpPr>
          <p:nvPr/>
        </p:nvCxnSpPr>
        <p:spPr bwMode="auto">
          <a:xfrm flipV="1">
            <a:off x="3389281" y="5786453"/>
            <a:ext cx="611215" cy="1"/>
          </a:xfrm>
          <a:prstGeom prst="straightConnector1">
            <a:avLst/>
          </a:prstGeom>
          <a:noFill/>
          <a:ln w="57150">
            <a:solidFill>
              <a:schemeClr val="accent1"/>
            </a:solidFill>
            <a:round/>
            <a:headEnd/>
            <a:tailEnd/>
          </a:ln>
          <a:effectLst/>
        </p:spPr>
      </p:cxnSp>
      <p:cxnSp>
        <p:nvCxnSpPr>
          <p:cNvPr id="22" name="AutoShape 17"/>
          <p:cNvCxnSpPr>
            <a:cxnSpLocks noChangeShapeType="1"/>
          </p:cNvCxnSpPr>
          <p:nvPr/>
        </p:nvCxnSpPr>
        <p:spPr bwMode="auto">
          <a:xfrm flipV="1">
            <a:off x="4577223" y="4915946"/>
            <a:ext cx="611215" cy="1"/>
          </a:xfrm>
          <a:prstGeom prst="straightConnector1">
            <a:avLst/>
          </a:prstGeom>
          <a:noFill/>
          <a:ln w="57150">
            <a:solidFill>
              <a:schemeClr val="accent1"/>
            </a:solidFill>
            <a:round/>
            <a:headEnd/>
            <a:tailEnd/>
          </a:ln>
          <a:effectLst/>
        </p:spPr>
      </p:cxnSp>
      <p:cxnSp>
        <p:nvCxnSpPr>
          <p:cNvPr id="21" name="AutoShape 17"/>
          <p:cNvCxnSpPr>
            <a:cxnSpLocks noChangeShapeType="1"/>
          </p:cNvCxnSpPr>
          <p:nvPr/>
        </p:nvCxnSpPr>
        <p:spPr bwMode="auto">
          <a:xfrm flipV="1">
            <a:off x="3759723" y="4915945"/>
            <a:ext cx="611215" cy="1"/>
          </a:xfrm>
          <a:prstGeom prst="straightConnector1">
            <a:avLst/>
          </a:prstGeom>
          <a:noFill/>
          <a:ln w="57150">
            <a:solidFill>
              <a:schemeClr val="accent1"/>
            </a:solidFill>
            <a:round/>
            <a:headEnd/>
            <a:tailEnd/>
          </a:ln>
          <a:effectLst/>
        </p:spPr>
      </p:cxnSp>
      <p:cxnSp>
        <p:nvCxnSpPr>
          <p:cNvPr id="13" name="AutoShape 17"/>
          <p:cNvCxnSpPr>
            <a:cxnSpLocks noChangeShapeType="1"/>
          </p:cNvCxnSpPr>
          <p:nvPr/>
        </p:nvCxnSpPr>
        <p:spPr bwMode="auto">
          <a:xfrm flipV="1">
            <a:off x="2995186" y="4910768"/>
            <a:ext cx="611215" cy="1"/>
          </a:xfrm>
          <a:prstGeom prst="straightConnector1">
            <a:avLst/>
          </a:prstGeom>
          <a:noFill/>
          <a:ln w="57150">
            <a:solidFill>
              <a:schemeClr val="accent1"/>
            </a:solidFill>
            <a:round/>
            <a:headEnd/>
            <a:tailEnd/>
          </a:ln>
          <a:effectLst/>
        </p:spPr>
      </p:cxnSp>
      <p:sp>
        <p:nvSpPr>
          <p:cNvPr id="2" name="标题 1"/>
          <p:cNvSpPr>
            <a:spLocks noGrp="1"/>
          </p:cNvSpPr>
          <p:nvPr>
            <p:ph type="title"/>
          </p:nvPr>
        </p:nvSpPr>
        <p:spPr/>
        <p:txBody>
          <a:bodyPr>
            <a:normAutofit/>
          </a:bodyPr>
          <a:lstStyle/>
          <a:p>
            <a:r>
              <a:rPr lang="en-US" altLang="zh-CN" sz="4000" dirty="0" smtClean="0">
                <a:latin typeface="Constantia" pitchFamily="18" charset="0"/>
                <a:ea typeface="华文行楷" pitchFamily="2" charset="-122"/>
                <a:cs typeface="Times New Roman" pitchFamily="18" charset="0"/>
              </a:rPr>
              <a:t>MCS</a:t>
            </a:r>
            <a:r>
              <a:rPr lang="zh-CN" altLang="en-US" sz="4000" dirty="0" smtClean="0">
                <a:latin typeface="华文行楷" pitchFamily="2" charset="-122"/>
                <a:ea typeface="华文行楷" pitchFamily="2" charset="-122"/>
              </a:rPr>
              <a:t>算法</a:t>
            </a:r>
            <a:endParaRPr lang="zh-CN" altLang="en-US" sz="4000" dirty="0">
              <a:latin typeface="华文行楷" pitchFamily="2" charset="-122"/>
              <a:ea typeface="华文行楷" pitchFamily="2" charset="-122"/>
            </a:endParaRPr>
          </a:p>
        </p:txBody>
      </p:sp>
      <p:sp>
        <p:nvSpPr>
          <p:cNvPr id="6" name="内容占位符 5"/>
          <p:cNvSpPr>
            <a:spLocks noGrp="1"/>
          </p:cNvSpPr>
          <p:nvPr>
            <p:ph sz="quarter" idx="1"/>
          </p:nvPr>
        </p:nvSpPr>
        <p:spPr>
          <a:xfrm>
            <a:off x="500034" y="1857364"/>
            <a:ext cx="8153400" cy="2786082"/>
          </a:xfrm>
        </p:spPr>
        <p:txBody>
          <a:bodyPr>
            <a:normAutofit/>
          </a:bodyPr>
          <a:lstStyle/>
          <a:p>
            <a:r>
              <a:rPr lang="zh-CN" altLang="en-US" sz="3600" b="1" dirty="0" smtClean="0">
                <a:latin typeface="Times New Roman" pitchFamily="18" charset="0"/>
                <a:ea typeface="仿宋" pitchFamily="49" charset="-122"/>
                <a:cs typeface="Times New Roman" pitchFamily="18" charset="0"/>
              </a:rPr>
              <a:t>最大势算法 </a:t>
            </a:r>
            <a:r>
              <a:rPr lang="en-US" altLang="zh-CN" sz="2800" b="1" dirty="0" smtClean="0">
                <a:latin typeface="Times New Roman" pitchFamily="18" charset="0"/>
                <a:ea typeface="仿宋" pitchFamily="49" charset="-122"/>
                <a:cs typeface="Times New Roman" pitchFamily="18" charset="0"/>
              </a:rPr>
              <a:t>Maximum Cardinality Search</a:t>
            </a:r>
          </a:p>
          <a:p>
            <a:r>
              <a:rPr lang="zh-CN" altLang="en-US" sz="2800" dirty="0" smtClean="0">
                <a:latin typeface="Times New Roman" pitchFamily="18" charset="0"/>
                <a:ea typeface="仿宋" pitchFamily="49" charset="-122"/>
                <a:cs typeface="Times New Roman" pitchFamily="18" charset="0"/>
              </a:rPr>
              <a:t>    </a:t>
            </a:r>
            <a:r>
              <a:rPr lang="zh-CN" altLang="en-US" sz="2800" b="1" dirty="0" smtClean="0">
                <a:latin typeface="Times New Roman" pitchFamily="18" charset="0"/>
                <a:ea typeface="仿宋" pitchFamily="49" charset="-122"/>
                <a:cs typeface="Times New Roman" pitchFamily="18" charset="0"/>
              </a:rPr>
              <a:t>从</a:t>
            </a:r>
            <a:r>
              <a:rPr lang="en-US" altLang="zh-CN" sz="2800" i="1" dirty="0" smtClean="0">
                <a:latin typeface="Times New Roman" pitchFamily="18" charset="0"/>
                <a:ea typeface="仿宋" pitchFamily="49" charset="-122"/>
                <a:cs typeface="Times New Roman" pitchFamily="18" charset="0"/>
              </a:rPr>
              <a:t>n</a:t>
            </a:r>
            <a:r>
              <a:rPr lang="zh-CN" altLang="en-US" sz="2800" b="1" dirty="0" smtClean="0">
                <a:latin typeface="Times New Roman" pitchFamily="18" charset="0"/>
                <a:ea typeface="仿宋" pitchFamily="49" charset="-122"/>
                <a:cs typeface="Times New Roman" pitchFamily="18" charset="0"/>
              </a:rPr>
              <a:t>到</a:t>
            </a:r>
            <a:r>
              <a:rPr lang="en-US" altLang="zh-CN" sz="2800" dirty="0" smtClean="0">
                <a:latin typeface="Times New Roman" pitchFamily="18" charset="0"/>
                <a:ea typeface="仿宋" pitchFamily="49" charset="-122"/>
                <a:cs typeface="Times New Roman" pitchFamily="18" charset="0"/>
              </a:rPr>
              <a:t>1</a:t>
            </a:r>
            <a:r>
              <a:rPr lang="zh-CN" altLang="en-US" sz="2800" b="1" dirty="0" smtClean="0">
                <a:latin typeface="Times New Roman" pitchFamily="18" charset="0"/>
                <a:ea typeface="仿宋" pitchFamily="49" charset="-122"/>
                <a:cs typeface="Times New Roman" pitchFamily="18" charset="0"/>
              </a:rPr>
              <a:t>的顺序依次给点标号</a:t>
            </a:r>
            <a:r>
              <a:rPr lang="en-US" altLang="zh-CN" sz="2800" b="1" dirty="0" smtClean="0">
                <a:latin typeface="Times New Roman" pitchFamily="18" charset="0"/>
                <a:ea typeface="仿宋" pitchFamily="49" charset="-122"/>
                <a:cs typeface="Times New Roman" pitchFamily="18" charset="0"/>
              </a:rPr>
              <a:t>(</a:t>
            </a:r>
            <a:r>
              <a:rPr lang="zh-CN" altLang="en-US" sz="2800" b="1" dirty="0" smtClean="0">
                <a:latin typeface="Times New Roman" pitchFamily="18" charset="0"/>
                <a:ea typeface="仿宋" pitchFamily="49" charset="-122"/>
                <a:cs typeface="Times New Roman" pitchFamily="18" charset="0"/>
              </a:rPr>
              <a:t>标号为</a:t>
            </a:r>
            <a:r>
              <a:rPr lang="en-US" altLang="zh-CN" sz="2800" i="1" dirty="0" err="1" smtClean="0">
                <a:latin typeface="Times New Roman" pitchFamily="18" charset="0"/>
                <a:ea typeface="仿宋" pitchFamily="49" charset="-122"/>
                <a:cs typeface="Times New Roman" pitchFamily="18" charset="0"/>
              </a:rPr>
              <a:t>i</a:t>
            </a:r>
            <a:r>
              <a:rPr lang="zh-CN" altLang="en-US" sz="2800" b="1" dirty="0" smtClean="0">
                <a:latin typeface="Times New Roman" pitchFamily="18" charset="0"/>
                <a:ea typeface="仿宋" pitchFamily="49" charset="-122"/>
                <a:cs typeface="Times New Roman" pitchFamily="18" charset="0"/>
              </a:rPr>
              <a:t>的点出现在完美消除序列的第</a:t>
            </a:r>
            <a:r>
              <a:rPr lang="en-US" altLang="zh-CN" sz="2800" i="1" dirty="0" err="1" smtClean="0">
                <a:latin typeface="Times New Roman" pitchFamily="18" charset="0"/>
                <a:ea typeface="仿宋" pitchFamily="49" charset="-122"/>
                <a:cs typeface="Times New Roman" pitchFamily="18" charset="0"/>
              </a:rPr>
              <a:t>i</a:t>
            </a:r>
            <a:r>
              <a:rPr lang="zh-CN" altLang="en-US" sz="2800" b="1" dirty="0" smtClean="0">
                <a:latin typeface="Times New Roman" pitchFamily="18" charset="0"/>
                <a:ea typeface="仿宋" pitchFamily="49" charset="-122"/>
                <a:cs typeface="Times New Roman" pitchFamily="18" charset="0"/>
              </a:rPr>
              <a:t>个</a:t>
            </a:r>
            <a:r>
              <a:rPr lang="en-US" altLang="zh-CN" sz="2800" b="1" dirty="0" smtClean="0">
                <a:latin typeface="Times New Roman" pitchFamily="18" charset="0"/>
                <a:ea typeface="仿宋" pitchFamily="49" charset="-122"/>
                <a:cs typeface="Times New Roman" pitchFamily="18" charset="0"/>
              </a:rPr>
              <a:t>)</a:t>
            </a:r>
            <a:r>
              <a:rPr lang="zh-CN" altLang="en-US" sz="2800" b="1" dirty="0" smtClean="0">
                <a:latin typeface="Times New Roman" pitchFamily="18" charset="0"/>
                <a:ea typeface="仿宋" pitchFamily="49" charset="-122"/>
                <a:cs typeface="Times New Roman" pitchFamily="18" charset="0"/>
              </a:rPr>
              <a:t>。</a:t>
            </a:r>
            <a:endParaRPr lang="en-US" altLang="zh-CN" sz="2800" b="1" dirty="0" smtClean="0">
              <a:latin typeface="Times New Roman" pitchFamily="18" charset="0"/>
              <a:ea typeface="仿宋" pitchFamily="49" charset="-122"/>
              <a:cs typeface="Times New Roman" pitchFamily="18" charset="0"/>
            </a:endParaRPr>
          </a:p>
          <a:p>
            <a:r>
              <a:rPr lang="en-US" altLang="zh-CN" sz="2800" b="1" dirty="0" smtClean="0">
                <a:latin typeface="Times New Roman" pitchFamily="18" charset="0"/>
                <a:ea typeface="仿宋" pitchFamily="49" charset="-122"/>
                <a:cs typeface="Times New Roman" pitchFamily="18" charset="0"/>
              </a:rPr>
              <a:t>    </a:t>
            </a:r>
            <a:r>
              <a:rPr lang="zh-CN" altLang="en-US" sz="2800" b="1" dirty="0" smtClean="0">
                <a:latin typeface="Times New Roman" pitchFamily="18" charset="0"/>
                <a:ea typeface="仿宋" pitchFamily="49" charset="-122"/>
                <a:cs typeface="Times New Roman" pitchFamily="18" charset="0"/>
              </a:rPr>
              <a:t>设</a:t>
            </a:r>
            <a:r>
              <a:rPr lang="en-US" altLang="zh-CN" sz="2800" i="1" dirty="0" smtClean="0">
                <a:latin typeface="Times New Roman" pitchFamily="18" charset="0"/>
                <a:ea typeface="仿宋" pitchFamily="49" charset="-122"/>
                <a:cs typeface="Times New Roman" pitchFamily="18" charset="0"/>
              </a:rPr>
              <a:t>label</a:t>
            </a:r>
            <a:r>
              <a:rPr lang="en-US" altLang="zh-CN" sz="2800" dirty="0" smtClean="0">
                <a:latin typeface="Times New Roman" pitchFamily="18" charset="0"/>
                <a:ea typeface="仿宋" pitchFamily="49" charset="-122"/>
                <a:cs typeface="Times New Roman" pitchFamily="18" charset="0"/>
              </a:rPr>
              <a:t>[</a:t>
            </a:r>
            <a:r>
              <a:rPr lang="en-US" altLang="zh-CN" sz="2800" i="1" dirty="0" err="1" smtClean="0">
                <a:latin typeface="Times New Roman" pitchFamily="18" charset="0"/>
                <a:ea typeface="仿宋" pitchFamily="49" charset="-122"/>
                <a:cs typeface="Times New Roman" pitchFamily="18" charset="0"/>
              </a:rPr>
              <a:t>i</a:t>
            </a:r>
            <a:r>
              <a:rPr lang="en-US" altLang="zh-CN" sz="2800" dirty="0" smtClean="0">
                <a:latin typeface="Times New Roman" pitchFamily="18" charset="0"/>
                <a:ea typeface="仿宋" pitchFamily="49" charset="-122"/>
                <a:cs typeface="Times New Roman" pitchFamily="18" charset="0"/>
              </a:rPr>
              <a:t>]</a:t>
            </a:r>
            <a:r>
              <a:rPr lang="zh-CN" altLang="en-US" sz="2800" b="1" dirty="0" smtClean="0">
                <a:latin typeface="Times New Roman" pitchFamily="18" charset="0"/>
                <a:ea typeface="仿宋" pitchFamily="49" charset="-122"/>
                <a:cs typeface="Times New Roman" pitchFamily="18" charset="0"/>
              </a:rPr>
              <a:t>表示第</a:t>
            </a:r>
            <a:r>
              <a:rPr lang="en-US" altLang="zh-CN" sz="2800" i="1" dirty="0" err="1" smtClean="0">
                <a:latin typeface="Times New Roman" pitchFamily="18" charset="0"/>
                <a:ea typeface="仿宋" pitchFamily="49" charset="-122"/>
                <a:cs typeface="Times New Roman" pitchFamily="18" charset="0"/>
              </a:rPr>
              <a:t>i</a:t>
            </a:r>
            <a:r>
              <a:rPr lang="zh-CN" altLang="en-US" sz="2800" b="1" dirty="0" smtClean="0">
                <a:latin typeface="Times New Roman" pitchFamily="18" charset="0"/>
                <a:ea typeface="仿宋" pitchFamily="49" charset="-122"/>
                <a:cs typeface="Times New Roman" pitchFamily="18" charset="0"/>
              </a:rPr>
              <a:t>个点与多少个已标号的点相   邻，每次选择</a:t>
            </a:r>
            <a:r>
              <a:rPr lang="en-US" altLang="zh-CN" sz="2800" i="1" dirty="0" smtClean="0">
                <a:latin typeface="Times New Roman" pitchFamily="18" charset="0"/>
                <a:ea typeface="仿宋" pitchFamily="49" charset="-122"/>
                <a:cs typeface="Times New Roman" pitchFamily="18" charset="0"/>
              </a:rPr>
              <a:t>label</a:t>
            </a:r>
            <a:r>
              <a:rPr lang="en-US" altLang="zh-CN" sz="2800" dirty="0" smtClean="0">
                <a:latin typeface="Times New Roman" pitchFamily="18" charset="0"/>
                <a:ea typeface="仿宋" pitchFamily="49" charset="-122"/>
                <a:cs typeface="Times New Roman" pitchFamily="18" charset="0"/>
              </a:rPr>
              <a:t>[</a:t>
            </a:r>
            <a:r>
              <a:rPr lang="en-US" altLang="zh-CN" sz="2800" i="1" dirty="0" err="1" smtClean="0">
                <a:latin typeface="Times New Roman" pitchFamily="18" charset="0"/>
                <a:ea typeface="仿宋" pitchFamily="49" charset="-122"/>
                <a:cs typeface="Times New Roman" pitchFamily="18" charset="0"/>
              </a:rPr>
              <a:t>i</a:t>
            </a:r>
            <a:r>
              <a:rPr lang="en-US" altLang="zh-CN" sz="2800" dirty="0" smtClean="0">
                <a:latin typeface="Times New Roman" pitchFamily="18" charset="0"/>
                <a:ea typeface="仿宋" pitchFamily="49" charset="-122"/>
                <a:cs typeface="Times New Roman" pitchFamily="18" charset="0"/>
              </a:rPr>
              <a:t>]</a:t>
            </a:r>
            <a:r>
              <a:rPr lang="zh-CN" altLang="en-US" sz="2800" b="1" dirty="0" smtClean="0">
                <a:latin typeface="Times New Roman" pitchFamily="18" charset="0"/>
                <a:ea typeface="仿宋" pitchFamily="49" charset="-122"/>
                <a:cs typeface="Times New Roman" pitchFamily="18" charset="0"/>
              </a:rPr>
              <a:t>最大的未标号的点进行标号。</a:t>
            </a:r>
            <a:endParaRPr lang="en-US" altLang="zh-CN" baseline="-25000" dirty="0" smtClean="0">
              <a:latin typeface="Times New Roman" pitchFamily="18" charset="0"/>
              <a:ea typeface="仿宋" pitchFamily="49" charset="-122"/>
              <a:cs typeface="Times New Roman" pitchFamily="18" charset="0"/>
            </a:endParaRPr>
          </a:p>
          <a:p>
            <a:endParaRPr lang="en-US" altLang="zh-CN" i="1" dirty="0" smtClean="0">
              <a:latin typeface="Times New Roman" pitchFamily="18" charset="0"/>
              <a:cs typeface="Times New Roman" pitchFamily="18" charset="0"/>
            </a:endParaRPr>
          </a:p>
          <a:p>
            <a:pPr>
              <a:buNone/>
            </a:pPr>
            <a:endParaRPr lang="zh-CN" altLang="en-US" i="1" dirty="0">
              <a:latin typeface="Times New Roman" pitchFamily="18" charset="0"/>
              <a:cs typeface="Times New Roman" pitchFamily="18" charset="0"/>
            </a:endParaRPr>
          </a:p>
        </p:txBody>
      </p:sp>
      <p:sp>
        <p:nvSpPr>
          <p:cNvPr id="5" name="Oval 8"/>
          <p:cNvSpPr>
            <a:spLocks noChangeArrowheads="1"/>
          </p:cNvSpPr>
          <p:nvPr/>
        </p:nvSpPr>
        <p:spPr bwMode="auto">
          <a:xfrm>
            <a:off x="2786050" y="4786322"/>
            <a:ext cx="252000" cy="252000"/>
          </a:xfrm>
          <a:prstGeom prst="ellipse">
            <a:avLst/>
          </a:prstGeom>
          <a:solidFill>
            <a:srgbClr val="0070C0"/>
          </a:solidFill>
          <a:ln w="25400" algn="ctr">
            <a:solidFill>
              <a:schemeClr val="accent1"/>
            </a:solidFill>
            <a:round/>
            <a:headEnd/>
            <a:tailEnd/>
          </a:ln>
          <a:effectLst/>
        </p:spPr>
        <p:txBody>
          <a:bodyPr wrap="none" anchor="ctr">
            <a:spAutoFit/>
          </a:bodyPr>
          <a:lstStyle/>
          <a:p>
            <a:endParaRPr lang="zh-CN" altLang="en-US"/>
          </a:p>
        </p:txBody>
      </p:sp>
      <p:sp>
        <p:nvSpPr>
          <p:cNvPr id="7" name="Oval 8"/>
          <p:cNvSpPr>
            <a:spLocks noChangeArrowheads="1"/>
          </p:cNvSpPr>
          <p:nvPr/>
        </p:nvSpPr>
        <p:spPr bwMode="auto">
          <a:xfrm>
            <a:off x="3534182" y="4786322"/>
            <a:ext cx="252000" cy="252000"/>
          </a:xfrm>
          <a:prstGeom prst="ellipse">
            <a:avLst/>
          </a:prstGeom>
          <a:solidFill>
            <a:srgbClr val="0070C0"/>
          </a:solidFill>
          <a:ln w="25400" algn="ctr">
            <a:solidFill>
              <a:schemeClr val="accent1"/>
            </a:solidFill>
            <a:round/>
            <a:headEnd/>
            <a:tailEnd/>
          </a:ln>
          <a:effectLst/>
        </p:spPr>
        <p:txBody>
          <a:bodyPr wrap="none" anchor="ctr">
            <a:spAutoFit/>
          </a:bodyPr>
          <a:lstStyle/>
          <a:p>
            <a:endParaRPr lang="zh-CN" altLang="en-US"/>
          </a:p>
        </p:txBody>
      </p:sp>
      <p:sp>
        <p:nvSpPr>
          <p:cNvPr id="8" name="Oval 8"/>
          <p:cNvSpPr>
            <a:spLocks noChangeArrowheads="1"/>
          </p:cNvSpPr>
          <p:nvPr/>
        </p:nvSpPr>
        <p:spPr bwMode="auto">
          <a:xfrm>
            <a:off x="4320000" y="4786322"/>
            <a:ext cx="252000" cy="252000"/>
          </a:xfrm>
          <a:prstGeom prst="ellipse">
            <a:avLst/>
          </a:prstGeom>
          <a:solidFill>
            <a:srgbClr val="FF5050"/>
          </a:solidFill>
          <a:ln w="25400" algn="ctr">
            <a:solidFill>
              <a:schemeClr val="accent1"/>
            </a:solidFill>
            <a:round/>
            <a:headEnd/>
            <a:tailEnd/>
          </a:ln>
          <a:effectLst/>
        </p:spPr>
        <p:txBody>
          <a:bodyPr wrap="none" anchor="ctr">
            <a:spAutoFit/>
          </a:bodyPr>
          <a:lstStyle/>
          <a:p>
            <a:endParaRPr lang="zh-CN" altLang="en-US"/>
          </a:p>
        </p:txBody>
      </p:sp>
      <p:sp>
        <p:nvSpPr>
          <p:cNvPr id="9" name="Oval 8"/>
          <p:cNvSpPr>
            <a:spLocks noChangeArrowheads="1"/>
          </p:cNvSpPr>
          <p:nvPr/>
        </p:nvSpPr>
        <p:spPr bwMode="auto">
          <a:xfrm>
            <a:off x="5105818" y="4786322"/>
            <a:ext cx="252000" cy="252000"/>
          </a:xfrm>
          <a:prstGeom prst="ellipse">
            <a:avLst/>
          </a:prstGeom>
          <a:solidFill>
            <a:srgbClr val="FF5050"/>
          </a:solidFill>
          <a:ln w="25400" algn="ctr">
            <a:solidFill>
              <a:schemeClr val="accent1"/>
            </a:solidFill>
            <a:round/>
            <a:headEnd/>
            <a:tailEnd/>
          </a:ln>
          <a:effectLst/>
        </p:spPr>
        <p:txBody>
          <a:bodyPr wrap="none" anchor="ctr">
            <a:spAutoFit/>
          </a:bodyPr>
          <a:lstStyle/>
          <a:p>
            <a:endParaRPr lang="zh-CN" altLang="en-US"/>
          </a:p>
        </p:txBody>
      </p:sp>
      <p:sp>
        <p:nvSpPr>
          <p:cNvPr id="10" name="Oval 8"/>
          <p:cNvSpPr>
            <a:spLocks noChangeArrowheads="1"/>
          </p:cNvSpPr>
          <p:nvPr/>
        </p:nvSpPr>
        <p:spPr bwMode="auto">
          <a:xfrm>
            <a:off x="3176992" y="5643578"/>
            <a:ext cx="252000" cy="252000"/>
          </a:xfrm>
          <a:prstGeom prst="ellipse">
            <a:avLst/>
          </a:prstGeom>
          <a:solidFill>
            <a:srgbClr val="0070C0"/>
          </a:solidFill>
          <a:ln w="25400" algn="ctr">
            <a:solidFill>
              <a:schemeClr val="accent1"/>
            </a:solidFill>
            <a:round/>
            <a:headEnd/>
            <a:tailEnd/>
          </a:ln>
          <a:effectLst/>
        </p:spPr>
        <p:txBody>
          <a:bodyPr wrap="none" anchor="ctr">
            <a:spAutoFit/>
          </a:bodyPr>
          <a:lstStyle/>
          <a:p>
            <a:endParaRPr lang="zh-CN" altLang="en-US"/>
          </a:p>
        </p:txBody>
      </p:sp>
      <p:sp>
        <p:nvSpPr>
          <p:cNvPr id="11" name="Oval 8"/>
          <p:cNvSpPr>
            <a:spLocks noChangeArrowheads="1"/>
          </p:cNvSpPr>
          <p:nvPr/>
        </p:nvSpPr>
        <p:spPr bwMode="auto">
          <a:xfrm>
            <a:off x="3962810" y="5643578"/>
            <a:ext cx="252000" cy="252000"/>
          </a:xfrm>
          <a:prstGeom prst="ellipse">
            <a:avLst/>
          </a:prstGeom>
          <a:solidFill>
            <a:srgbClr val="0070C0"/>
          </a:solidFill>
          <a:ln w="25400" algn="ctr">
            <a:solidFill>
              <a:schemeClr val="accent1"/>
            </a:solidFill>
            <a:round/>
            <a:headEnd/>
            <a:tailEnd/>
          </a:ln>
          <a:effectLst/>
        </p:spPr>
        <p:txBody>
          <a:bodyPr wrap="none" anchor="ctr">
            <a:spAutoFit/>
          </a:bodyPr>
          <a:lstStyle/>
          <a:p>
            <a:endParaRPr lang="zh-CN" altLang="en-US"/>
          </a:p>
        </p:txBody>
      </p:sp>
      <p:sp>
        <p:nvSpPr>
          <p:cNvPr id="12" name="Oval 8"/>
          <p:cNvSpPr>
            <a:spLocks noChangeArrowheads="1"/>
          </p:cNvSpPr>
          <p:nvPr/>
        </p:nvSpPr>
        <p:spPr bwMode="auto">
          <a:xfrm>
            <a:off x="4748628" y="5643578"/>
            <a:ext cx="252000" cy="252000"/>
          </a:xfrm>
          <a:prstGeom prst="ellipse">
            <a:avLst/>
          </a:prstGeom>
          <a:solidFill>
            <a:srgbClr val="FF5050"/>
          </a:solidFill>
          <a:ln w="25400" algn="ctr">
            <a:solidFill>
              <a:schemeClr val="accent1"/>
            </a:solidFill>
            <a:round/>
            <a:headEnd/>
            <a:tailEnd/>
          </a:ln>
          <a:effectLst/>
        </p:spPr>
        <p:txBody>
          <a:bodyPr wrap="none" anchor="ctr">
            <a:spAutoFit/>
          </a:bodyPr>
          <a:lstStyle/>
          <a:p>
            <a:endParaRPr lang="zh-CN" altLang="en-US"/>
          </a:p>
        </p:txBody>
      </p:sp>
      <p:cxnSp>
        <p:nvCxnSpPr>
          <p:cNvPr id="30" name="AutoShape 17"/>
          <p:cNvCxnSpPr>
            <a:cxnSpLocks noChangeShapeType="1"/>
          </p:cNvCxnSpPr>
          <p:nvPr/>
        </p:nvCxnSpPr>
        <p:spPr bwMode="auto">
          <a:xfrm rot="16200000" flipH="1">
            <a:off x="4329628" y="5198075"/>
            <a:ext cx="679847" cy="284971"/>
          </a:xfrm>
          <a:prstGeom prst="straightConnector1">
            <a:avLst/>
          </a:prstGeom>
          <a:noFill/>
          <a:ln w="57150">
            <a:solidFill>
              <a:schemeClr val="accent1"/>
            </a:solidFill>
            <a:round/>
            <a:headEnd/>
            <a:tailEnd/>
          </a:ln>
          <a:effectLst/>
        </p:spPr>
      </p:cxnSp>
      <p:sp>
        <p:nvSpPr>
          <p:cNvPr id="23" name="TextBox 22"/>
          <p:cNvSpPr txBox="1"/>
          <p:nvPr/>
        </p:nvSpPr>
        <p:spPr>
          <a:xfrm>
            <a:off x="1500166" y="5000636"/>
            <a:ext cx="1214446" cy="584775"/>
          </a:xfrm>
          <a:prstGeom prst="rect">
            <a:avLst/>
          </a:prstGeom>
          <a:noFill/>
        </p:spPr>
        <p:txBody>
          <a:bodyPr wrap="square" rtlCol="0">
            <a:spAutoFit/>
          </a:bodyPr>
          <a:lstStyle/>
          <a:p>
            <a:r>
              <a:rPr lang="en-US" altLang="zh-CN" sz="3200" i="1" dirty="0" smtClean="0">
                <a:latin typeface="Times New Roman" pitchFamily="18" charset="0"/>
                <a:cs typeface="Times New Roman" pitchFamily="18" charset="0"/>
              </a:rPr>
              <a:t>i</a:t>
            </a:r>
            <a:r>
              <a:rPr lang="en-US" altLang="zh-CN" sz="3200" dirty="0" smtClean="0">
                <a:latin typeface="Times New Roman" pitchFamily="18" charset="0"/>
                <a:cs typeface="Times New Roman" pitchFamily="18" charset="0"/>
              </a:rPr>
              <a:t> = 5</a:t>
            </a:r>
            <a:endParaRPr lang="zh-CN" altLang="en-US" sz="3200" dirty="0">
              <a:latin typeface="Times New Roman" pitchFamily="18" charset="0"/>
              <a:cs typeface="Times New Roman" pitchFamily="18" charset="0"/>
            </a:endParaRPr>
          </a:p>
        </p:txBody>
      </p:sp>
      <p:sp>
        <p:nvSpPr>
          <p:cNvPr id="27" name="TextBox 26"/>
          <p:cNvSpPr txBox="1"/>
          <p:nvPr/>
        </p:nvSpPr>
        <p:spPr>
          <a:xfrm>
            <a:off x="2616670" y="4418776"/>
            <a:ext cx="3526966" cy="461665"/>
          </a:xfrm>
          <a:prstGeom prst="rect">
            <a:avLst/>
          </a:prstGeom>
          <a:noFill/>
        </p:spPr>
        <p:txBody>
          <a:bodyPr wrap="square" rtlCol="0">
            <a:spAutoFit/>
          </a:bodyPr>
          <a:lstStyle/>
          <a:p>
            <a:r>
              <a:rPr lang="en-US" altLang="zh-CN" sz="2400" dirty="0" smtClean="0">
                <a:latin typeface="Times New Roman" pitchFamily="18" charset="0"/>
                <a:cs typeface="Times New Roman" pitchFamily="18" charset="0"/>
              </a:rPr>
              <a:t>  0        1        2         0</a:t>
            </a:r>
            <a:endParaRPr lang="zh-CN" altLang="en-US" sz="2400" dirty="0">
              <a:latin typeface="Times New Roman" pitchFamily="18" charset="0"/>
              <a:cs typeface="Times New Roman" pitchFamily="18" charset="0"/>
            </a:endParaRPr>
          </a:p>
        </p:txBody>
      </p:sp>
      <p:sp>
        <p:nvSpPr>
          <p:cNvPr id="28" name="TextBox 27"/>
          <p:cNvSpPr txBox="1"/>
          <p:nvPr/>
        </p:nvSpPr>
        <p:spPr>
          <a:xfrm>
            <a:off x="3013616" y="5819677"/>
            <a:ext cx="2272764" cy="461665"/>
          </a:xfrm>
          <a:prstGeom prst="rect">
            <a:avLst/>
          </a:prstGeom>
          <a:noFill/>
        </p:spPr>
        <p:txBody>
          <a:bodyPr wrap="square" rtlCol="0">
            <a:spAutoFit/>
          </a:bodyPr>
          <a:lstStyle/>
          <a:p>
            <a:r>
              <a:rPr lang="en-US" altLang="zh-CN" sz="2400" dirty="0" smtClean="0">
                <a:latin typeface="Times New Roman" pitchFamily="18" charset="0"/>
                <a:cs typeface="Times New Roman" pitchFamily="18" charset="0"/>
              </a:rPr>
              <a:t>  0        2        1  </a:t>
            </a:r>
            <a:endParaRPr lang="zh-CN" altLang="en-US" sz="2400" dirty="0">
              <a:latin typeface="Times New Roman" pitchFamily="18" charset="0"/>
              <a:cs typeface="Times New Roman" pitchFamily="18" charset="0"/>
            </a:endParaRPr>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9" name="AutoShape 17"/>
          <p:cNvCxnSpPr>
            <a:cxnSpLocks noChangeShapeType="1"/>
          </p:cNvCxnSpPr>
          <p:nvPr/>
        </p:nvCxnSpPr>
        <p:spPr bwMode="auto">
          <a:xfrm rot="16200000" flipH="1">
            <a:off x="3557062" y="5198075"/>
            <a:ext cx="679847" cy="284971"/>
          </a:xfrm>
          <a:prstGeom prst="straightConnector1">
            <a:avLst/>
          </a:prstGeom>
          <a:noFill/>
          <a:ln w="57150">
            <a:solidFill>
              <a:schemeClr val="accent1"/>
            </a:solidFill>
            <a:round/>
            <a:headEnd/>
            <a:tailEnd/>
          </a:ln>
          <a:effectLst/>
        </p:spPr>
      </p:cxnSp>
      <p:cxnSp>
        <p:nvCxnSpPr>
          <p:cNvPr id="34" name="AutoShape 17"/>
          <p:cNvCxnSpPr>
            <a:cxnSpLocks noChangeShapeType="1"/>
          </p:cNvCxnSpPr>
          <p:nvPr/>
        </p:nvCxnSpPr>
        <p:spPr bwMode="auto">
          <a:xfrm rot="5400000">
            <a:off x="4715911" y="5190976"/>
            <a:ext cx="689370" cy="308691"/>
          </a:xfrm>
          <a:prstGeom prst="straightConnector1">
            <a:avLst/>
          </a:prstGeom>
          <a:noFill/>
          <a:ln w="57150">
            <a:solidFill>
              <a:schemeClr val="accent1"/>
            </a:solidFill>
            <a:round/>
            <a:headEnd/>
            <a:tailEnd/>
          </a:ln>
          <a:effectLst/>
        </p:spPr>
      </p:cxnSp>
      <p:cxnSp>
        <p:nvCxnSpPr>
          <p:cNvPr id="33" name="AutoShape 17"/>
          <p:cNvCxnSpPr>
            <a:cxnSpLocks noChangeShapeType="1"/>
          </p:cNvCxnSpPr>
          <p:nvPr/>
        </p:nvCxnSpPr>
        <p:spPr bwMode="auto">
          <a:xfrm rot="5400000">
            <a:off x="3930093" y="5177724"/>
            <a:ext cx="689370" cy="308691"/>
          </a:xfrm>
          <a:prstGeom prst="straightConnector1">
            <a:avLst/>
          </a:prstGeom>
          <a:noFill/>
          <a:ln w="57150">
            <a:solidFill>
              <a:schemeClr val="accent1"/>
            </a:solidFill>
            <a:round/>
            <a:headEnd/>
            <a:tailEnd/>
          </a:ln>
          <a:effectLst/>
        </p:spPr>
      </p:cxnSp>
      <p:cxnSp>
        <p:nvCxnSpPr>
          <p:cNvPr id="31" name="AutoShape 17"/>
          <p:cNvCxnSpPr>
            <a:cxnSpLocks noChangeShapeType="1"/>
          </p:cNvCxnSpPr>
          <p:nvPr/>
        </p:nvCxnSpPr>
        <p:spPr bwMode="auto">
          <a:xfrm rot="5400000">
            <a:off x="3167214" y="5172546"/>
            <a:ext cx="689370" cy="308691"/>
          </a:xfrm>
          <a:prstGeom prst="straightConnector1">
            <a:avLst/>
          </a:prstGeom>
          <a:noFill/>
          <a:ln w="57150">
            <a:solidFill>
              <a:schemeClr val="accent1"/>
            </a:solidFill>
            <a:round/>
            <a:headEnd/>
            <a:tailEnd/>
          </a:ln>
          <a:effectLst/>
        </p:spPr>
      </p:cxnSp>
      <p:cxnSp>
        <p:nvCxnSpPr>
          <p:cNvPr id="26" name="AutoShape 17"/>
          <p:cNvCxnSpPr>
            <a:cxnSpLocks noChangeShapeType="1"/>
          </p:cNvCxnSpPr>
          <p:nvPr/>
        </p:nvCxnSpPr>
        <p:spPr bwMode="auto">
          <a:xfrm rot="16200000" flipH="1">
            <a:off x="2771244" y="5198073"/>
            <a:ext cx="679847" cy="284971"/>
          </a:xfrm>
          <a:prstGeom prst="straightConnector1">
            <a:avLst/>
          </a:prstGeom>
          <a:noFill/>
          <a:ln w="57150">
            <a:solidFill>
              <a:schemeClr val="accent1"/>
            </a:solidFill>
            <a:round/>
            <a:headEnd/>
            <a:tailEnd/>
          </a:ln>
          <a:effectLst/>
        </p:spPr>
      </p:cxnSp>
      <p:cxnSp>
        <p:nvCxnSpPr>
          <p:cNvPr id="25" name="AutoShape 17"/>
          <p:cNvCxnSpPr>
            <a:cxnSpLocks noChangeShapeType="1"/>
          </p:cNvCxnSpPr>
          <p:nvPr/>
        </p:nvCxnSpPr>
        <p:spPr bwMode="auto">
          <a:xfrm flipV="1">
            <a:off x="4193529" y="5781275"/>
            <a:ext cx="611215" cy="1"/>
          </a:xfrm>
          <a:prstGeom prst="straightConnector1">
            <a:avLst/>
          </a:prstGeom>
          <a:noFill/>
          <a:ln w="57150">
            <a:solidFill>
              <a:schemeClr val="accent1"/>
            </a:solidFill>
            <a:round/>
            <a:headEnd/>
            <a:tailEnd/>
          </a:ln>
          <a:effectLst/>
        </p:spPr>
      </p:cxnSp>
      <p:cxnSp>
        <p:nvCxnSpPr>
          <p:cNvPr id="24" name="AutoShape 17"/>
          <p:cNvCxnSpPr>
            <a:cxnSpLocks noChangeShapeType="1"/>
          </p:cNvCxnSpPr>
          <p:nvPr/>
        </p:nvCxnSpPr>
        <p:spPr bwMode="auto">
          <a:xfrm flipV="1">
            <a:off x="3389281" y="5786453"/>
            <a:ext cx="611215" cy="1"/>
          </a:xfrm>
          <a:prstGeom prst="straightConnector1">
            <a:avLst/>
          </a:prstGeom>
          <a:noFill/>
          <a:ln w="57150">
            <a:solidFill>
              <a:schemeClr val="accent1"/>
            </a:solidFill>
            <a:round/>
            <a:headEnd/>
            <a:tailEnd/>
          </a:ln>
          <a:effectLst/>
        </p:spPr>
      </p:cxnSp>
      <p:cxnSp>
        <p:nvCxnSpPr>
          <p:cNvPr id="22" name="AutoShape 17"/>
          <p:cNvCxnSpPr>
            <a:cxnSpLocks noChangeShapeType="1"/>
          </p:cNvCxnSpPr>
          <p:nvPr/>
        </p:nvCxnSpPr>
        <p:spPr bwMode="auto">
          <a:xfrm flipV="1">
            <a:off x="4577223" y="4915946"/>
            <a:ext cx="611215" cy="1"/>
          </a:xfrm>
          <a:prstGeom prst="straightConnector1">
            <a:avLst/>
          </a:prstGeom>
          <a:noFill/>
          <a:ln w="57150">
            <a:solidFill>
              <a:schemeClr val="accent1"/>
            </a:solidFill>
            <a:round/>
            <a:headEnd/>
            <a:tailEnd/>
          </a:ln>
          <a:effectLst/>
        </p:spPr>
      </p:cxnSp>
      <p:cxnSp>
        <p:nvCxnSpPr>
          <p:cNvPr id="21" name="AutoShape 17"/>
          <p:cNvCxnSpPr>
            <a:cxnSpLocks noChangeShapeType="1"/>
          </p:cNvCxnSpPr>
          <p:nvPr/>
        </p:nvCxnSpPr>
        <p:spPr bwMode="auto">
          <a:xfrm flipV="1">
            <a:off x="3759723" y="4915945"/>
            <a:ext cx="611215" cy="1"/>
          </a:xfrm>
          <a:prstGeom prst="straightConnector1">
            <a:avLst/>
          </a:prstGeom>
          <a:noFill/>
          <a:ln w="57150">
            <a:solidFill>
              <a:schemeClr val="accent1"/>
            </a:solidFill>
            <a:round/>
            <a:headEnd/>
            <a:tailEnd/>
          </a:ln>
          <a:effectLst/>
        </p:spPr>
      </p:cxnSp>
      <p:cxnSp>
        <p:nvCxnSpPr>
          <p:cNvPr id="13" name="AutoShape 17"/>
          <p:cNvCxnSpPr>
            <a:cxnSpLocks noChangeShapeType="1"/>
          </p:cNvCxnSpPr>
          <p:nvPr/>
        </p:nvCxnSpPr>
        <p:spPr bwMode="auto">
          <a:xfrm flipV="1">
            <a:off x="2995186" y="4910768"/>
            <a:ext cx="611215" cy="1"/>
          </a:xfrm>
          <a:prstGeom prst="straightConnector1">
            <a:avLst/>
          </a:prstGeom>
          <a:noFill/>
          <a:ln w="57150">
            <a:solidFill>
              <a:schemeClr val="accent1"/>
            </a:solidFill>
            <a:round/>
            <a:headEnd/>
            <a:tailEnd/>
          </a:ln>
          <a:effectLst/>
        </p:spPr>
      </p:cxnSp>
      <p:sp>
        <p:nvSpPr>
          <p:cNvPr id="2" name="标题 1"/>
          <p:cNvSpPr>
            <a:spLocks noGrp="1"/>
          </p:cNvSpPr>
          <p:nvPr>
            <p:ph type="title"/>
          </p:nvPr>
        </p:nvSpPr>
        <p:spPr/>
        <p:txBody>
          <a:bodyPr>
            <a:normAutofit/>
          </a:bodyPr>
          <a:lstStyle/>
          <a:p>
            <a:r>
              <a:rPr lang="en-US" altLang="zh-CN" sz="4000" dirty="0" smtClean="0">
                <a:latin typeface="Constantia" pitchFamily="18" charset="0"/>
                <a:ea typeface="华文行楷" pitchFamily="2" charset="-122"/>
                <a:cs typeface="Times New Roman" pitchFamily="18" charset="0"/>
              </a:rPr>
              <a:t>MCS</a:t>
            </a:r>
            <a:r>
              <a:rPr lang="zh-CN" altLang="en-US" sz="4000" dirty="0" smtClean="0">
                <a:latin typeface="华文行楷" pitchFamily="2" charset="-122"/>
                <a:ea typeface="华文行楷" pitchFamily="2" charset="-122"/>
              </a:rPr>
              <a:t>算法</a:t>
            </a:r>
            <a:endParaRPr lang="zh-CN" altLang="en-US" sz="4000" dirty="0">
              <a:latin typeface="华文行楷" pitchFamily="2" charset="-122"/>
              <a:ea typeface="华文行楷" pitchFamily="2" charset="-122"/>
            </a:endParaRPr>
          </a:p>
        </p:txBody>
      </p:sp>
      <p:sp>
        <p:nvSpPr>
          <p:cNvPr id="6" name="内容占位符 5"/>
          <p:cNvSpPr>
            <a:spLocks noGrp="1"/>
          </p:cNvSpPr>
          <p:nvPr>
            <p:ph sz="quarter" idx="1"/>
          </p:nvPr>
        </p:nvSpPr>
        <p:spPr>
          <a:xfrm>
            <a:off x="500034" y="1857364"/>
            <a:ext cx="8153400" cy="2786082"/>
          </a:xfrm>
        </p:spPr>
        <p:txBody>
          <a:bodyPr>
            <a:normAutofit/>
          </a:bodyPr>
          <a:lstStyle/>
          <a:p>
            <a:r>
              <a:rPr lang="zh-CN" altLang="en-US" sz="3600" b="1" dirty="0" smtClean="0">
                <a:latin typeface="Times New Roman" pitchFamily="18" charset="0"/>
                <a:ea typeface="仿宋" pitchFamily="49" charset="-122"/>
                <a:cs typeface="Times New Roman" pitchFamily="18" charset="0"/>
              </a:rPr>
              <a:t>最大势算法 </a:t>
            </a:r>
            <a:r>
              <a:rPr lang="en-US" altLang="zh-CN" sz="2800" b="1" dirty="0" smtClean="0">
                <a:latin typeface="Times New Roman" pitchFamily="18" charset="0"/>
                <a:ea typeface="仿宋" pitchFamily="49" charset="-122"/>
                <a:cs typeface="Times New Roman" pitchFamily="18" charset="0"/>
              </a:rPr>
              <a:t>Maximum Cardinality Search</a:t>
            </a:r>
          </a:p>
          <a:p>
            <a:r>
              <a:rPr lang="zh-CN" altLang="en-US" sz="2800" dirty="0" smtClean="0">
                <a:latin typeface="Times New Roman" pitchFamily="18" charset="0"/>
                <a:ea typeface="仿宋" pitchFamily="49" charset="-122"/>
                <a:cs typeface="Times New Roman" pitchFamily="18" charset="0"/>
              </a:rPr>
              <a:t>    </a:t>
            </a:r>
            <a:r>
              <a:rPr lang="zh-CN" altLang="en-US" sz="2800" b="1" dirty="0" smtClean="0">
                <a:latin typeface="Times New Roman" pitchFamily="18" charset="0"/>
                <a:ea typeface="仿宋" pitchFamily="49" charset="-122"/>
                <a:cs typeface="Times New Roman" pitchFamily="18" charset="0"/>
              </a:rPr>
              <a:t>从</a:t>
            </a:r>
            <a:r>
              <a:rPr lang="en-US" altLang="zh-CN" sz="2800" i="1" dirty="0" smtClean="0">
                <a:latin typeface="Times New Roman" pitchFamily="18" charset="0"/>
                <a:ea typeface="仿宋" pitchFamily="49" charset="-122"/>
                <a:cs typeface="Times New Roman" pitchFamily="18" charset="0"/>
              </a:rPr>
              <a:t>n</a:t>
            </a:r>
            <a:r>
              <a:rPr lang="zh-CN" altLang="en-US" sz="2800" b="1" dirty="0" smtClean="0">
                <a:latin typeface="Times New Roman" pitchFamily="18" charset="0"/>
                <a:ea typeface="仿宋" pitchFamily="49" charset="-122"/>
                <a:cs typeface="Times New Roman" pitchFamily="18" charset="0"/>
              </a:rPr>
              <a:t>到</a:t>
            </a:r>
            <a:r>
              <a:rPr lang="en-US" altLang="zh-CN" sz="2800" dirty="0" smtClean="0">
                <a:latin typeface="Times New Roman" pitchFamily="18" charset="0"/>
                <a:ea typeface="仿宋" pitchFamily="49" charset="-122"/>
                <a:cs typeface="Times New Roman" pitchFamily="18" charset="0"/>
              </a:rPr>
              <a:t>1</a:t>
            </a:r>
            <a:r>
              <a:rPr lang="zh-CN" altLang="en-US" sz="2800" b="1" dirty="0" smtClean="0">
                <a:latin typeface="Times New Roman" pitchFamily="18" charset="0"/>
                <a:ea typeface="仿宋" pitchFamily="49" charset="-122"/>
                <a:cs typeface="Times New Roman" pitchFamily="18" charset="0"/>
              </a:rPr>
              <a:t>的顺序依次给点标号</a:t>
            </a:r>
            <a:r>
              <a:rPr lang="en-US" altLang="zh-CN" sz="2800" b="1" dirty="0" smtClean="0">
                <a:latin typeface="Times New Roman" pitchFamily="18" charset="0"/>
                <a:ea typeface="仿宋" pitchFamily="49" charset="-122"/>
                <a:cs typeface="Times New Roman" pitchFamily="18" charset="0"/>
              </a:rPr>
              <a:t>(</a:t>
            </a:r>
            <a:r>
              <a:rPr lang="zh-CN" altLang="en-US" sz="2800" b="1" dirty="0" smtClean="0">
                <a:latin typeface="Times New Roman" pitchFamily="18" charset="0"/>
                <a:ea typeface="仿宋" pitchFamily="49" charset="-122"/>
                <a:cs typeface="Times New Roman" pitchFamily="18" charset="0"/>
              </a:rPr>
              <a:t>标号为</a:t>
            </a:r>
            <a:r>
              <a:rPr lang="en-US" altLang="zh-CN" sz="2800" i="1" dirty="0" err="1" smtClean="0">
                <a:latin typeface="Times New Roman" pitchFamily="18" charset="0"/>
                <a:ea typeface="仿宋" pitchFamily="49" charset="-122"/>
                <a:cs typeface="Times New Roman" pitchFamily="18" charset="0"/>
              </a:rPr>
              <a:t>i</a:t>
            </a:r>
            <a:r>
              <a:rPr lang="zh-CN" altLang="en-US" sz="2800" b="1" dirty="0" smtClean="0">
                <a:latin typeface="Times New Roman" pitchFamily="18" charset="0"/>
                <a:ea typeface="仿宋" pitchFamily="49" charset="-122"/>
                <a:cs typeface="Times New Roman" pitchFamily="18" charset="0"/>
              </a:rPr>
              <a:t>的点出现在完美消除序列的第</a:t>
            </a:r>
            <a:r>
              <a:rPr lang="en-US" altLang="zh-CN" sz="2800" i="1" dirty="0" err="1" smtClean="0">
                <a:latin typeface="Times New Roman" pitchFamily="18" charset="0"/>
                <a:ea typeface="仿宋" pitchFamily="49" charset="-122"/>
                <a:cs typeface="Times New Roman" pitchFamily="18" charset="0"/>
              </a:rPr>
              <a:t>i</a:t>
            </a:r>
            <a:r>
              <a:rPr lang="zh-CN" altLang="en-US" sz="2800" b="1" dirty="0" smtClean="0">
                <a:latin typeface="Times New Roman" pitchFamily="18" charset="0"/>
                <a:ea typeface="仿宋" pitchFamily="49" charset="-122"/>
                <a:cs typeface="Times New Roman" pitchFamily="18" charset="0"/>
              </a:rPr>
              <a:t>个</a:t>
            </a:r>
            <a:r>
              <a:rPr lang="en-US" altLang="zh-CN" sz="2800" b="1" dirty="0" smtClean="0">
                <a:latin typeface="Times New Roman" pitchFamily="18" charset="0"/>
                <a:ea typeface="仿宋" pitchFamily="49" charset="-122"/>
                <a:cs typeface="Times New Roman" pitchFamily="18" charset="0"/>
              </a:rPr>
              <a:t>)</a:t>
            </a:r>
            <a:r>
              <a:rPr lang="zh-CN" altLang="en-US" sz="2800" b="1" dirty="0" smtClean="0">
                <a:latin typeface="Times New Roman" pitchFamily="18" charset="0"/>
                <a:ea typeface="仿宋" pitchFamily="49" charset="-122"/>
                <a:cs typeface="Times New Roman" pitchFamily="18" charset="0"/>
              </a:rPr>
              <a:t>。</a:t>
            </a:r>
            <a:endParaRPr lang="en-US" altLang="zh-CN" sz="2800" b="1" dirty="0" smtClean="0">
              <a:latin typeface="Times New Roman" pitchFamily="18" charset="0"/>
              <a:ea typeface="仿宋" pitchFamily="49" charset="-122"/>
              <a:cs typeface="Times New Roman" pitchFamily="18" charset="0"/>
            </a:endParaRPr>
          </a:p>
          <a:p>
            <a:r>
              <a:rPr lang="en-US" altLang="zh-CN" sz="2800" b="1" dirty="0" smtClean="0">
                <a:latin typeface="Times New Roman" pitchFamily="18" charset="0"/>
                <a:ea typeface="仿宋" pitchFamily="49" charset="-122"/>
                <a:cs typeface="Times New Roman" pitchFamily="18" charset="0"/>
              </a:rPr>
              <a:t>    </a:t>
            </a:r>
            <a:r>
              <a:rPr lang="zh-CN" altLang="en-US" sz="2800" b="1" dirty="0" smtClean="0">
                <a:latin typeface="Times New Roman" pitchFamily="18" charset="0"/>
                <a:ea typeface="仿宋" pitchFamily="49" charset="-122"/>
                <a:cs typeface="Times New Roman" pitchFamily="18" charset="0"/>
              </a:rPr>
              <a:t>设</a:t>
            </a:r>
            <a:r>
              <a:rPr lang="en-US" altLang="zh-CN" sz="2800" i="1" dirty="0" smtClean="0">
                <a:latin typeface="Times New Roman" pitchFamily="18" charset="0"/>
                <a:ea typeface="仿宋" pitchFamily="49" charset="-122"/>
                <a:cs typeface="Times New Roman" pitchFamily="18" charset="0"/>
              </a:rPr>
              <a:t>label</a:t>
            </a:r>
            <a:r>
              <a:rPr lang="en-US" altLang="zh-CN" sz="2800" dirty="0" smtClean="0">
                <a:latin typeface="Times New Roman" pitchFamily="18" charset="0"/>
                <a:ea typeface="仿宋" pitchFamily="49" charset="-122"/>
                <a:cs typeface="Times New Roman" pitchFamily="18" charset="0"/>
              </a:rPr>
              <a:t>[</a:t>
            </a:r>
            <a:r>
              <a:rPr lang="en-US" altLang="zh-CN" sz="2800" i="1" dirty="0" err="1" smtClean="0">
                <a:latin typeface="Times New Roman" pitchFamily="18" charset="0"/>
                <a:ea typeface="仿宋" pitchFamily="49" charset="-122"/>
                <a:cs typeface="Times New Roman" pitchFamily="18" charset="0"/>
              </a:rPr>
              <a:t>i</a:t>
            </a:r>
            <a:r>
              <a:rPr lang="en-US" altLang="zh-CN" sz="2800" dirty="0" smtClean="0">
                <a:latin typeface="Times New Roman" pitchFamily="18" charset="0"/>
                <a:ea typeface="仿宋" pitchFamily="49" charset="-122"/>
                <a:cs typeface="Times New Roman" pitchFamily="18" charset="0"/>
              </a:rPr>
              <a:t>]</a:t>
            </a:r>
            <a:r>
              <a:rPr lang="zh-CN" altLang="en-US" sz="2800" b="1" dirty="0" smtClean="0">
                <a:latin typeface="Times New Roman" pitchFamily="18" charset="0"/>
                <a:ea typeface="仿宋" pitchFamily="49" charset="-122"/>
                <a:cs typeface="Times New Roman" pitchFamily="18" charset="0"/>
              </a:rPr>
              <a:t>表示第</a:t>
            </a:r>
            <a:r>
              <a:rPr lang="en-US" altLang="zh-CN" sz="2800" i="1" dirty="0" err="1" smtClean="0">
                <a:latin typeface="Times New Roman" pitchFamily="18" charset="0"/>
                <a:ea typeface="仿宋" pitchFamily="49" charset="-122"/>
                <a:cs typeface="Times New Roman" pitchFamily="18" charset="0"/>
              </a:rPr>
              <a:t>i</a:t>
            </a:r>
            <a:r>
              <a:rPr lang="zh-CN" altLang="en-US" sz="2800" b="1" dirty="0" smtClean="0">
                <a:latin typeface="Times New Roman" pitchFamily="18" charset="0"/>
                <a:ea typeface="仿宋" pitchFamily="49" charset="-122"/>
                <a:cs typeface="Times New Roman" pitchFamily="18" charset="0"/>
              </a:rPr>
              <a:t>个点与多少个已标号的点相   邻，每次选择</a:t>
            </a:r>
            <a:r>
              <a:rPr lang="en-US" altLang="zh-CN" sz="2800" i="1" dirty="0" smtClean="0">
                <a:latin typeface="Times New Roman" pitchFamily="18" charset="0"/>
                <a:ea typeface="仿宋" pitchFamily="49" charset="-122"/>
                <a:cs typeface="Times New Roman" pitchFamily="18" charset="0"/>
              </a:rPr>
              <a:t>label</a:t>
            </a:r>
            <a:r>
              <a:rPr lang="en-US" altLang="zh-CN" sz="2800" dirty="0" smtClean="0">
                <a:latin typeface="Times New Roman" pitchFamily="18" charset="0"/>
                <a:ea typeface="仿宋" pitchFamily="49" charset="-122"/>
                <a:cs typeface="Times New Roman" pitchFamily="18" charset="0"/>
              </a:rPr>
              <a:t>[</a:t>
            </a:r>
            <a:r>
              <a:rPr lang="en-US" altLang="zh-CN" sz="2800" i="1" dirty="0" err="1" smtClean="0">
                <a:latin typeface="Times New Roman" pitchFamily="18" charset="0"/>
                <a:ea typeface="仿宋" pitchFamily="49" charset="-122"/>
                <a:cs typeface="Times New Roman" pitchFamily="18" charset="0"/>
              </a:rPr>
              <a:t>i</a:t>
            </a:r>
            <a:r>
              <a:rPr lang="en-US" altLang="zh-CN" sz="2800" dirty="0" smtClean="0">
                <a:latin typeface="Times New Roman" pitchFamily="18" charset="0"/>
                <a:ea typeface="仿宋" pitchFamily="49" charset="-122"/>
                <a:cs typeface="Times New Roman" pitchFamily="18" charset="0"/>
              </a:rPr>
              <a:t>]</a:t>
            </a:r>
            <a:r>
              <a:rPr lang="zh-CN" altLang="en-US" sz="2800" b="1" dirty="0" smtClean="0">
                <a:latin typeface="Times New Roman" pitchFamily="18" charset="0"/>
                <a:ea typeface="仿宋" pitchFamily="49" charset="-122"/>
                <a:cs typeface="Times New Roman" pitchFamily="18" charset="0"/>
              </a:rPr>
              <a:t>最大的未标号的点进行标号。</a:t>
            </a:r>
            <a:endParaRPr lang="en-US" altLang="zh-CN" baseline="-25000" dirty="0" smtClean="0">
              <a:latin typeface="Times New Roman" pitchFamily="18" charset="0"/>
              <a:ea typeface="仿宋" pitchFamily="49" charset="-122"/>
              <a:cs typeface="Times New Roman" pitchFamily="18" charset="0"/>
            </a:endParaRPr>
          </a:p>
          <a:p>
            <a:endParaRPr lang="en-US" altLang="zh-CN" i="1" dirty="0" smtClean="0">
              <a:latin typeface="Times New Roman" pitchFamily="18" charset="0"/>
              <a:cs typeface="Times New Roman" pitchFamily="18" charset="0"/>
            </a:endParaRPr>
          </a:p>
          <a:p>
            <a:pPr>
              <a:buNone/>
            </a:pPr>
            <a:endParaRPr lang="zh-CN" altLang="en-US" i="1" dirty="0">
              <a:latin typeface="Times New Roman" pitchFamily="18" charset="0"/>
              <a:cs typeface="Times New Roman" pitchFamily="18" charset="0"/>
            </a:endParaRPr>
          </a:p>
        </p:txBody>
      </p:sp>
      <p:sp>
        <p:nvSpPr>
          <p:cNvPr id="5" name="Oval 8"/>
          <p:cNvSpPr>
            <a:spLocks noChangeArrowheads="1"/>
          </p:cNvSpPr>
          <p:nvPr/>
        </p:nvSpPr>
        <p:spPr bwMode="auto">
          <a:xfrm>
            <a:off x="2786050" y="4786322"/>
            <a:ext cx="252000" cy="252000"/>
          </a:xfrm>
          <a:prstGeom prst="ellipse">
            <a:avLst/>
          </a:prstGeom>
          <a:solidFill>
            <a:srgbClr val="0070C0"/>
          </a:solidFill>
          <a:ln w="25400" algn="ctr">
            <a:solidFill>
              <a:schemeClr val="accent1"/>
            </a:solidFill>
            <a:round/>
            <a:headEnd/>
            <a:tailEnd/>
          </a:ln>
          <a:effectLst/>
        </p:spPr>
        <p:txBody>
          <a:bodyPr wrap="none" anchor="ctr">
            <a:spAutoFit/>
          </a:bodyPr>
          <a:lstStyle/>
          <a:p>
            <a:endParaRPr lang="zh-CN" altLang="en-US"/>
          </a:p>
        </p:txBody>
      </p:sp>
      <p:sp>
        <p:nvSpPr>
          <p:cNvPr id="7" name="Oval 8"/>
          <p:cNvSpPr>
            <a:spLocks noChangeArrowheads="1"/>
          </p:cNvSpPr>
          <p:nvPr/>
        </p:nvSpPr>
        <p:spPr bwMode="auto">
          <a:xfrm>
            <a:off x="3534182" y="4786322"/>
            <a:ext cx="252000" cy="252000"/>
          </a:xfrm>
          <a:prstGeom prst="ellipse">
            <a:avLst/>
          </a:prstGeom>
          <a:solidFill>
            <a:srgbClr val="0070C0"/>
          </a:solidFill>
          <a:ln w="25400" algn="ctr">
            <a:solidFill>
              <a:schemeClr val="accent1"/>
            </a:solidFill>
            <a:round/>
            <a:headEnd/>
            <a:tailEnd/>
          </a:ln>
          <a:effectLst/>
        </p:spPr>
        <p:txBody>
          <a:bodyPr wrap="none" anchor="ctr">
            <a:spAutoFit/>
          </a:bodyPr>
          <a:lstStyle/>
          <a:p>
            <a:endParaRPr lang="zh-CN" altLang="en-US"/>
          </a:p>
        </p:txBody>
      </p:sp>
      <p:sp>
        <p:nvSpPr>
          <p:cNvPr id="8" name="Oval 8"/>
          <p:cNvSpPr>
            <a:spLocks noChangeArrowheads="1"/>
          </p:cNvSpPr>
          <p:nvPr/>
        </p:nvSpPr>
        <p:spPr bwMode="auto">
          <a:xfrm>
            <a:off x="4320000" y="4786322"/>
            <a:ext cx="252000" cy="252000"/>
          </a:xfrm>
          <a:prstGeom prst="ellipse">
            <a:avLst/>
          </a:prstGeom>
          <a:solidFill>
            <a:srgbClr val="FF5050"/>
          </a:solidFill>
          <a:ln w="25400" algn="ctr">
            <a:solidFill>
              <a:schemeClr val="accent1"/>
            </a:solidFill>
            <a:round/>
            <a:headEnd/>
            <a:tailEnd/>
          </a:ln>
          <a:effectLst/>
        </p:spPr>
        <p:txBody>
          <a:bodyPr wrap="none" anchor="ctr">
            <a:spAutoFit/>
          </a:bodyPr>
          <a:lstStyle/>
          <a:p>
            <a:endParaRPr lang="zh-CN" altLang="en-US"/>
          </a:p>
        </p:txBody>
      </p:sp>
      <p:sp>
        <p:nvSpPr>
          <p:cNvPr id="9" name="Oval 8"/>
          <p:cNvSpPr>
            <a:spLocks noChangeArrowheads="1"/>
          </p:cNvSpPr>
          <p:nvPr/>
        </p:nvSpPr>
        <p:spPr bwMode="auto">
          <a:xfrm>
            <a:off x="5105818" y="4786322"/>
            <a:ext cx="252000" cy="252000"/>
          </a:xfrm>
          <a:prstGeom prst="ellipse">
            <a:avLst/>
          </a:prstGeom>
          <a:solidFill>
            <a:srgbClr val="FF5050"/>
          </a:solidFill>
          <a:ln w="25400" algn="ctr">
            <a:solidFill>
              <a:schemeClr val="accent1"/>
            </a:solidFill>
            <a:round/>
            <a:headEnd/>
            <a:tailEnd/>
          </a:ln>
          <a:effectLst/>
        </p:spPr>
        <p:txBody>
          <a:bodyPr wrap="none" anchor="ctr">
            <a:spAutoFit/>
          </a:bodyPr>
          <a:lstStyle/>
          <a:p>
            <a:endParaRPr lang="zh-CN" altLang="en-US"/>
          </a:p>
        </p:txBody>
      </p:sp>
      <p:sp>
        <p:nvSpPr>
          <p:cNvPr id="10" name="Oval 8"/>
          <p:cNvSpPr>
            <a:spLocks noChangeArrowheads="1"/>
          </p:cNvSpPr>
          <p:nvPr/>
        </p:nvSpPr>
        <p:spPr bwMode="auto">
          <a:xfrm>
            <a:off x="3176992" y="5643578"/>
            <a:ext cx="252000" cy="252000"/>
          </a:xfrm>
          <a:prstGeom prst="ellipse">
            <a:avLst/>
          </a:prstGeom>
          <a:solidFill>
            <a:srgbClr val="0070C0"/>
          </a:solidFill>
          <a:ln w="25400" algn="ctr">
            <a:solidFill>
              <a:schemeClr val="accent1"/>
            </a:solidFill>
            <a:round/>
            <a:headEnd/>
            <a:tailEnd/>
          </a:ln>
          <a:effectLst/>
        </p:spPr>
        <p:txBody>
          <a:bodyPr wrap="none" anchor="ctr">
            <a:spAutoFit/>
          </a:bodyPr>
          <a:lstStyle/>
          <a:p>
            <a:endParaRPr lang="zh-CN" altLang="en-US"/>
          </a:p>
        </p:txBody>
      </p:sp>
      <p:sp>
        <p:nvSpPr>
          <p:cNvPr id="11" name="Oval 8"/>
          <p:cNvSpPr>
            <a:spLocks noChangeArrowheads="1"/>
          </p:cNvSpPr>
          <p:nvPr/>
        </p:nvSpPr>
        <p:spPr bwMode="auto">
          <a:xfrm>
            <a:off x="3962810" y="5643578"/>
            <a:ext cx="252000" cy="252000"/>
          </a:xfrm>
          <a:prstGeom prst="ellipse">
            <a:avLst/>
          </a:prstGeom>
          <a:solidFill>
            <a:srgbClr val="FF5050"/>
          </a:solidFill>
          <a:ln w="25400" algn="ctr">
            <a:solidFill>
              <a:schemeClr val="accent1"/>
            </a:solidFill>
            <a:round/>
            <a:headEnd/>
            <a:tailEnd/>
          </a:ln>
          <a:effectLst/>
        </p:spPr>
        <p:txBody>
          <a:bodyPr wrap="none" anchor="ctr">
            <a:spAutoFit/>
          </a:bodyPr>
          <a:lstStyle/>
          <a:p>
            <a:endParaRPr lang="zh-CN" altLang="en-US"/>
          </a:p>
        </p:txBody>
      </p:sp>
      <p:sp>
        <p:nvSpPr>
          <p:cNvPr id="12" name="Oval 8"/>
          <p:cNvSpPr>
            <a:spLocks noChangeArrowheads="1"/>
          </p:cNvSpPr>
          <p:nvPr/>
        </p:nvSpPr>
        <p:spPr bwMode="auto">
          <a:xfrm>
            <a:off x="4748628" y="5643578"/>
            <a:ext cx="252000" cy="252000"/>
          </a:xfrm>
          <a:prstGeom prst="ellipse">
            <a:avLst/>
          </a:prstGeom>
          <a:solidFill>
            <a:srgbClr val="FF5050"/>
          </a:solidFill>
          <a:ln w="25400" algn="ctr">
            <a:solidFill>
              <a:schemeClr val="accent1"/>
            </a:solidFill>
            <a:round/>
            <a:headEnd/>
            <a:tailEnd/>
          </a:ln>
          <a:effectLst/>
        </p:spPr>
        <p:txBody>
          <a:bodyPr wrap="none" anchor="ctr">
            <a:spAutoFit/>
          </a:bodyPr>
          <a:lstStyle/>
          <a:p>
            <a:endParaRPr lang="zh-CN" altLang="en-US"/>
          </a:p>
        </p:txBody>
      </p:sp>
      <p:cxnSp>
        <p:nvCxnSpPr>
          <p:cNvPr id="30" name="AutoShape 17"/>
          <p:cNvCxnSpPr>
            <a:cxnSpLocks noChangeShapeType="1"/>
          </p:cNvCxnSpPr>
          <p:nvPr/>
        </p:nvCxnSpPr>
        <p:spPr bwMode="auto">
          <a:xfrm rot="16200000" flipH="1">
            <a:off x="4329628" y="5198075"/>
            <a:ext cx="679847" cy="284971"/>
          </a:xfrm>
          <a:prstGeom prst="straightConnector1">
            <a:avLst/>
          </a:prstGeom>
          <a:noFill/>
          <a:ln w="57150">
            <a:solidFill>
              <a:schemeClr val="accent1"/>
            </a:solidFill>
            <a:round/>
            <a:headEnd/>
            <a:tailEnd/>
          </a:ln>
          <a:effectLst/>
        </p:spPr>
      </p:cxnSp>
      <p:sp>
        <p:nvSpPr>
          <p:cNvPr id="23" name="TextBox 22"/>
          <p:cNvSpPr txBox="1"/>
          <p:nvPr/>
        </p:nvSpPr>
        <p:spPr>
          <a:xfrm>
            <a:off x="1500166" y="5000636"/>
            <a:ext cx="1214446" cy="584775"/>
          </a:xfrm>
          <a:prstGeom prst="rect">
            <a:avLst/>
          </a:prstGeom>
          <a:noFill/>
        </p:spPr>
        <p:txBody>
          <a:bodyPr wrap="square" rtlCol="0">
            <a:spAutoFit/>
          </a:bodyPr>
          <a:lstStyle/>
          <a:p>
            <a:r>
              <a:rPr lang="en-US" altLang="zh-CN" sz="3200" i="1" dirty="0" smtClean="0">
                <a:latin typeface="Times New Roman" pitchFamily="18" charset="0"/>
                <a:cs typeface="Times New Roman" pitchFamily="18" charset="0"/>
              </a:rPr>
              <a:t>i</a:t>
            </a:r>
            <a:r>
              <a:rPr lang="en-US" altLang="zh-CN" sz="3200" dirty="0" smtClean="0">
                <a:latin typeface="Times New Roman" pitchFamily="18" charset="0"/>
                <a:cs typeface="Times New Roman" pitchFamily="18" charset="0"/>
              </a:rPr>
              <a:t> = 4</a:t>
            </a:r>
            <a:endParaRPr lang="zh-CN" altLang="en-US" sz="3200" dirty="0">
              <a:latin typeface="Times New Roman" pitchFamily="18" charset="0"/>
              <a:cs typeface="Times New Roman" pitchFamily="18" charset="0"/>
            </a:endParaRPr>
          </a:p>
        </p:txBody>
      </p:sp>
      <p:sp>
        <p:nvSpPr>
          <p:cNvPr id="27" name="TextBox 26"/>
          <p:cNvSpPr txBox="1"/>
          <p:nvPr/>
        </p:nvSpPr>
        <p:spPr>
          <a:xfrm>
            <a:off x="2616670" y="4418776"/>
            <a:ext cx="3526966" cy="461665"/>
          </a:xfrm>
          <a:prstGeom prst="rect">
            <a:avLst/>
          </a:prstGeom>
          <a:noFill/>
        </p:spPr>
        <p:txBody>
          <a:bodyPr wrap="square" rtlCol="0">
            <a:spAutoFit/>
          </a:bodyPr>
          <a:lstStyle/>
          <a:p>
            <a:r>
              <a:rPr lang="en-US" altLang="zh-CN" sz="2400" dirty="0" smtClean="0">
                <a:latin typeface="Times New Roman" pitchFamily="18" charset="0"/>
                <a:cs typeface="Times New Roman" pitchFamily="18" charset="0"/>
              </a:rPr>
              <a:t>  0        2        2         0</a:t>
            </a:r>
            <a:endParaRPr lang="zh-CN" altLang="en-US" sz="2400" dirty="0">
              <a:latin typeface="Times New Roman" pitchFamily="18" charset="0"/>
              <a:cs typeface="Times New Roman" pitchFamily="18" charset="0"/>
            </a:endParaRPr>
          </a:p>
        </p:txBody>
      </p:sp>
      <p:sp>
        <p:nvSpPr>
          <p:cNvPr id="28" name="TextBox 27"/>
          <p:cNvSpPr txBox="1"/>
          <p:nvPr/>
        </p:nvSpPr>
        <p:spPr>
          <a:xfrm>
            <a:off x="3013616" y="5819677"/>
            <a:ext cx="2272764" cy="461665"/>
          </a:xfrm>
          <a:prstGeom prst="rect">
            <a:avLst/>
          </a:prstGeom>
          <a:noFill/>
        </p:spPr>
        <p:txBody>
          <a:bodyPr wrap="square" rtlCol="0">
            <a:spAutoFit/>
          </a:bodyPr>
          <a:lstStyle/>
          <a:p>
            <a:r>
              <a:rPr lang="en-US" altLang="zh-CN" sz="2400" dirty="0" smtClean="0">
                <a:latin typeface="Times New Roman" pitchFamily="18" charset="0"/>
                <a:cs typeface="Times New Roman" pitchFamily="18" charset="0"/>
              </a:rPr>
              <a:t>  1        2        1  </a:t>
            </a:r>
            <a:endParaRPr lang="zh-CN" altLang="en-US" sz="2400" dirty="0">
              <a:latin typeface="Times New Roman" pitchFamily="18" charset="0"/>
              <a:cs typeface="Times New Roman" pitchFamily="18" charset="0"/>
            </a:endParaRP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000" dirty="0" smtClean="0">
                <a:latin typeface="华文行楷" pitchFamily="2" charset="-122"/>
                <a:ea typeface="华文行楷" pitchFamily="2" charset="-122"/>
              </a:rPr>
              <a:t>图的基本概念</a:t>
            </a:r>
            <a:endParaRPr lang="zh-CN" altLang="en-US" sz="4000" dirty="0">
              <a:latin typeface="华文行楷" pitchFamily="2" charset="-122"/>
              <a:ea typeface="华文行楷" pitchFamily="2" charset="-122"/>
            </a:endParaRPr>
          </a:p>
        </p:txBody>
      </p:sp>
      <p:sp>
        <p:nvSpPr>
          <p:cNvPr id="3" name="内容占位符 2"/>
          <p:cNvSpPr>
            <a:spLocks noGrp="1"/>
          </p:cNvSpPr>
          <p:nvPr>
            <p:ph sz="quarter" idx="1"/>
          </p:nvPr>
        </p:nvSpPr>
        <p:spPr>
          <a:xfrm>
            <a:off x="612648" y="1878492"/>
            <a:ext cx="8153400" cy="3050706"/>
          </a:xfrm>
        </p:spPr>
        <p:txBody>
          <a:bodyPr>
            <a:normAutofit/>
          </a:bodyPr>
          <a:lstStyle/>
          <a:p>
            <a:pPr>
              <a:spcBef>
                <a:spcPts val="3600"/>
              </a:spcBef>
            </a:pPr>
            <a:r>
              <a:rPr lang="zh-CN" altLang="en-US" sz="3600" b="1" dirty="0" smtClean="0">
                <a:latin typeface="Times New Roman" pitchFamily="18" charset="0"/>
                <a:ea typeface="仿宋" pitchFamily="49" charset="-122"/>
                <a:cs typeface="Times New Roman" pitchFamily="18" charset="0"/>
              </a:rPr>
              <a:t>团</a:t>
            </a:r>
            <a:r>
              <a:rPr lang="en-US" altLang="zh-CN" sz="3200" dirty="0" smtClean="0">
                <a:latin typeface="Times New Roman" pitchFamily="18" charset="0"/>
                <a:ea typeface="仿宋" pitchFamily="49" charset="-122"/>
                <a:cs typeface="Times New Roman" pitchFamily="18" charset="0"/>
              </a:rPr>
              <a:t>(clique)</a:t>
            </a:r>
          </a:p>
          <a:p>
            <a:pPr>
              <a:spcBef>
                <a:spcPts val="0"/>
              </a:spcBef>
              <a:buNone/>
            </a:pPr>
            <a:r>
              <a:rPr lang="zh-CN" altLang="en-US" sz="2800" dirty="0" smtClean="0">
                <a:latin typeface="Times New Roman" pitchFamily="18" charset="0"/>
                <a:ea typeface="仿宋" pitchFamily="49" charset="-122"/>
                <a:cs typeface="Times New Roman" pitchFamily="18" charset="0"/>
              </a:rPr>
              <a:t>    </a:t>
            </a:r>
            <a:r>
              <a:rPr lang="zh-CN" altLang="en-US" sz="3200" b="1" dirty="0" smtClean="0">
                <a:latin typeface="Times New Roman" pitchFamily="18" charset="0"/>
                <a:ea typeface="仿宋" pitchFamily="49" charset="-122"/>
                <a:cs typeface="Times New Roman" pitchFamily="18" charset="0"/>
              </a:rPr>
              <a:t>图</a:t>
            </a:r>
            <a:r>
              <a:rPr lang="en-US" altLang="zh-CN" sz="3200" i="1" dirty="0" smtClean="0">
                <a:latin typeface="Times New Roman" pitchFamily="18" charset="0"/>
                <a:ea typeface="仿宋" pitchFamily="49" charset="-122"/>
                <a:cs typeface="Times New Roman" pitchFamily="18" charset="0"/>
              </a:rPr>
              <a:t>G</a:t>
            </a:r>
            <a:r>
              <a:rPr lang="zh-CN" altLang="en-US" sz="3200" b="1" dirty="0" smtClean="0">
                <a:latin typeface="Times New Roman" pitchFamily="18" charset="0"/>
                <a:ea typeface="仿宋" pitchFamily="49" charset="-122"/>
                <a:cs typeface="Times New Roman" pitchFamily="18" charset="0"/>
              </a:rPr>
              <a:t>的一个子图</a:t>
            </a:r>
            <a:r>
              <a:rPr lang="zh-CN" altLang="en-US" sz="3200" dirty="0" smtClean="0">
                <a:latin typeface="Times New Roman" pitchFamily="18" charset="0"/>
                <a:ea typeface="仿宋" pitchFamily="49" charset="-122"/>
                <a:cs typeface="Times New Roman" pitchFamily="18" charset="0"/>
              </a:rPr>
              <a:t>                    ，   </a:t>
            </a:r>
            <a:r>
              <a:rPr lang="zh-CN" altLang="en-US" sz="3200" b="1" dirty="0" smtClean="0">
                <a:latin typeface="Times New Roman" pitchFamily="18" charset="0"/>
                <a:ea typeface="仿宋" pitchFamily="49" charset="-122"/>
                <a:cs typeface="Times New Roman" pitchFamily="18" charset="0"/>
              </a:rPr>
              <a:t>为关于</a:t>
            </a:r>
            <a:r>
              <a:rPr lang="zh-CN" altLang="en-US" sz="3200" dirty="0" smtClean="0">
                <a:latin typeface="Times New Roman" pitchFamily="18" charset="0"/>
                <a:ea typeface="仿宋" pitchFamily="49" charset="-122"/>
                <a:cs typeface="Times New Roman" pitchFamily="18" charset="0"/>
              </a:rPr>
              <a:t>     </a:t>
            </a:r>
            <a:r>
              <a:rPr lang="zh-CN" altLang="en-US" sz="3200" b="1" dirty="0" smtClean="0">
                <a:latin typeface="Times New Roman" pitchFamily="18" charset="0"/>
                <a:ea typeface="仿宋" pitchFamily="49" charset="-122"/>
                <a:cs typeface="Times New Roman" pitchFamily="18" charset="0"/>
              </a:rPr>
              <a:t>的完全图。</a:t>
            </a:r>
            <a:r>
              <a:rPr lang="en-US" altLang="zh-CN" sz="3200" dirty="0" smtClean="0">
                <a:latin typeface="Times New Roman" pitchFamily="18" charset="0"/>
                <a:ea typeface="仿宋" pitchFamily="49" charset="-122"/>
                <a:cs typeface="Times New Roman" pitchFamily="18" charset="0"/>
              </a:rPr>
              <a:t>  </a:t>
            </a:r>
          </a:p>
          <a:p>
            <a:pPr>
              <a:spcBef>
                <a:spcPts val="0"/>
              </a:spcBef>
              <a:buNone/>
            </a:pPr>
            <a:r>
              <a:rPr lang="en-US" altLang="zh-CN" sz="2800" dirty="0" smtClean="0">
                <a:latin typeface="Times New Roman" pitchFamily="18" charset="0"/>
                <a:cs typeface="Times New Roman" pitchFamily="18" charset="0"/>
              </a:rPr>
              <a:t>    </a:t>
            </a:r>
          </a:p>
          <a:p>
            <a:pPr>
              <a:spcBef>
                <a:spcPts val="0"/>
              </a:spcBef>
              <a:buNone/>
            </a:pPr>
            <a:r>
              <a:rPr lang="en-US" altLang="zh-CN" sz="2800" dirty="0" smtClean="0">
                <a:latin typeface="Times New Roman" pitchFamily="18" charset="0"/>
                <a:cs typeface="Times New Roman" pitchFamily="18" charset="0"/>
              </a:rPr>
              <a:t>   </a:t>
            </a:r>
            <a:br>
              <a:rPr lang="en-US" altLang="zh-CN" sz="2800" dirty="0" smtClean="0">
                <a:latin typeface="Times New Roman" pitchFamily="18" charset="0"/>
                <a:cs typeface="Times New Roman" pitchFamily="18" charset="0"/>
              </a:rPr>
            </a:br>
            <a:endParaRPr lang="en-US" altLang="zh-CN" sz="2800" dirty="0" smtClean="0">
              <a:latin typeface="Times New Roman" pitchFamily="18" charset="0"/>
              <a:cs typeface="Times New Roman" pitchFamily="18" charset="0"/>
            </a:endParaRPr>
          </a:p>
        </p:txBody>
      </p:sp>
      <p:graphicFrame>
        <p:nvGraphicFramePr>
          <p:cNvPr id="3076" name="Object 4"/>
          <p:cNvGraphicFramePr>
            <a:graphicFrameLocks noChangeAspect="1"/>
          </p:cNvGraphicFramePr>
          <p:nvPr/>
        </p:nvGraphicFramePr>
        <p:xfrm>
          <a:off x="3812686" y="2500306"/>
          <a:ext cx="1966914" cy="500063"/>
        </p:xfrm>
        <a:graphic>
          <a:graphicData uri="http://schemas.openxmlformats.org/presentationml/2006/ole">
            <mc:AlternateContent xmlns:mc="http://schemas.openxmlformats.org/markup-compatibility/2006">
              <mc:Choice xmlns:v="urn:schemas-microsoft-com:vml" Requires="v">
                <p:oleObj spid="_x0000_s480273" name="Equation" r:id="rId4" imgW="799920" imgH="203040" progId="Equation.DSMT4">
                  <p:embed/>
                </p:oleObj>
              </mc:Choice>
              <mc:Fallback>
                <p:oleObj name="Equation" r:id="rId4" imgW="799920" imgH="203040" progId="Equation.DSMT4">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12686" y="2500306"/>
                        <a:ext cx="1966914" cy="5000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77" name="Object 5"/>
          <p:cNvGraphicFramePr>
            <a:graphicFrameLocks noChangeAspect="1"/>
          </p:cNvGraphicFramePr>
          <p:nvPr/>
        </p:nvGraphicFramePr>
        <p:xfrm>
          <a:off x="7786710" y="2500306"/>
          <a:ext cx="523674" cy="488487"/>
        </p:xfrm>
        <a:graphic>
          <a:graphicData uri="http://schemas.openxmlformats.org/presentationml/2006/ole">
            <mc:AlternateContent xmlns:mc="http://schemas.openxmlformats.org/markup-compatibility/2006">
              <mc:Choice xmlns:v="urn:schemas-microsoft-com:vml" Requires="v">
                <p:oleObj spid="_x0000_s480274" name="Equation" r:id="rId6" imgW="190440" imgH="177480" progId="Equation.DSMT4">
                  <p:embed/>
                </p:oleObj>
              </mc:Choice>
              <mc:Fallback>
                <p:oleObj name="Equation" r:id="rId6" imgW="190440" imgH="177480" progId="Equation.DSMT4">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786710" y="2500306"/>
                        <a:ext cx="523674" cy="4884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79" name="Object 7"/>
          <p:cNvGraphicFramePr>
            <a:graphicFrameLocks noChangeAspect="1"/>
          </p:cNvGraphicFramePr>
          <p:nvPr/>
        </p:nvGraphicFramePr>
        <p:xfrm>
          <a:off x="6143636" y="2500305"/>
          <a:ext cx="500066" cy="437095"/>
        </p:xfrm>
        <a:graphic>
          <a:graphicData uri="http://schemas.openxmlformats.org/presentationml/2006/ole">
            <mc:AlternateContent xmlns:mc="http://schemas.openxmlformats.org/markup-compatibility/2006">
              <mc:Choice xmlns:v="urn:schemas-microsoft-com:vml" Requires="v">
                <p:oleObj spid="_x0000_s480275" name="Equation" r:id="rId8" imgW="203040" imgH="177480" progId="Equation.DSMT4">
                  <p:embed/>
                </p:oleObj>
              </mc:Choice>
              <mc:Fallback>
                <p:oleObj name="Equation" r:id="rId8" imgW="203040" imgH="177480" progId="Equation.DSMT4">
                  <p:embed/>
                  <p:pic>
                    <p:nvPicPr>
                      <p:cNvPr id="0"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143636" y="2500305"/>
                        <a:ext cx="500066" cy="43709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8" name="直接连接符 7"/>
          <p:cNvCxnSpPr>
            <a:endCxn id="14" idx="0"/>
          </p:cNvCxnSpPr>
          <p:nvPr/>
        </p:nvCxnSpPr>
        <p:spPr>
          <a:xfrm rot="16200000" flipH="1">
            <a:off x="5150130" y="4721510"/>
            <a:ext cx="1275718" cy="425542"/>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rot="16200000" flipH="1">
            <a:off x="6397209" y="4604188"/>
            <a:ext cx="1275718" cy="68351"/>
          </a:xfrm>
          <a:prstGeom prst="line">
            <a:avLst/>
          </a:prstGeom>
          <a:ln w="50800">
            <a:solidFill>
              <a:srgbClr val="FF5050"/>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rot="16200000" flipH="1">
            <a:off x="5793570" y="4168933"/>
            <a:ext cx="1041979" cy="1256293"/>
          </a:xfrm>
          <a:prstGeom prst="line">
            <a:avLst/>
          </a:prstGeom>
          <a:ln w="50800">
            <a:solidFill>
              <a:srgbClr val="FF5050"/>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V="1">
            <a:off x="6000760" y="5429264"/>
            <a:ext cx="1009038" cy="285752"/>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V="1">
            <a:off x="5625140" y="4022021"/>
            <a:ext cx="1354235" cy="153042"/>
          </a:xfrm>
          <a:prstGeom prst="line">
            <a:avLst/>
          </a:prstGeom>
          <a:ln w="50800">
            <a:solidFill>
              <a:srgbClr val="FF5050"/>
            </a:solidFill>
          </a:ln>
        </p:spPr>
        <p:style>
          <a:lnRef idx="1">
            <a:schemeClr val="accent1"/>
          </a:lnRef>
          <a:fillRef idx="0">
            <a:schemeClr val="accent1"/>
          </a:fillRef>
          <a:effectRef idx="0">
            <a:schemeClr val="accent1"/>
          </a:effectRef>
          <a:fontRef idx="minor">
            <a:schemeClr val="tx1"/>
          </a:fontRef>
        </p:style>
      </p:cxnSp>
      <p:sp>
        <p:nvSpPr>
          <p:cNvPr id="13" name="椭圆 12"/>
          <p:cNvSpPr/>
          <p:nvPr/>
        </p:nvSpPr>
        <p:spPr>
          <a:xfrm>
            <a:off x="5429256" y="4071942"/>
            <a:ext cx="285752" cy="285752"/>
          </a:xfrm>
          <a:prstGeom prst="ellipse">
            <a:avLst/>
          </a:prstGeom>
          <a:solidFill>
            <a:srgbClr val="FF5050"/>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5857884" y="5572140"/>
            <a:ext cx="285752" cy="285752"/>
          </a:xfrm>
          <a:prstGeom prst="ellipse">
            <a:avLst/>
          </a:prstGeom>
          <a:solidFill>
            <a:srgbClr val="0070C0"/>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6858016" y="3857628"/>
            <a:ext cx="285752" cy="285752"/>
          </a:xfrm>
          <a:prstGeom prst="ellipse">
            <a:avLst/>
          </a:prstGeom>
          <a:solidFill>
            <a:srgbClr val="FF5050"/>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6929454" y="5214950"/>
            <a:ext cx="285752" cy="285752"/>
          </a:xfrm>
          <a:prstGeom prst="ellipse">
            <a:avLst/>
          </a:prstGeom>
          <a:solidFill>
            <a:srgbClr val="FF5050"/>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9" name="AutoShape 17"/>
          <p:cNvCxnSpPr>
            <a:cxnSpLocks noChangeShapeType="1"/>
          </p:cNvCxnSpPr>
          <p:nvPr/>
        </p:nvCxnSpPr>
        <p:spPr bwMode="auto">
          <a:xfrm rot="16200000" flipH="1">
            <a:off x="3557062" y="5198075"/>
            <a:ext cx="679847" cy="284971"/>
          </a:xfrm>
          <a:prstGeom prst="straightConnector1">
            <a:avLst/>
          </a:prstGeom>
          <a:noFill/>
          <a:ln w="57150">
            <a:solidFill>
              <a:schemeClr val="accent1"/>
            </a:solidFill>
            <a:round/>
            <a:headEnd/>
            <a:tailEnd/>
          </a:ln>
          <a:effectLst/>
        </p:spPr>
      </p:cxnSp>
      <p:cxnSp>
        <p:nvCxnSpPr>
          <p:cNvPr id="34" name="AutoShape 17"/>
          <p:cNvCxnSpPr>
            <a:cxnSpLocks noChangeShapeType="1"/>
          </p:cNvCxnSpPr>
          <p:nvPr/>
        </p:nvCxnSpPr>
        <p:spPr bwMode="auto">
          <a:xfrm rot="5400000">
            <a:off x="4715911" y="5190976"/>
            <a:ext cx="689370" cy="308691"/>
          </a:xfrm>
          <a:prstGeom prst="straightConnector1">
            <a:avLst/>
          </a:prstGeom>
          <a:noFill/>
          <a:ln w="57150">
            <a:solidFill>
              <a:schemeClr val="accent1"/>
            </a:solidFill>
            <a:round/>
            <a:headEnd/>
            <a:tailEnd/>
          </a:ln>
          <a:effectLst/>
        </p:spPr>
      </p:cxnSp>
      <p:cxnSp>
        <p:nvCxnSpPr>
          <p:cNvPr id="33" name="AutoShape 17"/>
          <p:cNvCxnSpPr>
            <a:cxnSpLocks noChangeShapeType="1"/>
          </p:cNvCxnSpPr>
          <p:nvPr/>
        </p:nvCxnSpPr>
        <p:spPr bwMode="auto">
          <a:xfrm rot="5400000">
            <a:off x="3930093" y="5177724"/>
            <a:ext cx="689370" cy="308691"/>
          </a:xfrm>
          <a:prstGeom prst="straightConnector1">
            <a:avLst/>
          </a:prstGeom>
          <a:noFill/>
          <a:ln w="57150">
            <a:solidFill>
              <a:schemeClr val="accent1"/>
            </a:solidFill>
            <a:round/>
            <a:headEnd/>
            <a:tailEnd/>
          </a:ln>
          <a:effectLst/>
        </p:spPr>
      </p:cxnSp>
      <p:cxnSp>
        <p:nvCxnSpPr>
          <p:cNvPr id="31" name="AutoShape 17"/>
          <p:cNvCxnSpPr>
            <a:cxnSpLocks noChangeShapeType="1"/>
          </p:cNvCxnSpPr>
          <p:nvPr/>
        </p:nvCxnSpPr>
        <p:spPr bwMode="auto">
          <a:xfrm rot="5400000">
            <a:off x="3167214" y="5172546"/>
            <a:ext cx="689370" cy="308691"/>
          </a:xfrm>
          <a:prstGeom prst="straightConnector1">
            <a:avLst/>
          </a:prstGeom>
          <a:noFill/>
          <a:ln w="57150">
            <a:solidFill>
              <a:schemeClr val="accent1"/>
            </a:solidFill>
            <a:round/>
            <a:headEnd/>
            <a:tailEnd/>
          </a:ln>
          <a:effectLst/>
        </p:spPr>
      </p:cxnSp>
      <p:cxnSp>
        <p:nvCxnSpPr>
          <p:cNvPr id="26" name="AutoShape 17"/>
          <p:cNvCxnSpPr>
            <a:cxnSpLocks noChangeShapeType="1"/>
          </p:cNvCxnSpPr>
          <p:nvPr/>
        </p:nvCxnSpPr>
        <p:spPr bwMode="auto">
          <a:xfrm rot="16200000" flipH="1">
            <a:off x="2771244" y="5198073"/>
            <a:ext cx="679847" cy="284971"/>
          </a:xfrm>
          <a:prstGeom prst="straightConnector1">
            <a:avLst/>
          </a:prstGeom>
          <a:noFill/>
          <a:ln w="57150">
            <a:solidFill>
              <a:schemeClr val="accent1"/>
            </a:solidFill>
            <a:round/>
            <a:headEnd/>
            <a:tailEnd/>
          </a:ln>
          <a:effectLst/>
        </p:spPr>
      </p:cxnSp>
      <p:cxnSp>
        <p:nvCxnSpPr>
          <p:cNvPr id="25" name="AutoShape 17"/>
          <p:cNvCxnSpPr>
            <a:cxnSpLocks noChangeShapeType="1"/>
          </p:cNvCxnSpPr>
          <p:nvPr/>
        </p:nvCxnSpPr>
        <p:spPr bwMode="auto">
          <a:xfrm flipV="1">
            <a:off x="4193529" y="5781275"/>
            <a:ext cx="611215" cy="1"/>
          </a:xfrm>
          <a:prstGeom prst="straightConnector1">
            <a:avLst/>
          </a:prstGeom>
          <a:noFill/>
          <a:ln w="57150">
            <a:solidFill>
              <a:schemeClr val="accent1"/>
            </a:solidFill>
            <a:round/>
            <a:headEnd/>
            <a:tailEnd/>
          </a:ln>
          <a:effectLst/>
        </p:spPr>
      </p:cxnSp>
      <p:cxnSp>
        <p:nvCxnSpPr>
          <p:cNvPr id="24" name="AutoShape 17"/>
          <p:cNvCxnSpPr>
            <a:cxnSpLocks noChangeShapeType="1"/>
          </p:cNvCxnSpPr>
          <p:nvPr/>
        </p:nvCxnSpPr>
        <p:spPr bwMode="auto">
          <a:xfrm flipV="1">
            <a:off x="3389281" y="5786453"/>
            <a:ext cx="611215" cy="1"/>
          </a:xfrm>
          <a:prstGeom prst="straightConnector1">
            <a:avLst/>
          </a:prstGeom>
          <a:noFill/>
          <a:ln w="57150">
            <a:solidFill>
              <a:schemeClr val="accent1"/>
            </a:solidFill>
            <a:round/>
            <a:headEnd/>
            <a:tailEnd/>
          </a:ln>
          <a:effectLst/>
        </p:spPr>
      </p:cxnSp>
      <p:cxnSp>
        <p:nvCxnSpPr>
          <p:cNvPr id="22" name="AutoShape 17"/>
          <p:cNvCxnSpPr>
            <a:cxnSpLocks noChangeShapeType="1"/>
          </p:cNvCxnSpPr>
          <p:nvPr/>
        </p:nvCxnSpPr>
        <p:spPr bwMode="auto">
          <a:xfrm flipV="1">
            <a:off x="4577223" y="4915946"/>
            <a:ext cx="611215" cy="1"/>
          </a:xfrm>
          <a:prstGeom prst="straightConnector1">
            <a:avLst/>
          </a:prstGeom>
          <a:noFill/>
          <a:ln w="57150">
            <a:solidFill>
              <a:schemeClr val="accent1"/>
            </a:solidFill>
            <a:round/>
            <a:headEnd/>
            <a:tailEnd/>
          </a:ln>
          <a:effectLst/>
        </p:spPr>
      </p:cxnSp>
      <p:cxnSp>
        <p:nvCxnSpPr>
          <p:cNvPr id="21" name="AutoShape 17"/>
          <p:cNvCxnSpPr>
            <a:cxnSpLocks noChangeShapeType="1"/>
          </p:cNvCxnSpPr>
          <p:nvPr/>
        </p:nvCxnSpPr>
        <p:spPr bwMode="auto">
          <a:xfrm flipV="1">
            <a:off x="3759723" y="4915945"/>
            <a:ext cx="611215" cy="1"/>
          </a:xfrm>
          <a:prstGeom prst="straightConnector1">
            <a:avLst/>
          </a:prstGeom>
          <a:noFill/>
          <a:ln w="57150">
            <a:solidFill>
              <a:schemeClr val="accent1"/>
            </a:solidFill>
            <a:round/>
            <a:headEnd/>
            <a:tailEnd/>
          </a:ln>
          <a:effectLst/>
        </p:spPr>
      </p:cxnSp>
      <p:cxnSp>
        <p:nvCxnSpPr>
          <p:cNvPr id="13" name="AutoShape 17"/>
          <p:cNvCxnSpPr>
            <a:cxnSpLocks noChangeShapeType="1"/>
          </p:cNvCxnSpPr>
          <p:nvPr/>
        </p:nvCxnSpPr>
        <p:spPr bwMode="auto">
          <a:xfrm flipV="1">
            <a:off x="2995186" y="4910768"/>
            <a:ext cx="611215" cy="1"/>
          </a:xfrm>
          <a:prstGeom prst="straightConnector1">
            <a:avLst/>
          </a:prstGeom>
          <a:noFill/>
          <a:ln w="57150">
            <a:solidFill>
              <a:schemeClr val="accent1"/>
            </a:solidFill>
            <a:round/>
            <a:headEnd/>
            <a:tailEnd/>
          </a:ln>
          <a:effectLst/>
        </p:spPr>
      </p:cxnSp>
      <p:sp>
        <p:nvSpPr>
          <p:cNvPr id="2" name="标题 1"/>
          <p:cNvSpPr>
            <a:spLocks noGrp="1"/>
          </p:cNvSpPr>
          <p:nvPr>
            <p:ph type="title"/>
          </p:nvPr>
        </p:nvSpPr>
        <p:spPr/>
        <p:txBody>
          <a:bodyPr>
            <a:normAutofit/>
          </a:bodyPr>
          <a:lstStyle/>
          <a:p>
            <a:r>
              <a:rPr lang="en-US" altLang="zh-CN" sz="4000" dirty="0" smtClean="0">
                <a:latin typeface="Constantia" pitchFamily="18" charset="0"/>
                <a:ea typeface="华文行楷" pitchFamily="2" charset="-122"/>
                <a:cs typeface="Times New Roman" pitchFamily="18" charset="0"/>
              </a:rPr>
              <a:t>MCS</a:t>
            </a:r>
            <a:r>
              <a:rPr lang="zh-CN" altLang="en-US" sz="4000" dirty="0" smtClean="0">
                <a:latin typeface="华文行楷" pitchFamily="2" charset="-122"/>
                <a:ea typeface="华文行楷" pitchFamily="2" charset="-122"/>
              </a:rPr>
              <a:t>算法</a:t>
            </a:r>
            <a:endParaRPr lang="zh-CN" altLang="en-US" sz="4000" dirty="0">
              <a:latin typeface="华文行楷" pitchFamily="2" charset="-122"/>
              <a:ea typeface="华文行楷" pitchFamily="2" charset="-122"/>
            </a:endParaRPr>
          </a:p>
        </p:txBody>
      </p:sp>
      <p:sp>
        <p:nvSpPr>
          <p:cNvPr id="6" name="内容占位符 5"/>
          <p:cNvSpPr>
            <a:spLocks noGrp="1"/>
          </p:cNvSpPr>
          <p:nvPr>
            <p:ph sz="quarter" idx="1"/>
          </p:nvPr>
        </p:nvSpPr>
        <p:spPr>
          <a:xfrm>
            <a:off x="500034" y="1857364"/>
            <a:ext cx="8153400" cy="2786082"/>
          </a:xfrm>
        </p:spPr>
        <p:txBody>
          <a:bodyPr>
            <a:normAutofit/>
          </a:bodyPr>
          <a:lstStyle/>
          <a:p>
            <a:r>
              <a:rPr lang="zh-CN" altLang="en-US" sz="3600" b="1" dirty="0" smtClean="0">
                <a:latin typeface="Times New Roman" pitchFamily="18" charset="0"/>
                <a:ea typeface="仿宋" pitchFamily="49" charset="-122"/>
                <a:cs typeface="Times New Roman" pitchFamily="18" charset="0"/>
              </a:rPr>
              <a:t>最大势算法 </a:t>
            </a:r>
            <a:r>
              <a:rPr lang="en-US" altLang="zh-CN" sz="2800" b="1" dirty="0" smtClean="0">
                <a:latin typeface="Times New Roman" pitchFamily="18" charset="0"/>
                <a:ea typeface="仿宋" pitchFamily="49" charset="-122"/>
                <a:cs typeface="Times New Roman" pitchFamily="18" charset="0"/>
              </a:rPr>
              <a:t>Maximum Cardinality Search</a:t>
            </a:r>
          </a:p>
          <a:p>
            <a:r>
              <a:rPr lang="zh-CN" altLang="en-US" sz="2800" dirty="0" smtClean="0">
                <a:latin typeface="Times New Roman" pitchFamily="18" charset="0"/>
                <a:ea typeface="仿宋" pitchFamily="49" charset="-122"/>
                <a:cs typeface="Times New Roman" pitchFamily="18" charset="0"/>
              </a:rPr>
              <a:t>    </a:t>
            </a:r>
            <a:r>
              <a:rPr lang="zh-CN" altLang="en-US" sz="2800" b="1" dirty="0" smtClean="0">
                <a:latin typeface="Times New Roman" pitchFamily="18" charset="0"/>
                <a:ea typeface="仿宋" pitchFamily="49" charset="-122"/>
                <a:cs typeface="Times New Roman" pitchFamily="18" charset="0"/>
              </a:rPr>
              <a:t>从</a:t>
            </a:r>
            <a:r>
              <a:rPr lang="en-US" altLang="zh-CN" sz="2800" i="1" dirty="0" smtClean="0">
                <a:latin typeface="Times New Roman" pitchFamily="18" charset="0"/>
                <a:ea typeface="仿宋" pitchFamily="49" charset="-122"/>
                <a:cs typeface="Times New Roman" pitchFamily="18" charset="0"/>
              </a:rPr>
              <a:t>n</a:t>
            </a:r>
            <a:r>
              <a:rPr lang="zh-CN" altLang="en-US" sz="2800" b="1" dirty="0" smtClean="0">
                <a:latin typeface="Times New Roman" pitchFamily="18" charset="0"/>
                <a:ea typeface="仿宋" pitchFamily="49" charset="-122"/>
                <a:cs typeface="Times New Roman" pitchFamily="18" charset="0"/>
              </a:rPr>
              <a:t>到</a:t>
            </a:r>
            <a:r>
              <a:rPr lang="en-US" altLang="zh-CN" sz="2800" dirty="0" smtClean="0">
                <a:latin typeface="Times New Roman" pitchFamily="18" charset="0"/>
                <a:ea typeface="仿宋" pitchFamily="49" charset="-122"/>
                <a:cs typeface="Times New Roman" pitchFamily="18" charset="0"/>
              </a:rPr>
              <a:t>1</a:t>
            </a:r>
            <a:r>
              <a:rPr lang="zh-CN" altLang="en-US" sz="2800" b="1" dirty="0" smtClean="0">
                <a:latin typeface="Times New Roman" pitchFamily="18" charset="0"/>
                <a:ea typeface="仿宋" pitchFamily="49" charset="-122"/>
                <a:cs typeface="Times New Roman" pitchFamily="18" charset="0"/>
              </a:rPr>
              <a:t>的顺序依次给点标号</a:t>
            </a:r>
            <a:r>
              <a:rPr lang="en-US" altLang="zh-CN" sz="2800" b="1" dirty="0" smtClean="0">
                <a:latin typeface="Times New Roman" pitchFamily="18" charset="0"/>
                <a:ea typeface="仿宋" pitchFamily="49" charset="-122"/>
                <a:cs typeface="Times New Roman" pitchFamily="18" charset="0"/>
              </a:rPr>
              <a:t>(</a:t>
            </a:r>
            <a:r>
              <a:rPr lang="zh-CN" altLang="en-US" sz="2800" b="1" dirty="0" smtClean="0">
                <a:latin typeface="Times New Roman" pitchFamily="18" charset="0"/>
                <a:ea typeface="仿宋" pitchFamily="49" charset="-122"/>
                <a:cs typeface="Times New Roman" pitchFamily="18" charset="0"/>
              </a:rPr>
              <a:t>标号为</a:t>
            </a:r>
            <a:r>
              <a:rPr lang="en-US" altLang="zh-CN" sz="2800" i="1" dirty="0" err="1" smtClean="0">
                <a:latin typeface="Times New Roman" pitchFamily="18" charset="0"/>
                <a:ea typeface="仿宋" pitchFamily="49" charset="-122"/>
                <a:cs typeface="Times New Roman" pitchFamily="18" charset="0"/>
              </a:rPr>
              <a:t>i</a:t>
            </a:r>
            <a:r>
              <a:rPr lang="zh-CN" altLang="en-US" sz="2800" b="1" dirty="0" smtClean="0">
                <a:latin typeface="Times New Roman" pitchFamily="18" charset="0"/>
                <a:ea typeface="仿宋" pitchFamily="49" charset="-122"/>
                <a:cs typeface="Times New Roman" pitchFamily="18" charset="0"/>
              </a:rPr>
              <a:t>的点出现在完美消除序列的第</a:t>
            </a:r>
            <a:r>
              <a:rPr lang="en-US" altLang="zh-CN" sz="2800" i="1" dirty="0" err="1" smtClean="0">
                <a:latin typeface="Times New Roman" pitchFamily="18" charset="0"/>
                <a:ea typeface="仿宋" pitchFamily="49" charset="-122"/>
                <a:cs typeface="Times New Roman" pitchFamily="18" charset="0"/>
              </a:rPr>
              <a:t>i</a:t>
            </a:r>
            <a:r>
              <a:rPr lang="zh-CN" altLang="en-US" sz="2800" b="1" dirty="0" smtClean="0">
                <a:latin typeface="Times New Roman" pitchFamily="18" charset="0"/>
                <a:ea typeface="仿宋" pitchFamily="49" charset="-122"/>
                <a:cs typeface="Times New Roman" pitchFamily="18" charset="0"/>
              </a:rPr>
              <a:t>个</a:t>
            </a:r>
            <a:r>
              <a:rPr lang="en-US" altLang="zh-CN" sz="2800" b="1" dirty="0" smtClean="0">
                <a:latin typeface="Times New Roman" pitchFamily="18" charset="0"/>
                <a:ea typeface="仿宋" pitchFamily="49" charset="-122"/>
                <a:cs typeface="Times New Roman" pitchFamily="18" charset="0"/>
              </a:rPr>
              <a:t>)</a:t>
            </a:r>
            <a:r>
              <a:rPr lang="zh-CN" altLang="en-US" sz="2800" b="1" dirty="0" smtClean="0">
                <a:latin typeface="Times New Roman" pitchFamily="18" charset="0"/>
                <a:ea typeface="仿宋" pitchFamily="49" charset="-122"/>
                <a:cs typeface="Times New Roman" pitchFamily="18" charset="0"/>
              </a:rPr>
              <a:t>。</a:t>
            </a:r>
            <a:endParaRPr lang="en-US" altLang="zh-CN" sz="2800" b="1" dirty="0" smtClean="0">
              <a:latin typeface="Times New Roman" pitchFamily="18" charset="0"/>
              <a:ea typeface="仿宋" pitchFamily="49" charset="-122"/>
              <a:cs typeface="Times New Roman" pitchFamily="18" charset="0"/>
            </a:endParaRPr>
          </a:p>
          <a:p>
            <a:r>
              <a:rPr lang="en-US" altLang="zh-CN" sz="2800" b="1" dirty="0" smtClean="0">
                <a:latin typeface="Times New Roman" pitchFamily="18" charset="0"/>
                <a:ea typeface="仿宋" pitchFamily="49" charset="-122"/>
                <a:cs typeface="Times New Roman" pitchFamily="18" charset="0"/>
              </a:rPr>
              <a:t>    </a:t>
            </a:r>
            <a:r>
              <a:rPr lang="zh-CN" altLang="en-US" sz="2800" b="1" dirty="0" smtClean="0">
                <a:latin typeface="Times New Roman" pitchFamily="18" charset="0"/>
                <a:ea typeface="仿宋" pitchFamily="49" charset="-122"/>
                <a:cs typeface="Times New Roman" pitchFamily="18" charset="0"/>
              </a:rPr>
              <a:t>设</a:t>
            </a:r>
            <a:r>
              <a:rPr lang="en-US" altLang="zh-CN" sz="2800" i="1" dirty="0" smtClean="0">
                <a:latin typeface="Times New Roman" pitchFamily="18" charset="0"/>
                <a:ea typeface="仿宋" pitchFamily="49" charset="-122"/>
                <a:cs typeface="Times New Roman" pitchFamily="18" charset="0"/>
              </a:rPr>
              <a:t>label</a:t>
            </a:r>
            <a:r>
              <a:rPr lang="en-US" altLang="zh-CN" sz="2800" dirty="0" smtClean="0">
                <a:latin typeface="Times New Roman" pitchFamily="18" charset="0"/>
                <a:ea typeface="仿宋" pitchFamily="49" charset="-122"/>
                <a:cs typeface="Times New Roman" pitchFamily="18" charset="0"/>
              </a:rPr>
              <a:t>[</a:t>
            </a:r>
            <a:r>
              <a:rPr lang="en-US" altLang="zh-CN" sz="2800" i="1" dirty="0" err="1" smtClean="0">
                <a:latin typeface="Times New Roman" pitchFamily="18" charset="0"/>
                <a:ea typeface="仿宋" pitchFamily="49" charset="-122"/>
                <a:cs typeface="Times New Roman" pitchFamily="18" charset="0"/>
              </a:rPr>
              <a:t>i</a:t>
            </a:r>
            <a:r>
              <a:rPr lang="en-US" altLang="zh-CN" sz="2800" dirty="0" smtClean="0">
                <a:latin typeface="Times New Roman" pitchFamily="18" charset="0"/>
                <a:ea typeface="仿宋" pitchFamily="49" charset="-122"/>
                <a:cs typeface="Times New Roman" pitchFamily="18" charset="0"/>
              </a:rPr>
              <a:t>]</a:t>
            </a:r>
            <a:r>
              <a:rPr lang="zh-CN" altLang="en-US" sz="2800" b="1" dirty="0" smtClean="0">
                <a:latin typeface="Times New Roman" pitchFamily="18" charset="0"/>
                <a:ea typeface="仿宋" pitchFamily="49" charset="-122"/>
                <a:cs typeface="Times New Roman" pitchFamily="18" charset="0"/>
              </a:rPr>
              <a:t>表示第</a:t>
            </a:r>
            <a:r>
              <a:rPr lang="en-US" altLang="zh-CN" sz="2800" i="1" dirty="0" err="1" smtClean="0">
                <a:latin typeface="Times New Roman" pitchFamily="18" charset="0"/>
                <a:ea typeface="仿宋" pitchFamily="49" charset="-122"/>
                <a:cs typeface="Times New Roman" pitchFamily="18" charset="0"/>
              </a:rPr>
              <a:t>i</a:t>
            </a:r>
            <a:r>
              <a:rPr lang="zh-CN" altLang="en-US" sz="2800" b="1" dirty="0" smtClean="0">
                <a:latin typeface="Times New Roman" pitchFamily="18" charset="0"/>
                <a:ea typeface="仿宋" pitchFamily="49" charset="-122"/>
                <a:cs typeface="Times New Roman" pitchFamily="18" charset="0"/>
              </a:rPr>
              <a:t>个点与多少个已标号的点相   邻，每次选择</a:t>
            </a:r>
            <a:r>
              <a:rPr lang="en-US" altLang="zh-CN" sz="2800" i="1" dirty="0" smtClean="0">
                <a:latin typeface="Times New Roman" pitchFamily="18" charset="0"/>
                <a:ea typeface="仿宋" pitchFamily="49" charset="-122"/>
                <a:cs typeface="Times New Roman" pitchFamily="18" charset="0"/>
              </a:rPr>
              <a:t>label</a:t>
            </a:r>
            <a:r>
              <a:rPr lang="en-US" altLang="zh-CN" sz="2800" dirty="0" smtClean="0">
                <a:latin typeface="Times New Roman" pitchFamily="18" charset="0"/>
                <a:ea typeface="仿宋" pitchFamily="49" charset="-122"/>
                <a:cs typeface="Times New Roman" pitchFamily="18" charset="0"/>
              </a:rPr>
              <a:t>[</a:t>
            </a:r>
            <a:r>
              <a:rPr lang="en-US" altLang="zh-CN" sz="2800" i="1" dirty="0" err="1" smtClean="0">
                <a:latin typeface="Times New Roman" pitchFamily="18" charset="0"/>
                <a:ea typeface="仿宋" pitchFamily="49" charset="-122"/>
                <a:cs typeface="Times New Roman" pitchFamily="18" charset="0"/>
              </a:rPr>
              <a:t>i</a:t>
            </a:r>
            <a:r>
              <a:rPr lang="en-US" altLang="zh-CN" sz="2800" dirty="0" smtClean="0">
                <a:latin typeface="Times New Roman" pitchFamily="18" charset="0"/>
                <a:ea typeface="仿宋" pitchFamily="49" charset="-122"/>
                <a:cs typeface="Times New Roman" pitchFamily="18" charset="0"/>
              </a:rPr>
              <a:t>]</a:t>
            </a:r>
            <a:r>
              <a:rPr lang="zh-CN" altLang="en-US" sz="2800" b="1" dirty="0" smtClean="0">
                <a:latin typeface="Times New Roman" pitchFamily="18" charset="0"/>
                <a:ea typeface="仿宋" pitchFamily="49" charset="-122"/>
                <a:cs typeface="Times New Roman" pitchFamily="18" charset="0"/>
              </a:rPr>
              <a:t>最大的未标号的点进行标号。</a:t>
            </a:r>
            <a:endParaRPr lang="en-US" altLang="zh-CN" baseline="-25000" dirty="0" smtClean="0">
              <a:latin typeface="Times New Roman" pitchFamily="18" charset="0"/>
              <a:ea typeface="仿宋" pitchFamily="49" charset="-122"/>
              <a:cs typeface="Times New Roman" pitchFamily="18" charset="0"/>
            </a:endParaRPr>
          </a:p>
          <a:p>
            <a:endParaRPr lang="en-US" altLang="zh-CN" i="1" dirty="0" smtClean="0">
              <a:latin typeface="Times New Roman" pitchFamily="18" charset="0"/>
              <a:cs typeface="Times New Roman" pitchFamily="18" charset="0"/>
            </a:endParaRPr>
          </a:p>
          <a:p>
            <a:pPr>
              <a:buNone/>
            </a:pPr>
            <a:endParaRPr lang="zh-CN" altLang="en-US" i="1" dirty="0">
              <a:latin typeface="Times New Roman" pitchFamily="18" charset="0"/>
              <a:cs typeface="Times New Roman" pitchFamily="18" charset="0"/>
            </a:endParaRPr>
          </a:p>
        </p:txBody>
      </p:sp>
      <p:sp>
        <p:nvSpPr>
          <p:cNvPr id="5" name="Oval 8"/>
          <p:cNvSpPr>
            <a:spLocks noChangeArrowheads="1"/>
          </p:cNvSpPr>
          <p:nvPr/>
        </p:nvSpPr>
        <p:spPr bwMode="auto">
          <a:xfrm>
            <a:off x="2786050" y="4786322"/>
            <a:ext cx="252000" cy="252000"/>
          </a:xfrm>
          <a:prstGeom prst="ellipse">
            <a:avLst/>
          </a:prstGeom>
          <a:solidFill>
            <a:srgbClr val="0070C0"/>
          </a:solidFill>
          <a:ln w="25400" algn="ctr">
            <a:solidFill>
              <a:schemeClr val="accent1"/>
            </a:solidFill>
            <a:round/>
            <a:headEnd/>
            <a:tailEnd/>
          </a:ln>
          <a:effectLst/>
        </p:spPr>
        <p:txBody>
          <a:bodyPr wrap="none" anchor="ctr">
            <a:spAutoFit/>
          </a:bodyPr>
          <a:lstStyle/>
          <a:p>
            <a:endParaRPr lang="zh-CN" altLang="en-US"/>
          </a:p>
        </p:txBody>
      </p:sp>
      <p:sp>
        <p:nvSpPr>
          <p:cNvPr id="7" name="Oval 8"/>
          <p:cNvSpPr>
            <a:spLocks noChangeArrowheads="1"/>
          </p:cNvSpPr>
          <p:nvPr/>
        </p:nvSpPr>
        <p:spPr bwMode="auto">
          <a:xfrm>
            <a:off x="3534182" y="4786322"/>
            <a:ext cx="252000" cy="252000"/>
          </a:xfrm>
          <a:prstGeom prst="ellipse">
            <a:avLst/>
          </a:prstGeom>
          <a:solidFill>
            <a:srgbClr val="FF5050"/>
          </a:solidFill>
          <a:ln w="25400" algn="ctr">
            <a:solidFill>
              <a:schemeClr val="accent1"/>
            </a:solidFill>
            <a:round/>
            <a:headEnd/>
            <a:tailEnd/>
          </a:ln>
          <a:effectLst/>
        </p:spPr>
        <p:txBody>
          <a:bodyPr wrap="none" anchor="ctr">
            <a:spAutoFit/>
          </a:bodyPr>
          <a:lstStyle/>
          <a:p>
            <a:endParaRPr lang="zh-CN" altLang="en-US"/>
          </a:p>
        </p:txBody>
      </p:sp>
      <p:sp>
        <p:nvSpPr>
          <p:cNvPr id="8" name="Oval 8"/>
          <p:cNvSpPr>
            <a:spLocks noChangeArrowheads="1"/>
          </p:cNvSpPr>
          <p:nvPr/>
        </p:nvSpPr>
        <p:spPr bwMode="auto">
          <a:xfrm>
            <a:off x="4320000" y="4786322"/>
            <a:ext cx="252000" cy="252000"/>
          </a:xfrm>
          <a:prstGeom prst="ellipse">
            <a:avLst/>
          </a:prstGeom>
          <a:solidFill>
            <a:srgbClr val="FF5050"/>
          </a:solidFill>
          <a:ln w="25400" algn="ctr">
            <a:solidFill>
              <a:schemeClr val="accent1"/>
            </a:solidFill>
            <a:round/>
            <a:headEnd/>
            <a:tailEnd/>
          </a:ln>
          <a:effectLst/>
        </p:spPr>
        <p:txBody>
          <a:bodyPr wrap="none" anchor="ctr">
            <a:spAutoFit/>
          </a:bodyPr>
          <a:lstStyle/>
          <a:p>
            <a:endParaRPr lang="zh-CN" altLang="en-US"/>
          </a:p>
        </p:txBody>
      </p:sp>
      <p:sp>
        <p:nvSpPr>
          <p:cNvPr id="9" name="Oval 8"/>
          <p:cNvSpPr>
            <a:spLocks noChangeArrowheads="1"/>
          </p:cNvSpPr>
          <p:nvPr/>
        </p:nvSpPr>
        <p:spPr bwMode="auto">
          <a:xfrm>
            <a:off x="5105818" y="4786322"/>
            <a:ext cx="252000" cy="252000"/>
          </a:xfrm>
          <a:prstGeom prst="ellipse">
            <a:avLst/>
          </a:prstGeom>
          <a:solidFill>
            <a:srgbClr val="FF5050"/>
          </a:solidFill>
          <a:ln w="25400" algn="ctr">
            <a:solidFill>
              <a:schemeClr val="accent1"/>
            </a:solidFill>
            <a:round/>
            <a:headEnd/>
            <a:tailEnd/>
          </a:ln>
          <a:effectLst/>
        </p:spPr>
        <p:txBody>
          <a:bodyPr wrap="none" anchor="ctr">
            <a:spAutoFit/>
          </a:bodyPr>
          <a:lstStyle/>
          <a:p>
            <a:endParaRPr lang="zh-CN" altLang="en-US"/>
          </a:p>
        </p:txBody>
      </p:sp>
      <p:sp>
        <p:nvSpPr>
          <p:cNvPr id="10" name="Oval 8"/>
          <p:cNvSpPr>
            <a:spLocks noChangeArrowheads="1"/>
          </p:cNvSpPr>
          <p:nvPr/>
        </p:nvSpPr>
        <p:spPr bwMode="auto">
          <a:xfrm>
            <a:off x="3176992" y="5643578"/>
            <a:ext cx="252000" cy="252000"/>
          </a:xfrm>
          <a:prstGeom prst="ellipse">
            <a:avLst/>
          </a:prstGeom>
          <a:solidFill>
            <a:srgbClr val="0070C0"/>
          </a:solidFill>
          <a:ln w="25400" algn="ctr">
            <a:solidFill>
              <a:schemeClr val="accent1"/>
            </a:solidFill>
            <a:round/>
            <a:headEnd/>
            <a:tailEnd/>
          </a:ln>
          <a:effectLst/>
        </p:spPr>
        <p:txBody>
          <a:bodyPr wrap="none" anchor="ctr">
            <a:spAutoFit/>
          </a:bodyPr>
          <a:lstStyle/>
          <a:p>
            <a:endParaRPr lang="zh-CN" altLang="en-US"/>
          </a:p>
        </p:txBody>
      </p:sp>
      <p:sp>
        <p:nvSpPr>
          <p:cNvPr id="11" name="Oval 8"/>
          <p:cNvSpPr>
            <a:spLocks noChangeArrowheads="1"/>
          </p:cNvSpPr>
          <p:nvPr/>
        </p:nvSpPr>
        <p:spPr bwMode="auto">
          <a:xfrm>
            <a:off x="3962810" y="5643578"/>
            <a:ext cx="252000" cy="252000"/>
          </a:xfrm>
          <a:prstGeom prst="ellipse">
            <a:avLst/>
          </a:prstGeom>
          <a:solidFill>
            <a:srgbClr val="FF5050"/>
          </a:solidFill>
          <a:ln w="25400" algn="ctr">
            <a:solidFill>
              <a:schemeClr val="accent1"/>
            </a:solidFill>
            <a:round/>
            <a:headEnd/>
            <a:tailEnd/>
          </a:ln>
          <a:effectLst/>
        </p:spPr>
        <p:txBody>
          <a:bodyPr wrap="none" anchor="ctr">
            <a:spAutoFit/>
          </a:bodyPr>
          <a:lstStyle/>
          <a:p>
            <a:endParaRPr lang="zh-CN" altLang="en-US"/>
          </a:p>
        </p:txBody>
      </p:sp>
      <p:sp>
        <p:nvSpPr>
          <p:cNvPr id="12" name="Oval 8"/>
          <p:cNvSpPr>
            <a:spLocks noChangeArrowheads="1"/>
          </p:cNvSpPr>
          <p:nvPr/>
        </p:nvSpPr>
        <p:spPr bwMode="auto">
          <a:xfrm>
            <a:off x="4748628" y="5643578"/>
            <a:ext cx="252000" cy="252000"/>
          </a:xfrm>
          <a:prstGeom prst="ellipse">
            <a:avLst/>
          </a:prstGeom>
          <a:solidFill>
            <a:srgbClr val="FF5050"/>
          </a:solidFill>
          <a:ln w="25400" algn="ctr">
            <a:solidFill>
              <a:schemeClr val="accent1"/>
            </a:solidFill>
            <a:round/>
            <a:headEnd/>
            <a:tailEnd/>
          </a:ln>
          <a:effectLst/>
        </p:spPr>
        <p:txBody>
          <a:bodyPr wrap="none" anchor="ctr">
            <a:spAutoFit/>
          </a:bodyPr>
          <a:lstStyle/>
          <a:p>
            <a:endParaRPr lang="zh-CN" altLang="en-US"/>
          </a:p>
        </p:txBody>
      </p:sp>
      <p:cxnSp>
        <p:nvCxnSpPr>
          <p:cNvPr id="30" name="AutoShape 17"/>
          <p:cNvCxnSpPr>
            <a:cxnSpLocks noChangeShapeType="1"/>
          </p:cNvCxnSpPr>
          <p:nvPr/>
        </p:nvCxnSpPr>
        <p:spPr bwMode="auto">
          <a:xfrm rot="16200000" flipH="1">
            <a:off x="4329628" y="5198075"/>
            <a:ext cx="679847" cy="284971"/>
          </a:xfrm>
          <a:prstGeom prst="straightConnector1">
            <a:avLst/>
          </a:prstGeom>
          <a:noFill/>
          <a:ln w="57150">
            <a:solidFill>
              <a:schemeClr val="accent1"/>
            </a:solidFill>
            <a:round/>
            <a:headEnd/>
            <a:tailEnd/>
          </a:ln>
          <a:effectLst/>
        </p:spPr>
      </p:cxnSp>
      <p:sp>
        <p:nvSpPr>
          <p:cNvPr id="23" name="TextBox 22"/>
          <p:cNvSpPr txBox="1"/>
          <p:nvPr/>
        </p:nvSpPr>
        <p:spPr>
          <a:xfrm>
            <a:off x="1500166" y="5000636"/>
            <a:ext cx="1214446" cy="584775"/>
          </a:xfrm>
          <a:prstGeom prst="rect">
            <a:avLst/>
          </a:prstGeom>
          <a:noFill/>
        </p:spPr>
        <p:txBody>
          <a:bodyPr wrap="square" rtlCol="0">
            <a:spAutoFit/>
          </a:bodyPr>
          <a:lstStyle/>
          <a:p>
            <a:r>
              <a:rPr lang="en-US" altLang="zh-CN" sz="3200" i="1" dirty="0" smtClean="0">
                <a:latin typeface="Times New Roman" pitchFamily="18" charset="0"/>
                <a:cs typeface="Times New Roman" pitchFamily="18" charset="0"/>
              </a:rPr>
              <a:t>i</a:t>
            </a:r>
            <a:r>
              <a:rPr lang="en-US" altLang="zh-CN" sz="3200" dirty="0" smtClean="0">
                <a:latin typeface="Times New Roman" pitchFamily="18" charset="0"/>
                <a:cs typeface="Times New Roman" pitchFamily="18" charset="0"/>
              </a:rPr>
              <a:t> = 3</a:t>
            </a:r>
            <a:endParaRPr lang="zh-CN" altLang="en-US" sz="3200" dirty="0">
              <a:latin typeface="Times New Roman" pitchFamily="18" charset="0"/>
              <a:cs typeface="Times New Roman" pitchFamily="18" charset="0"/>
            </a:endParaRPr>
          </a:p>
        </p:txBody>
      </p:sp>
      <p:sp>
        <p:nvSpPr>
          <p:cNvPr id="27" name="TextBox 26"/>
          <p:cNvSpPr txBox="1"/>
          <p:nvPr/>
        </p:nvSpPr>
        <p:spPr>
          <a:xfrm>
            <a:off x="2616670" y="4418776"/>
            <a:ext cx="3526966" cy="461665"/>
          </a:xfrm>
          <a:prstGeom prst="rect">
            <a:avLst/>
          </a:prstGeom>
          <a:noFill/>
        </p:spPr>
        <p:txBody>
          <a:bodyPr wrap="square" rtlCol="0">
            <a:spAutoFit/>
          </a:bodyPr>
          <a:lstStyle/>
          <a:p>
            <a:r>
              <a:rPr lang="en-US" altLang="zh-CN" sz="2400" dirty="0" smtClean="0">
                <a:latin typeface="Times New Roman" pitchFamily="18" charset="0"/>
                <a:cs typeface="Times New Roman" pitchFamily="18" charset="0"/>
              </a:rPr>
              <a:t>  1        2        2         0</a:t>
            </a:r>
            <a:endParaRPr lang="zh-CN" altLang="en-US" sz="2400" dirty="0">
              <a:latin typeface="Times New Roman" pitchFamily="18" charset="0"/>
              <a:cs typeface="Times New Roman" pitchFamily="18" charset="0"/>
            </a:endParaRPr>
          </a:p>
        </p:txBody>
      </p:sp>
      <p:sp>
        <p:nvSpPr>
          <p:cNvPr id="28" name="TextBox 27"/>
          <p:cNvSpPr txBox="1"/>
          <p:nvPr/>
        </p:nvSpPr>
        <p:spPr>
          <a:xfrm>
            <a:off x="3013616" y="5819677"/>
            <a:ext cx="2272764" cy="461665"/>
          </a:xfrm>
          <a:prstGeom prst="rect">
            <a:avLst/>
          </a:prstGeom>
          <a:noFill/>
        </p:spPr>
        <p:txBody>
          <a:bodyPr wrap="square" rtlCol="0">
            <a:spAutoFit/>
          </a:bodyPr>
          <a:lstStyle/>
          <a:p>
            <a:r>
              <a:rPr lang="en-US" altLang="zh-CN" sz="2400" dirty="0" smtClean="0">
                <a:latin typeface="Times New Roman" pitchFamily="18" charset="0"/>
                <a:cs typeface="Times New Roman" pitchFamily="18" charset="0"/>
              </a:rPr>
              <a:t>  2        2        1  </a:t>
            </a:r>
            <a:endParaRPr lang="zh-CN" altLang="en-US" sz="2400" dirty="0">
              <a:latin typeface="Times New Roman" pitchFamily="18" charset="0"/>
              <a:cs typeface="Times New Roman" pitchFamily="18" charset="0"/>
            </a:endParaRPr>
          </a:p>
        </p:txBody>
      </p:sp>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9" name="AutoShape 17"/>
          <p:cNvCxnSpPr>
            <a:cxnSpLocks noChangeShapeType="1"/>
          </p:cNvCxnSpPr>
          <p:nvPr/>
        </p:nvCxnSpPr>
        <p:spPr bwMode="auto">
          <a:xfrm rot="16200000" flipH="1">
            <a:off x="3557062" y="5198075"/>
            <a:ext cx="679847" cy="284971"/>
          </a:xfrm>
          <a:prstGeom prst="straightConnector1">
            <a:avLst/>
          </a:prstGeom>
          <a:noFill/>
          <a:ln w="57150">
            <a:solidFill>
              <a:schemeClr val="accent1"/>
            </a:solidFill>
            <a:round/>
            <a:headEnd/>
            <a:tailEnd/>
          </a:ln>
          <a:effectLst/>
        </p:spPr>
      </p:cxnSp>
      <p:cxnSp>
        <p:nvCxnSpPr>
          <p:cNvPr id="34" name="AutoShape 17"/>
          <p:cNvCxnSpPr>
            <a:cxnSpLocks noChangeShapeType="1"/>
          </p:cNvCxnSpPr>
          <p:nvPr/>
        </p:nvCxnSpPr>
        <p:spPr bwMode="auto">
          <a:xfrm rot="5400000">
            <a:off x="4715911" y="5190976"/>
            <a:ext cx="689370" cy="308691"/>
          </a:xfrm>
          <a:prstGeom prst="straightConnector1">
            <a:avLst/>
          </a:prstGeom>
          <a:noFill/>
          <a:ln w="57150">
            <a:solidFill>
              <a:schemeClr val="accent1"/>
            </a:solidFill>
            <a:round/>
            <a:headEnd/>
            <a:tailEnd/>
          </a:ln>
          <a:effectLst/>
        </p:spPr>
      </p:cxnSp>
      <p:cxnSp>
        <p:nvCxnSpPr>
          <p:cNvPr id="33" name="AutoShape 17"/>
          <p:cNvCxnSpPr>
            <a:cxnSpLocks noChangeShapeType="1"/>
          </p:cNvCxnSpPr>
          <p:nvPr/>
        </p:nvCxnSpPr>
        <p:spPr bwMode="auto">
          <a:xfrm rot="5400000">
            <a:off x="3930093" y="5177724"/>
            <a:ext cx="689370" cy="308691"/>
          </a:xfrm>
          <a:prstGeom prst="straightConnector1">
            <a:avLst/>
          </a:prstGeom>
          <a:noFill/>
          <a:ln w="57150">
            <a:solidFill>
              <a:schemeClr val="accent1"/>
            </a:solidFill>
            <a:round/>
            <a:headEnd/>
            <a:tailEnd/>
          </a:ln>
          <a:effectLst/>
        </p:spPr>
      </p:cxnSp>
      <p:cxnSp>
        <p:nvCxnSpPr>
          <p:cNvPr id="31" name="AutoShape 17"/>
          <p:cNvCxnSpPr>
            <a:cxnSpLocks noChangeShapeType="1"/>
          </p:cNvCxnSpPr>
          <p:nvPr/>
        </p:nvCxnSpPr>
        <p:spPr bwMode="auto">
          <a:xfrm rot="5400000">
            <a:off x="3167214" y="5172546"/>
            <a:ext cx="689370" cy="308691"/>
          </a:xfrm>
          <a:prstGeom prst="straightConnector1">
            <a:avLst/>
          </a:prstGeom>
          <a:noFill/>
          <a:ln w="57150">
            <a:solidFill>
              <a:schemeClr val="accent1"/>
            </a:solidFill>
            <a:round/>
            <a:headEnd/>
            <a:tailEnd/>
          </a:ln>
          <a:effectLst/>
        </p:spPr>
      </p:cxnSp>
      <p:cxnSp>
        <p:nvCxnSpPr>
          <p:cNvPr id="26" name="AutoShape 17"/>
          <p:cNvCxnSpPr>
            <a:cxnSpLocks noChangeShapeType="1"/>
          </p:cNvCxnSpPr>
          <p:nvPr/>
        </p:nvCxnSpPr>
        <p:spPr bwMode="auto">
          <a:xfrm rot="16200000" flipH="1">
            <a:off x="2771244" y="5198073"/>
            <a:ext cx="679847" cy="284971"/>
          </a:xfrm>
          <a:prstGeom prst="straightConnector1">
            <a:avLst/>
          </a:prstGeom>
          <a:noFill/>
          <a:ln w="57150">
            <a:solidFill>
              <a:schemeClr val="accent1"/>
            </a:solidFill>
            <a:round/>
            <a:headEnd/>
            <a:tailEnd/>
          </a:ln>
          <a:effectLst/>
        </p:spPr>
      </p:cxnSp>
      <p:cxnSp>
        <p:nvCxnSpPr>
          <p:cNvPr id="25" name="AutoShape 17"/>
          <p:cNvCxnSpPr>
            <a:cxnSpLocks noChangeShapeType="1"/>
          </p:cNvCxnSpPr>
          <p:nvPr/>
        </p:nvCxnSpPr>
        <p:spPr bwMode="auto">
          <a:xfrm flipV="1">
            <a:off x="4193529" y="5781275"/>
            <a:ext cx="611215" cy="1"/>
          </a:xfrm>
          <a:prstGeom prst="straightConnector1">
            <a:avLst/>
          </a:prstGeom>
          <a:noFill/>
          <a:ln w="57150">
            <a:solidFill>
              <a:schemeClr val="accent1"/>
            </a:solidFill>
            <a:round/>
            <a:headEnd/>
            <a:tailEnd/>
          </a:ln>
          <a:effectLst/>
        </p:spPr>
      </p:cxnSp>
      <p:cxnSp>
        <p:nvCxnSpPr>
          <p:cNvPr id="24" name="AutoShape 17"/>
          <p:cNvCxnSpPr>
            <a:cxnSpLocks noChangeShapeType="1"/>
          </p:cNvCxnSpPr>
          <p:nvPr/>
        </p:nvCxnSpPr>
        <p:spPr bwMode="auto">
          <a:xfrm flipV="1">
            <a:off x="3389281" y="5786453"/>
            <a:ext cx="611215" cy="1"/>
          </a:xfrm>
          <a:prstGeom prst="straightConnector1">
            <a:avLst/>
          </a:prstGeom>
          <a:noFill/>
          <a:ln w="57150">
            <a:solidFill>
              <a:schemeClr val="accent1"/>
            </a:solidFill>
            <a:round/>
            <a:headEnd/>
            <a:tailEnd/>
          </a:ln>
          <a:effectLst/>
        </p:spPr>
      </p:cxnSp>
      <p:cxnSp>
        <p:nvCxnSpPr>
          <p:cNvPr id="22" name="AutoShape 17"/>
          <p:cNvCxnSpPr>
            <a:cxnSpLocks noChangeShapeType="1"/>
          </p:cNvCxnSpPr>
          <p:nvPr/>
        </p:nvCxnSpPr>
        <p:spPr bwMode="auto">
          <a:xfrm flipV="1">
            <a:off x="4577223" y="4915946"/>
            <a:ext cx="611215" cy="1"/>
          </a:xfrm>
          <a:prstGeom prst="straightConnector1">
            <a:avLst/>
          </a:prstGeom>
          <a:noFill/>
          <a:ln w="57150">
            <a:solidFill>
              <a:schemeClr val="accent1"/>
            </a:solidFill>
            <a:round/>
            <a:headEnd/>
            <a:tailEnd/>
          </a:ln>
          <a:effectLst/>
        </p:spPr>
      </p:cxnSp>
      <p:cxnSp>
        <p:nvCxnSpPr>
          <p:cNvPr id="21" name="AutoShape 17"/>
          <p:cNvCxnSpPr>
            <a:cxnSpLocks noChangeShapeType="1"/>
          </p:cNvCxnSpPr>
          <p:nvPr/>
        </p:nvCxnSpPr>
        <p:spPr bwMode="auto">
          <a:xfrm flipV="1">
            <a:off x="3759723" y="4915945"/>
            <a:ext cx="611215" cy="1"/>
          </a:xfrm>
          <a:prstGeom prst="straightConnector1">
            <a:avLst/>
          </a:prstGeom>
          <a:noFill/>
          <a:ln w="57150">
            <a:solidFill>
              <a:schemeClr val="accent1"/>
            </a:solidFill>
            <a:round/>
            <a:headEnd/>
            <a:tailEnd/>
          </a:ln>
          <a:effectLst/>
        </p:spPr>
      </p:cxnSp>
      <p:cxnSp>
        <p:nvCxnSpPr>
          <p:cNvPr id="13" name="AutoShape 17"/>
          <p:cNvCxnSpPr>
            <a:cxnSpLocks noChangeShapeType="1"/>
          </p:cNvCxnSpPr>
          <p:nvPr/>
        </p:nvCxnSpPr>
        <p:spPr bwMode="auto">
          <a:xfrm flipV="1">
            <a:off x="2995186" y="4910768"/>
            <a:ext cx="611215" cy="1"/>
          </a:xfrm>
          <a:prstGeom prst="straightConnector1">
            <a:avLst/>
          </a:prstGeom>
          <a:noFill/>
          <a:ln w="57150">
            <a:solidFill>
              <a:schemeClr val="accent1"/>
            </a:solidFill>
            <a:round/>
            <a:headEnd/>
            <a:tailEnd/>
          </a:ln>
          <a:effectLst/>
        </p:spPr>
      </p:cxnSp>
      <p:sp>
        <p:nvSpPr>
          <p:cNvPr id="2" name="标题 1"/>
          <p:cNvSpPr>
            <a:spLocks noGrp="1"/>
          </p:cNvSpPr>
          <p:nvPr>
            <p:ph type="title"/>
          </p:nvPr>
        </p:nvSpPr>
        <p:spPr/>
        <p:txBody>
          <a:bodyPr>
            <a:normAutofit/>
          </a:bodyPr>
          <a:lstStyle/>
          <a:p>
            <a:r>
              <a:rPr lang="en-US" altLang="zh-CN" sz="4000" dirty="0" smtClean="0">
                <a:latin typeface="Constantia" pitchFamily="18" charset="0"/>
                <a:ea typeface="华文行楷" pitchFamily="2" charset="-122"/>
                <a:cs typeface="Times New Roman" pitchFamily="18" charset="0"/>
              </a:rPr>
              <a:t>MCS</a:t>
            </a:r>
            <a:r>
              <a:rPr lang="zh-CN" altLang="en-US" sz="4000" dirty="0" smtClean="0">
                <a:latin typeface="华文行楷" pitchFamily="2" charset="-122"/>
                <a:ea typeface="华文行楷" pitchFamily="2" charset="-122"/>
              </a:rPr>
              <a:t>算法</a:t>
            </a:r>
            <a:endParaRPr lang="zh-CN" altLang="en-US" sz="4000" dirty="0">
              <a:latin typeface="华文行楷" pitchFamily="2" charset="-122"/>
              <a:ea typeface="华文行楷" pitchFamily="2" charset="-122"/>
            </a:endParaRPr>
          </a:p>
        </p:txBody>
      </p:sp>
      <p:sp>
        <p:nvSpPr>
          <p:cNvPr id="6" name="内容占位符 5"/>
          <p:cNvSpPr>
            <a:spLocks noGrp="1"/>
          </p:cNvSpPr>
          <p:nvPr>
            <p:ph sz="quarter" idx="1"/>
          </p:nvPr>
        </p:nvSpPr>
        <p:spPr>
          <a:xfrm>
            <a:off x="500034" y="1857364"/>
            <a:ext cx="8153400" cy="2786082"/>
          </a:xfrm>
        </p:spPr>
        <p:txBody>
          <a:bodyPr>
            <a:normAutofit/>
          </a:bodyPr>
          <a:lstStyle/>
          <a:p>
            <a:r>
              <a:rPr lang="zh-CN" altLang="en-US" sz="3600" b="1" dirty="0" smtClean="0">
                <a:latin typeface="Times New Roman" pitchFamily="18" charset="0"/>
                <a:ea typeface="仿宋" pitchFamily="49" charset="-122"/>
                <a:cs typeface="Times New Roman" pitchFamily="18" charset="0"/>
              </a:rPr>
              <a:t>最大势算法 </a:t>
            </a:r>
            <a:r>
              <a:rPr lang="en-US" altLang="zh-CN" sz="2800" b="1" dirty="0" smtClean="0">
                <a:latin typeface="Times New Roman" pitchFamily="18" charset="0"/>
                <a:ea typeface="仿宋" pitchFamily="49" charset="-122"/>
                <a:cs typeface="Times New Roman" pitchFamily="18" charset="0"/>
              </a:rPr>
              <a:t>Maximum Cardinality Search</a:t>
            </a:r>
          </a:p>
          <a:p>
            <a:r>
              <a:rPr lang="zh-CN" altLang="en-US" sz="2800" dirty="0" smtClean="0">
                <a:latin typeface="Times New Roman" pitchFamily="18" charset="0"/>
                <a:ea typeface="仿宋" pitchFamily="49" charset="-122"/>
                <a:cs typeface="Times New Roman" pitchFamily="18" charset="0"/>
              </a:rPr>
              <a:t>    </a:t>
            </a:r>
            <a:r>
              <a:rPr lang="zh-CN" altLang="en-US" sz="2800" b="1" dirty="0" smtClean="0">
                <a:latin typeface="Times New Roman" pitchFamily="18" charset="0"/>
                <a:ea typeface="仿宋" pitchFamily="49" charset="-122"/>
                <a:cs typeface="Times New Roman" pitchFamily="18" charset="0"/>
              </a:rPr>
              <a:t>从</a:t>
            </a:r>
            <a:r>
              <a:rPr lang="en-US" altLang="zh-CN" sz="2800" i="1" dirty="0" smtClean="0">
                <a:latin typeface="Times New Roman" pitchFamily="18" charset="0"/>
                <a:ea typeface="仿宋" pitchFamily="49" charset="-122"/>
                <a:cs typeface="Times New Roman" pitchFamily="18" charset="0"/>
              </a:rPr>
              <a:t>n</a:t>
            </a:r>
            <a:r>
              <a:rPr lang="zh-CN" altLang="en-US" sz="2800" b="1" dirty="0" smtClean="0">
                <a:latin typeface="Times New Roman" pitchFamily="18" charset="0"/>
                <a:ea typeface="仿宋" pitchFamily="49" charset="-122"/>
                <a:cs typeface="Times New Roman" pitchFamily="18" charset="0"/>
              </a:rPr>
              <a:t>到</a:t>
            </a:r>
            <a:r>
              <a:rPr lang="en-US" altLang="zh-CN" sz="2800" dirty="0" smtClean="0">
                <a:latin typeface="Times New Roman" pitchFamily="18" charset="0"/>
                <a:ea typeface="仿宋" pitchFamily="49" charset="-122"/>
                <a:cs typeface="Times New Roman" pitchFamily="18" charset="0"/>
              </a:rPr>
              <a:t>1</a:t>
            </a:r>
            <a:r>
              <a:rPr lang="zh-CN" altLang="en-US" sz="2800" b="1" dirty="0" smtClean="0">
                <a:latin typeface="Times New Roman" pitchFamily="18" charset="0"/>
                <a:ea typeface="仿宋" pitchFamily="49" charset="-122"/>
                <a:cs typeface="Times New Roman" pitchFamily="18" charset="0"/>
              </a:rPr>
              <a:t>的顺序依次给点标号</a:t>
            </a:r>
            <a:r>
              <a:rPr lang="en-US" altLang="zh-CN" sz="2800" b="1" dirty="0" smtClean="0">
                <a:latin typeface="Times New Roman" pitchFamily="18" charset="0"/>
                <a:ea typeface="仿宋" pitchFamily="49" charset="-122"/>
                <a:cs typeface="Times New Roman" pitchFamily="18" charset="0"/>
              </a:rPr>
              <a:t>(</a:t>
            </a:r>
            <a:r>
              <a:rPr lang="zh-CN" altLang="en-US" sz="2800" b="1" dirty="0" smtClean="0">
                <a:latin typeface="Times New Roman" pitchFamily="18" charset="0"/>
                <a:ea typeface="仿宋" pitchFamily="49" charset="-122"/>
                <a:cs typeface="Times New Roman" pitchFamily="18" charset="0"/>
              </a:rPr>
              <a:t>标号为</a:t>
            </a:r>
            <a:r>
              <a:rPr lang="en-US" altLang="zh-CN" sz="2800" i="1" dirty="0" err="1" smtClean="0">
                <a:latin typeface="Times New Roman" pitchFamily="18" charset="0"/>
                <a:ea typeface="仿宋" pitchFamily="49" charset="-122"/>
                <a:cs typeface="Times New Roman" pitchFamily="18" charset="0"/>
              </a:rPr>
              <a:t>i</a:t>
            </a:r>
            <a:r>
              <a:rPr lang="zh-CN" altLang="en-US" sz="2800" b="1" dirty="0" smtClean="0">
                <a:latin typeface="Times New Roman" pitchFamily="18" charset="0"/>
                <a:ea typeface="仿宋" pitchFamily="49" charset="-122"/>
                <a:cs typeface="Times New Roman" pitchFamily="18" charset="0"/>
              </a:rPr>
              <a:t>的点出现在完美消除序列的第</a:t>
            </a:r>
            <a:r>
              <a:rPr lang="en-US" altLang="zh-CN" sz="2800" i="1" dirty="0" err="1" smtClean="0">
                <a:latin typeface="Times New Roman" pitchFamily="18" charset="0"/>
                <a:ea typeface="仿宋" pitchFamily="49" charset="-122"/>
                <a:cs typeface="Times New Roman" pitchFamily="18" charset="0"/>
              </a:rPr>
              <a:t>i</a:t>
            </a:r>
            <a:r>
              <a:rPr lang="zh-CN" altLang="en-US" sz="2800" b="1" dirty="0" smtClean="0">
                <a:latin typeface="Times New Roman" pitchFamily="18" charset="0"/>
                <a:ea typeface="仿宋" pitchFamily="49" charset="-122"/>
                <a:cs typeface="Times New Roman" pitchFamily="18" charset="0"/>
              </a:rPr>
              <a:t>个</a:t>
            </a:r>
            <a:r>
              <a:rPr lang="en-US" altLang="zh-CN" sz="2800" b="1" dirty="0" smtClean="0">
                <a:latin typeface="Times New Roman" pitchFamily="18" charset="0"/>
                <a:ea typeface="仿宋" pitchFamily="49" charset="-122"/>
                <a:cs typeface="Times New Roman" pitchFamily="18" charset="0"/>
              </a:rPr>
              <a:t>)</a:t>
            </a:r>
            <a:r>
              <a:rPr lang="zh-CN" altLang="en-US" sz="2800" b="1" dirty="0" smtClean="0">
                <a:latin typeface="Times New Roman" pitchFamily="18" charset="0"/>
                <a:ea typeface="仿宋" pitchFamily="49" charset="-122"/>
                <a:cs typeface="Times New Roman" pitchFamily="18" charset="0"/>
              </a:rPr>
              <a:t>。</a:t>
            </a:r>
            <a:endParaRPr lang="en-US" altLang="zh-CN" sz="2800" b="1" dirty="0" smtClean="0">
              <a:latin typeface="Times New Roman" pitchFamily="18" charset="0"/>
              <a:ea typeface="仿宋" pitchFamily="49" charset="-122"/>
              <a:cs typeface="Times New Roman" pitchFamily="18" charset="0"/>
            </a:endParaRPr>
          </a:p>
          <a:p>
            <a:r>
              <a:rPr lang="en-US" altLang="zh-CN" sz="2800" b="1" dirty="0" smtClean="0">
                <a:latin typeface="Times New Roman" pitchFamily="18" charset="0"/>
                <a:ea typeface="仿宋" pitchFamily="49" charset="-122"/>
                <a:cs typeface="Times New Roman" pitchFamily="18" charset="0"/>
              </a:rPr>
              <a:t>    </a:t>
            </a:r>
            <a:r>
              <a:rPr lang="zh-CN" altLang="en-US" sz="2800" b="1" dirty="0" smtClean="0">
                <a:latin typeface="Times New Roman" pitchFamily="18" charset="0"/>
                <a:ea typeface="仿宋" pitchFamily="49" charset="-122"/>
                <a:cs typeface="Times New Roman" pitchFamily="18" charset="0"/>
              </a:rPr>
              <a:t>设</a:t>
            </a:r>
            <a:r>
              <a:rPr lang="en-US" altLang="zh-CN" sz="2800" i="1" dirty="0" smtClean="0">
                <a:latin typeface="Times New Roman" pitchFamily="18" charset="0"/>
                <a:ea typeface="仿宋" pitchFamily="49" charset="-122"/>
                <a:cs typeface="Times New Roman" pitchFamily="18" charset="0"/>
              </a:rPr>
              <a:t>label</a:t>
            </a:r>
            <a:r>
              <a:rPr lang="en-US" altLang="zh-CN" sz="2800" dirty="0" smtClean="0">
                <a:latin typeface="Times New Roman" pitchFamily="18" charset="0"/>
                <a:ea typeface="仿宋" pitchFamily="49" charset="-122"/>
                <a:cs typeface="Times New Roman" pitchFamily="18" charset="0"/>
              </a:rPr>
              <a:t>[</a:t>
            </a:r>
            <a:r>
              <a:rPr lang="en-US" altLang="zh-CN" sz="2800" i="1" dirty="0" err="1" smtClean="0">
                <a:latin typeface="Times New Roman" pitchFamily="18" charset="0"/>
                <a:ea typeface="仿宋" pitchFamily="49" charset="-122"/>
                <a:cs typeface="Times New Roman" pitchFamily="18" charset="0"/>
              </a:rPr>
              <a:t>i</a:t>
            </a:r>
            <a:r>
              <a:rPr lang="en-US" altLang="zh-CN" sz="2800" dirty="0" smtClean="0">
                <a:latin typeface="Times New Roman" pitchFamily="18" charset="0"/>
                <a:ea typeface="仿宋" pitchFamily="49" charset="-122"/>
                <a:cs typeface="Times New Roman" pitchFamily="18" charset="0"/>
              </a:rPr>
              <a:t>]</a:t>
            </a:r>
            <a:r>
              <a:rPr lang="zh-CN" altLang="en-US" sz="2800" b="1" dirty="0" smtClean="0">
                <a:latin typeface="Times New Roman" pitchFamily="18" charset="0"/>
                <a:ea typeface="仿宋" pitchFamily="49" charset="-122"/>
                <a:cs typeface="Times New Roman" pitchFamily="18" charset="0"/>
              </a:rPr>
              <a:t>表示第</a:t>
            </a:r>
            <a:r>
              <a:rPr lang="en-US" altLang="zh-CN" sz="2800" i="1" dirty="0" err="1" smtClean="0">
                <a:latin typeface="Times New Roman" pitchFamily="18" charset="0"/>
                <a:ea typeface="仿宋" pitchFamily="49" charset="-122"/>
                <a:cs typeface="Times New Roman" pitchFamily="18" charset="0"/>
              </a:rPr>
              <a:t>i</a:t>
            </a:r>
            <a:r>
              <a:rPr lang="zh-CN" altLang="en-US" sz="2800" b="1" dirty="0" smtClean="0">
                <a:latin typeface="Times New Roman" pitchFamily="18" charset="0"/>
                <a:ea typeface="仿宋" pitchFamily="49" charset="-122"/>
                <a:cs typeface="Times New Roman" pitchFamily="18" charset="0"/>
              </a:rPr>
              <a:t>个点与多少个已标号的点相   邻，每次选择</a:t>
            </a:r>
            <a:r>
              <a:rPr lang="en-US" altLang="zh-CN" sz="2800" i="1" dirty="0" smtClean="0">
                <a:latin typeface="Times New Roman" pitchFamily="18" charset="0"/>
                <a:ea typeface="仿宋" pitchFamily="49" charset="-122"/>
                <a:cs typeface="Times New Roman" pitchFamily="18" charset="0"/>
              </a:rPr>
              <a:t>label</a:t>
            </a:r>
            <a:r>
              <a:rPr lang="en-US" altLang="zh-CN" sz="2800" dirty="0" smtClean="0">
                <a:latin typeface="Times New Roman" pitchFamily="18" charset="0"/>
                <a:ea typeface="仿宋" pitchFamily="49" charset="-122"/>
                <a:cs typeface="Times New Roman" pitchFamily="18" charset="0"/>
              </a:rPr>
              <a:t>[</a:t>
            </a:r>
            <a:r>
              <a:rPr lang="en-US" altLang="zh-CN" sz="2800" i="1" dirty="0" err="1" smtClean="0">
                <a:latin typeface="Times New Roman" pitchFamily="18" charset="0"/>
                <a:ea typeface="仿宋" pitchFamily="49" charset="-122"/>
                <a:cs typeface="Times New Roman" pitchFamily="18" charset="0"/>
              </a:rPr>
              <a:t>i</a:t>
            </a:r>
            <a:r>
              <a:rPr lang="en-US" altLang="zh-CN" sz="2800" dirty="0" smtClean="0">
                <a:latin typeface="Times New Roman" pitchFamily="18" charset="0"/>
                <a:ea typeface="仿宋" pitchFamily="49" charset="-122"/>
                <a:cs typeface="Times New Roman" pitchFamily="18" charset="0"/>
              </a:rPr>
              <a:t>]</a:t>
            </a:r>
            <a:r>
              <a:rPr lang="zh-CN" altLang="en-US" sz="2800" b="1" dirty="0" smtClean="0">
                <a:latin typeface="Times New Roman" pitchFamily="18" charset="0"/>
                <a:ea typeface="仿宋" pitchFamily="49" charset="-122"/>
                <a:cs typeface="Times New Roman" pitchFamily="18" charset="0"/>
              </a:rPr>
              <a:t>最大的未标号的点进行标号。</a:t>
            </a:r>
            <a:endParaRPr lang="en-US" altLang="zh-CN" baseline="-25000" dirty="0" smtClean="0">
              <a:latin typeface="Times New Roman" pitchFamily="18" charset="0"/>
              <a:ea typeface="仿宋" pitchFamily="49" charset="-122"/>
              <a:cs typeface="Times New Roman" pitchFamily="18" charset="0"/>
            </a:endParaRPr>
          </a:p>
          <a:p>
            <a:endParaRPr lang="en-US" altLang="zh-CN" i="1" dirty="0" smtClean="0">
              <a:latin typeface="Times New Roman" pitchFamily="18" charset="0"/>
              <a:cs typeface="Times New Roman" pitchFamily="18" charset="0"/>
            </a:endParaRPr>
          </a:p>
          <a:p>
            <a:pPr>
              <a:buNone/>
            </a:pPr>
            <a:endParaRPr lang="zh-CN" altLang="en-US" i="1" dirty="0">
              <a:latin typeface="Times New Roman" pitchFamily="18" charset="0"/>
              <a:cs typeface="Times New Roman" pitchFamily="18" charset="0"/>
            </a:endParaRPr>
          </a:p>
        </p:txBody>
      </p:sp>
      <p:sp>
        <p:nvSpPr>
          <p:cNvPr id="5" name="Oval 8"/>
          <p:cNvSpPr>
            <a:spLocks noChangeArrowheads="1"/>
          </p:cNvSpPr>
          <p:nvPr/>
        </p:nvSpPr>
        <p:spPr bwMode="auto">
          <a:xfrm>
            <a:off x="2786050" y="4786322"/>
            <a:ext cx="252000" cy="252000"/>
          </a:xfrm>
          <a:prstGeom prst="ellipse">
            <a:avLst/>
          </a:prstGeom>
          <a:solidFill>
            <a:srgbClr val="0070C0"/>
          </a:solidFill>
          <a:ln w="25400" algn="ctr">
            <a:solidFill>
              <a:schemeClr val="accent1"/>
            </a:solidFill>
            <a:round/>
            <a:headEnd/>
            <a:tailEnd/>
          </a:ln>
          <a:effectLst/>
        </p:spPr>
        <p:txBody>
          <a:bodyPr wrap="none" anchor="ctr">
            <a:spAutoFit/>
          </a:bodyPr>
          <a:lstStyle/>
          <a:p>
            <a:endParaRPr lang="zh-CN" altLang="en-US"/>
          </a:p>
        </p:txBody>
      </p:sp>
      <p:sp>
        <p:nvSpPr>
          <p:cNvPr id="7" name="Oval 8"/>
          <p:cNvSpPr>
            <a:spLocks noChangeArrowheads="1"/>
          </p:cNvSpPr>
          <p:nvPr/>
        </p:nvSpPr>
        <p:spPr bwMode="auto">
          <a:xfrm>
            <a:off x="3534182" y="4786322"/>
            <a:ext cx="252000" cy="252000"/>
          </a:xfrm>
          <a:prstGeom prst="ellipse">
            <a:avLst/>
          </a:prstGeom>
          <a:solidFill>
            <a:srgbClr val="FF5050"/>
          </a:solidFill>
          <a:ln w="25400" algn="ctr">
            <a:solidFill>
              <a:schemeClr val="accent1"/>
            </a:solidFill>
            <a:round/>
            <a:headEnd/>
            <a:tailEnd/>
          </a:ln>
          <a:effectLst/>
        </p:spPr>
        <p:txBody>
          <a:bodyPr wrap="none" anchor="ctr">
            <a:spAutoFit/>
          </a:bodyPr>
          <a:lstStyle/>
          <a:p>
            <a:endParaRPr lang="zh-CN" altLang="en-US"/>
          </a:p>
        </p:txBody>
      </p:sp>
      <p:sp>
        <p:nvSpPr>
          <p:cNvPr id="8" name="Oval 8"/>
          <p:cNvSpPr>
            <a:spLocks noChangeArrowheads="1"/>
          </p:cNvSpPr>
          <p:nvPr/>
        </p:nvSpPr>
        <p:spPr bwMode="auto">
          <a:xfrm>
            <a:off x="4320000" y="4786322"/>
            <a:ext cx="252000" cy="252000"/>
          </a:xfrm>
          <a:prstGeom prst="ellipse">
            <a:avLst/>
          </a:prstGeom>
          <a:solidFill>
            <a:srgbClr val="FF5050"/>
          </a:solidFill>
          <a:ln w="25400" algn="ctr">
            <a:solidFill>
              <a:schemeClr val="accent1"/>
            </a:solidFill>
            <a:round/>
            <a:headEnd/>
            <a:tailEnd/>
          </a:ln>
          <a:effectLst/>
        </p:spPr>
        <p:txBody>
          <a:bodyPr wrap="none" anchor="ctr">
            <a:spAutoFit/>
          </a:bodyPr>
          <a:lstStyle/>
          <a:p>
            <a:endParaRPr lang="zh-CN" altLang="en-US"/>
          </a:p>
        </p:txBody>
      </p:sp>
      <p:sp>
        <p:nvSpPr>
          <p:cNvPr id="9" name="Oval 8"/>
          <p:cNvSpPr>
            <a:spLocks noChangeArrowheads="1"/>
          </p:cNvSpPr>
          <p:nvPr/>
        </p:nvSpPr>
        <p:spPr bwMode="auto">
          <a:xfrm>
            <a:off x="5105818" y="4786322"/>
            <a:ext cx="252000" cy="252000"/>
          </a:xfrm>
          <a:prstGeom prst="ellipse">
            <a:avLst/>
          </a:prstGeom>
          <a:solidFill>
            <a:srgbClr val="FF5050"/>
          </a:solidFill>
          <a:ln w="25400" algn="ctr">
            <a:solidFill>
              <a:schemeClr val="accent1"/>
            </a:solidFill>
            <a:round/>
            <a:headEnd/>
            <a:tailEnd/>
          </a:ln>
          <a:effectLst/>
        </p:spPr>
        <p:txBody>
          <a:bodyPr wrap="none" anchor="ctr">
            <a:spAutoFit/>
          </a:bodyPr>
          <a:lstStyle/>
          <a:p>
            <a:endParaRPr lang="zh-CN" altLang="en-US"/>
          </a:p>
        </p:txBody>
      </p:sp>
      <p:sp>
        <p:nvSpPr>
          <p:cNvPr id="10" name="Oval 8"/>
          <p:cNvSpPr>
            <a:spLocks noChangeArrowheads="1"/>
          </p:cNvSpPr>
          <p:nvPr/>
        </p:nvSpPr>
        <p:spPr bwMode="auto">
          <a:xfrm>
            <a:off x="3176992" y="5643578"/>
            <a:ext cx="252000" cy="252000"/>
          </a:xfrm>
          <a:prstGeom prst="ellipse">
            <a:avLst/>
          </a:prstGeom>
          <a:solidFill>
            <a:srgbClr val="FF5050"/>
          </a:solidFill>
          <a:ln w="25400" algn="ctr">
            <a:solidFill>
              <a:schemeClr val="accent1"/>
            </a:solidFill>
            <a:round/>
            <a:headEnd/>
            <a:tailEnd/>
          </a:ln>
          <a:effectLst/>
        </p:spPr>
        <p:txBody>
          <a:bodyPr wrap="none" anchor="ctr">
            <a:spAutoFit/>
          </a:bodyPr>
          <a:lstStyle/>
          <a:p>
            <a:endParaRPr lang="zh-CN" altLang="en-US"/>
          </a:p>
        </p:txBody>
      </p:sp>
      <p:sp>
        <p:nvSpPr>
          <p:cNvPr id="11" name="Oval 8"/>
          <p:cNvSpPr>
            <a:spLocks noChangeArrowheads="1"/>
          </p:cNvSpPr>
          <p:nvPr/>
        </p:nvSpPr>
        <p:spPr bwMode="auto">
          <a:xfrm>
            <a:off x="3962810" y="5643578"/>
            <a:ext cx="252000" cy="252000"/>
          </a:xfrm>
          <a:prstGeom prst="ellipse">
            <a:avLst/>
          </a:prstGeom>
          <a:solidFill>
            <a:srgbClr val="FF5050"/>
          </a:solidFill>
          <a:ln w="25400" algn="ctr">
            <a:solidFill>
              <a:schemeClr val="accent1"/>
            </a:solidFill>
            <a:round/>
            <a:headEnd/>
            <a:tailEnd/>
          </a:ln>
          <a:effectLst/>
        </p:spPr>
        <p:txBody>
          <a:bodyPr wrap="none" anchor="ctr">
            <a:spAutoFit/>
          </a:bodyPr>
          <a:lstStyle/>
          <a:p>
            <a:endParaRPr lang="zh-CN" altLang="en-US"/>
          </a:p>
        </p:txBody>
      </p:sp>
      <p:sp>
        <p:nvSpPr>
          <p:cNvPr id="12" name="Oval 8"/>
          <p:cNvSpPr>
            <a:spLocks noChangeArrowheads="1"/>
          </p:cNvSpPr>
          <p:nvPr/>
        </p:nvSpPr>
        <p:spPr bwMode="auto">
          <a:xfrm>
            <a:off x="4748628" y="5643578"/>
            <a:ext cx="252000" cy="252000"/>
          </a:xfrm>
          <a:prstGeom prst="ellipse">
            <a:avLst/>
          </a:prstGeom>
          <a:solidFill>
            <a:srgbClr val="FF5050"/>
          </a:solidFill>
          <a:ln w="25400" algn="ctr">
            <a:solidFill>
              <a:schemeClr val="accent1"/>
            </a:solidFill>
            <a:round/>
            <a:headEnd/>
            <a:tailEnd/>
          </a:ln>
          <a:effectLst/>
        </p:spPr>
        <p:txBody>
          <a:bodyPr wrap="none" anchor="ctr">
            <a:spAutoFit/>
          </a:bodyPr>
          <a:lstStyle/>
          <a:p>
            <a:endParaRPr lang="zh-CN" altLang="en-US"/>
          </a:p>
        </p:txBody>
      </p:sp>
      <p:cxnSp>
        <p:nvCxnSpPr>
          <p:cNvPr id="30" name="AutoShape 17"/>
          <p:cNvCxnSpPr>
            <a:cxnSpLocks noChangeShapeType="1"/>
          </p:cNvCxnSpPr>
          <p:nvPr/>
        </p:nvCxnSpPr>
        <p:spPr bwMode="auto">
          <a:xfrm rot="16200000" flipH="1">
            <a:off x="4329628" y="5198075"/>
            <a:ext cx="679847" cy="284971"/>
          </a:xfrm>
          <a:prstGeom prst="straightConnector1">
            <a:avLst/>
          </a:prstGeom>
          <a:noFill/>
          <a:ln w="57150">
            <a:solidFill>
              <a:schemeClr val="accent1"/>
            </a:solidFill>
            <a:round/>
            <a:headEnd/>
            <a:tailEnd/>
          </a:ln>
          <a:effectLst/>
        </p:spPr>
      </p:cxnSp>
      <p:sp>
        <p:nvSpPr>
          <p:cNvPr id="23" name="TextBox 22"/>
          <p:cNvSpPr txBox="1"/>
          <p:nvPr/>
        </p:nvSpPr>
        <p:spPr>
          <a:xfrm>
            <a:off x="1500166" y="5000636"/>
            <a:ext cx="1214446" cy="584775"/>
          </a:xfrm>
          <a:prstGeom prst="rect">
            <a:avLst/>
          </a:prstGeom>
          <a:noFill/>
        </p:spPr>
        <p:txBody>
          <a:bodyPr wrap="square" rtlCol="0">
            <a:spAutoFit/>
          </a:bodyPr>
          <a:lstStyle/>
          <a:p>
            <a:r>
              <a:rPr lang="en-US" altLang="zh-CN" sz="3200" i="1" dirty="0" smtClean="0">
                <a:latin typeface="Times New Roman" pitchFamily="18" charset="0"/>
                <a:cs typeface="Times New Roman" pitchFamily="18" charset="0"/>
              </a:rPr>
              <a:t>i</a:t>
            </a:r>
            <a:r>
              <a:rPr lang="en-US" altLang="zh-CN" sz="3200" dirty="0" smtClean="0">
                <a:latin typeface="Times New Roman" pitchFamily="18" charset="0"/>
                <a:cs typeface="Times New Roman" pitchFamily="18" charset="0"/>
              </a:rPr>
              <a:t> = 2</a:t>
            </a:r>
            <a:endParaRPr lang="zh-CN" altLang="en-US" sz="3200" dirty="0">
              <a:latin typeface="Times New Roman" pitchFamily="18" charset="0"/>
              <a:cs typeface="Times New Roman" pitchFamily="18" charset="0"/>
            </a:endParaRPr>
          </a:p>
        </p:txBody>
      </p:sp>
      <p:sp>
        <p:nvSpPr>
          <p:cNvPr id="27" name="TextBox 26"/>
          <p:cNvSpPr txBox="1"/>
          <p:nvPr/>
        </p:nvSpPr>
        <p:spPr>
          <a:xfrm>
            <a:off x="2616670" y="4418776"/>
            <a:ext cx="3526966" cy="461665"/>
          </a:xfrm>
          <a:prstGeom prst="rect">
            <a:avLst/>
          </a:prstGeom>
          <a:noFill/>
        </p:spPr>
        <p:txBody>
          <a:bodyPr wrap="square" rtlCol="0">
            <a:spAutoFit/>
          </a:bodyPr>
          <a:lstStyle/>
          <a:p>
            <a:r>
              <a:rPr lang="en-US" altLang="zh-CN" sz="2400" dirty="0" smtClean="0">
                <a:latin typeface="Times New Roman" pitchFamily="18" charset="0"/>
                <a:cs typeface="Times New Roman" pitchFamily="18" charset="0"/>
              </a:rPr>
              <a:t>  2        2        2         0</a:t>
            </a:r>
            <a:endParaRPr lang="zh-CN" altLang="en-US" sz="2400" dirty="0">
              <a:latin typeface="Times New Roman" pitchFamily="18" charset="0"/>
              <a:cs typeface="Times New Roman" pitchFamily="18" charset="0"/>
            </a:endParaRPr>
          </a:p>
        </p:txBody>
      </p:sp>
      <p:sp>
        <p:nvSpPr>
          <p:cNvPr id="28" name="TextBox 27"/>
          <p:cNvSpPr txBox="1"/>
          <p:nvPr/>
        </p:nvSpPr>
        <p:spPr>
          <a:xfrm>
            <a:off x="3013616" y="5819677"/>
            <a:ext cx="2272764" cy="461665"/>
          </a:xfrm>
          <a:prstGeom prst="rect">
            <a:avLst/>
          </a:prstGeom>
          <a:noFill/>
        </p:spPr>
        <p:txBody>
          <a:bodyPr wrap="square" rtlCol="0">
            <a:spAutoFit/>
          </a:bodyPr>
          <a:lstStyle/>
          <a:p>
            <a:r>
              <a:rPr lang="en-US" altLang="zh-CN" sz="2400" dirty="0" smtClean="0">
                <a:latin typeface="Times New Roman" pitchFamily="18" charset="0"/>
                <a:cs typeface="Times New Roman" pitchFamily="18" charset="0"/>
              </a:rPr>
              <a:t>  2        2        1  </a:t>
            </a:r>
            <a:endParaRPr lang="zh-CN" altLang="en-US" sz="2400" dirty="0">
              <a:latin typeface="Times New Roman" pitchFamily="18" charset="0"/>
              <a:cs typeface="Times New Roman" pitchFamily="18" charset="0"/>
            </a:endParaRPr>
          </a:p>
        </p:txBody>
      </p: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9" name="AutoShape 17"/>
          <p:cNvCxnSpPr>
            <a:cxnSpLocks noChangeShapeType="1"/>
          </p:cNvCxnSpPr>
          <p:nvPr/>
        </p:nvCxnSpPr>
        <p:spPr bwMode="auto">
          <a:xfrm rot="16200000" flipH="1">
            <a:off x="3557062" y="5198075"/>
            <a:ext cx="679847" cy="284971"/>
          </a:xfrm>
          <a:prstGeom prst="straightConnector1">
            <a:avLst/>
          </a:prstGeom>
          <a:noFill/>
          <a:ln w="57150">
            <a:solidFill>
              <a:schemeClr val="accent1"/>
            </a:solidFill>
            <a:round/>
            <a:headEnd/>
            <a:tailEnd/>
          </a:ln>
          <a:effectLst/>
        </p:spPr>
      </p:cxnSp>
      <p:cxnSp>
        <p:nvCxnSpPr>
          <p:cNvPr id="34" name="AutoShape 17"/>
          <p:cNvCxnSpPr>
            <a:cxnSpLocks noChangeShapeType="1"/>
          </p:cNvCxnSpPr>
          <p:nvPr/>
        </p:nvCxnSpPr>
        <p:spPr bwMode="auto">
          <a:xfrm rot="5400000">
            <a:off x="4715911" y="5190976"/>
            <a:ext cx="689370" cy="308691"/>
          </a:xfrm>
          <a:prstGeom prst="straightConnector1">
            <a:avLst/>
          </a:prstGeom>
          <a:noFill/>
          <a:ln w="57150">
            <a:solidFill>
              <a:schemeClr val="accent1"/>
            </a:solidFill>
            <a:round/>
            <a:headEnd/>
            <a:tailEnd/>
          </a:ln>
          <a:effectLst/>
        </p:spPr>
      </p:cxnSp>
      <p:cxnSp>
        <p:nvCxnSpPr>
          <p:cNvPr id="33" name="AutoShape 17"/>
          <p:cNvCxnSpPr>
            <a:cxnSpLocks noChangeShapeType="1"/>
          </p:cNvCxnSpPr>
          <p:nvPr/>
        </p:nvCxnSpPr>
        <p:spPr bwMode="auto">
          <a:xfrm rot="5400000">
            <a:off x="3930093" y="5177724"/>
            <a:ext cx="689370" cy="308691"/>
          </a:xfrm>
          <a:prstGeom prst="straightConnector1">
            <a:avLst/>
          </a:prstGeom>
          <a:noFill/>
          <a:ln w="57150">
            <a:solidFill>
              <a:schemeClr val="accent1"/>
            </a:solidFill>
            <a:round/>
            <a:headEnd/>
            <a:tailEnd/>
          </a:ln>
          <a:effectLst/>
        </p:spPr>
      </p:cxnSp>
      <p:cxnSp>
        <p:nvCxnSpPr>
          <p:cNvPr id="31" name="AutoShape 17"/>
          <p:cNvCxnSpPr>
            <a:cxnSpLocks noChangeShapeType="1"/>
          </p:cNvCxnSpPr>
          <p:nvPr/>
        </p:nvCxnSpPr>
        <p:spPr bwMode="auto">
          <a:xfrm rot="5400000">
            <a:off x="3167214" y="5172546"/>
            <a:ext cx="689370" cy="308691"/>
          </a:xfrm>
          <a:prstGeom prst="straightConnector1">
            <a:avLst/>
          </a:prstGeom>
          <a:noFill/>
          <a:ln w="57150">
            <a:solidFill>
              <a:schemeClr val="accent1"/>
            </a:solidFill>
            <a:round/>
            <a:headEnd/>
            <a:tailEnd/>
          </a:ln>
          <a:effectLst/>
        </p:spPr>
      </p:cxnSp>
      <p:cxnSp>
        <p:nvCxnSpPr>
          <p:cNvPr id="26" name="AutoShape 17"/>
          <p:cNvCxnSpPr>
            <a:cxnSpLocks noChangeShapeType="1"/>
          </p:cNvCxnSpPr>
          <p:nvPr/>
        </p:nvCxnSpPr>
        <p:spPr bwMode="auto">
          <a:xfrm rot="16200000" flipH="1">
            <a:off x="2771244" y="5198073"/>
            <a:ext cx="679847" cy="284971"/>
          </a:xfrm>
          <a:prstGeom prst="straightConnector1">
            <a:avLst/>
          </a:prstGeom>
          <a:noFill/>
          <a:ln w="57150">
            <a:solidFill>
              <a:schemeClr val="accent1"/>
            </a:solidFill>
            <a:round/>
            <a:headEnd/>
            <a:tailEnd/>
          </a:ln>
          <a:effectLst/>
        </p:spPr>
      </p:cxnSp>
      <p:cxnSp>
        <p:nvCxnSpPr>
          <p:cNvPr id="25" name="AutoShape 17"/>
          <p:cNvCxnSpPr>
            <a:cxnSpLocks noChangeShapeType="1"/>
          </p:cNvCxnSpPr>
          <p:nvPr/>
        </p:nvCxnSpPr>
        <p:spPr bwMode="auto">
          <a:xfrm flipV="1">
            <a:off x="4193529" y="5781275"/>
            <a:ext cx="611215" cy="1"/>
          </a:xfrm>
          <a:prstGeom prst="straightConnector1">
            <a:avLst/>
          </a:prstGeom>
          <a:noFill/>
          <a:ln w="57150">
            <a:solidFill>
              <a:schemeClr val="accent1"/>
            </a:solidFill>
            <a:round/>
            <a:headEnd/>
            <a:tailEnd/>
          </a:ln>
          <a:effectLst/>
        </p:spPr>
      </p:cxnSp>
      <p:cxnSp>
        <p:nvCxnSpPr>
          <p:cNvPr id="24" name="AutoShape 17"/>
          <p:cNvCxnSpPr>
            <a:cxnSpLocks noChangeShapeType="1"/>
          </p:cNvCxnSpPr>
          <p:nvPr/>
        </p:nvCxnSpPr>
        <p:spPr bwMode="auto">
          <a:xfrm flipV="1">
            <a:off x="3389281" y="5786453"/>
            <a:ext cx="611215" cy="1"/>
          </a:xfrm>
          <a:prstGeom prst="straightConnector1">
            <a:avLst/>
          </a:prstGeom>
          <a:noFill/>
          <a:ln w="57150">
            <a:solidFill>
              <a:schemeClr val="accent1"/>
            </a:solidFill>
            <a:round/>
            <a:headEnd/>
            <a:tailEnd/>
          </a:ln>
          <a:effectLst/>
        </p:spPr>
      </p:cxnSp>
      <p:cxnSp>
        <p:nvCxnSpPr>
          <p:cNvPr id="22" name="AutoShape 17"/>
          <p:cNvCxnSpPr>
            <a:cxnSpLocks noChangeShapeType="1"/>
          </p:cNvCxnSpPr>
          <p:nvPr/>
        </p:nvCxnSpPr>
        <p:spPr bwMode="auto">
          <a:xfrm flipV="1">
            <a:off x="4577223" y="4915946"/>
            <a:ext cx="611215" cy="1"/>
          </a:xfrm>
          <a:prstGeom prst="straightConnector1">
            <a:avLst/>
          </a:prstGeom>
          <a:noFill/>
          <a:ln w="57150">
            <a:solidFill>
              <a:schemeClr val="accent1"/>
            </a:solidFill>
            <a:round/>
            <a:headEnd/>
            <a:tailEnd/>
          </a:ln>
          <a:effectLst/>
        </p:spPr>
      </p:cxnSp>
      <p:cxnSp>
        <p:nvCxnSpPr>
          <p:cNvPr id="21" name="AutoShape 17"/>
          <p:cNvCxnSpPr>
            <a:cxnSpLocks noChangeShapeType="1"/>
          </p:cNvCxnSpPr>
          <p:nvPr/>
        </p:nvCxnSpPr>
        <p:spPr bwMode="auto">
          <a:xfrm flipV="1">
            <a:off x="3759723" y="4915945"/>
            <a:ext cx="611215" cy="1"/>
          </a:xfrm>
          <a:prstGeom prst="straightConnector1">
            <a:avLst/>
          </a:prstGeom>
          <a:noFill/>
          <a:ln w="57150">
            <a:solidFill>
              <a:schemeClr val="accent1"/>
            </a:solidFill>
            <a:round/>
            <a:headEnd/>
            <a:tailEnd/>
          </a:ln>
          <a:effectLst/>
        </p:spPr>
      </p:cxnSp>
      <p:cxnSp>
        <p:nvCxnSpPr>
          <p:cNvPr id="13" name="AutoShape 17"/>
          <p:cNvCxnSpPr>
            <a:cxnSpLocks noChangeShapeType="1"/>
          </p:cNvCxnSpPr>
          <p:nvPr/>
        </p:nvCxnSpPr>
        <p:spPr bwMode="auto">
          <a:xfrm flipV="1">
            <a:off x="2995186" y="4910768"/>
            <a:ext cx="611215" cy="1"/>
          </a:xfrm>
          <a:prstGeom prst="straightConnector1">
            <a:avLst/>
          </a:prstGeom>
          <a:noFill/>
          <a:ln w="57150">
            <a:solidFill>
              <a:schemeClr val="accent1"/>
            </a:solidFill>
            <a:round/>
            <a:headEnd/>
            <a:tailEnd/>
          </a:ln>
          <a:effectLst/>
        </p:spPr>
      </p:cxnSp>
      <p:sp>
        <p:nvSpPr>
          <p:cNvPr id="2" name="标题 1"/>
          <p:cNvSpPr>
            <a:spLocks noGrp="1"/>
          </p:cNvSpPr>
          <p:nvPr>
            <p:ph type="title"/>
          </p:nvPr>
        </p:nvSpPr>
        <p:spPr/>
        <p:txBody>
          <a:bodyPr>
            <a:normAutofit/>
          </a:bodyPr>
          <a:lstStyle/>
          <a:p>
            <a:r>
              <a:rPr lang="en-US" altLang="zh-CN" sz="4000" dirty="0" smtClean="0">
                <a:latin typeface="Constantia" pitchFamily="18" charset="0"/>
                <a:ea typeface="华文行楷" pitchFamily="2" charset="-122"/>
                <a:cs typeface="Times New Roman" pitchFamily="18" charset="0"/>
              </a:rPr>
              <a:t>MCS</a:t>
            </a:r>
            <a:r>
              <a:rPr lang="zh-CN" altLang="en-US" sz="4000" dirty="0" smtClean="0">
                <a:latin typeface="华文行楷" pitchFamily="2" charset="-122"/>
                <a:ea typeface="华文行楷" pitchFamily="2" charset="-122"/>
              </a:rPr>
              <a:t>算法</a:t>
            </a:r>
            <a:endParaRPr lang="zh-CN" altLang="en-US" sz="4000" dirty="0">
              <a:latin typeface="华文行楷" pitchFamily="2" charset="-122"/>
              <a:ea typeface="华文行楷" pitchFamily="2" charset="-122"/>
            </a:endParaRPr>
          </a:p>
        </p:txBody>
      </p:sp>
      <p:sp>
        <p:nvSpPr>
          <p:cNvPr id="6" name="内容占位符 5"/>
          <p:cNvSpPr>
            <a:spLocks noGrp="1"/>
          </p:cNvSpPr>
          <p:nvPr>
            <p:ph sz="quarter" idx="1"/>
          </p:nvPr>
        </p:nvSpPr>
        <p:spPr>
          <a:xfrm>
            <a:off x="500034" y="1857364"/>
            <a:ext cx="8153400" cy="2786082"/>
          </a:xfrm>
        </p:spPr>
        <p:txBody>
          <a:bodyPr>
            <a:normAutofit/>
          </a:bodyPr>
          <a:lstStyle/>
          <a:p>
            <a:r>
              <a:rPr lang="zh-CN" altLang="en-US" sz="3600" b="1" dirty="0" smtClean="0">
                <a:latin typeface="Times New Roman" pitchFamily="18" charset="0"/>
                <a:ea typeface="仿宋" pitchFamily="49" charset="-122"/>
                <a:cs typeface="Times New Roman" pitchFamily="18" charset="0"/>
              </a:rPr>
              <a:t>最大势算法 </a:t>
            </a:r>
            <a:r>
              <a:rPr lang="en-US" altLang="zh-CN" sz="2800" b="1" dirty="0" smtClean="0">
                <a:latin typeface="Times New Roman" pitchFamily="18" charset="0"/>
                <a:ea typeface="仿宋" pitchFamily="49" charset="-122"/>
                <a:cs typeface="Times New Roman" pitchFamily="18" charset="0"/>
              </a:rPr>
              <a:t>Maximum Cardinality Search</a:t>
            </a:r>
          </a:p>
          <a:p>
            <a:r>
              <a:rPr lang="zh-CN" altLang="en-US" sz="2800" dirty="0" smtClean="0">
                <a:latin typeface="Times New Roman" pitchFamily="18" charset="0"/>
                <a:ea typeface="仿宋" pitchFamily="49" charset="-122"/>
                <a:cs typeface="Times New Roman" pitchFamily="18" charset="0"/>
              </a:rPr>
              <a:t>    </a:t>
            </a:r>
            <a:r>
              <a:rPr lang="zh-CN" altLang="en-US" sz="2800" b="1" dirty="0" smtClean="0">
                <a:latin typeface="Times New Roman" pitchFamily="18" charset="0"/>
                <a:ea typeface="仿宋" pitchFamily="49" charset="-122"/>
                <a:cs typeface="Times New Roman" pitchFamily="18" charset="0"/>
              </a:rPr>
              <a:t>从</a:t>
            </a:r>
            <a:r>
              <a:rPr lang="en-US" altLang="zh-CN" sz="2800" i="1" dirty="0" smtClean="0">
                <a:latin typeface="Times New Roman" pitchFamily="18" charset="0"/>
                <a:ea typeface="仿宋" pitchFamily="49" charset="-122"/>
                <a:cs typeface="Times New Roman" pitchFamily="18" charset="0"/>
              </a:rPr>
              <a:t>n</a:t>
            </a:r>
            <a:r>
              <a:rPr lang="zh-CN" altLang="en-US" sz="2800" b="1" dirty="0" smtClean="0">
                <a:latin typeface="Times New Roman" pitchFamily="18" charset="0"/>
                <a:ea typeface="仿宋" pitchFamily="49" charset="-122"/>
                <a:cs typeface="Times New Roman" pitchFamily="18" charset="0"/>
              </a:rPr>
              <a:t>到</a:t>
            </a:r>
            <a:r>
              <a:rPr lang="en-US" altLang="zh-CN" sz="2800" dirty="0" smtClean="0">
                <a:latin typeface="Times New Roman" pitchFamily="18" charset="0"/>
                <a:ea typeface="仿宋" pitchFamily="49" charset="-122"/>
                <a:cs typeface="Times New Roman" pitchFamily="18" charset="0"/>
              </a:rPr>
              <a:t>1</a:t>
            </a:r>
            <a:r>
              <a:rPr lang="zh-CN" altLang="en-US" sz="2800" b="1" dirty="0" smtClean="0">
                <a:latin typeface="Times New Roman" pitchFamily="18" charset="0"/>
                <a:ea typeface="仿宋" pitchFamily="49" charset="-122"/>
                <a:cs typeface="Times New Roman" pitchFamily="18" charset="0"/>
              </a:rPr>
              <a:t>的顺序依次给点标号</a:t>
            </a:r>
            <a:r>
              <a:rPr lang="en-US" altLang="zh-CN" sz="2800" b="1" dirty="0" smtClean="0">
                <a:latin typeface="Times New Roman" pitchFamily="18" charset="0"/>
                <a:ea typeface="仿宋" pitchFamily="49" charset="-122"/>
                <a:cs typeface="Times New Roman" pitchFamily="18" charset="0"/>
              </a:rPr>
              <a:t>(</a:t>
            </a:r>
            <a:r>
              <a:rPr lang="zh-CN" altLang="en-US" sz="2800" b="1" dirty="0" smtClean="0">
                <a:latin typeface="Times New Roman" pitchFamily="18" charset="0"/>
                <a:ea typeface="仿宋" pitchFamily="49" charset="-122"/>
                <a:cs typeface="Times New Roman" pitchFamily="18" charset="0"/>
              </a:rPr>
              <a:t>标号为</a:t>
            </a:r>
            <a:r>
              <a:rPr lang="en-US" altLang="zh-CN" sz="2800" i="1" dirty="0" err="1" smtClean="0">
                <a:latin typeface="Times New Roman" pitchFamily="18" charset="0"/>
                <a:ea typeface="仿宋" pitchFamily="49" charset="-122"/>
                <a:cs typeface="Times New Roman" pitchFamily="18" charset="0"/>
              </a:rPr>
              <a:t>i</a:t>
            </a:r>
            <a:r>
              <a:rPr lang="zh-CN" altLang="en-US" sz="2800" b="1" dirty="0" smtClean="0">
                <a:latin typeface="Times New Roman" pitchFamily="18" charset="0"/>
                <a:ea typeface="仿宋" pitchFamily="49" charset="-122"/>
                <a:cs typeface="Times New Roman" pitchFamily="18" charset="0"/>
              </a:rPr>
              <a:t>的点出现在完美消除序列的第</a:t>
            </a:r>
            <a:r>
              <a:rPr lang="en-US" altLang="zh-CN" sz="2800" i="1" dirty="0" err="1" smtClean="0">
                <a:latin typeface="Times New Roman" pitchFamily="18" charset="0"/>
                <a:ea typeface="仿宋" pitchFamily="49" charset="-122"/>
                <a:cs typeface="Times New Roman" pitchFamily="18" charset="0"/>
              </a:rPr>
              <a:t>i</a:t>
            </a:r>
            <a:r>
              <a:rPr lang="zh-CN" altLang="en-US" sz="2800" b="1" dirty="0" smtClean="0">
                <a:latin typeface="Times New Roman" pitchFamily="18" charset="0"/>
                <a:ea typeface="仿宋" pitchFamily="49" charset="-122"/>
                <a:cs typeface="Times New Roman" pitchFamily="18" charset="0"/>
              </a:rPr>
              <a:t>个</a:t>
            </a:r>
            <a:r>
              <a:rPr lang="en-US" altLang="zh-CN" sz="2800" b="1" dirty="0" smtClean="0">
                <a:latin typeface="Times New Roman" pitchFamily="18" charset="0"/>
                <a:ea typeface="仿宋" pitchFamily="49" charset="-122"/>
                <a:cs typeface="Times New Roman" pitchFamily="18" charset="0"/>
              </a:rPr>
              <a:t>)</a:t>
            </a:r>
            <a:r>
              <a:rPr lang="zh-CN" altLang="en-US" sz="2800" b="1" dirty="0" smtClean="0">
                <a:latin typeface="Times New Roman" pitchFamily="18" charset="0"/>
                <a:ea typeface="仿宋" pitchFamily="49" charset="-122"/>
                <a:cs typeface="Times New Roman" pitchFamily="18" charset="0"/>
              </a:rPr>
              <a:t>。</a:t>
            </a:r>
            <a:endParaRPr lang="en-US" altLang="zh-CN" sz="2800" b="1" dirty="0" smtClean="0">
              <a:latin typeface="Times New Roman" pitchFamily="18" charset="0"/>
              <a:ea typeface="仿宋" pitchFamily="49" charset="-122"/>
              <a:cs typeface="Times New Roman" pitchFamily="18" charset="0"/>
            </a:endParaRPr>
          </a:p>
          <a:p>
            <a:r>
              <a:rPr lang="en-US" altLang="zh-CN" sz="2800" b="1" dirty="0" smtClean="0">
                <a:latin typeface="Times New Roman" pitchFamily="18" charset="0"/>
                <a:ea typeface="仿宋" pitchFamily="49" charset="-122"/>
                <a:cs typeface="Times New Roman" pitchFamily="18" charset="0"/>
              </a:rPr>
              <a:t>    </a:t>
            </a:r>
            <a:r>
              <a:rPr lang="zh-CN" altLang="en-US" sz="2800" b="1" dirty="0" smtClean="0">
                <a:latin typeface="Times New Roman" pitchFamily="18" charset="0"/>
                <a:ea typeface="仿宋" pitchFamily="49" charset="-122"/>
                <a:cs typeface="Times New Roman" pitchFamily="18" charset="0"/>
              </a:rPr>
              <a:t>设</a:t>
            </a:r>
            <a:r>
              <a:rPr lang="en-US" altLang="zh-CN" sz="2800" i="1" dirty="0" smtClean="0">
                <a:latin typeface="Times New Roman" pitchFamily="18" charset="0"/>
                <a:ea typeface="仿宋" pitchFamily="49" charset="-122"/>
                <a:cs typeface="Times New Roman" pitchFamily="18" charset="0"/>
              </a:rPr>
              <a:t>label</a:t>
            </a:r>
            <a:r>
              <a:rPr lang="en-US" altLang="zh-CN" sz="2800" dirty="0" smtClean="0">
                <a:latin typeface="Times New Roman" pitchFamily="18" charset="0"/>
                <a:ea typeface="仿宋" pitchFamily="49" charset="-122"/>
                <a:cs typeface="Times New Roman" pitchFamily="18" charset="0"/>
              </a:rPr>
              <a:t>[</a:t>
            </a:r>
            <a:r>
              <a:rPr lang="en-US" altLang="zh-CN" sz="2800" i="1" dirty="0" err="1" smtClean="0">
                <a:latin typeface="Times New Roman" pitchFamily="18" charset="0"/>
                <a:ea typeface="仿宋" pitchFamily="49" charset="-122"/>
                <a:cs typeface="Times New Roman" pitchFamily="18" charset="0"/>
              </a:rPr>
              <a:t>i</a:t>
            </a:r>
            <a:r>
              <a:rPr lang="en-US" altLang="zh-CN" sz="2800" dirty="0" smtClean="0">
                <a:latin typeface="Times New Roman" pitchFamily="18" charset="0"/>
                <a:ea typeface="仿宋" pitchFamily="49" charset="-122"/>
                <a:cs typeface="Times New Roman" pitchFamily="18" charset="0"/>
              </a:rPr>
              <a:t>]</a:t>
            </a:r>
            <a:r>
              <a:rPr lang="zh-CN" altLang="en-US" sz="2800" b="1" dirty="0" smtClean="0">
                <a:latin typeface="Times New Roman" pitchFamily="18" charset="0"/>
                <a:ea typeface="仿宋" pitchFamily="49" charset="-122"/>
                <a:cs typeface="Times New Roman" pitchFamily="18" charset="0"/>
              </a:rPr>
              <a:t>表示第</a:t>
            </a:r>
            <a:r>
              <a:rPr lang="en-US" altLang="zh-CN" sz="2800" i="1" dirty="0" err="1" smtClean="0">
                <a:latin typeface="Times New Roman" pitchFamily="18" charset="0"/>
                <a:ea typeface="仿宋" pitchFamily="49" charset="-122"/>
                <a:cs typeface="Times New Roman" pitchFamily="18" charset="0"/>
              </a:rPr>
              <a:t>i</a:t>
            </a:r>
            <a:r>
              <a:rPr lang="zh-CN" altLang="en-US" sz="2800" b="1" dirty="0" smtClean="0">
                <a:latin typeface="Times New Roman" pitchFamily="18" charset="0"/>
                <a:ea typeface="仿宋" pitchFamily="49" charset="-122"/>
                <a:cs typeface="Times New Roman" pitchFamily="18" charset="0"/>
              </a:rPr>
              <a:t>个点与多少个已标号的点相   邻，每次选择</a:t>
            </a:r>
            <a:r>
              <a:rPr lang="en-US" altLang="zh-CN" sz="2800" i="1" dirty="0" smtClean="0">
                <a:latin typeface="Times New Roman" pitchFamily="18" charset="0"/>
                <a:ea typeface="仿宋" pitchFamily="49" charset="-122"/>
                <a:cs typeface="Times New Roman" pitchFamily="18" charset="0"/>
              </a:rPr>
              <a:t>label</a:t>
            </a:r>
            <a:r>
              <a:rPr lang="en-US" altLang="zh-CN" sz="2800" dirty="0" smtClean="0">
                <a:latin typeface="Times New Roman" pitchFamily="18" charset="0"/>
                <a:ea typeface="仿宋" pitchFamily="49" charset="-122"/>
                <a:cs typeface="Times New Roman" pitchFamily="18" charset="0"/>
              </a:rPr>
              <a:t>[</a:t>
            </a:r>
            <a:r>
              <a:rPr lang="en-US" altLang="zh-CN" sz="2800" i="1" dirty="0" err="1" smtClean="0">
                <a:latin typeface="Times New Roman" pitchFamily="18" charset="0"/>
                <a:ea typeface="仿宋" pitchFamily="49" charset="-122"/>
                <a:cs typeface="Times New Roman" pitchFamily="18" charset="0"/>
              </a:rPr>
              <a:t>i</a:t>
            </a:r>
            <a:r>
              <a:rPr lang="en-US" altLang="zh-CN" sz="2800" dirty="0" smtClean="0">
                <a:latin typeface="Times New Roman" pitchFamily="18" charset="0"/>
                <a:ea typeface="仿宋" pitchFamily="49" charset="-122"/>
                <a:cs typeface="Times New Roman" pitchFamily="18" charset="0"/>
              </a:rPr>
              <a:t>]</a:t>
            </a:r>
            <a:r>
              <a:rPr lang="zh-CN" altLang="en-US" sz="2800" b="1" dirty="0" smtClean="0">
                <a:latin typeface="Times New Roman" pitchFamily="18" charset="0"/>
                <a:ea typeface="仿宋" pitchFamily="49" charset="-122"/>
                <a:cs typeface="Times New Roman" pitchFamily="18" charset="0"/>
              </a:rPr>
              <a:t>最大的未标号的点进行标号。</a:t>
            </a:r>
            <a:endParaRPr lang="en-US" altLang="zh-CN" baseline="-25000" dirty="0" smtClean="0">
              <a:latin typeface="Times New Roman" pitchFamily="18" charset="0"/>
              <a:ea typeface="仿宋" pitchFamily="49" charset="-122"/>
              <a:cs typeface="Times New Roman" pitchFamily="18" charset="0"/>
            </a:endParaRPr>
          </a:p>
          <a:p>
            <a:endParaRPr lang="en-US" altLang="zh-CN" i="1" dirty="0" smtClean="0">
              <a:latin typeface="Times New Roman" pitchFamily="18" charset="0"/>
              <a:cs typeface="Times New Roman" pitchFamily="18" charset="0"/>
            </a:endParaRPr>
          </a:p>
          <a:p>
            <a:pPr>
              <a:buNone/>
            </a:pPr>
            <a:endParaRPr lang="zh-CN" altLang="en-US" i="1" dirty="0">
              <a:latin typeface="Times New Roman" pitchFamily="18" charset="0"/>
              <a:cs typeface="Times New Roman" pitchFamily="18" charset="0"/>
            </a:endParaRPr>
          </a:p>
        </p:txBody>
      </p:sp>
      <p:sp>
        <p:nvSpPr>
          <p:cNvPr id="5" name="Oval 8"/>
          <p:cNvSpPr>
            <a:spLocks noChangeArrowheads="1"/>
          </p:cNvSpPr>
          <p:nvPr/>
        </p:nvSpPr>
        <p:spPr bwMode="auto">
          <a:xfrm>
            <a:off x="2786050" y="4786322"/>
            <a:ext cx="252000" cy="252000"/>
          </a:xfrm>
          <a:prstGeom prst="ellipse">
            <a:avLst/>
          </a:prstGeom>
          <a:solidFill>
            <a:srgbClr val="FF5050"/>
          </a:solidFill>
          <a:ln w="25400" algn="ctr">
            <a:solidFill>
              <a:schemeClr val="accent1"/>
            </a:solidFill>
            <a:round/>
            <a:headEnd/>
            <a:tailEnd/>
          </a:ln>
          <a:effectLst/>
        </p:spPr>
        <p:txBody>
          <a:bodyPr wrap="none" anchor="ctr">
            <a:spAutoFit/>
          </a:bodyPr>
          <a:lstStyle/>
          <a:p>
            <a:endParaRPr lang="zh-CN" altLang="en-US"/>
          </a:p>
        </p:txBody>
      </p:sp>
      <p:sp>
        <p:nvSpPr>
          <p:cNvPr id="7" name="Oval 8"/>
          <p:cNvSpPr>
            <a:spLocks noChangeArrowheads="1"/>
          </p:cNvSpPr>
          <p:nvPr/>
        </p:nvSpPr>
        <p:spPr bwMode="auto">
          <a:xfrm>
            <a:off x="3534182" y="4786322"/>
            <a:ext cx="252000" cy="252000"/>
          </a:xfrm>
          <a:prstGeom prst="ellipse">
            <a:avLst/>
          </a:prstGeom>
          <a:solidFill>
            <a:srgbClr val="FF5050"/>
          </a:solidFill>
          <a:ln w="25400" algn="ctr">
            <a:solidFill>
              <a:schemeClr val="accent1"/>
            </a:solidFill>
            <a:round/>
            <a:headEnd/>
            <a:tailEnd/>
          </a:ln>
          <a:effectLst/>
        </p:spPr>
        <p:txBody>
          <a:bodyPr wrap="none" anchor="ctr">
            <a:spAutoFit/>
          </a:bodyPr>
          <a:lstStyle/>
          <a:p>
            <a:endParaRPr lang="zh-CN" altLang="en-US"/>
          </a:p>
        </p:txBody>
      </p:sp>
      <p:sp>
        <p:nvSpPr>
          <p:cNvPr id="8" name="Oval 8"/>
          <p:cNvSpPr>
            <a:spLocks noChangeArrowheads="1"/>
          </p:cNvSpPr>
          <p:nvPr/>
        </p:nvSpPr>
        <p:spPr bwMode="auto">
          <a:xfrm>
            <a:off x="4320000" y="4786322"/>
            <a:ext cx="252000" cy="252000"/>
          </a:xfrm>
          <a:prstGeom prst="ellipse">
            <a:avLst/>
          </a:prstGeom>
          <a:solidFill>
            <a:srgbClr val="FF5050"/>
          </a:solidFill>
          <a:ln w="25400" algn="ctr">
            <a:solidFill>
              <a:schemeClr val="accent1"/>
            </a:solidFill>
            <a:round/>
            <a:headEnd/>
            <a:tailEnd/>
          </a:ln>
          <a:effectLst/>
        </p:spPr>
        <p:txBody>
          <a:bodyPr wrap="none" anchor="ctr">
            <a:spAutoFit/>
          </a:bodyPr>
          <a:lstStyle/>
          <a:p>
            <a:endParaRPr lang="zh-CN" altLang="en-US"/>
          </a:p>
        </p:txBody>
      </p:sp>
      <p:sp>
        <p:nvSpPr>
          <p:cNvPr id="9" name="Oval 8"/>
          <p:cNvSpPr>
            <a:spLocks noChangeArrowheads="1"/>
          </p:cNvSpPr>
          <p:nvPr/>
        </p:nvSpPr>
        <p:spPr bwMode="auto">
          <a:xfrm>
            <a:off x="5105818" y="4786322"/>
            <a:ext cx="252000" cy="252000"/>
          </a:xfrm>
          <a:prstGeom prst="ellipse">
            <a:avLst/>
          </a:prstGeom>
          <a:solidFill>
            <a:srgbClr val="FF5050"/>
          </a:solidFill>
          <a:ln w="25400" algn="ctr">
            <a:solidFill>
              <a:schemeClr val="accent1"/>
            </a:solidFill>
            <a:round/>
            <a:headEnd/>
            <a:tailEnd/>
          </a:ln>
          <a:effectLst/>
        </p:spPr>
        <p:txBody>
          <a:bodyPr wrap="none" anchor="ctr">
            <a:spAutoFit/>
          </a:bodyPr>
          <a:lstStyle/>
          <a:p>
            <a:endParaRPr lang="zh-CN" altLang="en-US"/>
          </a:p>
        </p:txBody>
      </p:sp>
      <p:sp>
        <p:nvSpPr>
          <p:cNvPr id="10" name="Oval 8"/>
          <p:cNvSpPr>
            <a:spLocks noChangeArrowheads="1"/>
          </p:cNvSpPr>
          <p:nvPr/>
        </p:nvSpPr>
        <p:spPr bwMode="auto">
          <a:xfrm>
            <a:off x="3176992" y="5643578"/>
            <a:ext cx="252000" cy="252000"/>
          </a:xfrm>
          <a:prstGeom prst="ellipse">
            <a:avLst/>
          </a:prstGeom>
          <a:solidFill>
            <a:srgbClr val="FF5050"/>
          </a:solidFill>
          <a:ln w="25400" algn="ctr">
            <a:solidFill>
              <a:schemeClr val="accent1"/>
            </a:solidFill>
            <a:round/>
            <a:headEnd/>
            <a:tailEnd/>
          </a:ln>
          <a:effectLst/>
        </p:spPr>
        <p:txBody>
          <a:bodyPr wrap="none" anchor="ctr">
            <a:spAutoFit/>
          </a:bodyPr>
          <a:lstStyle/>
          <a:p>
            <a:endParaRPr lang="zh-CN" altLang="en-US"/>
          </a:p>
        </p:txBody>
      </p:sp>
      <p:sp>
        <p:nvSpPr>
          <p:cNvPr id="11" name="Oval 8"/>
          <p:cNvSpPr>
            <a:spLocks noChangeArrowheads="1"/>
          </p:cNvSpPr>
          <p:nvPr/>
        </p:nvSpPr>
        <p:spPr bwMode="auto">
          <a:xfrm>
            <a:off x="3962810" y="5643578"/>
            <a:ext cx="252000" cy="252000"/>
          </a:xfrm>
          <a:prstGeom prst="ellipse">
            <a:avLst/>
          </a:prstGeom>
          <a:solidFill>
            <a:srgbClr val="FF5050"/>
          </a:solidFill>
          <a:ln w="25400" algn="ctr">
            <a:solidFill>
              <a:schemeClr val="accent1"/>
            </a:solidFill>
            <a:round/>
            <a:headEnd/>
            <a:tailEnd/>
          </a:ln>
          <a:effectLst/>
        </p:spPr>
        <p:txBody>
          <a:bodyPr wrap="none" anchor="ctr">
            <a:spAutoFit/>
          </a:bodyPr>
          <a:lstStyle/>
          <a:p>
            <a:endParaRPr lang="zh-CN" altLang="en-US"/>
          </a:p>
        </p:txBody>
      </p:sp>
      <p:sp>
        <p:nvSpPr>
          <p:cNvPr id="12" name="Oval 8"/>
          <p:cNvSpPr>
            <a:spLocks noChangeArrowheads="1"/>
          </p:cNvSpPr>
          <p:nvPr/>
        </p:nvSpPr>
        <p:spPr bwMode="auto">
          <a:xfrm>
            <a:off x="4748628" y="5643578"/>
            <a:ext cx="252000" cy="252000"/>
          </a:xfrm>
          <a:prstGeom prst="ellipse">
            <a:avLst/>
          </a:prstGeom>
          <a:solidFill>
            <a:srgbClr val="FF5050"/>
          </a:solidFill>
          <a:ln w="25400" algn="ctr">
            <a:solidFill>
              <a:schemeClr val="accent1"/>
            </a:solidFill>
            <a:round/>
            <a:headEnd/>
            <a:tailEnd/>
          </a:ln>
          <a:effectLst/>
        </p:spPr>
        <p:txBody>
          <a:bodyPr wrap="none" anchor="ctr">
            <a:spAutoFit/>
          </a:bodyPr>
          <a:lstStyle/>
          <a:p>
            <a:endParaRPr lang="zh-CN" altLang="en-US"/>
          </a:p>
        </p:txBody>
      </p:sp>
      <p:cxnSp>
        <p:nvCxnSpPr>
          <p:cNvPr id="30" name="AutoShape 17"/>
          <p:cNvCxnSpPr>
            <a:cxnSpLocks noChangeShapeType="1"/>
          </p:cNvCxnSpPr>
          <p:nvPr/>
        </p:nvCxnSpPr>
        <p:spPr bwMode="auto">
          <a:xfrm rot="16200000" flipH="1">
            <a:off x="4329628" y="5198075"/>
            <a:ext cx="679847" cy="284971"/>
          </a:xfrm>
          <a:prstGeom prst="straightConnector1">
            <a:avLst/>
          </a:prstGeom>
          <a:noFill/>
          <a:ln w="57150">
            <a:solidFill>
              <a:schemeClr val="accent1"/>
            </a:solidFill>
            <a:round/>
            <a:headEnd/>
            <a:tailEnd/>
          </a:ln>
          <a:effectLst/>
        </p:spPr>
      </p:cxnSp>
      <p:sp>
        <p:nvSpPr>
          <p:cNvPr id="23" name="TextBox 22"/>
          <p:cNvSpPr txBox="1"/>
          <p:nvPr/>
        </p:nvSpPr>
        <p:spPr>
          <a:xfrm>
            <a:off x="1500166" y="5000636"/>
            <a:ext cx="1214446" cy="584775"/>
          </a:xfrm>
          <a:prstGeom prst="rect">
            <a:avLst/>
          </a:prstGeom>
          <a:noFill/>
        </p:spPr>
        <p:txBody>
          <a:bodyPr wrap="square" rtlCol="0">
            <a:spAutoFit/>
          </a:bodyPr>
          <a:lstStyle/>
          <a:p>
            <a:r>
              <a:rPr lang="en-US" altLang="zh-CN" sz="3200" i="1" dirty="0" smtClean="0">
                <a:latin typeface="Times New Roman" pitchFamily="18" charset="0"/>
                <a:cs typeface="Times New Roman" pitchFamily="18" charset="0"/>
              </a:rPr>
              <a:t>i</a:t>
            </a:r>
            <a:r>
              <a:rPr lang="en-US" altLang="zh-CN" sz="3200" dirty="0" smtClean="0">
                <a:latin typeface="Times New Roman" pitchFamily="18" charset="0"/>
                <a:cs typeface="Times New Roman" pitchFamily="18" charset="0"/>
              </a:rPr>
              <a:t> = 1</a:t>
            </a:r>
            <a:endParaRPr lang="zh-CN" altLang="en-US" sz="3200" dirty="0">
              <a:latin typeface="Times New Roman" pitchFamily="18" charset="0"/>
              <a:cs typeface="Times New Roman" pitchFamily="18" charset="0"/>
            </a:endParaRPr>
          </a:p>
        </p:txBody>
      </p:sp>
      <p:sp>
        <p:nvSpPr>
          <p:cNvPr id="27" name="TextBox 26"/>
          <p:cNvSpPr txBox="1"/>
          <p:nvPr/>
        </p:nvSpPr>
        <p:spPr>
          <a:xfrm>
            <a:off x="2616670" y="4418776"/>
            <a:ext cx="3526966" cy="461665"/>
          </a:xfrm>
          <a:prstGeom prst="rect">
            <a:avLst/>
          </a:prstGeom>
          <a:noFill/>
        </p:spPr>
        <p:txBody>
          <a:bodyPr wrap="square" rtlCol="0">
            <a:spAutoFit/>
          </a:bodyPr>
          <a:lstStyle/>
          <a:p>
            <a:r>
              <a:rPr lang="en-US" altLang="zh-CN" sz="2400" dirty="0" smtClean="0">
                <a:latin typeface="Times New Roman" pitchFamily="18" charset="0"/>
                <a:cs typeface="Times New Roman" pitchFamily="18" charset="0"/>
              </a:rPr>
              <a:t>  2        2        2         0</a:t>
            </a:r>
            <a:endParaRPr lang="zh-CN" altLang="en-US" sz="2400" dirty="0">
              <a:latin typeface="Times New Roman" pitchFamily="18" charset="0"/>
              <a:cs typeface="Times New Roman" pitchFamily="18" charset="0"/>
            </a:endParaRPr>
          </a:p>
        </p:txBody>
      </p:sp>
      <p:sp>
        <p:nvSpPr>
          <p:cNvPr id="28" name="TextBox 27"/>
          <p:cNvSpPr txBox="1"/>
          <p:nvPr/>
        </p:nvSpPr>
        <p:spPr>
          <a:xfrm>
            <a:off x="3013616" y="5819677"/>
            <a:ext cx="2272764" cy="461665"/>
          </a:xfrm>
          <a:prstGeom prst="rect">
            <a:avLst/>
          </a:prstGeom>
          <a:noFill/>
        </p:spPr>
        <p:txBody>
          <a:bodyPr wrap="square" rtlCol="0">
            <a:spAutoFit/>
          </a:bodyPr>
          <a:lstStyle/>
          <a:p>
            <a:r>
              <a:rPr lang="en-US" altLang="zh-CN" sz="2400" dirty="0" smtClean="0">
                <a:latin typeface="Times New Roman" pitchFamily="18" charset="0"/>
                <a:cs typeface="Times New Roman" pitchFamily="18" charset="0"/>
              </a:rPr>
              <a:t>  2        2        1  </a:t>
            </a:r>
            <a:endParaRPr lang="zh-CN" altLang="en-US" sz="2400" dirty="0">
              <a:latin typeface="Times New Roman" pitchFamily="18" charset="0"/>
              <a:cs typeface="Times New Roman" pitchFamily="18" charset="0"/>
            </a:endParaRPr>
          </a:p>
        </p:txBody>
      </p:sp>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000" dirty="0" smtClean="0">
                <a:latin typeface="Constantia" pitchFamily="18" charset="0"/>
                <a:ea typeface="华文行楷" pitchFamily="2" charset="-122"/>
                <a:cs typeface="Times New Roman" pitchFamily="18" charset="0"/>
              </a:rPr>
              <a:t>MCS</a:t>
            </a:r>
            <a:r>
              <a:rPr lang="zh-CN" altLang="en-US" sz="4000" dirty="0" smtClean="0">
                <a:latin typeface="华文行楷" pitchFamily="2" charset="-122"/>
                <a:ea typeface="华文行楷" pitchFamily="2" charset="-122"/>
              </a:rPr>
              <a:t>算法</a:t>
            </a:r>
            <a:endParaRPr lang="zh-CN" altLang="en-US" sz="4000" dirty="0">
              <a:latin typeface="华文行楷" pitchFamily="2" charset="-122"/>
              <a:ea typeface="华文行楷" pitchFamily="2" charset="-122"/>
            </a:endParaRPr>
          </a:p>
        </p:txBody>
      </p:sp>
      <p:pic>
        <p:nvPicPr>
          <p:cNvPr id="663554" name="Picture 2"/>
          <p:cNvPicPr>
            <a:picLocks noChangeAspect="1" noChangeArrowheads="1"/>
          </p:cNvPicPr>
          <p:nvPr/>
        </p:nvPicPr>
        <p:blipFill>
          <a:blip r:embed="rId3"/>
          <a:srcRect/>
          <a:stretch>
            <a:fillRect/>
          </a:stretch>
        </p:blipFill>
        <p:spPr bwMode="auto">
          <a:xfrm>
            <a:off x="71438" y="1714488"/>
            <a:ext cx="8896456" cy="4786346"/>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000" dirty="0" smtClean="0">
                <a:latin typeface="Constantia" pitchFamily="18" charset="0"/>
                <a:ea typeface="华文行楷" pitchFamily="2" charset="-122"/>
                <a:cs typeface="Times New Roman" pitchFamily="18" charset="0"/>
              </a:rPr>
              <a:t>MCS</a:t>
            </a:r>
            <a:r>
              <a:rPr lang="zh-CN" altLang="en-US" sz="4000" dirty="0" smtClean="0">
                <a:latin typeface="华文行楷" pitchFamily="2" charset="-122"/>
                <a:ea typeface="华文行楷" pitchFamily="2" charset="-122"/>
              </a:rPr>
              <a:t>算法</a:t>
            </a:r>
            <a:endParaRPr lang="zh-CN" altLang="en-US" sz="4000" dirty="0">
              <a:latin typeface="华文行楷" pitchFamily="2" charset="-122"/>
              <a:ea typeface="华文行楷" pitchFamily="2" charset="-122"/>
            </a:endParaRPr>
          </a:p>
        </p:txBody>
      </p:sp>
      <p:sp>
        <p:nvSpPr>
          <p:cNvPr id="6" name="内容占位符 5"/>
          <p:cNvSpPr>
            <a:spLocks noGrp="1"/>
          </p:cNvSpPr>
          <p:nvPr>
            <p:ph sz="quarter" idx="1"/>
          </p:nvPr>
        </p:nvSpPr>
        <p:spPr>
          <a:xfrm>
            <a:off x="500034" y="1857364"/>
            <a:ext cx="8153400" cy="1000132"/>
          </a:xfrm>
        </p:spPr>
        <p:txBody>
          <a:bodyPr>
            <a:normAutofit/>
          </a:bodyPr>
          <a:lstStyle/>
          <a:p>
            <a:r>
              <a:rPr lang="zh-CN" altLang="en-US" sz="3600" b="1" dirty="0" smtClean="0">
                <a:latin typeface="仿宋" pitchFamily="49" charset="-122"/>
                <a:ea typeface="仿宋" pitchFamily="49" charset="-122"/>
                <a:cs typeface="Times New Roman" pitchFamily="18" charset="0"/>
              </a:rPr>
              <a:t>算法实现</a:t>
            </a:r>
            <a:endParaRPr lang="en-US" altLang="zh-CN" sz="2800" i="1" dirty="0" smtClean="0">
              <a:latin typeface="仿宋" pitchFamily="49" charset="-122"/>
              <a:ea typeface="仿宋" pitchFamily="49" charset="-122"/>
              <a:cs typeface="Times New Roman" pitchFamily="18" charset="0"/>
            </a:endParaRPr>
          </a:p>
          <a:p>
            <a:pPr>
              <a:buNone/>
            </a:pPr>
            <a:endParaRPr lang="zh-CN" altLang="en-US" dirty="0">
              <a:latin typeface="Times New Roman" pitchFamily="18" charset="0"/>
              <a:cs typeface="Times New Roman" pitchFamily="18" charset="0"/>
            </a:endParaRPr>
          </a:p>
        </p:txBody>
      </p:sp>
      <p:sp>
        <p:nvSpPr>
          <p:cNvPr id="22" name="TextBox 21"/>
          <p:cNvSpPr txBox="1"/>
          <p:nvPr/>
        </p:nvSpPr>
        <p:spPr>
          <a:xfrm>
            <a:off x="2751472" y="1714488"/>
            <a:ext cx="785818" cy="1107996"/>
          </a:xfrm>
          <a:prstGeom prst="rect">
            <a:avLst/>
          </a:prstGeom>
          <a:noFill/>
        </p:spPr>
        <p:txBody>
          <a:bodyPr wrap="square" rtlCol="0">
            <a:spAutoFit/>
          </a:bodyPr>
          <a:lstStyle/>
          <a:p>
            <a:r>
              <a:rPr lang="en-US" altLang="zh-CN" sz="6600" dirty="0" smtClean="0">
                <a:solidFill>
                  <a:srgbClr val="FF5050"/>
                </a:solidFill>
                <a:latin typeface="Goudy Stout" pitchFamily="18" charset="0"/>
                <a:cs typeface="Times New Roman" pitchFamily="18" charset="0"/>
              </a:rPr>
              <a:t>?</a:t>
            </a:r>
            <a:endParaRPr lang="zh-CN" altLang="en-US" sz="6600" dirty="0">
              <a:solidFill>
                <a:srgbClr val="FF5050"/>
              </a:solidFill>
              <a:latin typeface="Goudy Stout" pitchFamily="18" charset="0"/>
              <a:cs typeface="Times New Roman" pitchFamily="18" charset="0"/>
            </a:endParaRPr>
          </a:p>
        </p:txBody>
      </p:sp>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000" dirty="0" smtClean="0">
                <a:latin typeface="Constantia" pitchFamily="18" charset="0"/>
                <a:ea typeface="华文行楷" pitchFamily="2" charset="-122"/>
                <a:cs typeface="Times New Roman" pitchFamily="18" charset="0"/>
              </a:rPr>
              <a:t>MCS</a:t>
            </a:r>
            <a:r>
              <a:rPr lang="zh-CN" altLang="en-US" sz="4000" dirty="0" smtClean="0">
                <a:latin typeface="华文行楷" pitchFamily="2" charset="-122"/>
                <a:ea typeface="华文行楷" pitchFamily="2" charset="-122"/>
              </a:rPr>
              <a:t>算法</a:t>
            </a:r>
            <a:endParaRPr lang="zh-CN" altLang="en-US" sz="4000" dirty="0">
              <a:latin typeface="华文行楷" pitchFamily="2" charset="-122"/>
              <a:ea typeface="华文行楷" pitchFamily="2" charset="-122"/>
            </a:endParaRPr>
          </a:p>
        </p:txBody>
      </p:sp>
      <p:sp>
        <p:nvSpPr>
          <p:cNvPr id="6" name="内容占位符 5"/>
          <p:cNvSpPr>
            <a:spLocks noGrp="1"/>
          </p:cNvSpPr>
          <p:nvPr>
            <p:ph sz="quarter" idx="1"/>
          </p:nvPr>
        </p:nvSpPr>
        <p:spPr>
          <a:xfrm>
            <a:off x="500034" y="1857364"/>
            <a:ext cx="8153400" cy="1000132"/>
          </a:xfrm>
        </p:spPr>
        <p:txBody>
          <a:bodyPr>
            <a:normAutofit/>
          </a:bodyPr>
          <a:lstStyle/>
          <a:p>
            <a:r>
              <a:rPr lang="zh-CN" altLang="en-US" sz="3600" b="1" dirty="0" smtClean="0">
                <a:latin typeface="仿宋" pitchFamily="49" charset="-122"/>
                <a:ea typeface="仿宋" pitchFamily="49" charset="-122"/>
                <a:cs typeface="Times New Roman" pitchFamily="18" charset="0"/>
              </a:rPr>
              <a:t>算法实现</a:t>
            </a:r>
            <a:endParaRPr lang="en-US" altLang="zh-CN" sz="2800" i="1" dirty="0" smtClean="0">
              <a:latin typeface="仿宋" pitchFamily="49" charset="-122"/>
              <a:ea typeface="仿宋" pitchFamily="49" charset="-122"/>
              <a:cs typeface="Times New Roman" pitchFamily="18" charset="0"/>
            </a:endParaRPr>
          </a:p>
          <a:p>
            <a:pPr>
              <a:buNone/>
            </a:pPr>
            <a:endParaRPr lang="zh-CN" altLang="en-US" dirty="0">
              <a:latin typeface="Times New Roman" pitchFamily="18" charset="0"/>
              <a:cs typeface="Times New Roman" pitchFamily="18" charset="0"/>
            </a:endParaRPr>
          </a:p>
        </p:txBody>
      </p:sp>
      <p:sp>
        <p:nvSpPr>
          <p:cNvPr id="18" name="圆角矩形 17"/>
          <p:cNvSpPr/>
          <p:nvPr/>
        </p:nvSpPr>
        <p:spPr>
          <a:xfrm>
            <a:off x="1500166" y="3286124"/>
            <a:ext cx="714380" cy="357190"/>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smtClean="0"/>
              <a:t>0</a:t>
            </a:r>
            <a:endParaRPr lang="zh-CN" altLang="en-US" sz="2800" b="1" dirty="0"/>
          </a:p>
        </p:txBody>
      </p:sp>
      <p:sp>
        <p:nvSpPr>
          <p:cNvPr id="19" name="圆角矩形 18"/>
          <p:cNvSpPr/>
          <p:nvPr/>
        </p:nvSpPr>
        <p:spPr>
          <a:xfrm>
            <a:off x="1500166" y="3786190"/>
            <a:ext cx="714380" cy="357190"/>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smtClean="0"/>
              <a:t>1</a:t>
            </a:r>
            <a:endParaRPr lang="zh-CN" altLang="en-US" sz="2800" b="1" dirty="0"/>
          </a:p>
        </p:txBody>
      </p:sp>
      <p:sp>
        <p:nvSpPr>
          <p:cNvPr id="20" name="圆角矩形 19"/>
          <p:cNvSpPr/>
          <p:nvPr/>
        </p:nvSpPr>
        <p:spPr>
          <a:xfrm>
            <a:off x="1500166" y="4357694"/>
            <a:ext cx="714380" cy="357190"/>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smtClean="0"/>
              <a:t>2</a:t>
            </a:r>
            <a:endParaRPr lang="zh-CN" altLang="en-US" sz="2800" b="1" dirty="0"/>
          </a:p>
        </p:txBody>
      </p:sp>
      <p:sp>
        <p:nvSpPr>
          <p:cNvPr id="23" name="右箭头 22"/>
          <p:cNvSpPr/>
          <p:nvPr/>
        </p:nvSpPr>
        <p:spPr>
          <a:xfrm>
            <a:off x="2354526" y="3370814"/>
            <a:ext cx="500066" cy="142876"/>
          </a:xfrm>
          <a:prstGeom prst="rightArrow">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圆角矩形 23"/>
          <p:cNvSpPr/>
          <p:nvPr/>
        </p:nvSpPr>
        <p:spPr>
          <a:xfrm>
            <a:off x="2910496" y="3331058"/>
            <a:ext cx="857256" cy="214314"/>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右箭头 24"/>
          <p:cNvSpPr/>
          <p:nvPr/>
        </p:nvSpPr>
        <p:spPr>
          <a:xfrm>
            <a:off x="3870872" y="3357562"/>
            <a:ext cx="500066" cy="142876"/>
          </a:xfrm>
          <a:prstGeom prst="rightArrow">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圆角矩形 26"/>
          <p:cNvSpPr/>
          <p:nvPr/>
        </p:nvSpPr>
        <p:spPr>
          <a:xfrm>
            <a:off x="4474058" y="3325880"/>
            <a:ext cx="857256" cy="214314"/>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右箭头 27"/>
          <p:cNvSpPr/>
          <p:nvPr/>
        </p:nvSpPr>
        <p:spPr>
          <a:xfrm>
            <a:off x="2375852" y="3929066"/>
            <a:ext cx="500066" cy="142876"/>
          </a:xfrm>
          <a:prstGeom prst="rightArrow">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圆角矩形 28"/>
          <p:cNvSpPr/>
          <p:nvPr/>
        </p:nvSpPr>
        <p:spPr>
          <a:xfrm>
            <a:off x="2928926" y="3902562"/>
            <a:ext cx="857256" cy="214314"/>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圆角矩形 29"/>
          <p:cNvSpPr/>
          <p:nvPr/>
        </p:nvSpPr>
        <p:spPr>
          <a:xfrm>
            <a:off x="4487310" y="3876058"/>
            <a:ext cx="857256" cy="214314"/>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右箭头 30"/>
          <p:cNvSpPr/>
          <p:nvPr/>
        </p:nvSpPr>
        <p:spPr>
          <a:xfrm>
            <a:off x="3884124" y="3929066"/>
            <a:ext cx="500066" cy="142876"/>
          </a:xfrm>
          <a:prstGeom prst="rightArrow">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圆角矩形 31"/>
          <p:cNvSpPr/>
          <p:nvPr/>
        </p:nvSpPr>
        <p:spPr>
          <a:xfrm>
            <a:off x="6045694" y="3857628"/>
            <a:ext cx="857256" cy="214314"/>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右箭头 32"/>
          <p:cNvSpPr/>
          <p:nvPr/>
        </p:nvSpPr>
        <p:spPr>
          <a:xfrm>
            <a:off x="5442508" y="3910636"/>
            <a:ext cx="500066" cy="142876"/>
          </a:xfrm>
          <a:prstGeom prst="rightArrow">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右箭头 34"/>
          <p:cNvSpPr/>
          <p:nvPr/>
        </p:nvSpPr>
        <p:spPr>
          <a:xfrm>
            <a:off x="2370674" y="4482140"/>
            <a:ext cx="500066" cy="142876"/>
          </a:xfrm>
          <a:prstGeom prst="rightArrow">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圆角矩形 35"/>
          <p:cNvSpPr/>
          <p:nvPr/>
        </p:nvSpPr>
        <p:spPr>
          <a:xfrm>
            <a:off x="2947356" y="4429132"/>
            <a:ext cx="857256" cy="214314"/>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右箭头 25"/>
          <p:cNvSpPr/>
          <p:nvPr/>
        </p:nvSpPr>
        <p:spPr>
          <a:xfrm rot="16200000">
            <a:off x="1694602" y="4168436"/>
            <a:ext cx="325508" cy="142876"/>
          </a:xfrm>
          <a:prstGeom prst="rightArrow">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右箭头 33"/>
          <p:cNvSpPr/>
          <p:nvPr/>
        </p:nvSpPr>
        <p:spPr>
          <a:xfrm rot="16200000">
            <a:off x="1694602" y="3623436"/>
            <a:ext cx="325508" cy="142876"/>
          </a:xfrm>
          <a:prstGeom prst="rightArrow">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右箭头 38"/>
          <p:cNvSpPr/>
          <p:nvPr/>
        </p:nvSpPr>
        <p:spPr>
          <a:xfrm rot="16200000">
            <a:off x="1694602" y="4806200"/>
            <a:ext cx="325508" cy="142876"/>
          </a:xfrm>
          <a:prstGeom prst="rightArrow">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000" dirty="0" smtClean="0">
                <a:latin typeface="Constantia" pitchFamily="18" charset="0"/>
                <a:ea typeface="华文行楷" pitchFamily="2" charset="-122"/>
                <a:cs typeface="Times New Roman" pitchFamily="18" charset="0"/>
              </a:rPr>
              <a:t>MCS</a:t>
            </a:r>
            <a:r>
              <a:rPr lang="zh-CN" altLang="en-US" sz="4000" dirty="0" smtClean="0">
                <a:latin typeface="华文行楷" pitchFamily="2" charset="-122"/>
                <a:ea typeface="华文行楷" pitchFamily="2" charset="-122"/>
              </a:rPr>
              <a:t>算法</a:t>
            </a:r>
            <a:endParaRPr lang="zh-CN" altLang="en-US" sz="4000" dirty="0">
              <a:latin typeface="华文行楷" pitchFamily="2" charset="-122"/>
              <a:ea typeface="华文行楷" pitchFamily="2" charset="-122"/>
            </a:endParaRPr>
          </a:p>
        </p:txBody>
      </p:sp>
      <p:sp>
        <p:nvSpPr>
          <p:cNvPr id="6" name="内容占位符 5"/>
          <p:cNvSpPr>
            <a:spLocks noGrp="1"/>
          </p:cNvSpPr>
          <p:nvPr>
            <p:ph sz="quarter" idx="1"/>
          </p:nvPr>
        </p:nvSpPr>
        <p:spPr>
          <a:xfrm>
            <a:off x="500034" y="1857364"/>
            <a:ext cx="8153400" cy="1000132"/>
          </a:xfrm>
        </p:spPr>
        <p:txBody>
          <a:bodyPr>
            <a:normAutofit/>
          </a:bodyPr>
          <a:lstStyle/>
          <a:p>
            <a:r>
              <a:rPr lang="zh-CN" altLang="en-US" sz="3600" b="1" dirty="0" smtClean="0">
                <a:latin typeface="仿宋" pitchFamily="49" charset="-122"/>
                <a:ea typeface="仿宋" pitchFamily="49" charset="-122"/>
                <a:cs typeface="Times New Roman" pitchFamily="18" charset="0"/>
              </a:rPr>
              <a:t>算法实现</a:t>
            </a:r>
            <a:endParaRPr lang="en-US" altLang="zh-CN" sz="2800" i="1" dirty="0" smtClean="0">
              <a:latin typeface="仿宋" pitchFamily="49" charset="-122"/>
              <a:ea typeface="仿宋" pitchFamily="49" charset="-122"/>
              <a:cs typeface="Times New Roman" pitchFamily="18" charset="0"/>
            </a:endParaRPr>
          </a:p>
          <a:p>
            <a:pPr>
              <a:buNone/>
            </a:pPr>
            <a:endParaRPr lang="zh-CN" altLang="en-US" dirty="0">
              <a:latin typeface="Times New Roman" pitchFamily="18" charset="0"/>
              <a:cs typeface="Times New Roman" pitchFamily="18" charset="0"/>
            </a:endParaRPr>
          </a:p>
        </p:txBody>
      </p:sp>
      <p:sp>
        <p:nvSpPr>
          <p:cNvPr id="18" name="圆角矩形 17"/>
          <p:cNvSpPr/>
          <p:nvPr/>
        </p:nvSpPr>
        <p:spPr>
          <a:xfrm>
            <a:off x="1500166" y="3286124"/>
            <a:ext cx="714380" cy="357190"/>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smtClean="0"/>
              <a:t>0</a:t>
            </a:r>
            <a:endParaRPr lang="zh-CN" altLang="en-US" sz="2800" b="1" dirty="0"/>
          </a:p>
        </p:txBody>
      </p:sp>
      <p:sp>
        <p:nvSpPr>
          <p:cNvPr id="19" name="圆角矩形 18"/>
          <p:cNvSpPr/>
          <p:nvPr/>
        </p:nvSpPr>
        <p:spPr>
          <a:xfrm>
            <a:off x="1500166" y="3786190"/>
            <a:ext cx="714380" cy="357190"/>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smtClean="0"/>
              <a:t>1</a:t>
            </a:r>
            <a:endParaRPr lang="zh-CN" altLang="en-US" sz="2800" b="1" dirty="0"/>
          </a:p>
        </p:txBody>
      </p:sp>
      <p:sp>
        <p:nvSpPr>
          <p:cNvPr id="20" name="圆角矩形 19"/>
          <p:cNvSpPr/>
          <p:nvPr/>
        </p:nvSpPr>
        <p:spPr>
          <a:xfrm>
            <a:off x="1500166" y="4357694"/>
            <a:ext cx="714380" cy="357190"/>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smtClean="0"/>
              <a:t>2</a:t>
            </a:r>
            <a:endParaRPr lang="zh-CN" altLang="en-US" sz="2800" b="1" dirty="0"/>
          </a:p>
        </p:txBody>
      </p:sp>
      <p:sp>
        <p:nvSpPr>
          <p:cNvPr id="23" name="右箭头 22"/>
          <p:cNvSpPr/>
          <p:nvPr/>
        </p:nvSpPr>
        <p:spPr>
          <a:xfrm>
            <a:off x="2354526" y="3370814"/>
            <a:ext cx="500066" cy="142876"/>
          </a:xfrm>
          <a:prstGeom prst="rightArrow">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圆角矩形 23"/>
          <p:cNvSpPr/>
          <p:nvPr/>
        </p:nvSpPr>
        <p:spPr>
          <a:xfrm>
            <a:off x="2910496" y="3331058"/>
            <a:ext cx="857256" cy="214314"/>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右箭头 24"/>
          <p:cNvSpPr/>
          <p:nvPr/>
        </p:nvSpPr>
        <p:spPr>
          <a:xfrm>
            <a:off x="3870872" y="3357562"/>
            <a:ext cx="500066" cy="142876"/>
          </a:xfrm>
          <a:prstGeom prst="rightArrow">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圆角矩形 26"/>
          <p:cNvSpPr/>
          <p:nvPr/>
        </p:nvSpPr>
        <p:spPr>
          <a:xfrm>
            <a:off x="4474058" y="3325880"/>
            <a:ext cx="857256" cy="214314"/>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右箭头 27"/>
          <p:cNvSpPr/>
          <p:nvPr/>
        </p:nvSpPr>
        <p:spPr>
          <a:xfrm>
            <a:off x="2375852" y="3929066"/>
            <a:ext cx="500066" cy="142876"/>
          </a:xfrm>
          <a:prstGeom prst="rightArrow">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圆角矩形 28"/>
          <p:cNvSpPr/>
          <p:nvPr/>
        </p:nvSpPr>
        <p:spPr>
          <a:xfrm>
            <a:off x="2928926" y="3902562"/>
            <a:ext cx="857256" cy="214314"/>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圆角矩形 29"/>
          <p:cNvSpPr/>
          <p:nvPr/>
        </p:nvSpPr>
        <p:spPr>
          <a:xfrm>
            <a:off x="4487310" y="3876058"/>
            <a:ext cx="857256" cy="214314"/>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右箭头 30"/>
          <p:cNvSpPr/>
          <p:nvPr/>
        </p:nvSpPr>
        <p:spPr>
          <a:xfrm>
            <a:off x="3884124" y="3929066"/>
            <a:ext cx="500066" cy="142876"/>
          </a:xfrm>
          <a:prstGeom prst="rightArrow">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圆角矩形 31"/>
          <p:cNvSpPr/>
          <p:nvPr/>
        </p:nvSpPr>
        <p:spPr>
          <a:xfrm>
            <a:off x="6045694" y="3857628"/>
            <a:ext cx="857256" cy="214314"/>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右箭头 32"/>
          <p:cNvSpPr/>
          <p:nvPr/>
        </p:nvSpPr>
        <p:spPr>
          <a:xfrm>
            <a:off x="5442508" y="3910636"/>
            <a:ext cx="500066" cy="142876"/>
          </a:xfrm>
          <a:prstGeom prst="rightArrow">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右箭头 34"/>
          <p:cNvSpPr/>
          <p:nvPr/>
        </p:nvSpPr>
        <p:spPr>
          <a:xfrm>
            <a:off x="2370674" y="4482140"/>
            <a:ext cx="500066" cy="142876"/>
          </a:xfrm>
          <a:prstGeom prst="rightArrow">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TextBox 21"/>
          <p:cNvSpPr txBox="1"/>
          <p:nvPr/>
        </p:nvSpPr>
        <p:spPr>
          <a:xfrm>
            <a:off x="5643570" y="2041785"/>
            <a:ext cx="3071834" cy="646331"/>
          </a:xfrm>
          <a:prstGeom prst="rect">
            <a:avLst/>
          </a:prstGeom>
          <a:noFill/>
        </p:spPr>
        <p:txBody>
          <a:bodyPr wrap="square" rtlCol="0">
            <a:spAutoFit/>
          </a:bodyPr>
          <a:lstStyle/>
          <a:p>
            <a:r>
              <a:rPr lang="en-US" altLang="zh-CN" sz="3600" b="1" dirty="0" smtClean="0">
                <a:solidFill>
                  <a:srgbClr val="FF5050"/>
                </a:solidFill>
                <a:latin typeface="Garamond" pitchFamily="18" charset="0"/>
              </a:rPr>
              <a:t>O(m + n)!!!</a:t>
            </a:r>
            <a:endParaRPr lang="zh-CN" altLang="en-US" sz="3600" b="1" dirty="0">
              <a:solidFill>
                <a:srgbClr val="FF5050"/>
              </a:solidFill>
              <a:latin typeface="Garamond" pitchFamily="18" charset="0"/>
            </a:endParaRPr>
          </a:p>
        </p:txBody>
      </p:sp>
      <p:sp>
        <p:nvSpPr>
          <p:cNvPr id="36" name="圆角矩形 35"/>
          <p:cNvSpPr/>
          <p:nvPr/>
        </p:nvSpPr>
        <p:spPr>
          <a:xfrm>
            <a:off x="2947356" y="4429132"/>
            <a:ext cx="857256" cy="214314"/>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右箭头 25"/>
          <p:cNvSpPr/>
          <p:nvPr/>
        </p:nvSpPr>
        <p:spPr>
          <a:xfrm rot="16200000">
            <a:off x="1694602" y="4168436"/>
            <a:ext cx="325508" cy="142876"/>
          </a:xfrm>
          <a:prstGeom prst="rightArrow">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右箭头 33"/>
          <p:cNvSpPr/>
          <p:nvPr/>
        </p:nvSpPr>
        <p:spPr>
          <a:xfrm rot="16200000">
            <a:off x="1694602" y="3623436"/>
            <a:ext cx="325508" cy="142876"/>
          </a:xfrm>
          <a:prstGeom prst="rightArrow">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右箭头 38"/>
          <p:cNvSpPr/>
          <p:nvPr/>
        </p:nvSpPr>
        <p:spPr>
          <a:xfrm rot="16200000">
            <a:off x="1694602" y="4806200"/>
            <a:ext cx="325508" cy="142876"/>
          </a:xfrm>
          <a:prstGeom prst="rightArrow">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000" dirty="0" smtClean="0">
                <a:latin typeface="华文行楷" pitchFamily="2" charset="-122"/>
                <a:ea typeface="华文行楷" pitchFamily="2" charset="-122"/>
              </a:rPr>
              <a:t>弦图的判定</a:t>
            </a:r>
            <a:endParaRPr lang="zh-CN" altLang="en-US" sz="4000" dirty="0">
              <a:latin typeface="华文行楷" pitchFamily="2" charset="-122"/>
              <a:ea typeface="华文行楷" pitchFamily="2" charset="-122"/>
            </a:endParaRPr>
          </a:p>
        </p:txBody>
      </p:sp>
      <p:sp>
        <p:nvSpPr>
          <p:cNvPr id="6" name="内容占位符 5"/>
          <p:cNvSpPr>
            <a:spLocks noGrp="1"/>
          </p:cNvSpPr>
          <p:nvPr>
            <p:ph sz="quarter" idx="1"/>
          </p:nvPr>
        </p:nvSpPr>
        <p:spPr>
          <a:xfrm>
            <a:off x="500034" y="1857364"/>
            <a:ext cx="8153400" cy="5143536"/>
          </a:xfrm>
        </p:spPr>
        <p:txBody>
          <a:bodyPr>
            <a:normAutofit/>
          </a:bodyPr>
          <a:lstStyle/>
          <a:p>
            <a:r>
              <a:rPr lang="zh-CN" altLang="en-US" sz="3600" b="1" dirty="0" smtClean="0">
                <a:latin typeface="Times New Roman" pitchFamily="18" charset="0"/>
                <a:ea typeface="仿宋" pitchFamily="49" charset="-122"/>
                <a:cs typeface="Times New Roman" pitchFamily="18" charset="0"/>
              </a:rPr>
              <a:t>判断一个序列是否为完美消除序列</a:t>
            </a:r>
            <a:endParaRPr lang="en-US" altLang="zh-CN" sz="3600" b="1" dirty="0" smtClean="0">
              <a:latin typeface="Times New Roman" pitchFamily="18" charset="0"/>
              <a:ea typeface="仿宋" pitchFamily="49" charset="-122"/>
              <a:cs typeface="Times New Roman" pitchFamily="18" charset="0"/>
            </a:endParaRPr>
          </a:p>
          <a:p>
            <a:pPr>
              <a:buNone/>
            </a:pPr>
            <a:endParaRPr lang="zh-CN" altLang="en-US" dirty="0">
              <a:latin typeface="Times New Roman" pitchFamily="18" charset="0"/>
              <a:cs typeface="Times New Roman" pitchFamily="18" charset="0"/>
            </a:endParaRPr>
          </a:p>
        </p:txBody>
      </p:sp>
    </p:spTree>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000" dirty="0" smtClean="0">
                <a:latin typeface="华文行楷" pitchFamily="2" charset="-122"/>
                <a:ea typeface="华文行楷" pitchFamily="2" charset="-122"/>
              </a:rPr>
              <a:t>弦图的判定</a:t>
            </a:r>
            <a:endParaRPr lang="zh-CN" altLang="en-US" sz="4000" dirty="0">
              <a:latin typeface="华文行楷" pitchFamily="2" charset="-122"/>
              <a:ea typeface="华文行楷" pitchFamily="2" charset="-122"/>
            </a:endParaRPr>
          </a:p>
        </p:txBody>
      </p:sp>
      <p:sp>
        <p:nvSpPr>
          <p:cNvPr id="6" name="内容占位符 5"/>
          <p:cNvSpPr>
            <a:spLocks noGrp="1"/>
          </p:cNvSpPr>
          <p:nvPr>
            <p:ph sz="quarter" idx="1"/>
          </p:nvPr>
        </p:nvSpPr>
        <p:spPr>
          <a:xfrm>
            <a:off x="500034" y="1857364"/>
            <a:ext cx="8153400" cy="5143536"/>
          </a:xfrm>
        </p:spPr>
        <p:txBody>
          <a:bodyPr>
            <a:normAutofit/>
          </a:bodyPr>
          <a:lstStyle/>
          <a:p>
            <a:r>
              <a:rPr lang="zh-CN" altLang="en-US" sz="3600" b="1" dirty="0" smtClean="0">
                <a:latin typeface="Times New Roman" pitchFamily="18" charset="0"/>
                <a:ea typeface="仿宋" pitchFamily="49" charset="-122"/>
                <a:cs typeface="Times New Roman" pitchFamily="18" charset="0"/>
              </a:rPr>
              <a:t>判断一个序列是否为完美消除序列</a:t>
            </a:r>
            <a:endParaRPr lang="en-US" altLang="zh-CN" sz="3600" b="1" dirty="0" smtClean="0">
              <a:latin typeface="Times New Roman" pitchFamily="18" charset="0"/>
              <a:ea typeface="仿宋" pitchFamily="49" charset="-122"/>
              <a:cs typeface="Times New Roman" pitchFamily="18" charset="0"/>
            </a:endParaRPr>
          </a:p>
          <a:p>
            <a:pPr>
              <a:spcBef>
                <a:spcPts val="2000"/>
              </a:spcBef>
            </a:pPr>
            <a:r>
              <a:rPr lang="zh-CN" altLang="en-US" sz="3600" b="1" dirty="0" smtClean="0">
                <a:latin typeface="Times New Roman" pitchFamily="18" charset="0"/>
                <a:ea typeface="仿宋" pitchFamily="49" charset="-122"/>
                <a:cs typeface="Times New Roman" pitchFamily="18" charset="0"/>
              </a:rPr>
              <a:t>朴素的算法</a:t>
            </a:r>
            <a:endParaRPr lang="en-US" altLang="zh-CN" sz="3600" b="1" dirty="0" smtClean="0">
              <a:latin typeface="Times New Roman" pitchFamily="18" charset="0"/>
              <a:ea typeface="仿宋" pitchFamily="49" charset="-122"/>
              <a:cs typeface="Times New Roman" pitchFamily="18" charset="0"/>
            </a:endParaRPr>
          </a:p>
          <a:p>
            <a:pPr>
              <a:spcBef>
                <a:spcPts val="2000"/>
              </a:spcBef>
            </a:pPr>
            <a:r>
              <a:rPr lang="zh-CN" altLang="en-US" sz="2800" b="1" dirty="0" smtClean="0">
                <a:latin typeface="Times New Roman" pitchFamily="18" charset="0"/>
                <a:ea typeface="仿宋" pitchFamily="49" charset="-122"/>
                <a:cs typeface="Times New Roman" pitchFamily="18" charset="0"/>
              </a:rPr>
              <a:t>依次判断 </a:t>
            </a:r>
            <a:r>
              <a:rPr lang="en-US" altLang="zh-CN" sz="2800" dirty="0" smtClean="0">
                <a:latin typeface="Times New Roman" pitchFamily="18" charset="0"/>
                <a:ea typeface="仿宋" pitchFamily="49" charset="-122"/>
                <a:cs typeface="Times New Roman" pitchFamily="18" charset="0"/>
              </a:rPr>
              <a:t>{</a:t>
            </a:r>
            <a:r>
              <a:rPr lang="en-US" altLang="zh-CN" sz="2800" i="1" dirty="0" smtClean="0">
                <a:latin typeface="Times New Roman" pitchFamily="18" charset="0"/>
                <a:ea typeface="仿宋" pitchFamily="49" charset="-122"/>
                <a:cs typeface="Times New Roman" pitchFamily="18" charset="0"/>
              </a:rPr>
              <a:t>v</a:t>
            </a:r>
            <a:r>
              <a:rPr lang="en-US" altLang="zh-CN" sz="2800" i="1" baseline="-25000" dirty="0" smtClean="0">
                <a:latin typeface="Times New Roman" pitchFamily="18" charset="0"/>
                <a:ea typeface="仿宋" pitchFamily="49" charset="-122"/>
                <a:cs typeface="Times New Roman" pitchFamily="18" charset="0"/>
              </a:rPr>
              <a:t>i</a:t>
            </a:r>
            <a:r>
              <a:rPr lang="en-US" altLang="zh-CN" sz="2800" baseline="-25000" dirty="0" smtClean="0">
                <a:latin typeface="Times New Roman" pitchFamily="18" charset="0"/>
                <a:ea typeface="仿宋" pitchFamily="49" charset="-122"/>
                <a:cs typeface="Times New Roman" pitchFamily="18" charset="0"/>
              </a:rPr>
              <a:t>+1</a:t>
            </a:r>
            <a:r>
              <a:rPr lang="en-US" altLang="zh-CN" sz="2800" dirty="0" smtClean="0">
                <a:latin typeface="Times New Roman" pitchFamily="18" charset="0"/>
                <a:ea typeface="仿宋" pitchFamily="49" charset="-122"/>
                <a:cs typeface="Times New Roman" pitchFamily="18" charset="0"/>
              </a:rPr>
              <a:t>,…,</a:t>
            </a:r>
            <a:r>
              <a:rPr lang="en-US" altLang="zh-CN" sz="2800" i="1" dirty="0" err="1" smtClean="0">
                <a:latin typeface="Times New Roman" pitchFamily="18" charset="0"/>
                <a:ea typeface="仿宋" pitchFamily="49" charset="-122"/>
                <a:cs typeface="Times New Roman" pitchFamily="18" charset="0"/>
              </a:rPr>
              <a:t>v</a:t>
            </a:r>
            <a:r>
              <a:rPr lang="en-US" altLang="zh-CN" sz="2800" i="1" baseline="-25000" dirty="0" err="1" smtClean="0">
                <a:latin typeface="Times New Roman" pitchFamily="18" charset="0"/>
                <a:ea typeface="仿宋" pitchFamily="49" charset="-122"/>
                <a:cs typeface="Times New Roman" pitchFamily="18" charset="0"/>
              </a:rPr>
              <a:t>n</a:t>
            </a:r>
            <a:r>
              <a:rPr lang="en-US" altLang="zh-CN" sz="2800" dirty="0" smtClean="0">
                <a:latin typeface="Times New Roman" pitchFamily="18" charset="0"/>
                <a:ea typeface="仿宋" pitchFamily="49" charset="-122"/>
                <a:cs typeface="Times New Roman" pitchFamily="18" charset="0"/>
              </a:rPr>
              <a:t>}</a:t>
            </a:r>
            <a:r>
              <a:rPr lang="zh-CN" altLang="en-US" sz="2800" b="1" dirty="0" smtClean="0">
                <a:latin typeface="Times New Roman" pitchFamily="18" charset="0"/>
                <a:ea typeface="仿宋" pitchFamily="49" charset="-122"/>
                <a:cs typeface="Times New Roman" pitchFamily="18" charset="0"/>
              </a:rPr>
              <a:t>中所有与</a:t>
            </a:r>
            <a:r>
              <a:rPr lang="en-US" altLang="zh-CN" sz="2800" i="1" dirty="0" smtClean="0">
                <a:latin typeface="Times New Roman" pitchFamily="18" charset="0"/>
                <a:ea typeface="仿宋" pitchFamily="49" charset="-122"/>
                <a:cs typeface="Times New Roman" pitchFamily="18" charset="0"/>
              </a:rPr>
              <a:t>v</a:t>
            </a:r>
            <a:r>
              <a:rPr lang="en-US" altLang="zh-CN" sz="2800" i="1" baseline="-25000" dirty="0" smtClean="0">
                <a:latin typeface="Times New Roman" pitchFamily="18" charset="0"/>
                <a:ea typeface="仿宋" pitchFamily="49" charset="-122"/>
                <a:cs typeface="Times New Roman" pitchFamily="18" charset="0"/>
              </a:rPr>
              <a:t>i</a:t>
            </a:r>
            <a:r>
              <a:rPr lang="zh-CN" altLang="en-US" sz="2800" b="1" dirty="0" smtClean="0">
                <a:latin typeface="Times New Roman" pitchFamily="18" charset="0"/>
                <a:ea typeface="仿宋" pitchFamily="49" charset="-122"/>
                <a:cs typeface="Times New Roman" pitchFamily="18" charset="0"/>
              </a:rPr>
              <a:t>相邻的点是否构成了一个团。</a:t>
            </a:r>
            <a:endParaRPr lang="en-US" altLang="zh-CN" sz="2800" b="1" dirty="0" smtClean="0">
              <a:latin typeface="Times New Roman" pitchFamily="18" charset="0"/>
              <a:ea typeface="仿宋" pitchFamily="49" charset="-122"/>
              <a:cs typeface="Times New Roman" pitchFamily="18" charset="0"/>
            </a:endParaRPr>
          </a:p>
          <a:p>
            <a:pPr>
              <a:spcBef>
                <a:spcPts val="2000"/>
              </a:spcBef>
            </a:pPr>
            <a:r>
              <a:rPr lang="zh-CN" altLang="en-US" sz="2800" b="1" dirty="0" smtClean="0">
                <a:latin typeface="Times New Roman" pitchFamily="18" charset="0"/>
                <a:ea typeface="仿宋" pitchFamily="49" charset="-122"/>
                <a:cs typeface="Times New Roman" pitchFamily="18" charset="0"/>
              </a:rPr>
              <a:t>时间复杂度</a:t>
            </a:r>
            <a:r>
              <a:rPr lang="en-US" altLang="zh-CN" sz="2800" b="1" dirty="0" smtClean="0">
                <a:latin typeface="Times New Roman" pitchFamily="18" charset="0"/>
                <a:ea typeface="仿宋" pitchFamily="49" charset="-122"/>
                <a:cs typeface="Times New Roman" pitchFamily="18" charset="0"/>
              </a:rPr>
              <a:t>: </a:t>
            </a:r>
            <a:endParaRPr lang="en-US" altLang="zh-CN" sz="2800" dirty="0" smtClean="0">
              <a:latin typeface="Times New Roman" pitchFamily="18" charset="0"/>
              <a:ea typeface="仿宋" pitchFamily="49" charset="-122"/>
              <a:cs typeface="Times New Roman" pitchFamily="18" charset="0"/>
            </a:endParaRPr>
          </a:p>
          <a:p>
            <a:pPr>
              <a:buNone/>
            </a:pPr>
            <a:endParaRPr lang="zh-CN" altLang="en-US" dirty="0">
              <a:latin typeface="Times New Roman" pitchFamily="18" charset="0"/>
              <a:cs typeface="Times New Roman" pitchFamily="18" charset="0"/>
            </a:endParaRPr>
          </a:p>
        </p:txBody>
      </p:sp>
      <p:graphicFrame>
        <p:nvGraphicFramePr>
          <p:cNvPr id="4" name="对象 3"/>
          <p:cNvGraphicFramePr>
            <a:graphicFrameLocks noChangeAspect="1"/>
          </p:cNvGraphicFramePr>
          <p:nvPr/>
        </p:nvGraphicFramePr>
        <p:xfrm>
          <a:off x="2968682" y="4610562"/>
          <a:ext cx="3357586" cy="532950"/>
        </p:xfrm>
        <a:graphic>
          <a:graphicData uri="http://schemas.openxmlformats.org/presentationml/2006/ole">
            <mc:AlternateContent xmlns:mc="http://schemas.openxmlformats.org/markup-compatibility/2006">
              <mc:Choice xmlns:v="urn:schemas-microsoft-com:vml" Requires="v">
                <p:oleObj spid="_x0000_s29703" name="Equation" r:id="rId4" imgW="1600200" imgH="253800" progId="Equation.DSMT4">
                  <p:embed/>
                </p:oleObj>
              </mc:Choice>
              <mc:Fallback>
                <p:oleObj name="Equation" r:id="rId4" imgW="1600200" imgH="253800" progId="Equation.DSMT4">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68682" y="4610562"/>
                        <a:ext cx="3357586" cy="532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000" dirty="0" smtClean="0">
                <a:latin typeface="华文行楷" pitchFamily="2" charset="-122"/>
                <a:ea typeface="华文行楷" pitchFamily="2" charset="-122"/>
              </a:rPr>
              <a:t>弦图的判定</a:t>
            </a:r>
            <a:endParaRPr lang="zh-CN" altLang="en-US" sz="4000" dirty="0">
              <a:latin typeface="华文行楷" pitchFamily="2" charset="-122"/>
              <a:ea typeface="华文行楷" pitchFamily="2" charset="-122"/>
            </a:endParaRPr>
          </a:p>
        </p:txBody>
      </p:sp>
      <p:sp>
        <p:nvSpPr>
          <p:cNvPr id="6" name="内容占位符 5"/>
          <p:cNvSpPr>
            <a:spLocks noGrp="1"/>
          </p:cNvSpPr>
          <p:nvPr>
            <p:ph sz="quarter" idx="1"/>
          </p:nvPr>
        </p:nvSpPr>
        <p:spPr>
          <a:xfrm>
            <a:off x="500034" y="1857364"/>
            <a:ext cx="8153400" cy="4357718"/>
          </a:xfrm>
        </p:spPr>
        <p:txBody>
          <a:bodyPr>
            <a:normAutofit/>
          </a:bodyPr>
          <a:lstStyle/>
          <a:p>
            <a:r>
              <a:rPr lang="zh-CN" altLang="en-US" sz="3600" b="1" dirty="0" smtClean="0">
                <a:latin typeface="Times New Roman" pitchFamily="18" charset="0"/>
                <a:ea typeface="仿宋" pitchFamily="49" charset="-122"/>
                <a:cs typeface="Times New Roman" pitchFamily="18" charset="0"/>
              </a:rPr>
              <a:t>判断一个序列是否为完美消除序列</a:t>
            </a:r>
            <a:endParaRPr lang="en-US" altLang="zh-CN" sz="3600" b="1" dirty="0" smtClean="0">
              <a:latin typeface="Times New Roman" pitchFamily="18" charset="0"/>
              <a:ea typeface="仿宋" pitchFamily="49" charset="-122"/>
              <a:cs typeface="Times New Roman" pitchFamily="18" charset="0"/>
            </a:endParaRPr>
          </a:p>
          <a:p>
            <a:pPr>
              <a:spcBef>
                <a:spcPts val="2000"/>
              </a:spcBef>
            </a:pPr>
            <a:r>
              <a:rPr lang="zh-CN" altLang="en-US" sz="3600" b="1" dirty="0" smtClean="0">
                <a:latin typeface="Times New Roman" pitchFamily="18" charset="0"/>
                <a:ea typeface="仿宋" pitchFamily="49" charset="-122"/>
                <a:cs typeface="Times New Roman" pitchFamily="18" charset="0"/>
              </a:rPr>
              <a:t>优化后的算法</a:t>
            </a:r>
            <a:endParaRPr lang="en-US" altLang="zh-CN" sz="3600" b="1" dirty="0" smtClean="0">
              <a:latin typeface="Times New Roman" pitchFamily="18" charset="0"/>
              <a:ea typeface="仿宋" pitchFamily="49" charset="-122"/>
              <a:cs typeface="Times New Roman" pitchFamily="18" charset="0"/>
            </a:endParaRPr>
          </a:p>
          <a:p>
            <a:pPr>
              <a:spcBef>
                <a:spcPts val="2000"/>
              </a:spcBef>
            </a:pPr>
            <a:r>
              <a:rPr lang="zh-CN" altLang="en-US" sz="2800" b="1" dirty="0" smtClean="0">
                <a:latin typeface="Times New Roman" pitchFamily="18" charset="0"/>
                <a:ea typeface="仿宋" pitchFamily="49" charset="-122"/>
                <a:cs typeface="Times New Roman" pitchFamily="18" charset="0"/>
              </a:rPr>
              <a:t>设</a:t>
            </a:r>
            <a:r>
              <a:rPr lang="en-US" altLang="zh-CN" sz="2800" dirty="0" smtClean="0">
                <a:latin typeface="Times New Roman" pitchFamily="18" charset="0"/>
                <a:ea typeface="仿宋" pitchFamily="49" charset="-122"/>
                <a:cs typeface="Times New Roman" pitchFamily="18" charset="0"/>
              </a:rPr>
              <a:t>{</a:t>
            </a:r>
            <a:r>
              <a:rPr lang="en-US" altLang="zh-CN" sz="2800" i="1" dirty="0" smtClean="0">
                <a:latin typeface="Times New Roman" pitchFamily="18" charset="0"/>
                <a:ea typeface="仿宋" pitchFamily="49" charset="-122"/>
                <a:cs typeface="Times New Roman" pitchFamily="18" charset="0"/>
              </a:rPr>
              <a:t>v</a:t>
            </a:r>
            <a:r>
              <a:rPr lang="en-US" altLang="zh-CN" sz="2800" i="1" baseline="-25000" dirty="0" smtClean="0">
                <a:latin typeface="Times New Roman" pitchFamily="18" charset="0"/>
                <a:ea typeface="仿宋" pitchFamily="49" charset="-122"/>
                <a:cs typeface="Times New Roman" pitchFamily="18" charset="0"/>
              </a:rPr>
              <a:t>i</a:t>
            </a:r>
            <a:r>
              <a:rPr lang="en-US" altLang="zh-CN" sz="2800" baseline="-25000" dirty="0" smtClean="0">
                <a:latin typeface="Times New Roman" pitchFamily="18" charset="0"/>
                <a:ea typeface="仿宋" pitchFamily="49" charset="-122"/>
                <a:cs typeface="Times New Roman" pitchFamily="18" charset="0"/>
              </a:rPr>
              <a:t>+1</a:t>
            </a:r>
            <a:r>
              <a:rPr lang="en-US" altLang="zh-CN" sz="2800" dirty="0" smtClean="0">
                <a:latin typeface="Times New Roman" pitchFamily="18" charset="0"/>
                <a:ea typeface="仿宋" pitchFamily="49" charset="-122"/>
                <a:cs typeface="Times New Roman" pitchFamily="18" charset="0"/>
              </a:rPr>
              <a:t>,…,</a:t>
            </a:r>
            <a:r>
              <a:rPr lang="en-US" altLang="zh-CN" sz="2800" i="1" dirty="0" err="1" smtClean="0">
                <a:latin typeface="Times New Roman" pitchFamily="18" charset="0"/>
                <a:ea typeface="仿宋" pitchFamily="49" charset="-122"/>
                <a:cs typeface="Times New Roman" pitchFamily="18" charset="0"/>
              </a:rPr>
              <a:t>v</a:t>
            </a:r>
            <a:r>
              <a:rPr lang="en-US" altLang="zh-CN" sz="2800" i="1" baseline="-25000" dirty="0" err="1" smtClean="0">
                <a:latin typeface="Times New Roman" pitchFamily="18" charset="0"/>
                <a:ea typeface="仿宋" pitchFamily="49" charset="-122"/>
                <a:cs typeface="Times New Roman" pitchFamily="18" charset="0"/>
              </a:rPr>
              <a:t>n</a:t>
            </a:r>
            <a:r>
              <a:rPr lang="en-US" altLang="zh-CN" sz="2800" dirty="0" smtClean="0">
                <a:latin typeface="Times New Roman" pitchFamily="18" charset="0"/>
                <a:ea typeface="仿宋" pitchFamily="49" charset="-122"/>
                <a:cs typeface="Times New Roman" pitchFamily="18" charset="0"/>
              </a:rPr>
              <a:t>}</a:t>
            </a:r>
            <a:r>
              <a:rPr lang="zh-CN" altLang="en-US" sz="2800" b="1" dirty="0" smtClean="0">
                <a:latin typeface="Times New Roman" pitchFamily="18" charset="0"/>
                <a:ea typeface="仿宋" pitchFamily="49" charset="-122"/>
                <a:cs typeface="Times New Roman" pitchFamily="18" charset="0"/>
              </a:rPr>
              <a:t>中所有与</a:t>
            </a:r>
            <a:r>
              <a:rPr lang="en-US" altLang="zh-CN" sz="2800" i="1" dirty="0" smtClean="0">
                <a:latin typeface="Times New Roman" pitchFamily="18" charset="0"/>
                <a:ea typeface="仿宋" pitchFamily="49" charset="-122"/>
                <a:cs typeface="Times New Roman" pitchFamily="18" charset="0"/>
              </a:rPr>
              <a:t>v</a:t>
            </a:r>
            <a:r>
              <a:rPr lang="en-US" altLang="zh-CN" sz="2800" i="1" baseline="-25000" dirty="0" smtClean="0">
                <a:latin typeface="Times New Roman" pitchFamily="18" charset="0"/>
                <a:ea typeface="仿宋" pitchFamily="49" charset="-122"/>
                <a:cs typeface="Times New Roman" pitchFamily="18" charset="0"/>
              </a:rPr>
              <a:t>i</a:t>
            </a:r>
            <a:r>
              <a:rPr lang="zh-CN" altLang="en-US" sz="2800" b="1" dirty="0" smtClean="0">
                <a:latin typeface="Times New Roman" pitchFamily="18" charset="0"/>
                <a:ea typeface="仿宋" pitchFamily="49" charset="-122"/>
                <a:cs typeface="Times New Roman" pitchFamily="18" charset="0"/>
              </a:rPr>
              <a:t>相邻的点依次为</a:t>
            </a:r>
            <a:r>
              <a:rPr lang="en-US" altLang="zh-CN" sz="2800" i="1" dirty="0" smtClean="0">
                <a:latin typeface="Times New Roman" pitchFamily="18" charset="0"/>
                <a:ea typeface="仿宋" pitchFamily="49" charset="-122"/>
                <a:cs typeface="Times New Roman" pitchFamily="18" charset="0"/>
              </a:rPr>
              <a:t>v</a:t>
            </a:r>
            <a:r>
              <a:rPr lang="en-US" altLang="zh-CN" sz="2800" i="1" baseline="-25000" dirty="0" smtClean="0">
                <a:latin typeface="Times New Roman" pitchFamily="18" charset="0"/>
                <a:ea typeface="仿宋" pitchFamily="49" charset="-122"/>
                <a:cs typeface="Times New Roman" pitchFamily="18" charset="0"/>
              </a:rPr>
              <a:t>j</a:t>
            </a:r>
            <a:r>
              <a:rPr lang="en-US" altLang="zh-CN" sz="2800" baseline="-25000" dirty="0" smtClean="0">
                <a:latin typeface="Times New Roman" pitchFamily="18" charset="0"/>
                <a:ea typeface="仿宋" pitchFamily="49" charset="-122"/>
                <a:cs typeface="Times New Roman" pitchFamily="18" charset="0"/>
              </a:rPr>
              <a:t>1</a:t>
            </a:r>
            <a:r>
              <a:rPr lang="en-US" altLang="zh-CN" sz="2800" dirty="0" smtClean="0">
                <a:latin typeface="Times New Roman" pitchFamily="18" charset="0"/>
                <a:ea typeface="仿宋" pitchFamily="49" charset="-122"/>
                <a:cs typeface="Times New Roman" pitchFamily="18" charset="0"/>
              </a:rPr>
              <a:t>,</a:t>
            </a:r>
            <a:r>
              <a:rPr lang="en-US" altLang="zh-CN" sz="2800" b="1" dirty="0" smtClean="0">
                <a:latin typeface="Times New Roman" pitchFamily="18" charset="0"/>
                <a:ea typeface="仿宋" pitchFamily="49" charset="-122"/>
                <a:cs typeface="Times New Roman" pitchFamily="18" charset="0"/>
              </a:rPr>
              <a:t> </a:t>
            </a:r>
            <a:r>
              <a:rPr lang="en-US" altLang="zh-CN" sz="2800" baseline="-25000" dirty="0" smtClean="0">
                <a:latin typeface="Times New Roman" pitchFamily="18" charset="0"/>
                <a:ea typeface="仿宋" pitchFamily="49" charset="-122"/>
                <a:cs typeface="Times New Roman" pitchFamily="18" charset="0"/>
              </a:rPr>
              <a:t>…, </a:t>
            </a:r>
            <a:r>
              <a:rPr lang="en-US" altLang="zh-CN" sz="2800" i="1" dirty="0" err="1" smtClean="0">
                <a:latin typeface="Times New Roman" pitchFamily="18" charset="0"/>
                <a:ea typeface="仿宋" pitchFamily="49" charset="-122"/>
                <a:cs typeface="Times New Roman" pitchFamily="18" charset="0"/>
              </a:rPr>
              <a:t>v</a:t>
            </a:r>
            <a:r>
              <a:rPr lang="en-US" altLang="zh-CN" sz="2800" i="1" baseline="-25000" dirty="0" err="1" smtClean="0">
                <a:latin typeface="Times New Roman" pitchFamily="18" charset="0"/>
                <a:ea typeface="仿宋" pitchFamily="49" charset="-122"/>
                <a:cs typeface="Times New Roman" pitchFamily="18" charset="0"/>
              </a:rPr>
              <a:t>jk</a:t>
            </a:r>
            <a:r>
              <a:rPr lang="zh-CN" altLang="en-US" sz="2800" baseline="-25000" dirty="0" smtClean="0">
                <a:latin typeface="Times New Roman" pitchFamily="18" charset="0"/>
                <a:ea typeface="仿宋" pitchFamily="49" charset="-122"/>
                <a:cs typeface="Times New Roman" pitchFamily="18" charset="0"/>
              </a:rPr>
              <a:t>。</a:t>
            </a:r>
            <a:endParaRPr lang="en-US" altLang="zh-CN" sz="2800" baseline="-25000" dirty="0" smtClean="0">
              <a:latin typeface="Times New Roman" pitchFamily="18" charset="0"/>
              <a:ea typeface="仿宋" pitchFamily="49" charset="-122"/>
              <a:cs typeface="Times New Roman" pitchFamily="18" charset="0"/>
            </a:endParaRPr>
          </a:p>
          <a:p>
            <a:pPr>
              <a:spcBef>
                <a:spcPts val="2000"/>
              </a:spcBef>
            </a:pPr>
            <a:r>
              <a:rPr lang="zh-CN" altLang="en-US" sz="2800" b="1" dirty="0" smtClean="0">
                <a:latin typeface="Times New Roman" pitchFamily="18" charset="0"/>
                <a:ea typeface="仿宋" pitchFamily="49" charset="-122"/>
                <a:cs typeface="Times New Roman" pitchFamily="18" charset="0"/>
              </a:rPr>
              <a:t>只需判断</a:t>
            </a:r>
            <a:r>
              <a:rPr lang="en-US" altLang="zh-CN" sz="2800" i="1" dirty="0" smtClean="0">
                <a:latin typeface="Times New Roman" pitchFamily="18" charset="0"/>
                <a:ea typeface="仿宋" pitchFamily="49" charset="-122"/>
                <a:cs typeface="Times New Roman" pitchFamily="18" charset="0"/>
              </a:rPr>
              <a:t>v</a:t>
            </a:r>
            <a:r>
              <a:rPr lang="en-US" altLang="zh-CN" sz="2800" i="1" baseline="-25000" dirty="0" smtClean="0">
                <a:latin typeface="Times New Roman" pitchFamily="18" charset="0"/>
                <a:ea typeface="仿宋" pitchFamily="49" charset="-122"/>
                <a:cs typeface="Times New Roman" pitchFamily="18" charset="0"/>
              </a:rPr>
              <a:t>j</a:t>
            </a:r>
            <a:r>
              <a:rPr lang="en-US" altLang="zh-CN" sz="2800" baseline="-25000" dirty="0" smtClean="0">
                <a:latin typeface="Times New Roman" pitchFamily="18" charset="0"/>
                <a:ea typeface="仿宋" pitchFamily="49" charset="-122"/>
                <a:cs typeface="Times New Roman" pitchFamily="18" charset="0"/>
              </a:rPr>
              <a:t>1</a:t>
            </a:r>
            <a:r>
              <a:rPr lang="zh-CN" altLang="en-US" sz="2800" b="1" dirty="0" smtClean="0">
                <a:latin typeface="Times New Roman" pitchFamily="18" charset="0"/>
                <a:ea typeface="仿宋" pitchFamily="49" charset="-122"/>
                <a:cs typeface="Times New Roman" pitchFamily="18" charset="0"/>
              </a:rPr>
              <a:t>是否与</a:t>
            </a:r>
            <a:r>
              <a:rPr lang="en-US" altLang="zh-CN" sz="2800" i="1" dirty="0" smtClean="0">
                <a:latin typeface="Times New Roman" pitchFamily="18" charset="0"/>
                <a:ea typeface="仿宋" pitchFamily="49" charset="-122"/>
                <a:cs typeface="Times New Roman" pitchFamily="18" charset="0"/>
              </a:rPr>
              <a:t>v</a:t>
            </a:r>
            <a:r>
              <a:rPr lang="en-US" altLang="zh-CN" sz="2800" i="1" baseline="-25000" dirty="0" smtClean="0">
                <a:latin typeface="Times New Roman" pitchFamily="18" charset="0"/>
                <a:ea typeface="仿宋" pitchFamily="49" charset="-122"/>
                <a:cs typeface="Times New Roman" pitchFamily="18" charset="0"/>
              </a:rPr>
              <a:t>j2</a:t>
            </a:r>
            <a:r>
              <a:rPr lang="en-US" altLang="zh-CN" sz="2800" dirty="0" smtClean="0">
                <a:latin typeface="Times New Roman" pitchFamily="18" charset="0"/>
                <a:ea typeface="仿宋" pitchFamily="49" charset="-122"/>
                <a:cs typeface="Times New Roman" pitchFamily="18" charset="0"/>
              </a:rPr>
              <a:t>,</a:t>
            </a:r>
            <a:r>
              <a:rPr lang="en-US" altLang="zh-CN" sz="2800" b="1" dirty="0" smtClean="0">
                <a:latin typeface="Times New Roman" pitchFamily="18" charset="0"/>
                <a:ea typeface="仿宋" pitchFamily="49" charset="-122"/>
                <a:cs typeface="Times New Roman" pitchFamily="18" charset="0"/>
              </a:rPr>
              <a:t> </a:t>
            </a:r>
            <a:r>
              <a:rPr lang="en-US" altLang="zh-CN" sz="2800" baseline="-25000" dirty="0" smtClean="0">
                <a:latin typeface="Times New Roman" pitchFamily="18" charset="0"/>
                <a:ea typeface="仿宋" pitchFamily="49" charset="-122"/>
                <a:cs typeface="Times New Roman" pitchFamily="18" charset="0"/>
              </a:rPr>
              <a:t>…, </a:t>
            </a:r>
            <a:r>
              <a:rPr lang="en-US" altLang="zh-CN" sz="2800" i="1" dirty="0" err="1" smtClean="0">
                <a:latin typeface="Times New Roman" pitchFamily="18" charset="0"/>
                <a:ea typeface="仿宋" pitchFamily="49" charset="-122"/>
                <a:cs typeface="Times New Roman" pitchFamily="18" charset="0"/>
              </a:rPr>
              <a:t>v</a:t>
            </a:r>
            <a:r>
              <a:rPr lang="en-US" altLang="zh-CN" sz="2800" i="1" baseline="-25000" dirty="0" err="1" smtClean="0">
                <a:latin typeface="Times New Roman" pitchFamily="18" charset="0"/>
                <a:ea typeface="仿宋" pitchFamily="49" charset="-122"/>
                <a:cs typeface="Times New Roman" pitchFamily="18" charset="0"/>
              </a:rPr>
              <a:t>jk</a:t>
            </a:r>
            <a:r>
              <a:rPr lang="zh-CN" altLang="en-US" sz="2800" b="1" dirty="0" smtClean="0">
                <a:latin typeface="Times New Roman" pitchFamily="18" charset="0"/>
                <a:ea typeface="仿宋" pitchFamily="49" charset="-122"/>
                <a:cs typeface="Times New Roman" pitchFamily="18" charset="0"/>
              </a:rPr>
              <a:t>相邻即可。</a:t>
            </a:r>
            <a:endParaRPr lang="en-US" altLang="zh-CN" sz="2800" baseline="-25000" dirty="0" smtClean="0">
              <a:latin typeface="Times New Roman" pitchFamily="18" charset="0"/>
              <a:ea typeface="仿宋" pitchFamily="49" charset="-122"/>
              <a:cs typeface="Times New Roman" pitchFamily="18" charset="0"/>
            </a:endParaRPr>
          </a:p>
          <a:p>
            <a:pPr>
              <a:spcBef>
                <a:spcPts val="2000"/>
              </a:spcBef>
            </a:pPr>
            <a:r>
              <a:rPr lang="zh-CN" altLang="en-US" sz="2800" b="1" dirty="0" smtClean="0">
                <a:latin typeface="Times New Roman" pitchFamily="18" charset="0"/>
                <a:ea typeface="仿宋" pitchFamily="49" charset="-122"/>
                <a:cs typeface="Times New Roman" pitchFamily="18" charset="0"/>
              </a:rPr>
              <a:t>时间复杂度</a:t>
            </a:r>
            <a:r>
              <a:rPr lang="en-US" altLang="zh-CN" sz="2800" b="1" dirty="0" smtClean="0">
                <a:latin typeface="Times New Roman" pitchFamily="18" charset="0"/>
                <a:ea typeface="仿宋" pitchFamily="49" charset="-122"/>
                <a:cs typeface="Times New Roman" pitchFamily="18" charset="0"/>
              </a:rPr>
              <a:t>: </a:t>
            </a:r>
            <a:r>
              <a:rPr lang="en-US" altLang="zh-CN" sz="2800" i="1" dirty="0" smtClean="0">
                <a:latin typeface="Times New Roman" pitchFamily="18" charset="0"/>
                <a:ea typeface="仿宋" pitchFamily="49" charset="-122"/>
                <a:cs typeface="Times New Roman" pitchFamily="18" charset="0"/>
              </a:rPr>
              <a:t>O</a:t>
            </a:r>
            <a:r>
              <a:rPr lang="en-US" altLang="zh-CN" sz="2800" dirty="0" smtClean="0">
                <a:latin typeface="Times New Roman" pitchFamily="18" charset="0"/>
                <a:ea typeface="仿宋" pitchFamily="49" charset="-122"/>
                <a:cs typeface="Times New Roman" pitchFamily="18" charset="0"/>
              </a:rPr>
              <a:t>(</a:t>
            </a:r>
            <a:r>
              <a:rPr lang="en-US" altLang="zh-CN" sz="2800" i="1" dirty="0" smtClean="0">
                <a:latin typeface="Times New Roman" pitchFamily="18" charset="0"/>
                <a:ea typeface="仿宋" pitchFamily="49" charset="-122"/>
                <a:cs typeface="Times New Roman" pitchFamily="18" charset="0"/>
              </a:rPr>
              <a:t>m</a:t>
            </a:r>
            <a:r>
              <a:rPr lang="en-US" altLang="zh-CN" sz="2800" dirty="0" smtClean="0">
                <a:latin typeface="Times New Roman" pitchFamily="18" charset="0"/>
                <a:ea typeface="仿宋" pitchFamily="49" charset="-122"/>
                <a:cs typeface="Times New Roman" pitchFamily="18" charset="0"/>
              </a:rPr>
              <a:t> + </a:t>
            </a:r>
            <a:r>
              <a:rPr lang="en-US" altLang="zh-CN" sz="2800" i="1" dirty="0" smtClean="0">
                <a:latin typeface="Times New Roman" pitchFamily="18" charset="0"/>
                <a:ea typeface="仿宋" pitchFamily="49" charset="-122"/>
                <a:cs typeface="Times New Roman" pitchFamily="18" charset="0"/>
              </a:rPr>
              <a:t>n</a:t>
            </a:r>
            <a:r>
              <a:rPr lang="en-US" altLang="zh-CN" sz="2800" dirty="0" smtClean="0">
                <a:latin typeface="Times New Roman" pitchFamily="18" charset="0"/>
                <a:ea typeface="仿宋" pitchFamily="49" charset="-122"/>
                <a:cs typeface="Times New Roman" pitchFamily="18" charset="0"/>
              </a:rPr>
              <a:t>)</a:t>
            </a:r>
          </a:p>
          <a:p>
            <a:pPr>
              <a:buNone/>
            </a:pPr>
            <a:endParaRPr lang="zh-CN" altLang="en-US" dirty="0">
              <a:latin typeface="Times New Roman" pitchFamily="18" charset="0"/>
              <a:cs typeface="Times New Roman" pitchFamily="18" charset="0"/>
            </a:endParaRP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000" dirty="0" smtClean="0">
                <a:latin typeface="华文行楷" pitchFamily="2" charset="-122"/>
                <a:ea typeface="华文行楷" pitchFamily="2" charset="-122"/>
              </a:rPr>
              <a:t>图的基本概念</a:t>
            </a:r>
            <a:endParaRPr lang="zh-CN" altLang="en-US" sz="4000" dirty="0">
              <a:latin typeface="华文行楷" pitchFamily="2" charset="-122"/>
              <a:ea typeface="华文行楷" pitchFamily="2" charset="-122"/>
            </a:endParaRPr>
          </a:p>
        </p:txBody>
      </p:sp>
      <p:sp>
        <p:nvSpPr>
          <p:cNvPr id="3" name="内容占位符 2"/>
          <p:cNvSpPr>
            <a:spLocks noGrp="1"/>
          </p:cNvSpPr>
          <p:nvPr>
            <p:ph sz="quarter" idx="1"/>
          </p:nvPr>
        </p:nvSpPr>
        <p:spPr>
          <a:xfrm>
            <a:off x="612648" y="1878492"/>
            <a:ext cx="8153400" cy="3050706"/>
          </a:xfrm>
        </p:spPr>
        <p:txBody>
          <a:bodyPr>
            <a:normAutofit/>
          </a:bodyPr>
          <a:lstStyle/>
          <a:p>
            <a:pPr>
              <a:spcBef>
                <a:spcPts val="3600"/>
              </a:spcBef>
            </a:pPr>
            <a:r>
              <a:rPr lang="zh-CN" altLang="en-US" sz="3600" b="1" dirty="0" smtClean="0">
                <a:latin typeface="Times New Roman" pitchFamily="18" charset="0"/>
                <a:ea typeface="仿宋" pitchFamily="49" charset="-122"/>
                <a:cs typeface="Times New Roman" pitchFamily="18" charset="0"/>
              </a:rPr>
              <a:t>团</a:t>
            </a:r>
            <a:r>
              <a:rPr lang="en-US" altLang="zh-CN" sz="3200" dirty="0" smtClean="0">
                <a:latin typeface="Times New Roman" pitchFamily="18" charset="0"/>
                <a:ea typeface="仿宋" pitchFamily="49" charset="-122"/>
                <a:cs typeface="Times New Roman" pitchFamily="18" charset="0"/>
              </a:rPr>
              <a:t>(clique)</a:t>
            </a:r>
          </a:p>
          <a:p>
            <a:pPr>
              <a:spcBef>
                <a:spcPts val="0"/>
              </a:spcBef>
              <a:buNone/>
            </a:pPr>
            <a:r>
              <a:rPr lang="zh-CN" altLang="en-US" sz="2800" dirty="0" smtClean="0">
                <a:latin typeface="Times New Roman" pitchFamily="18" charset="0"/>
                <a:ea typeface="仿宋" pitchFamily="49" charset="-122"/>
                <a:cs typeface="Times New Roman" pitchFamily="18" charset="0"/>
              </a:rPr>
              <a:t>    </a:t>
            </a:r>
            <a:r>
              <a:rPr lang="zh-CN" altLang="en-US" sz="3200" b="1" dirty="0" smtClean="0">
                <a:latin typeface="Times New Roman" pitchFamily="18" charset="0"/>
                <a:ea typeface="仿宋" pitchFamily="49" charset="-122"/>
                <a:cs typeface="Times New Roman" pitchFamily="18" charset="0"/>
              </a:rPr>
              <a:t>图</a:t>
            </a:r>
            <a:r>
              <a:rPr lang="en-US" altLang="zh-CN" sz="3200" i="1" dirty="0" smtClean="0">
                <a:latin typeface="Times New Roman" pitchFamily="18" charset="0"/>
                <a:ea typeface="仿宋" pitchFamily="49" charset="-122"/>
                <a:cs typeface="Times New Roman" pitchFamily="18" charset="0"/>
              </a:rPr>
              <a:t>G</a:t>
            </a:r>
            <a:r>
              <a:rPr lang="zh-CN" altLang="en-US" sz="3200" b="1" dirty="0" smtClean="0">
                <a:latin typeface="Times New Roman" pitchFamily="18" charset="0"/>
                <a:ea typeface="仿宋" pitchFamily="49" charset="-122"/>
                <a:cs typeface="Times New Roman" pitchFamily="18" charset="0"/>
              </a:rPr>
              <a:t>的一个子图</a:t>
            </a:r>
            <a:r>
              <a:rPr lang="zh-CN" altLang="en-US" sz="3200" dirty="0" smtClean="0">
                <a:latin typeface="Times New Roman" pitchFamily="18" charset="0"/>
                <a:ea typeface="仿宋" pitchFamily="49" charset="-122"/>
                <a:cs typeface="Times New Roman" pitchFamily="18" charset="0"/>
              </a:rPr>
              <a:t>                    ，   </a:t>
            </a:r>
            <a:r>
              <a:rPr lang="zh-CN" altLang="en-US" sz="3200" b="1" dirty="0" smtClean="0">
                <a:latin typeface="Times New Roman" pitchFamily="18" charset="0"/>
                <a:ea typeface="仿宋" pitchFamily="49" charset="-122"/>
                <a:cs typeface="Times New Roman" pitchFamily="18" charset="0"/>
              </a:rPr>
              <a:t>为关于</a:t>
            </a:r>
            <a:r>
              <a:rPr lang="zh-CN" altLang="en-US" sz="3200" dirty="0" smtClean="0">
                <a:latin typeface="Times New Roman" pitchFamily="18" charset="0"/>
                <a:ea typeface="仿宋" pitchFamily="49" charset="-122"/>
                <a:cs typeface="Times New Roman" pitchFamily="18" charset="0"/>
              </a:rPr>
              <a:t>     </a:t>
            </a:r>
            <a:r>
              <a:rPr lang="zh-CN" altLang="en-US" sz="3200" b="1" dirty="0" smtClean="0">
                <a:latin typeface="Times New Roman" pitchFamily="18" charset="0"/>
                <a:ea typeface="仿宋" pitchFamily="49" charset="-122"/>
                <a:cs typeface="Times New Roman" pitchFamily="18" charset="0"/>
              </a:rPr>
              <a:t>的完全图。</a:t>
            </a:r>
            <a:r>
              <a:rPr lang="en-US" altLang="zh-CN" sz="3200" dirty="0" smtClean="0">
                <a:latin typeface="Times New Roman" pitchFamily="18" charset="0"/>
                <a:ea typeface="仿宋" pitchFamily="49" charset="-122"/>
                <a:cs typeface="Times New Roman" pitchFamily="18" charset="0"/>
              </a:rPr>
              <a:t>  </a:t>
            </a:r>
          </a:p>
          <a:p>
            <a:pPr>
              <a:spcBef>
                <a:spcPts val="0"/>
              </a:spcBef>
              <a:buNone/>
            </a:pPr>
            <a:r>
              <a:rPr lang="en-US" altLang="zh-CN" sz="2800" dirty="0" smtClean="0">
                <a:latin typeface="Times New Roman" pitchFamily="18" charset="0"/>
                <a:cs typeface="Times New Roman" pitchFamily="18" charset="0"/>
              </a:rPr>
              <a:t>    </a:t>
            </a:r>
          </a:p>
          <a:p>
            <a:pPr>
              <a:spcBef>
                <a:spcPts val="0"/>
              </a:spcBef>
              <a:buNone/>
            </a:pPr>
            <a:r>
              <a:rPr lang="en-US" altLang="zh-CN" sz="2800" dirty="0" smtClean="0">
                <a:latin typeface="Times New Roman" pitchFamily="18" charset="0"/>
                <a:cs typeface="Times New Roman" pitchFamily="18" charset="0"/>
              </a:rPr>
              <a:t>   </a:t>
            </a:r>
            <a:br>
              <a:rPr lang="en-US" altLang="zh-CN" sz="2800" dirty="0" smtClean="0">
                <a:latin typeface="Times New Roman" pitchFamily="18" charset="0"/>
                <a:cs typeface="Times New Roman" pitchFamily="18" charset="0"/>
              </a:rPr>
            </a:br>
            <a:endParaRPr lang="en-US" altLang="zh-CN" sz="2800" dirty="0" smtClean="0">
              <a:latin typeface="Times New Roman" pitchFamily="18" charset="0"/>
              <a:cs typeface="Times New Roman" pitchFamily="18" charset="0"/>
            </a:endParaRPr>
          </a:p>
        </p:txBody>
      </p:sp>
      <p:graphicFrame>
        <p:nvGraphicFramePr>
          <p:cNvPr id="3076" name="Object 4"/>
          <p:cNvGraphicFramePr>
            <a:graphicFrameLocks noChangeAspect="1"/>
          </p:cNvGraphicFramePr>
          <p:nvPr/>
        </p:nvGraphicFramePr>
        <p:xfrm>
          <a:off x="3812686" y="2500306"/>
          <a:ext cx="1966914" cy="500063"/>
        </p:xfrm>
        <a:graphic>
          <a:graphicData uri="http://schemas.openxmlformats.org/presentationml/2006/ole">
            <mc:AlternateContent xmlns:mc="http://schemas.openxmlformats.org/markup-compatibility/2006">
              <mc:Choice xmlns:v="urn:schemas-microsoft-com:vml" Requires="v">
                <p:oleObj spid="_x0000_s23569" name="Equation" r:id="rId4" imgW="799920" imgH="203040" progId="Equation.DSMT4">
                  <p:embed/>
                </p:oleObj>
              </mc:Choice>
              <mc:Fallback>
                <p:oleObj name="Equation" r:id="rId4" imgW="799920" imgH="203040" progId="Equation.DSMT4">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12686" y="2500306"/>
                        <a:ext cx="1966914" cy="5000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77" name="Object 5"/>
          <p:cNvGraphicFramePr>
            <a:graphicFrameLocks noChangeAspect="1"/>
          </p:cNvGraphicFramePr>
          <p:nvPr/>
        </p:nvGraphicFramePr>
        <p:xfrm>
          <a:off x="7786710" y="2500306"/>
          <a:ext cx="523674" cy="488487"/>
        </p:xfrm>
        <a:graphic>
          <a:graphicData uri="http://schemas.openxmlformats.org/presentationml/2006/ole">
            <mc:AlternateContent xmlns:mc="http://schemas.openxmlformats.org/markup-compatibility/2006">
              <mc:Choice xmlns:v="urn:schemas-microsoft-com:vml" Requires="v">
                <p:oleObj spid="_x0000_s23570" name="Equation" r:id="rId6" imgW="190440" imgH="177480" progId="Equation.DSMT4">
                  <p:embed/>
                </p:oleObj>
              </mc:Choice>
              <mc:Fallback>
                <p:oleObj name="Equation" r:id="rId6" imgW="190440" imgH="177480" progId="Equation.DSMT4">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786710" y="2500306"/>
                        <a:ext cx="523674" cy="4884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79" name="Object 7"/>
          <p:cNvGraphicFramePr>
            <a:graphicFrameLocks noChangeAspect="1"/>
          </p:cNvGraphicFramePr>
          <p:nvPr/>
        </p:nvGraphicFramePr>
        <p:xfrm>
          <a:off x="6143636" y="2500305"/>
          <a:ext cx="500066" cy="437095"/>
        </p:xfrm>
        <a:graphic>
          <a:graphicData uri="http://schemas.openxmlformats.org/presentationml/2006/ole">
            <mc:AlternateContent xmlns:mc="http://schemas.openxmlformats.org/markup-compatibility/2006">
              <mc:Choice xmlns:v="urn:schemas-microsoft-com:vml" Requires="v">
                <p:oleObj spid="_x0000_s23571" name="Equation" r:id="rId8" imgW="203040" imgH="177480" progId="Equation.DSMT4">
                  <p:embed/>
                </p:oleObj>
              </mc:Choice>
              <mc:Fallback>
                <p:oleObj name="Equation" r:id="rId8" imgW="203040" imgH="177480" progId="Equation.DSMT4">
                  <p:embed/>
                  <p:pic>
                    <p:nvPicPr>
                      <p:cNvPr id="0"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143636" y="2500305"/>
                        <a:ext cx="500066" cy="43709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内容占位符 2"/>
          <p:cNvSpPr txBox="1">
            <a:spLocks/>
          </p:cNvSpPr>
          <p:nvPr/>
        </p:nvSpPr>
        <p:spPr>
          <a:xfrm>
            <a:off x="612648" y="3505002"/>
            <a:ext cx="8153400" cy="2495766"/>
          </a:xfrm>
          <a:prstGeom prst="rect">
            <a:avLst/>
          </a:prstGeom>
        </p:spPr>
        <p:txBody>
          <a:bodyPr vert="horz">
            <a:normAutofit/>
          </a:bodyPr>
          <a:lstStyle/>
          <a:p>
            <a:pPr marL="320040" marR="0" lvl="0" indent="-320040" algn="l" defTabSz="914400" rtl="0" eaLnBrk="1" fontAlgn="auto" latinLnBrk="0" hangingPunct="1">
              <a:lnSpc>
                <a:spcPct val="100000"/>
              </a:lnSpc>
              <a:spcBef>
                <a:spcPts val="3600"/>
              </a:spcBef>
              <a:spcAft>
                <a:spcPts val="0"/>
              </a:spcAft>
              <a:buClr>
                <a:schemeClr val="accent2"/>
              </a:buClr>
              <a:buSzPct val="60000"/>
              <a:buFont typeface="Wingdings"/>
              <a:buChar char=""/>
              <a:tabLst/>
              <a:defRPr/>
            </a:pPr>
            <a:r>
              <a:rPr kumimoji="0" lang="zh-CN" altLang="en-US" sz="3600" b="1" i="0"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rPr>
              <a:t>极大团</a:t>
            </a:r>
            <a:r>
              <a:rPr kumimoji="0" lang="en-US" altLang="zh-CN" sz="3200" b="0" i="0"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rPr>
              <a:t>(maximal clique)</a:t>
            </a:r>
          </a:p>
          <a:p>
            <a:pPr marL="320040" marR="0" lvl="0" indent="-320040" algn="l" defTabSz="914400" rtl="0" eaLnBrk="1" fontAlgn="auto" latinLnBrk="0" hangingPunct="1">
              <a:lnSpc>
                <a:spcPct val="100000"/>
              </a:lnSpc>
              <a:spcBef>
                <a:spcPts val="0"/>
              </a:spcBef>
              <a:spcAft>
                <a:spcPts val="0"/>
              </a:spcAft>
              <a:buClr>
                <a:schemeClr val="accent2"/>
              </a:buClr>
              <a:buSzPct val="60000"/>
              <a:buFont typeface="Wingdings"/>
              <a:buNone/>
              <a:tabLst/>
              <a:defRPr/>
            </a:pPr>
            <a:r>
              <a:rPr kumimoji="0" lang="en-US" altLang="zh-CN" sz="3200" b="0" i="0"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rPr>
              <a:t>    </a:t>
            </a:r>
            <a:r>
              <a:rPr kumimoji="0" lang="zh-CN" altLang="en-US" sz="3200" b="1" i="0"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rPr>
              <a:t>一个团是极大团当它不是其它团的子集。</a:t>
            </a:r>
            <a:endParaRPr kumimoji="0" lang="en-US" altLang="zh-CN" sz="3200" b="1" i="0"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endParaRPr>
          </a:p>
          <a:p>
            <a:pPr marL="320040" marR="0" lvl="0" indent="-320040" algn="l" defTabSz="914400" rtl="0" eaLnBrk="1" fontAlgn="auto" latinLnBrk="0" hangingPunct="1">
              <a:lnSpc>
                <a:spcPct val="100000"/>
              </a:lnSpc>
              <a:spcBef>
                <a:spcPts val="0"/>
              </a:spcBef>
              <a:spcAft>
                <a:spcPts val="0"/>
              </a:spcAft>
              <a:buClr>
                <a:schemeClr val="accent2"/>
              </a:buClr>
              <a:buSzPct val="60000"/>
              <a:buFont typeface="Wingdings"/>
              <a:buNone/>
              <a:tabLst/>
              <a:defRPr/>
            </a:pPr>
            <a:r>
              <a:rPr kumimoji="0" lang="en-US" altLang="zh-CN" sz="28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    </a:t>
            </a:r>
          </a:p>
          <a:p>
            <a:pPr marL="320040" marR="0" lvl="0" indent="-320040" algn="l" defTabSz="914400" rtl="0" eaLnBrk="1" fontAlgn="auto" latinLnBrk="0" hangingPunct="1">
              <a:lnSpc>
                <a:spcPct val="100000"/>
              </a:lnSpc>
              <a:spcBef>
                <a:spcPts val="0"/>
              </a:spcBef>
              <a:spcAft>
                <a:spcPts val="0"/>
              </a:spcAft>
              <a:buClr>
                <a:schemeClr val="accent2"/>
              </a:buClr>
              <a:buSzPct val="60000"/>
              <a:buFont typeface="Wingdings"/>
              <a:buNone/>
              <a:tabLst/>
              <a:defRPr/>
            </a:pPr>
            <a:r>
              <a:rPr kumimoji="0" lang="en-US" altLang="zh-CN" sz="28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   </a:t>
            </a:r>
            <a:br>
              <a:rPr kumimoji="0" lang="en-US" altLang="zh-CN" sz="28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br>
            <a:endParaRPr kumimoji="0" lang="en-US" altLang="zh-CN" sz="28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endParaRPr>
          </a:p>
        </p:txBody>
      </p:sp>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000" dirty="0" smtClean="0">
                <a:latin typeface="华文行楷" pitchFamily="2" charset="-122"/>
                <a:ea typeface="华文行楷" pitchFamily="2" charset="-122"/>
              </a:rPr>
              <a:t>弦图的判定</a:t>
            </a:r>
            <a:endParaRPr lang="zh-CN" altLang="en-US" sz="4000" dirty="0">
              <a:latin typeface="华文行楷" pitchFamily="2" charset="-122"/>
              <a:ea typeface="华文行楷" pitchFamily="2" charset="-122"/>
            </a:endParaRPr>
          </a:p>
        </p:txBody>
      </p:sp>
      <p:sp>
        <p:nvSpPr>
          <p:cNvPr id="6" name="内容占位符 5"/>
          <p:cNvSpPr>
            <a:spLocks noGrp="1"/>
          </p:cNvSpPr>
          <p:nvPr>
            <p:ph sz="quarter" idx="1"/>
          </p:nvPr>
        </p:nvSpPr>
        <p:spPr>
          <a:xfrm>
            <a:off x="500034" y="1857364"/>
            <a:ext cx="8153400" cy="4357718"/>
          </a:xfrm>
        </p:spPr>
        <p:txBody>
          <a:bodyPr>
            <a:normAutofit/>
          </a:bodyPr>
          <a:lstStyle/>
          <a:p>
            <a:r>
              <a:rPr lang="zh-CN" altLang="en-US" sz="3600" b="1" dirty="0" smtClean="0">
                <a:latin typeface="Times New Roman" pitchFamily="18" charset="0"/>
                <a:ea typeface="仿宋" pitchFamily="49" charset="-122"/>
                <a:cs typeface="Times New Roman" pitchFamily="18" charset="0"/>
              </a:rPr>
              <a:t>判断一个序列是否为完美消除序列</a:t>
            </a:r>
            <a:endParaRPr lang="en-US" altLang="zh-CN" sz="3600" b="1" dirty="0" smtClean="0">
              <a:latin typeface="Times New Roman" pitchFamily="18" charset="0"/>
              <a:ea typeface="仿宋" pitchFamily="49" charset="-122"/>
              <a:cs typeface="Times New Roman" pitchFamily="18" charset="0"/>
            </a:endParaRPr>
          </a:p>
          <a:p>
            <a:pPr>
              <a:spcBef>
                <a:spcPts val="2000"/>
              </a:spcBef>
            </a:pPr>
            <a:r>
              <a:rPr lang="zh-CN" altLang="en-US" sz="3600" b="1" dirty="0" smtClean="0">
                <a:latin typeface="Times New Roman" pitchFamily="18" charset="0"/>
                <a:ea typeface="仿宋" pitchFamily="49" charset="-122"/>
                <a:cs typeface="Times New Roman" pitchFamily="18" charset="0"/>
              </a:rPr>
              <a:t>优化后的算法</a:t>
            </a:r>
            <a:endParaRPr lang="en-US" altLang="zh-CN" sz="3600" b="1" dirty="0" smtClean="0">
              <a:latin typeface="Times New Roman" pitchFamily="18" charset="0"/>
              <a:ea typeface="仿宋" pitchFamily="49" charset="-122"/>
              <a:cs typeface="Times New Roman" pitchFamily="18" charset="0"/>
            </a:endParaRPr>
          </a:p>
          <a:p>
            <a:pPr>
              <a:spcBef>
                <a:spcPts val="2000"/>
              </a:spcBef>
            </a:pPr>
            <a:r>
              <a:rPr lang="zh-CN" altLang="en-US" sz="2800" b="1" dirty="0" smtClean="0">
                <a:latin typeface="Times New Roman" pitchFamily="18" charset="0"/>
                <a:ea typeface="仿宋" pitchFamily="49" charset="-122"/>
                <a:cs typeface="Times New Roman" pitchFamily="18" charset="0"/>
              </a:rPr>
              <a:t>设</a:t>
            </a:r>
            <a:r>
              <a:rPr lang="en-US" altLang="zh-CN" sz="2800" dirty="0" smtClean="0">
                <a:latin typeface="Times New Roman" pitchFamily="18" charset="0"/>
                <a:ea typeface="仿宋" pitchFamily="49" charset="-122"/>
                <a:cs typeface="Times New Roman" pitchFamily="18" charset="0"/>
              </a:rPr>
              <a:t>{</a:t>
            </a:r>
            <a:r>
              <a:rPr lang="en-US" altLang="zh-CN" sz="2800" i="1" dirty="0" smtClean="0">
                <a:latin typeface="Times New Roman" pitchFamily="18" charset="0"/>
                <a:ea typeface="仿宋" pitchFamily="49" charset="-122"/>
                <a:cs typeface="Times New Roman" pitchFamily="18" charset="0"/>
              </a:rPr>
              <a:t>v</a:t>
            </a:r>
            <a:r>
              <a:rPr lang="en-US" altLang="zh-CN" sz="2800" i="1" baseline="-25000" dirty="0" smtClean="0">
                <a:latin typeface="Times New Roman" pitchFamily="18" charset="0"/>
                <a:ea typeface="仿宋" pitchFamily="49" charset="-122"/>
                <a:cs typeface="Times New Roman" pitchFamily="18" charset="0"/>
              </a:rPr>
              <a:t>i</a:t>
            </a:r>
            <a:r>
              <a:rPr lang="en-US" altLang="zh-CN" sz="2800" baseline="-25000" dirty="0" smtClean="0">
                <a:latin typeface="Times New Roman" pitchFamily="18" charset="0"/>
                <a:ea typeface="仿宋" pitchFamily="49" charset="-122"/>
                <a:cs typeface="Times New Roman" pitchFamily="18" charset="0"/>
              </a:rPr>
              <a:t>+1</a:t>
            </a:r>
            <a:r>
              <a:rPr lang="en-US" altLang="zh-CN" sz="2800" dirty="0" smtClean="0">
                <a:latin typeface="Times New Roman" pitchFamily="18" charset="0"/>
                <a:ea typeface="仿宋" pitchFamily="49" charset="-122"/>
                <a:cs typeface="Times New Roman" pitchFamily="18" charset="0"/>
              </a:rPr>
              <a:t>,…,</a:t>
            </a:r>
            <a:r>
              <a:rPr lang="en-US" altLang="zh-CN" sz="2800" i="1" dirty="0" err="1" smtClean="0">
                <a:latin typeface="Times New Roman" pitchFamily="18" charset="0"/>
                <a:ea typeface="仿宋" pitchFamily="49" charset="-122"/>
                <a:cs typeface="Times New Roman" pitchFamily="18" charset="0"/>
              </a:rPr>
              <a:t>v</a:t>
            </a:r>
            <a:r>
              <a:rPr lang="en-US" altLang="zh-CN" sz="2800" i="1" baseline="-25000" dirty="0" err="1" smtClean="0">
                <a:latin typeface="Times New Roman" pitchFamily="18" charset="0"/>
                <a:ea typeface="仿宋" pitchFamily="49" charset="-122"/>
                <a:cs typeface="Times New Roman" pitchFamily="18" charset="0"/>
              </a:rPr>
              <a:t>n</a:t>
            </a:r>
            <a:r>
              <a:rPr lang="en-US" altLang="zh-CN" sz="2800" dirty="0" smtClean="0">
                <a:latin typeface="Times New Roman" pitchFamily="18" charset="0"/>
                <a:ea typeface="仿宋" pitchFamily="49" charset="-122"/>
                <a:cs typeface="Times New Roman" pitchFamily="18" charset="0"/>
              </a:rPr>
              <a:t>}</a:t>
            </a:r>
            <a:r>
              <a:rPr lang="zh-CN" altLang="en-US" sz="2800" b="1" dirty="0" smtClean="0">
                <a:latin typeface="Times New Roman" pitchFamily="18" charset="0"/>
                <a:ea typeface="仿宋" pitchFamily="49" charset="-122"/>
                <a:cs typeface="Times New Roman" pitchFamily="18" charset="0"/>
              </a:rPr>
              <a:t>中所有与</a:t>
            </a:r>
            <a:r>
              <a:rPr lang="en-US" altLang="zh-CN" sz="2800" i="1" dirty="0" smtClean="0">
                <a:latin typeface="Times New Roman" pitchFamily="18" charset="0"/>
                <a:ea typeface="仿宋" pitchFamily="49" charset="-122"/>
                <a:cs typeface="Times New Roman" pitchFamily="18" charset="0"/>
              </a:rPr>
              <a:t>v</a:t>
            </a:r>
            <a:r>
              <a:rPr lang="en-US" altLang="zh-CN" sz="2800" i="1" baseline="-25000" dirty="0" smtClean="0">
                <a:latin typeface="Times New Roman" pitchFamily="18" charset="0"/>
                <a:ea typeface="仿宋" pitchFamily="49" charset="-122"/>
                <a:cs typeface="Times New Roman" pitchFamily="18" charset="0"/>
              </a:rPr>
              <a:t>i</a:t>
            </a:r>
            <a:r>
              <a:rPr lang="zh-CN" altLang="en-US" sz="2800" b="1" dirty="0" smtClean="0">
                <a:latin typeface="Times New Roman" pitchFamily="18" charset="0"/>
                <a:ea typeface="仿宋" pitchFamily="49" charset="-122"/>
                <a:cs typeface="Times New Roman" pitchFamily="18" charset="0"/>
              </a:rPr>
              <a:t>相邻的点依次为</a:t>
            </a:r>
            <a:r>
              <a:rPr lang="en-US" altLang="zh-CN" sz="2800" i="1" dirty="0" smtClean="0">
                <a:latin typeface="Times New Roman" pitchFamily="18" charset="0"/>
                <a:ea typeface="仿宋" pitchFamily="49" charset="-122"/>
                <a:cs typeface="Times New Roman" pitchFamily="18" charset="0"/>
              </a:rPr>
              <a:t>v</a:t>
            </a:r>
            <a:r>
              <a:rPr lang="en-US" altLang="zh-CN" sz="2800" i="1" baseline="-25000" dirty="0" smtClean="0">
                <a:latin typeface="Times New Roman" pitchFamily="18" charset="0"/>
                <a:ea typeface="仿宋" pitchFamily="49" charset="-122"/>
                <a:cs typeface="Times New Roman" pitchFamily="18" charset="0"/>
              </a:rPr>
              <a:t>j</a:t>
            </a:r>
            <a:r>
              <a:rPr lang="en-US" altLang="zh-CN" sz="2800" baseline="-25000" dirty="0" smtClean="0">
                <a:latin typeface="Times New Roman" pitchFamily="18" charset="0"/>
                <a:ea typeface="仿宋" pitchFamily="49" charset="-122"/>
                <a:cs typeface="Times New Roman" pitchFamily="18" charset="0"/>
              </a:rPr>
              <a:t>1</a:t>
            </a:r>
            <a:r>
              <a:rPr lang="en-US" altLang="zh-CN" sz="2800" dirty="0" smtClean="0">
                <a:latin typeface="Times New Roman" pitchFamily="18" charset="0"/>
                <a:ea typeface="仿宋" pitchFamily="49" charset="-122"/>
                <a:cs typeface="Times New Roman" pitchFamily="18" charset="0"/>
              </a:rPr>
              <a:t>,</a:t>
            </a:r>
            <a:r>
              <a:rPr lang="en-US" altLang="zh-CN" sz="2800" b="1" dirty="0" smtClean="0">
                <a:latin typeface="Times New Roman" pitchFamily="18" charset="0"/>
                <a:ea typeface="仿宋" pitchFamily="49" charset="-122"/>
                <a:cs typeface="Times New Roman" pitchFamily="18" charset="0"/>
              </a:rPr>
              <a:t> </a:t>
            </a:r>
            <a:r>
              <a:rPr lang="en-US" altLang="zh-CN" sz="2800" baseline="-25000" dirty="0" smtClean="0">
                <a:latin typeface="Times New Roman" pitchFamily="18" charset="0"/>
                <a:ea typeface="仿宋" pitchFamily="49" charset="-122"/>
                <a:cs typeface="Times New Roman" pitchFamily="18" charset="0"/>
              </a:rPr>
              <a:t>…, </a:t>
            </a:r>
            <a:r>
              <a:rPr lang="en-US" altLang="zh-CN" sz="2800" i="1" dirty="0" err="1" smtClean="0">
                <a:latin typeface="Times New Roman" pitchFamily="18" charset="0"/>
                <a:ea typeface="仿宋" pitchFamily="49" charset="-122"/>
                <a:cs typeface="Times New Roman" pitchFamily="18" charset="0"/>
              </a:rPr>
              <a:t>v</a:t>
            </a:r>
            <a:r>
              <a:rPr lang="en-US" altLang="zh-CN" sz="2800" i="1" baseline="-25000" dirty="0" err="1" smtClean="0">
                <a:latin typeface="Times New Roman" pitchFamily="18" charset="0"/>
                <a:ea typeface="仿宋" pitchFamily="49" charset="-122"/>
                <a:cs typeface="Times New Roman" pitchFamily="18" charset="0"/>
              </a:rPr>
              <a:t>jk</a:t>
            </a:r>
            <a:r>
              <a:rPr lang="zh-CN" altLang="en-US" sz="2800" baseline="-25000" dirty="0" smtClean="0">
                <a:latin typeface="Times New Roman" pitchFamily="18" charset="0"/>
                <a:ea typeface="仿宋" pitchFamily="49" charset="-122"/>
                <a:cs typeface="Times New Roman" pitchFamily="18" charset="0"/>
              </a:rPr>
              <a:t>。</a:t>
            </a:r>
            <a:endParaRPr lang="en-US" altLang="zh-CN" sz="2800" baseline="-25000" dirty="0" smtClean="0">
              <a:latin typeface="Times New Roman" pitchFamily="18" charset="0"/>
              <a:ea typeface="仿宋" pitchFamily="49" charset="-122"/>
              <a:cs typeface="Times New Roman" pitchFamily="18" charset="0"/>
            </a:endParaRPr>
          </a:p>
          <a:p>
            <a:pPr>
              <a:spcBef>
                <a:spcPts val="2000"/>
              </a:spcBef>
            </a:pPr>
            <a:r>
              <a:rPr lang="zh-CN" altLang="en-US" sz="2800" b="1" dirty="0" smtClean="0">
                <a:latin typeface="Times New Roman" pitchFamily="18" charset="0"/>
                <a:ea typeface="仿宋" pitchFamily="49" charset="-122"/>
                <a:cs typeface="Times New Roman" pitchFamily="18" charset="0"/>
              </a:rPr>
              <a:t>只需判断</a:t>
            </a:r>
            <a:r>
              <a:rPr lang="en-US" altLang="zh-CN" sz="2800" i="1" dirty="0" smtClean="0">
                <a:latin typeface="Times New Roman" pitchFamily="18" charset="0"/>
                <a:ea typeface="仿宋" pitchFamily="49" charset="-122"/>
                <a:cs typeface="Times New Roman" pitchFamily="18" charset="0"/>
              </a:rPr>
              <a:t>v</a:t>
            </a:r>
            <a:r>
              <a:rPr lang="en-US" altLang="zh-CN" sz="2800" i="1" baseline="-25000" dirty="0" smtClean="0">
                <a:latin typeface="Times New Roman" pitchFamily="18" charset="0"/>
                <a:ea typeface="仿宋" pitchFamily="49" charset="-122"/>
                <a:cs typeface="Times New Roman" pitchFamily="18" charset="0"/>
              </a:rPr>
              <a:t>j</a:t>
            </a:r>
            <a:r>
              <a:rPr lang="en-US" altLang="zh-CN" sz="2800" baseline="-25000" dirty="0" smtClean="0">
                <a:latin typeface="Times New Roman" pitchFamily="18" charset="0"/>
                <a:ea typeface="仿宋" pitchFamily="49" charset="-122"/>
                <a:cs typeface="Times New Roman" pitchFamily="18" charset="0"/>
              </a:rPr>
              <a:t>1</a:t>
            </a:r>
            <a:r>
              <a:rPr lang="zh-CN" altLang="en-US" sz="2800" b="1" dirty="0" smtClean="0">
                <a:latin typeface="Times New Roman" pitchFamily="18" charset="0"/>
                <a:ea typeface="仿宋" pitchFamily="49" charset="-122"/>
                <a:cs typeface="Times New Roman" pitchFamily="18" charset="0"/>
              </a:rPr>
              <a:t>是否与</a:t>
            </a:r>
            <a:r>
              <a:rPr lang="en-US" altLang="zh-CN" sz="2800" i="1" dirty="0" smtClean="0">
                <a:latin typeface="Times New Roman" pitchFamily="18" charset="0"/>
                <a:ea typeface="仿宋" pitchFamily="49" charset="-122"/>
                <a:cs typeface="Times New Roman" pitchFamily="18" charset="0"/>
              </a:rPr>
              <a:t>v</a:t>
            </a:r>
            <a:r>
              <a:rPr lang="en-US" altLang="zh-CN" sz="2800" i="1" baseline="-25000" dirty="0" smtClean="0">
                <a:latin typeface="Times New Roman" pitchFamily="18" charset="0"/>
                <a:ea typeface="仿宋" pitchFamily="49" charset="-122"/>
                <a:cs typeface="Times New Roman" pitchFamily="18" charset="0"/>
              </a:rPr>
              <a:t>j2</a:t>
            </a:r>
            <a:r>
              <a:rPr lang="en-US" altLang="zh-CN" sz="2800" dirty="0" smtClean="0">
                <a:latin typeface="Times New Roman" pitchFamily="18" charset="0"/>
                <a:ea typeface="仿宋" pitchFamily="49" charset="-122"/>
                <a:cs typeface="Times New Roman" pitchFamily="18" charset="0"/>
              </a:rPr>
              <a:t>,</a:t>
            </a:r>
            <a:r>
              <a:rPr lang="en-US" altLang="zh-CN" sz="2800" b="1" dirty="0" smtClean="0">
                <a:latin typeface="Times New Roman" pitchFamily="18" charset="0"/>
                <a:ea typeface="仿宋" pitchFamily="49" charset="-122"/>
                <a:cs typeface="Times New Roman" pitchFamily="18" charset="0"/>
              </a:rPr>
              <a:t> </a:t>
            </a:r>
            <a:r>
              <a:rPr lang="en-US" altLang="zh-CN" sz="2800" baseline="-25000" dirty="0" smtClean="0">
                <a:latin typeface="Times New Roman" pitchFamily="18" charset="0"/>
                <a:ea typeface="仿宋" pitchFamily="49" charset="-122"/>
                <a:cs typeface="Times New Roman" pitchFamily="18" charset="0"/>
              </a:rPr>
              <a:t>…, </a:t>
            </a:r>
            <a:r>
              <a:rPr lang="en-US" altLang="zh-CN" sz="2800" i="1" dirty="0" err="1" smtClean="0">
                <a:latin typeface="Times New Roman" pitchFamily="18" charset="0"/>
                <a:ea typeface="仿宋" pitchFamily="49" charset="-122"/>
                <a:cs typeface="Times New Roman" pitchFamily="18" charset="0"/>
              </a:rPr>
              <a:t>v</a:t>
            </a:r>
            <a:r>
              <a:rPr lang="en-US" altLang="zh-CN" sz="2800" i="1" baseline="-25000" dirty="0" err="1" smtClean="0">
                <a:latin typeface="Times New Roman" pitchFamily="18" charset="0"/>
                <a:ea typeface="仿宋" pitchFamily="49" charset="-122"/>
                <a:cs typeface="Times New Roman" pitchFamily="18" charset="0"/>
              </a:rPr>
              <a:t>jk</a:t>
            </a:r>
            <a:r>
              <a:rPr lang="zh-CN" altLang="en-US" sz="2800" b="1" dirty="0" smtClean="0">
                <a:latin typeface="Times New Roman" pitchFamily="18" charset="0"/>
                <a:ea typeface="仿宋" pitchFamily="49" charset="-122"/>
                <a:cs typeface="Times New Roman" pitchFamily="18" charset="0"/>
              </a:rPr>
              <a:t>相邻即可。</a:t>
            </a:r>
            <a:endParaRPr lang="en-US" altLang="zh-CN" sz="2800" baseline="-25000" dirty="0" smtClean="0">
              <a:latin typeface="Times New Roman" pitchFamily="18" charset="0"/>
              <a:ea typeface="仿宋" pitchFamily="49" charset="-122"/>
              <a:cs typeface="Times New Roman" pitchFamily="18" charset="0"/>
            </a:endParaRPr>
          </a:p>
          <a:p>
            <a:pPr>
              <a:spcBef>
                <a:spcPts val="2000"/>
              </a:spcBef>
            </a:pPr>
            <a:r>
              <a:rPr lang="zh-CN" altLang="en-US" sz="2800" b="1" dirty="0" smtClean="0">
                <a:latin typeface="Times New Roman" pitchFamily="18" charset="0"/>
                <a:ea typeface="仿宋" pitchFamily="49" charset="-122"/>
                <a:cs typeface="Times New Roman" pitchFamily="18" charset="0"/>
              </a:rPr>
              <a:t>时间复杂度</a:t>
            </a:r>
            <a:r>
              <a:rPr lang="en-US" altLang="zh-CN" sz="2800" b="1" dirty="0" smtClean="0">
                <a:latin typeface="Times New Roman" pitchFamily="18" charset="0"/>
                <a:ea typeface="仿宋" pitchFamily="49" charset="-122"/>
                <a:cs typeface="Times New Roman" pitchFamily="18" charset="0"/>
              </a:rPr>
              <a:t>: </a:t>
            </a:r>
            <a:r>
              <a:rPr lang="en-US" altLang="zh-CN" sz="2800" i="1" dirty="0" smtClean="0">
                <a:latin typeface="Times New Roman" pitchFamily="18" charset="0"/>
                <a:ea typeface="仿宋" pitchFamily="49" charset="-122"/>
                <a:cs typeface="Times New Roman" pitchFamily="18" charset="0"/>
              </a:rPr>
              <a:t>O</a:t>
            </a:r>
            <a:r>
              <a:rPr lang="en-US" altLang="zh-CN" sz="2800" dirty="0" smtClean="0">
                <a:latin typeface="Times New Roman" pitchFamily="18" charset="0"/>
                <a:ea typeface="仿宋" pitchFamily="49" charset="-122"/>
                <a:cs typeface="Times New Roman" pitchFamily="18" charset="0"/>
              </a:rPr>
              <a:t>(</a:t>
            </a:r>
            <a:r>
              <a:rPr lang="en-US" altLang="zh-CN" sz="2800" i="1" dirty="0" smtClean="0">
                <a:latin typeface="Times New Roman" pitchFamily="18" charset="0"/>
                <a:ea typeface="仿宋" pitchFamily="49" charset="-122"/>
                <a:cs typeface="Times New Roman" pitchFamily="18" charset="0"/>
              </a:rPr>
              <a:t>m</a:t>
            </a:r>
            <a:r>
              <a:rPr lang="en-US" altLang="zh-CN" sz="2800" dirty="0" smtClean="0">
                <a:latin typeface="Times New Roman" pitchFamily="18" charset="0"/>
                <a:ea typeface="仿宋" pitchFamily="49" charset="-122"/>
                <a:cs typeface="Times New Roman" pitchFamily="18" charset="0"/>
              </a:rPr>
              <a:t> + </a:t>
            </a:r>
            <a:r>
              <a:rPr lang="en-US" altLang="zh-CN" sz="2800" i="1" dirty="0" smtClean="0">
                <a:latin typeface="Times New Roman" pitchFamily="18" charset="0"/>
                <a:ea typeface="仿宋" pitchFamily="49" charset="-122"/>
                <a:cs typeface="Times New Roman" pitchFamily="18" charset="0"/>
              </a:rPr>
              <a:t>n</a:t>
            </a:r>
            <a:r>
              <a:rPr lang="en-US" altLang="zh-CN" sz="2800" dirty="0" smtClean="0">
                <a:latin typeface="Times New Roman" pitchFamily="18" charset="0"/>
                <a:ea typeface="仿宋" pitchFamily="49" charset="-122"/>
                <a:cs typeface="Times New Roman" pitchFamily="18" charset="0"/>
              </a:rPr>
              <a:t>)</a:t>
            </a:r>
          </a:p>
          <a:p>
            <a:pPr>
              <a:buNone/>
            </a:pPr>
            <a:endParaRPr lang="zh-CN" altLang="en-US" dirty="0">
              <a:latin typeface="Times New Roman" pitchFamily="18" charset="0"/>
              <a:cs typeface="Times New Roman" pitchFamily="18" charset="0"/>
            </a:endParaRPr>
          </a:p>
        </p:txBody>
      </p:sp>
      <p:sp>
        <p:nvSpPr>
          <p:cNvPr id="4" name="内容占位符 5"/>
          <p:cNvSpPr txBox="1">
            <a:spLocks/>
          </p:cNvSpPr>
          <p:nvPr/>
        </p:nvSpPr>
        <p:spPr>
          <a:xfrm>
            <a:off x="491960" y="5429264"/>
            <a:ext cx="8153400" cy="1357322"/>
          </a:xfrm>
          <a:prstGeom prst="rect">
            <a:avLst/>
          </a:prstGeom>
        </p:spPr>
        <p:txBody>
          <a:bodyPr vert="horz">
            <a:normAutofit/>
          </a:bodyPr>
          <a:lstStyle/>
          <a:p>
            <a:pPr marL="320040" lvl="0" indent="-320040">
              <a:spcBef>
                <a:spcPts val="700"/>
              </a:spcBef>
              <a:buClr>
                <a:schemeClr val="accent2"/>
              </a:buClr>
              <a:buSzPct val="60000"/>
              <a:buFont typeface="Wingdings"/>
              <a:buChar char=""/>
            </a:pPr>
            <a:r>
              <a:rPr kumimoji="0" lang="zh-CN" altLang="en-US" sz="3200" b="1" i="0" u="none" strike="noStrike" kern="1200" cap="none" spc="0" normalizeH="0" baseline="0" noProof="0" dirty="0" smtClean="0">
                <a:ln>
                  <a:noFill/>
                </a:ln>
                <a:solidFill>
                  <a:srgbClr val="FF0000"/>
                </a:solidFill>
                <a:effectLst/>
                <a:uLnTx/>
                <a:uFillTx/>
                <a:latin typeface="Times New Roman" pitchFamily="18" charset="0"/>
                <a:ea typeface="仿宋" pitchFamily="49" charset="-122"/>
                <a:cs typeface="Times New Roman" pitchFamily="18" charset="0"/>
              </a:rPr>
              <a:t>弦图判定问题</a:t>
            </a:r>
            <a:r>
              <a:rPr kumimoji="0" lang="zh-CN" altLang="en-US" sz="3200" b="1" i="0"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rPr>
              <a:t>可以在</a:t>
            </a:r>
            <a:r>
              <a:rPr lang="en-US" altLang="zh-CN" sz="3200" i="1" dirty="0" smtClean="0">
                <a:latin typeface="Times New Roman" pitchFamily="18" charset="0"/>
                <a:ea typeface="仿宋" pitchFamily="49" charset="-122"/>
                <a:cs typeface="Times New Roman" pitchFamily="18" charset="0"/>
              </a:rPr>
              <a:t>O</a:t>
            </a:r>
            <a:r>
              <a:rPr lang="en-US" altLang="zh-CN" sz="3200" dirty="0" smtClean="0">
                <a:latin typeface="Times New Roman" pitchFamily="18" charset="0"/>
                <a:ea typeface="仿宋" pitchFamily="49" charset="-122"/>
                <a:cs typeface="Times New Roman" pitchFamily="18" charset="0"/>
              </a:rPr>
              <a:t>(</a:t>
            </a:r>
            <a:r>
              <a:rPr lang="en-US" altLang="zh-CN" sz="3200" i="1" dirty="0" smtClean="0">
                <a:latin typeface="Times New Roman" pitchFamily="18" charset="0"/>
                <a:ea typeface="仿宋" pitchFamily="49" charset="-122"/>
                <a:cs typeface="Times New Roman" pitchFamily="18" charset="0"/>
              </a:rPr>
              <a:t>m</a:t>
            </a:r>
            <a:r>
              <a:rPr lang="en-US" altLang="zh-CN" sz="3200" dirty="0" smtClean="0">
                <a:latin typeface="Times New Roman" pitchFamily="18" charset="0"/>
                <a:ea typeface="仿宋" pitchFamily="49" charset="-122"/>
                <a:cs typeface="Times New Roman" pitchFamily="18" charset="0"/>
              </a:rPr>
              <a:t> + </a:t>
            </a:r>
            <a:r>
              <a:rPr lang="en-US" altLang="zh-CN" sz="3200" i="1" dirty="0" smtClean="0">
                <a:latin typeface="Times New Roman" pitchFamily="18" charset="0"/>
                <a:ea typeface="仿宋" pitchFamily="49" charset="-122"/>
                <a:cs typeface="Times New Roman" pitchFamily="18" charset="0"/>
              </a:rPr>
              <a:t>n</a:t>
            </a:r>
            <a:r>
              <a:rPr lang="en-US" altLang="zh-CN" sz="3200" dirty="0" smtClean="0">
                <a:latin typeface="Times New Roman" pitchFamily="18" charset="0"/>
                <a:ea typeface="仿宋" pitchFamily="49" charset="-122"/>
                <a:cs typeface="Times New Roman" pitchFamily="18" charset="0"/>
              </a:rPr>
              <a:t>)</a:t>
            </a:r>
            <a:r>
              <a:rPr lang="zh-CN" altLang="en-US" sz="3200" b="1" dirty="0" smtClean="0">
                <a:latin typeface="Times New Roman" pitchFamily="18" charset="0"/>
                <a:ea typeface="仿宋" pitchFamily="49" charset="-122"/>
                <a:cs typeface="Times New Roman" pitchFamily="18" charset="0"/>
              </a:rPr>
              <a:t>的时间内解决。</a:t>
            </a:r>
            <a:endParaRPr kumimoji="0" lang="en-US" altLang="zh-CN" sz="3200" b="1" i="0"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endParaRPr>
          </a:p>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None/>
              <a:tabLst/>
              <a:defRPr/>
            </a:pPr>
            <a:endParaRPr kumimoji="0" lang="zh-CN" altLang="en-US" sz="29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endParaRPr>
          </a:p>
        </p:txBody>
      </p:sp>
    </p:spTree>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a:xfrm>
            <a:off x="612648" y="1706216"/>
            <a:ext cx="8153400" cy="5151784"/>
          </a:xfrm>
        </p:spPr>
        <p:txBody>
          <a:bodyPr/>
          <a:lstStyle/>
          <a:p>
            <a:r>
              <a:rPr lang="zh-CN" altLang="en-US" sz="3200" b="1" dirty="0" smtClean="0">
                <a:latin typeface="Times New Roman" pitchFamily="18" charset="0"/>
                <a:ea typeface="仿宋" pitchFamily="49" charset="-122"/>
                <a:cs typeface="Times New Roman" pitchFamily="18" charset="0"/>
              </a:rPr>
              <a:t>设第</a:t>
            </a:r>
            <a:r>
              <a:rPr lang="en-US" altLang="zh-CN" sz="3200" i="1" dirty="0" err="1" smtClean="0">
                <a:latin typeface="Times New Roman" pitchFamily="18" charset="0"/>
                <a:ea typeface="仿宋" pitchFamily="49" charset="-122"/>
                <a:cs typeface="Times New Roman" pitchFamily="18" charset="0"/>
              </a:rPr>
              <a:t>i</a:t>
            </a:r>
            <a:r>
              <a:rPr lang="zh-CN" altLang="en-US" sz="3200" b="1" dirty="0" smtClean="0">
                <a:latin typeface="Times New Roman" pitchFamily="18" charset="0"/>
                <a:ea typeface="仿宋" pitchFamily="49" charset="-122"/>
                <a:cs typeface="Times New Roman" pitchFamily="18" charset="0"/>
              </a:rPr>
              <a:t>个点在弦图的完美消除序列第</a:t>
            </a:r>
            <a:r>
              <a:rPr lang="en-US" altLang="zh-CN" sz="3200" i="1" dirty="0" smtClean="0">
                <a:latin typeface="Times New Roman" pitchFamily="18" charset="0"/>
                <a:ea typeface="仿宋" pitchFamily="49" charset="-122"/>
                <a:cs typeface="Times New Roman" pitchFamily="18" charset="0"/>
              </a:rPr>
              <a:t>p</a:t>
            </a:r>
            <a:r>
              <a:rPr lang="en-US" altLang="zh-CN" sz="3200" dirty="0" smtClean="0">
                <a:latin typeface="Times New Roman" pitchFamily="18" charset="0"/>
                <a:ea typeface="仿宋" pitchFamily="49" charset="-122"/>
                <a:cs typeface="Times New Roman" pitchFamily="18" charset="0"/>
              </a:rPr>
              <a:t>(</a:t>
            </a:r>
            <a:r>
              <a:rPr lang="en-US" altLang="zh-CN" sz="3200" i="1" dirty="0" err="1" smtClean="0">
                <a:latin typeface="Times New Roman" pitchFamily="18" charset="0"/>
                <a:ea typeface="仿宋" pitchFamily="49" charset="-122"/>
                <a:cs typeface="Times New Roman" pitchFamily="18" charset="0"/>
              </a:rPr>
              <a:t>i</a:t>
            </a:r>
            <a:r>
              <a:rPr lang="en-US" altLang="zh-CN" sz="3200" dirty="0" smtClean="0">
                <a:latin typeface="Times New Roman" pitchFamily="18" charset="0"/>
                <a:ea typeface="仿宋" pitchFamily="49" charset="-122"/>
                <a:cs typeface="Times New Roman" pitchFamily="18" charset="0"/>
              </a:rPr>
              <a:t>)</a:t>
            </a:r>
            <a:r>
              <a:rPr lang="zh-CN" altLang="en-US" sz="3200" b="1" dirty="0" smtClean="0">
                <a:latin typeface="Times New Roman" pitchFamily="18" charset="0"/>
                <a:ea typeface="仿宋" pitchFamily="49" charset="-122"/>
                <a:cs typeface="Times New Roman" pitchFamily="18" charset="0"/>
              </a:rPr>
              <a:t>个</a:t>
            </a:r>
            <a:r>
              <a:rPr lang="zh-CN" altLang="en-US" sz="3200" dirty="0" smtClean="0">
                <a:latin typeface="Times New Roman" pitchFamily="18" charset="0"/>
                <a:ea typeface="仿宋" pitchFamily="49" charset="-122"/>
                <a:cs typeface="Times New Roman" pitchFamily="18" charset="0"/>
              </a:rPr>
              <a:t>。</a:t>
            </a:r>
            <a:endParaRPr lang="en-US" altLang="zh-CN" sz="3200" i="1" dirty="0" smtClean="0">
              <a:latin typeface="Times New Roman" pitchFamily="18" charset="0"/>
              <a:ea typeface="仿宋" pitchFamily="49" charset="-122"/>
              <a:cs typeface="Times New Roman" pitchFamily="18" charset="0"/>
            </a:endParaRPr>
          </a:p>
          <a:p>
            <a:r>
              <a:rPr lang="zh-CN" altLang="en-US" sz="3200" b="1" dirty="0" smtClean="0">
                <a:latin typeface="Times New Roman" pitchFamily="18" charset="0"/>
                <a:ea typeface="仿宋" pitchFamily="49" charset="-122"/>
                <a:cs typeface="Times New Roman" pitchFamily="18" charset="0"/>
              </a:rPr>
              <a:t>令</a:t>
            </a:r>
            <a:r>
              <a:rPr lang="en-US" altLang="zh-CN" sz="3200" i="1" dirty="0" smtClean="0">
                <a:latin typeface="Times New Roman" pitchFamily="18" charset="0"/>
                <a:ea typeface="仿宋" pitchFamily="49" charset="-122"/>
                <a:cs typeface="Times New Roman" pitchFamily="18" charset="0"/>
              </a:rPr>
              <a:t>N</a:t>
            </a:r>
            <a:r>
              <a:rPr lang="en-US" altLang="zh-CN" sz="3200" dirty="0" smtClean="0">
                <a:latin typeface="Times New Roman" pitchFamily="18" charset="0"/>
                <a:ea typeface="仿宋" pitchFamily="49" charset="-122"/>
                <a:cs typeface="Times New Roman" pitchFamily="18" charset="0"/>
              </a:rPr>
              <a:t>(</a:t>
            </a:r>
            <a:r>
              <a:rPr lang="en-US" altLang="zh-CN" sz="3200" i="1" dirty="0" smtClean="0">
                <a:latin typeface="Times New Roman" pitchFamily="18" charset="0"/>
                <a:ea typeface="仿宋" pitchFamily="49" charset="-122"/>
                <a:cs typeface="Times New Roman" pitchFamily="18" charset="0"/>
              </a:rPr>
              <a:t>v</a:t>
            </a:r>
            <a:r>
              <a:rPr lang="en-US" altLang="zh-CN" sz="3200" dirty="0" smtClean="0">
                <a:latin typeface="Times New Roman" pitchFamily="18" charset="0"/>
                <a:ea typeface="仿宋" pitchFamily="49" charset="-122"/>
                <a:cs typeface="Times New Roman" pitchFamily="18" charset="0"/>
              </a:rPr>
              <a:t>) = {</a:t>
            </a:r>
            <a:r>
              <a:rPr lang="en-US" altLang="zh-CN" sz="3200" i="1" dirty="0" smtClean="0">
                <a:latin typeface="Times New Roman" pitchFamily="18" charset="0"/>
                <a:ea typeface="仿宋" pitchFamily="49" charset="-122"/>
                <a:cs typeface="Times New Roman" pitchFamily="18" charset="0"/>
              </a:rPr>
              <a:t>w | w</a:t>
            </a:r>
            <a:r>
              <a:rPr lang="zh-CN" altLang="en-US" sz="3200" b="1" dirty="0" smtClean="0">
                <a:latin typeface="Times New Roman" pitchFamily="18" charset="0"/>
                <a:ea typeface="仿宋" pitchFamily="49" charset="-122"/>
                <a:cs typeface="Times New Roman" pitchFamily="18" charset="0"/>
              </a:rPr>
              <a:t>与</a:t>
            </a:r>
            <a:r>
              <a:rPr lang="en-US" altLang="zh-CN" sz="3200" i="1" dirty="0" smtClean="0">
                <a:latin typeface="Times New Roman" pitchFamily="18" charset="0"/>
                <a:ea typeface="仿宋" pitchFamily="49" charset="-122"/>
                <a:cs typeface="Times New Roman" pitchFamily="18" charset="0"/>
              </a:rPr>
              <a:t>v</a:t>
            </a:r>
            <a:r>
              <a:rPr lang="zh-CN" altLang="en-US" sz="3200" b="1" dirty="0" smtClean="0">
                <a:latin typeface="Times New Roman" pitchFamily="18" charset="0"/>
                <a:ea typeface="仿宋" pitchFamily="49" charset="-122"/>
                <a:cs typeface="Times New Roman" pitchFamily="18" charset="0"/>
              </a:rPr>
              <a:t>相邻且</a:t>
            </a:r>
            <a:r>
              <a:rPr lang="en-US" altLang="zh-CN" sz="3200" i="1" dirty="0" smtClean="0">
                <a:latin typeface="Times New Roman" pitchFamily="18" charset="0"/>
                <a:ea typeface="仿宋" pitchFamily="49" charset="-122"/>
                <a:cs typeface="Times New Roman" pitchFamily="18" charset="0"/>
              </a:rPr>
              <a:t>p</a:t>
            </a:r>
            <a:r>
              <a:rPr lang="en-US" altLang="zh-CN" sz="3200" dirty="0" smtClean="0">
                <a:latin typeface="Times New Roman" pitchFamily="18" charset="0"/>
                <a:ea typeface="仿宋" pitchFamily="49" charset="-122"/>
                <a:cs typeface="Times New Roman" pitchFamily="18" charset="0"/>
              </a:rPr>
              <a:t>(</a:t>
            </a:r>
            <a:r>
              <a:rPr lang="en-US" altLang="zh-CN" sz="3200" i="1" dirty="0" smtClean="0">
                <a:latin typeface="Times New Roman" pitchFamily="18" charset="0"/>
                <a:ea typeface="仿宋" pitchFamily="49" charset="-122"/>
                <a:cs typeface="Times New Roman" pitchFamily="18" charset="0"/>
              </a:rPr>
              <a:t>w</a:t>
            </a:r>
            <a:r>
              <a:rPr lang="en-US" altLang="zh-CN" sz="3200" dirty="0" smtClean="0">
                <a:latin typeface="Times New Roman" pitchFamily="18" charset="0"/>
                <a:ea typeface="仿宋" pitchFamily="49" charset="-122"/>
                <a:cs typeface="Times New Roman" pitchFamily="18" charset="0"/>
              </a:rPr>
              <a:t>) &gt; </a:t>
            </a:r>
            <a:r>
              <a:rPr lang="en-US" altLang="zh-CN" sz="3200" i="1" dirty="0" smtClean="0">
                <a:latin typeface="Times New Roman" pitchFamily="18" charset="0"/>
                <a:ea typeface="仿宋" pitchFamily="49" charset="-122"/>
                <a:cs typeface="Times New Roman" pitchFamily="18" charset="0"/>
              </a:rPr>
              <a:t>p</a:t>
            </a:r>
            <a:r>
              <a:rPr lang="en-US" altLang="zh-CN" sz="3200" dirty="0" smtClean="0">
                <a:latin typeface="Times New Roman" pitchFamily="18" charset="0"/>
                <a:ea typeface="仿宋" pitchFamily="49" charset="-122"/>
                <a:cs typeface="Times New Roman" pitchFamily="18" charset="0"/>
              </a:rPr>
              <a:t>(</a:t>
            </a:r>
            <a:r>
              <a:rPr lang="en-US" altLang="zh-CN" sz="3200" i="1" dirty="0" smtClean="0">
                <a:latin typeface="Times New Roman" pitchFamily="18" charset="0"/>
                <a:ea typeface="仿宋" pitchFamily="49" charset="-122"/>
                <a:cs typeface="Times New Roman" pitchFamily="18" charset="0"/>
              </a:rPr>
              <a:t>v</a:t>
            </a:r>
            <a:r>
              <a:rPr lang="en-US" altLang="zh-CN" sz="3200" dirty="0" smtClean="0">
                <a:latin typeface="Times New Roman" pitchFamily="18" charset="0"/>
                <a:ea typeface="仿宋" pitchFamily="49" charset="-122"/>
                <a:cs typeface="Times New Roman" pitchFamily="18" charset="0"/>
              </a:rPr>
              <a:t>)}</a:t>
            </a:r>
          </a:p>
          <a:p>
            <a:r>
              <a:rPr lang="zh-CN" altLang="en-US" sz="3200" b="1" dirty="0" smtClean="0">
                <a:latin typeface="Times New Roman" pitchFamily="18" charset="0"/>
                <a:ea typeface="仿宋" pitchFamily="49" charset="-122"/>
                <a:cs typeface="Times New Roman" pitchFamily="18" charset="0"/>
              </a:rPr>
              <a:t>弦图的极大团一定是                的形式。</a:t>
            </a:r>
            <a:endParaRPr lang="en-US" altLang="zh-CN" sz="2800" b="1" dirty="0" smtClean="0">
              <a:solidFill>
                <a:srgbClr val="003399"/>
              </a:solidFill>
              <a:latin typeface="Times New Roman" pitchFamily="18" charset="0"/>
              <a:ea typeface="仿宋" pitchFamily="49" charset="-122"/>
              <a:cs typeface="Times New Roman" pitchFamily="18" charset="0"/>
            </a:endParaRPr>
          </a:p>
          <a:p>
            <a:pPr>
              <a:spcBef>
                <a:spcPts val="1500"/>
              </a:spcBef>
            </a:pPr>
            <a:r>
              <a:rPr lang="zh-CN" altLang="en-US" sz="3200" b="1" dirty="0" smtClean="0">
                <a:latin typeface="Times New Roman" pitchFamily="18" charset="0"/>
                <a:ea typeface="仿宋" pitchFamily="49" charset="-122"/>
                <a:cs typeface="Times New Roman" pitchFamily="18" charset="0"/>
              </a:rPr>
              <a:t>证明：</a:t>
            </a:r>
            <a:endParaRPr lang="en-US" altLang="zh-CN" sz="3200" b="1" dirty="0" smtClean="0">
              <a:latin typeface="Times New Roman" pitchFamily="18" charset="0"/>
              <a:ea typeface="仿宋" pitchFamily="49" charset="-122"/>
              <a:cs typeface="Times New Roman" pitchFamily="18" charset="0"/>
            </a:endParaRPr>
          </a:p>
          <a:p>
            <a:pPr>
              <a:spcBef>
                <a:spcPts val="1500"/>
              </a:spcBef>
              <a:buNone/>
            </a:pPr>
            <a:r>
              <a:rPr lang="en-US" altLang="zh-CN" sz="3200" b="1" baseline="-25000" dirty="0" smtClean="0">
                <a:latin typeface="Times New Roman" pitchFamily="18" charset="0"/>
                <a:ea typeface="仿宋" pitchFamily="49" charset="-122"/>
                <a:cs typeface="Times New Roman" pitchFamily="18" charset="0"/>
              </a:rPr>
              <a:t> </a:t>
            </a:r>
            <a:r>
              <a:rPr lang="en-US" altLang="zh-CN" sz="3200" b="1" dirty="0" smtClean="0">
                <a:latin typeface="Times New Roman" pitchFamily="18" charset="0"/>
                <a:ea typeface="仿宋" pitchFamily="49" charset="-122"/>
                <a:cs typeface="Times New Roman" pitchFamily="18" charset="0"/>
              </a:rPr>
              <a:t>         </a:t>
            </a:r>
            <a:r>
              <a:rPr lang="zh-CN" altLang="en-US" sz="3200" b="1" dirty="0" smtClean="0">
                <a:latin typeface="Times New Roman" pitchFamily="18" charset="0"/>
                <a:ea typeface="仿宋" pitchFamily="49" charset="-122"/>
                <a:cs typeface="Times New Roman" pitchFamily="18" charset="0"/>
              </a:rPr>
              <a:t>设点集</a:t>
            </a:r>
            <a:r>
              <a:rPr lang="en-US" altLang="zh-CN" sz="3200" i="1" dirty="0" smtClean="0">
                <a:latin typeface="Times New Roman" pitchFamily="18" charset="0"/>
                <a:ea typeface="仿宋" pitchFamily="49" charset="-122"/>
                <a:cs typeface="Times New Roman" pitchFamily="18" charset="0"/>
              </a:rPr>
              <a:t>V</a:t>
            </a:r>
            <a:r>
              <a:rPr lang="zh-CN" altLang="en-US" sz="3200" b="1" dirty="0" smtClean="0">
                <a:latin typeface="Times New Roman" pitchFamily="18" charset="0"/>
                <a:ea typeface="仿宋" pitchFamily="49" charset="-122"/>
                <a:cs typeface="Times New Roman" pitchFamily="18" charset="0"/>
              </a:rPr>
              <a:t>的诱导子图为弦图的极大团，设</a:t>
            </a:r>
            <a:r>
              <a:rPr lang="en-US" altLang="zh-CN" sz="3200" i="1" dirty="0" smtClean="0">
                <a:latin typeface="Times New Roman" pitchFamily="18" charset="0"/>
                <a:ea typeface="仿宋" pitchFamily="49" charset="-122"/>
                <a:cs typeface="Times New Roman" pitchFamily="18" charset="0"/>
              </a:rPr>
              <a:t>v</a:t>
            </a:r>
            <a:r>
              <a:rPr lang="zh-CN" altLang="en-US" sz="3200" b="1" dirty="0" smtClean="0">
                <a:latin typeface="Times New Roman" pitchFamily="18" charset="0"/>
                <a:ea typeface="仿宋" pitchFamily="49" charset="-122"/>
                <a:cs typeface="Times New Roman" pitchFamily="18" charset="0"/>
              </a:rPr>
              <a:t>为</a:t>
            </a:r>
            <a:r>
              <a:rPr lang="en-US" altLang="zh-CN" sz="3200" i="1" dirty="0" smtClean="0">
                <a:latin typeface="Times New Roman" pitchFamily="18" charset="0"/>
                <a:ea typeface="仿宋" pitchFamily="49" charset="-122"/>
                <a:cs typeface="Times New Roman" pitchFamily="18" charset="0"/>
              </a:rPr>
              <a:t>V</a:t>
            </a:r>
            <a:r>
              <a:rPr lang="zh-CN" altLang="en-US" sz="3200" b="1" dirty="0" smtClean="0">
                <a:latin typeface="Times New Roman" pitchFamily="18" charset="0"/>
                <a:ea typeface="仿宋" pitchFamily="49" charset="-122"/>
                <a:cs typeface="Times New Roman" pitchFamily="18" charset="0"/>
              </a:rPr>
              <a:t>中</a:t>
            </a:r>
            <a:r>
              <a:rPr lang="en-US" altLang="zh-CN" sz="3200" i="1" dirty="0" smtClean="0">
                <a:latin typeface="Times New Roman" pitchFamily="18" charset="0"/>
                <a:ea typeface="仿宋" pitchFamily="49" charset="-122"/>
                <a:cs typeface="Times New Roman" pitchFamily="18" charset="0"/>
              </a:rPr>
              <a:t>p</a:t>
            </a:r>
            <a:r>
              <a:rPr lang="en-US" altLang="zh-CN" sz="3200" dirty="0" smtClean="0">
                <a:latin typeface="Times New Roman" pitchFamily="18" charset="0"/>
                <a:ea typeface="仿宋" pitchFamily="49" charset="-122"/>
                <a:cs typeface="Times New Roman" pitchFamily="18" charset="0"/>
              </a:rPr>
              <a:t>(</a:t>
            </a:r>
            <a:r>
              <a:rPr lang="en-US" altLang="zh-CN" sz="3200" i="1" dirty="0" err="1" smtClean="0">
                <a:latin typeface="Times New Roman" pitchFamily="18" charset="0"/>
                <a:ea typeface="仿宋" pitchFamily="49" charset="-122"/>
                <a:cs typeface="Times New Roman" pitchFamily="18" charset="0"/>
              </a:rPr>
              <a:t>i</a:t>
            </a:r>
            <a:r>
              <a:rPr lang="en-US" altLang="zh-CN" sz="3200" dirty="0" smtClean="0">
                <a:latin typeface="Times New Roman" pitchFamily="18" charset="0"/>
                <a:ea typeface="仿宋" pitchFamily="49" charset="-122"/>
                <a:cs typeface="Times New Roman" pitchFamily="18" charset="0"/>
              </a:rPr>
              <a:t>)</a:t>
            </a:r>
            <a:r>
              <a:rPr lang="zh-CN" altLang="en-US" sz="3200" b="1" dirty="0" smtClean="0">
                <a:latin typeface="Times New Roman" pitchFamily="18" charset="0"/>
                <a:ea typeface="仿宋" pitchFamily="49" charset="-122"/>
                <a:cs typeface="Times New Roman" pitchFamily="18" charset="0"/>
              </a:rPr>
              <a:t>值最小的点即出现在完美消除序列中最前面的点。由于                        为一个团，</a:t>
            </a:r>
            <a:r>
              <a:rPr lang="en-US" altLang="zh-CN" sz="3200" i="1" dirty="0" smtClean="0">
                <a:latin typeface="Times New Roman" pitchFamily="18" charset="0"/>
                <a:ea typeface="仿宋" pitchFamily="49" charset="-122"/>
                <a:cs typeface="Times New Roman" pitchFamily="18" charset="0"/>
              </a:rPr>
              <a:t>V</a:t>
            </a:r>
            <a:r>
              <a:rPr lang="zh-CN" altLang="en-US" sz="3200" b="1" dirty="0" smtClean="0">
                <a:latin typeface="Times New Roman" pitchFamily="18" charset="0"/>
                <a:ea typeface="仿宋" pitchFamily="49" charset="-122"/>
                <a:cs typeface="Times New Roman" pitchFamily="18" charset="0"/>
              </a:rPr>
              <a:t>为极大团所以                        。</a:t>
            </a:r>
            <a:endParaRPr lang="en-US" altLang="zh-CN" sz="3200" i="1" dirty="0" smtClean="0">
              <a:latin typeface="Times New Roman" pitchFamily="18" charset="0"/>
              <a:ea typeface="仿宋" pitchFamily="49" charset="-122"/>
              <a:cs typeface="Times New Roman" pitchFamily="18" charset="0"/>
            </a:endParaRPr>
          </a:p>
          <a:p>
            <a:endParaRPr lang="en-US" altLang="zh-CN" sz="3200" b="1" dirty="0" smtClean="0">
              <a:latin typeface="Times New Roman" pitchFamily="18" charset="0"/>
              <a:ea typeface="仿宋" pitchFamily="49" charset="-122"/>
              <a:cs typeface="Times New Roman" pitchFamily="18" charset="0"/>
            </a:endParaRPr>
          </a:p>
          <a:p>
            <a:pPr>
              <a:buNone/>
            </a:pPr>
            <a:endParaRPr lang="zh-CN" altLang="en-US" sz="2800" i="1" baseline="-25000" dirty="0"/>
          </a:p>
        </p:txBody>
      </p:sp>
      <p:sp>
        <p:nvSpPr>
          <p:cNvPr id="4" name="标题 1"/>
          <p:cNvSpPr txBox="1">
            <a:spLocks/>
          </p:cNvSpPr>
          <p:nvPr/>
        </p:nvSpPr>
        <p:spPr>
          <a:xfrm>
            <a:off x="765048" y="381000"/>
            <a:ext cx="8153400" cy="990600"/>
          </a:xfrm>
          <a:prstGeom prst="rect">
            <a:avLst/>
          </a:prstGeom>
        </p:spPr>
        <p:txBody>
          <a:bodyPr vert="horz" anchor="ct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zh-CN" altLang="en-US" sz="4000" b="0" i="0" u="none" strike="noStrike" kern="1200" cap="none" spc="0" normalizeH="0" baseline="0" noProof="0" smtClean="0">
                <a:ln>
                  <a:noFill/>
                </a:ln>
                <a:solidFill>
                  <a:schemeClr val="tx2"/>
                </a:solidFill>
                <a:effectLst/>
                <a:uLnTx/>
                <a:uFillTx/>
                <a:latin typeface="华文行楷" pitchFamily="2" charset="-122"/>
                <a:ea typeface="华文行楷" pitchFamily="2" charset="-122"/>
                <a:cs typeface="+mj-cs"/>
              </a:rPr>
              <a:t>弦图的极大团</a:t>
            </a:r>
            <a:endParaRPr kumimoji="0" lang="zh-CN" altLang="en-US" sz="4000" b="0" i="0" u="none" strike="noStrike" kern="1200" cap="none" spc="0" normalizeH="0" baseline="0" noProof="0" dirty="0">
              <a:ln>
                <a:noFill/>
              </a:ln>
              <a:solidFill>
                <a:schemeClr val="tx2"/>
              </a:solidFill>
              <a:effectLst/>
              <a:uLnTx/>
              <a:uFillTx/>
              <a:latin typeface="华文行楷" pitchFamily="2" charset="-122"/>
              <a:ea typeface="华文行楷" pitchFamily="2" charset="-122"/>
              <a:cs typeface="+mj-cs"/>
            </a:endParaRPr>
          </a:p>
        </p:txBody>
      </p:sp>
      <p:graphicFrame>
        <p:nvGraphicFramePr>
          <p:cNvPr id="5" name="对象 4"/>
          <p:cNvGraphicFramePr>
            <a:graphicFrameLocks noChangeAspect="1"/>
          </p:cNvGraphicFramePr>
          <p:nvPr/>
        </p:nvGraphicFramePr>
        <p:xfrm>
          <a:off x="4817996" y="2928934"/>
          <a:ext cx="1437690" cy="500066"/>
        </p:xfrm>
        <a:graphic>
          <a:graphicData uri="http://schemas.openxmlformats.org/presentationml/2006/ole">
            <mc:AlternateContent xmlns:mc="http://schemas.openxmlformats.org/markup-compatibility/2006">
              <mc:Choice xmlns:v="urn:schemas-microsoft-com:vml" Requires="v">
                <p:oleObj spid="_x0000_s392210" name="Equation" r:id="rId4" imgW="583920" imgH="203040" progId="Equation.DSMT4">
                  <p:embed/>
                </p:oleObj>
              </mc:Choice>
              <mc:Fallback>
                <p:oleObj name="Equation" r:id="rId4" imgW="583920" imgH="203040" progId="Equation.DSMT4">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17996" y="2928934"/>
                        <a:ext cx="1437690" cy="50006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92196" name="Object 4"/>
          <p:cNvGraphicFramePr>
            <a:graphicFrameLocks noChangeAspect="1"/>
          </p:cNvGraphicFramePr>
          <p:nvPr/>
        </p:nvGraphicFramePr>
        <p:xfrm>
          <a:off x="5715008" y="5286388"/>
          <a:ext cx="2157412" cy="500062"/>
        </p:xfrm>
        <a:graphic>
          <a:graphicData uri="http://schemas.openxmlformats.org/presentationml/2006/ole">
            <mc:AlternateContent xmlns:mc="http://schemas.openxmlformats.org/markup-compatibility/2006">
              <mc:Choice xmlns:v="urn:schemas-microsoft-com:vml" Requires="v">
                <p:oleObj spid="_x0000_s392211" name="Equation" r:id="rId6" imgW="876240" imgH="203040" progId="Equation.DSMT4">
                  <p:embed/>
                </p:oleObj>
              </mc:Choice>
              <mc:Fallback>
                <p:oleObj name="Equation" r:id="rId6" imgW="876240" imgH="203040" progId="Equation.DSMT4">
                  <p:embed/>
                  <p:pic>
                    <p:nvPicPr>
                      <p:cNvPr id="0"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15008" y="5286388"/>
                        <a:ext cx="2157412" cy="5000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92197" name="Object 5"/>
          <p:cNvGraphicFramePr>
            <a:graphicFrameLocks noChangeAspect="1"/>
          </p:cNvGraphicFramePr>
          <p:nvPr/>
        </p:nvGraphicFramePr>
        <p:xfrm>
          <a:off x="5500694" y="5786454"/>
          <a:ext cx="2095500" cy="500062"/>
        </p:xfrm>
        <a:graphic>
          <a:graphicData uri="http://schemas.openxmlformats.org/presentationml/2006/ole">
            <mc:AlternateContent xmlns:mc="http://schemas.openxmlformats.org/markup-compatibility/2006">
              <mc:Choice xmlns:v="urn:schemas-microsoft-com:vml" Requires="v">
                <p:oleObj spid="_x0000_s392212" name="Equation" r:id="rId8" imgW="850680" imgH="203040" progId="Equation.DSMT4">
                  <p:embed/>
                </p:oleObj>
              </mc:Choice>
              <mc:Fallback>
                <p:oleObj name="Equation" r:id="rId8" imgW="850680" imgH="203040" progId="Equation.DSMT4">
                  <p:embed/>
                  <p:pic>
                    <p:nvPicPr>
                      <p:cNvPr id="0" name="Picture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500694" y="5786454"/>
                        <a:ext cx="2095500" cy="5000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a:xfrm>
            <a:off x="612648" y="1706216"/>
            <a:ext cx="8153400" cy="5151784"/>
          </a:xfrm>
        </p:spPr>
        <p:txBody>
          <a:bodyPr/>
          <a:lstStyle/>
          <a:p>
            <a:r>
              <a:rPr lang="zh-CN" altLang="en-US" sz="3200" b="1" dirty="0" smtClean="0">
                <a:latin typeface="Times New Roman" pitchFamily="18" charset="0"/>
                <a:ea typeface="仿宋" pitchFamily="49" charset="-122"/>
                <a:cs typeface="Times New Roman" pitchFamily="18" charset="0"/>
              </a:rPr>
              <a:t>设第</a:t>
            </a:r>
            <a:r>
              <a:rPr lang="en-US" altLang="zh-CN" sz="3200" i="1" dirty="0" err="1" smtClean="0">
                <a:latin typeface="Times New Roman" pitchFamily="18" charset="0"/>
                <a:ea typeface="仿宋" pitchFamily="49" charset="-122"/>
                <a:cs typeface="Times New Roman" pitchFamily="18" charset="0"/>
              </a:rPr>
              <a:t>i</a:t>
            </a:r>
            <a:r>
              <a:rPr lang="zh-CN" altLang="en-US" sz="3200" b="1" dirty="0" smtClean="0">
                <a:latin typeface="Times New Roman" pitchFamily="18" charset="0"/>
                <a:ea typeface="仿宋" pitchFamily="49" charset="-122"/>
                <a:cs typeface="Times New Roman" pitchFamily="18" charset="0"/>
              </a:rPr>
              <a:t>个点在弦图的完美消除序列第</a:t>
            </a:r>
            <a:r>
              <a:rPr lang="en-US" altLang="zh-CN" sz="3200" i="1" dirty="0" smtClean="0">
                <a:latin typeface="Times New Roman" pitchFamily="18" charset="0"/>
                <a:ea typeface="仿宋" pitchFamily="49" charset="-122"/>
                <a:cs typeface="Times New Roman" pitchFamily="18" charset="0"/>
              </a:rPr>
              <a:t>p</a:t>
            </a:r>
            <a:r>
              <a:rPr lang="en-US" altLang="zh-CN" sz="3200" dirty="0" smtClean="0">
                <a:latin typeface="Times New Roman" pitchFamily="18" charset="0"/>
                <a:ea typeface="仿宋" pitchFamily="49" charset="-122"/>
                <a:cs typeface="Times New Roman" pitchFamily="18" charset="0"/>
              </a:rPr>
              <a:t>(</a:t>
            </a:r>
            <a:r>
              <a:rPr lang="en-US" altLang="zh-CN" sz="3200" i="1" dirty="0" err="1" smtClean="0">
                <a:latin typeface="Times New Roman" pitchFamily="18" charset="0"/>
                <a:ea typeface="仿宋" pitchFamily="49" charset="-122"/>
                <a:cs typeface="Times New Roman" pitchFamily="18" charset="0"/>
              </a:rPr>
              <a:t>i</a:t>
            </a:r>
            <a:r>
              <a:rPr lang="en-US" altLang="zh-CN" sz="3200" dirty="0" smtClean="0">
                <a:latin typeface="Times New Roman" pitchFamily="18" charset="0"/>
                <a:ea typeface="仿宋" pitchFamily="49" charset="-122"/>
                <a:cs typeface="Times New Roman" pitchFamily="18" charset="0"/>
              </a:rPr>
              <a:t>)</a:t>
            </a:r>
            <a:r>
              <a:rPr lang="zh-CN" altLang="en-US" sz="3200" b="1" dirty="0" smtClean="0">
                <a:latin typeface="Times New Roman" pitchFamily="18" charset="0"/>
                <a:ea typeface="仿宋" pitchFamily="49" charset="-122"/>
                <a:cs typeface="Times New Roman" pitchFamily="18" charset="0"/>
              </a:rPr>
              <a:t>个</a:t>
            </a:r>
            <a:r>
              <a:rPr lang="zh-CN" altLang="en-US" sz="3200" dirty="0" smtClean="0">
                <a:latin typeface="Times New Roman" pitchFamily="18" charset="0"/>
                <a:ea typeface="仿宋" pitchFamily="49" charset="-122"/>
                <a:cs typeface="Times New Roman" pitchFamily="18" charset="0"/>
              </a:rPr>
              <a:t>。</a:t>
            </a:r>
            <a:endParaRPr lang="en-US" altLang="zh-CN" sz="3200" i="1" dirty="0" smtClean="0">
              <a:latin typeface="Times New Roman" pitchFamily="18" charset="0"/>
              <a:ea typeface="仿宋" pitchFamily="49" charset="-122"/>
              <a:cs typeface="Times New Roman" pitchFamily="18" charset="0"/>
            </a:endParaRPr>
          </a:p>
          <a:p>
            <a:r>
              <a:rPr lang="zh-CN" altLang="en-US" sz="3200" b="1" dirty="0" smtClean="0">
                <a:latin typeface="Times New Roman" pitchFamily="18" charset="0"/>
                <a:ea typeface="仿宋" pitchFamily="49" charset="-122"/>
                <a:cs typeface="Times New Roman" pitchFamily="18" charset="0"/>
              </a:rPr>
              <a:t>令</a:t>
            </a:r>
            <a:r>
              <a:rPr lang="en-US" altLang="zh-CN" sz="3200" i="1" dirty="0" smtClean="0">
                <a:latin typeface="Times New Roman" pitchFamily="18" charset="0"/>
                <a:ea typeface="仿宋" pitchFamily="49" charset="-122"/>
                <a:cs typeface="Times New Roman" pitchFamily="18" charset="0"/>
              </a:rPr>
              <a:t>N</a:t>
            </a:r>
            <a:r>
              <a:rPr lang="en-US" altLang="zh-CN" sz="3200" dirty="0" smtClean="0">
                <a:latin typeface="Times New Roman" pitchFamily="18" charset="0"/>
                <a:ea typeface="仿宋" pitchFamily="49" charset="-122"/>
                <a:cs typeface="Times New Roman" pitchFamily="18" charset="0"/>
              </a:rPr>
              <a:t>(</a:t>
            </a:r>
            <a:r>
              <a:rPr lang="en-US" altLang="zh-CN" sz="3200" i="1" dirty="0" smtClean="0">
                <a:latin typeface="Times New Roman" pitchFamily="18" charset="0"/>
                <a:ea typeface="仿宋" pitchFamily="49" charset="-122"/>
                <a:cs typeface="Times New Roman" pitchFamily="18" charset="0"/>
              </a:rPr>
              <a:t>v</a:t>
            </a:r>
            <a:r>
              <a:rPr lang="en-US" altLang="zh-CN" sz="3200" dirty="0" smtClean="0">
                <a:latin typeface="Times New Roman" pitchFamily="18" charset="0"/>
                <a:ea typeface="仿宋" pitchFamily="49" charset="-122"/>
                <a:cs typeface="Times New Roman" pitchFamily="18" charset="0"/>
              </a:rPr>
              <a:t>) = {</a:t>
            </a:r>
            <a:r>
              <a:rPr lang="en-US" altLang="zh-CN" sz="3200" i="1" dirty="0" smtClean="0">
                <a:latin typeface="Times New Roman" pitchFamily="18" charset="0"/>
                <a:ea typeface="仿宋" pitchFamily="49" charset="-122"/>
                <a:cs typeface="Times New Roman" pitchFamily="18" charset="0"/>
              </a:rPr>
              <a:t>w | w</a:t>
            </a:r>
            <a:r>
              <a:rPr lang="zh-CN" altLang="en-US" sz="3200" b="1" dirty="0" smtClean="0">
                <a:latin typeface="Times New Roman" pitchFamily="18" charset="0"/>
                <a:ea typeface="仿宋" pitchFamily="49" charset="-122"/>
                <a:cs typeface="Times New Roman" pitchFamily="18" charset="0"/>
              </a:rPr>
              <a:t>与</a:t>
            </a:r>
            <a:r>
              <a:rPr lang="en-US" altLang="zh-CN" sz="3200" i="1" dirty="0" smtClean="0">
                <a:latin typeface="Times New Roman" pitchFamily="18" charset="0"/>
                <a:ea typeface="仿宋" pitchFamily="49" charset="-122"/>
                <a:cs typeface="Times New Roman" pitchFamily="18" charset="0"/>
              </a:rPr>
              <a:t>v</a:t>
            </a:r>
            <a:r>
              <a:rPr lang="zh-CN" altLang="en-US" sz="3200" b="1" dirty="0" smtClean="0">
                <a:latin typeface="Times New Roman" pitchFamily="18" charset="0"/>
                <a:ea typeface="仿宋" pitchFamily="49" charset="-122"/>
                <a:cs typeface="Times New Roman" pitchFamily="18" charset="0"/>
              </a:rPr>
              <a:t>相邻且</a:t>
            </a:r>
            <a:r>
              <a:rPr lang="en-US" altLang="zh-CN" sz="3200" i="1" dirty="0" smtClean="0">
                <a:latin typeface="Times New Roman" pitchFamily="18" charset="0"/>
                <a:ea typeface="仿宋" pitchFamily="49" charset="-122"/>
                <a:cs typeface="Times New Roman" pitchFamily="18" charset="0"/>
              </a:rPr>
              <a:t>p</a:t>
            </a:r>
            <a:r>
              <a:rPr lang="en-US" altLang="zh-CN" sz="3200" dirty="0" smtClean="0">
                <a:latin typeface="Times New Roman" pitchFamily="18" charset="0"/>
                <a:ea typeface="仿宋" pitchFamily="49" charset="-122"/>
                <a:cs typeface="Times New Roman" pitchFamily="18" charset="0"/>
              </a:rPr>
              <a:t>(</a:t>
            </a:r>
            <a:r>
              <a:rPr lang="en-US" altLang="zh-CN" sz="3200" i="1" dirty="0" smtClean="0">
                <a:latin typeface="Times New Roman" pitchFamily="18" charset="0"/>
                <a:ea typeface="仿宋" pitchFamily="49" charset="-122"/>
                <a:cs typeface="Times New Roman" pitchFamily="18" charset="0"/>
              </a:rPr>
              <a:t>w</a:t>
            </a:r>
            <a:r>
              <a:rPr lang="en-US" altLang="zh-CN" sz="3200" dirty="0" smtClean="0">
                <a:latin typeface="Times New Roman" pitchFamily="18" charset="0"/>
                <a:ea typeface="仿宋" pitchFamily="49" charset="-122"/>
                <a:cs typeface="Times New Roman" pitchFamily="18" charset="0"/>
              </a:rPr>
              <a:t>) &gt; </a:t>
            </a:r>
            <a:r>
              <a:rPr lang="en-US" altLang="zh-CN" sz="3200" i="1" dirty="0" smtClean="0">
                <a:latin typeface="Times New Roman" pitchFamily="18" charset="0"/>
                <a:ea typeface="仿宋" pitchFamily="49" charset="-122"/>
                <a:cs typeface="Times New Roman" pitchFamily="18" charset="0"/>
              </a:rPr>
              <a:t>p</a:t>
            </a:r>
            <a:r>
              <a:rPr lang="en-US" altLang="zh-CN" sz="3200" dirty="0" smtClean="0">
                <a:latin typeface="Times New Roman" pitchFamily="18" charset="0"/>
                <a:ea typeface="仿宋" pitchFamily="49" charset="-122"/>
                <a:cs typeface="Times New Roman" pitchFamily="18" charset="0"/>
              </a:rPr>
              <a:t>(</a:t>
            </a:r>
            <a:r>
              <a:rPr lang="en-US" altLang="zh-CN" sz="3200" i="1" dirty="0" smtClean="0">
                <a:latin typeface="Times New Roman" pitchFamily="18" charset="0"/>
                <a:ea typeface="仿宋" pitchFamily="49" charset="-122"/>
                <a:cs typeface="Times New Roman" pitchFamily="18" charset="0"/>
              </a:rPr>
              <a:t>v</a:t>
            </a:r>
            <a:r>
              <a:rPr lang="en-US" altLang="zh-CN" sz="3200" dirty="0" smtClean="0">
                <a:latin typeface="Times New Roman" pitchFamily="18" charset="0"/>
                <a:ea typeface="仿宋" pitchFamily="49" charset="-122"/>
                <a:cs typeface="Times New Roman" pitchFamily="18" charset="0"/>
              </a:rPr>
              <a:t>)}</a:t>
            </a:r>
          </a:p>
          <a:p>
            <a:r>
              <a:rPr lang="zh-CN" altLang="en-US" sz="3200" b="1" dirty="0" smtClean="0">
                <a:latin typeface="Times New Roman" pitchFamily="18" charset="0"/>
                <a:ea typeface="仿宋" pitchFamily="49" charset="-122"/>
                <a:cs typeface="Times New Roman" pitchFamily="18" charset="0"/>
              </a:rPr>
              <a:t>弦图的极大团一定是                的形式。</a:t>
            </a:r>
            <a:endParaRPr lang="en-US" altLang="zh-CN" sz="3200" b="1" dirty="0" smtClean="0">
              <a:latin typeface="Times New Roman" pitchFamily="18" charset="0"/>
              <a:ea typeface="仿宋" pitchFamily="49" charset="-122"/>
              <a:cs typeface="Times New Roman" pitchFamily="18" charset="0"/>
            </a:endParaRPr>
          </a:p>
          <a:p>
            <a:pPr>
              <a:buNone/>
            </a:pPr>
            <a:endParaRPr lang="en-US" altLang="zh-CN" sz="2800" b="1" dirty="0" smtClean="0">
              <a:solidFill>
                <a:srgbClr val="003399"/>
              </a:solidFill>
              <a:latin typeface="Times New Roman" pitchFamily="18" charset="0"/>
              <a:ea typeface="仿宋" pitchFamily="49" charset="-122"/>
              <a:cs typeface="Times New Roman" pitchFamily="18" charset="0"/>
            </a:endParaRPr>
          </a:p>
          <a:p>
            <a:pPr>
              <a:spcBef>
                <a:spcPts val="1500"/>
              </a:spcBef>
            </a:pPr>
            <a:r>
              <a:rPr lang="zh-CN" altLang="en-US" sz="3600" b="1" dirty="0" smtClean="0">
                <a:solidFill>
                  <a:srgbClr val="003399"/>
                </a:solidFill>
                <a:latin typeface="Times New Roman" pitchFamily="18" charset="0"/>
                <a:ea typeface="仿宋" pitchFamily="49" charset="-122"/>
                <a:cs typeface="Times New Roman" pitchFamily="18" charset="0"/>
              </a:rPr>
              <a:t>推论：弦图最多有</a:t>
            </a:r>
            <a:r>
              <a:rPr lang="en-US" altLang="zh-CN" sz="3600" i="1" dirty="0" smtClean="0">
                <a:solidFill>
                  <a:srgbClr val="003399"/>
                </a:solidFill>
                <a:latin typeface="Times New Roman" pitchFamily="18" charset="0"/>
                <a:ea typeface="仿宋" pitchFamily="49" charset="-122"/>
                <a:cs typeface="Times New Roman" pitchFamily="18" charset="0"/>
              </a:rPr>
              <a:t>n</a:t>
            </a:r>
            <a:r>
              <a:rPr lang="zh-CN" altLang="en-US" sz="3600" b="1" dirty="0" smtClean="0">
                <a:solidFill>
                  <a:srgbClr val="003399"/>
                </a:solidFill>
                <a:latin typeface="Times New Roman" pitchFamily="18" charset="0"/>
                <a:ea typeface="仿宋" pitchFamily="49" charset="-122"/>
                <a:cs typeface="Times New Roman" pitchFamily="18" charset="0"/>
              </a:rPr>
              <a:t>个极大团。</a:t>
            </a:r>
            <a:endParaRPr lang="en-US" altLang="zh-CN" sz="3600" b="1" dirty="0" smtClean="0">
              <a:solidFill>
                <a:srgbClr val="003399"/>
              </a:solidFill>
              <a:latin typeface="Times New Roman" pitchFamily="18" charset="0"/>
              <a:ea typeface="仿宋" pitchFamily="49" charset="-122"/>
              <a:cs typeface="Times New Roman" pitchFamily="18" charset="0"/>
            </a:endParaRPr>
          </a:p>
          <a:p>
            <a:pPr>
              <a:spcBef>
                <a:spcPts val="1500"/>
              </a:spcBef>
            </a:pPr>
            <a:r>
              <a:rPr lang="zh-CN" altLang="en-US" sz="3200" b="1" dirty="0" smtClean="0">
                <a:latin typeface="Times New Roman" pitchFamily="18" charset="0"/>
                <a:ea typeface="仿宋" pitchFamily="49" charset="-122"/>
                <a:cs typeface="Times New Roman" pitchFamily="18" charset="0"/>
              </a:rPr>
              <a:t>如何找到弦图的所有极大团呢</a:t>
            </a:r>
            <a:r>
              <a:rPr lang="en-US" altLang="zh-CN" sz="3200" b="1" dirty="0" smtClean="0">
                <a:latin typeface="Times New Roman" pitchFamily="18" charset="0"/>
                <a:ea typeface="仿宋" pitchFamily="49" charset="-122"/>
                <a:cs typeface="Times New Roman" pitchFamily="18" charset="0"/>
              </a:rPr>
              <a:t>?</a:t>
            </a:r>
          </a:p>
          <a:p>
            <a:pPr>
              <a:spcBef>
                <a:spcPts val="1500"/>
              </a:spcBef>
            </a:pPr>
            <a:r>
              <a:rPr lang="zh-CN" altLang="en-US" sz="3200" b="1" dirty="0" smtClean="0">
                <a:latin typeface="Times New Roman" pitchFamily="18" charset="0"/>
                <a:ea typeface="仿宋" pitchFamily="49" charset="-122"/>
                <a:cs typeface="Times New Roman" pitchFamily="18" charset="0"/>
              </a:rPr>
              <a:t>即判断每个                 是否为极大团 </a:t>
            </a:r>
            <a:endParaRPr lang="en-US" altLang="zh-CN" sz="3200" b="1" dirty="0" smtClean="0">
              <a:latin typeface="Times New Roman" pitchFamily="18" charset="0"/>
              <a:ea typeface="仿宋" pitchFamily="49" charset="-122"/>
              <a:cs typeface="Times New Roman" pitchFamily="18" charset="0"/>
            </a:endParaRPr>
          </a:p>
          <a:p>
            <a:pPr>
              <a:buNone/>
            </a:pPr>
            <a:endParaRPr lang="zh-CN" altLang="en-US" sz="2800" i="1" baseline="-25000" dirty="0"/>
          </a:p>
        </p:txBody>
      </p:sp>
      <p:sp>
        <p:nvSpPr>
          <p:cNvPr id="4" name="标题 1"/>
          <p:cNvSpPr txBox="1">
            <a:spLocks/>
          </p:cNvSpPr>
          <p:nvPr/>
        </p:nvSpPr>
        <p:spPr>
          <a:xfrm>
            <a:off x="765048" y="381000"/>
            <a:ext cx="8153400" cy="990600"/>
          </a:xfrm>
          <a:prstGeom prst="rect">
            <a:avLst/>
          </a:prstGeom>
        </p:spPr>
        <p:txBody>
          <a:bodyPr vert="horz" anchor="ct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zh-CN" altLang="en-US" sz="4000" b="0" i="0" u="none" strike="noStrike" kern="1200" cap="none" spc="0" normalizeH="0" baseline="0" noProof="0" smtClean="0">
                <a:ln>
                  <a:noFill/>
                </a:ln>
                <a:solidFill>
                  <a:schemeClr val="tx2"/>
                </a:solidFill>
                <a:effectLst/>
                <a:uLnTx/>
                <a:uFillTx/>
                <a:latin typeface="华文行楷" pitchFamily="2" charset="-122"/>
                <a:ea typeface="华文行楷" pitchFamily="2" charset="-122"/>
                <a:cs typeface="+mj-cs"/>
              </a:rPr>
              <a:t>弦图的极大团</a:t>
            </a:r>
            <a:endParaRPr kumimoji="0" lang="zh-CN" altLang="en-US" sz="4000" b="0" i="0" u="none" strike="noStrike" kern="1200" cap="none" spc="0" normalizeH="0" baseline="0" noProof="0" dirty="0">
              <a:ln>
                <a:noFill/>
              </a:ln>
              <a:solidFill>
                <a:schemeClr val="tx2"/>
              </a:solidFill>
              <a:effectLst/>
              <a:uLnTx/>
              <a:uFillTx/>
              <a:latin typeface="华文行楷" pitchFamily="2" charset="-122"/>
              <a:ea typeface="华文行楷" pitchFamily="2" charset="-122"/>
              <a:cs typeface="+mj-cs"/>
            </a:endParaRPr>
          </a:p>
        </p:txBody>
      </p:sp>
      <p:graphicFrame>
        <p:nvGraphicFramePr>
          <p:cNvPr id="5" name="对象 4"/>
          <p:cNvGraphicFramePr>
            <a:graphicFrameLocks noChangeAspect="1"/>
          </p:cNvGraphicFramePr>
          <p:nvPr/>
        </p:nvGraphicFramePr>
        <p:xfrm>
          <a:off x="4817996" y="2928934"/>
          <a:ext cx="1437690" cy="500066"/>
        </p:xfrm>
        <a:graphic>
          <a:graphicData uri="http://schemas.openxmlformats.org/presentationml/2006/ole">
            <mc:AlternateContent xmlns:mc="http://schemas.openxmlformats.org/markup-compatibility/2006">
              <mc:Choice xmlns:v="urn:schemas-microsoft-com:vml" Requires="v">
                <p:oleObj spid="_x0000_s33807" name="Equation" r:id="rId4" imgW="583920" imgH="203040" progId="Equation.DSMT4">
                  <p:embed/>
                </p:oleObj>
              </mc:Choice>
              <mc:Fallback>
                <p:oleObj name="Equation" r:id="rId4" imgW="583920" imgH="203040" progId="Equation.DSMT4">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17996" y="2928934"/>
                        <a:ext cx="1437690" cy="50006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3798" name="Object 6"/>
          <p:cNvGraphicFramePr>
            <a:graphicFrameLocks noChangeAspect="1"/>
          </p:cNvGraphicFramePr>
          <p:nvPr/>
        </p:nvGraphicFramePr>
        <p:xfrm>
          <a:off x="3214678" y="5513954"/>
          <a:ext cx="1438275" cy="500062"/>
        </p:xfrm>
        <a:graphic>
          <a:graphicData uri="http://schemas.openxmlformats.org/presentationml/2006/ole">
            <mc:AlternateContent xmlns:mc="http://schemas.openxmlformats.org/markup-compatibility/2006">
              <mc:Choice xmlns:v="urn:schemas-microsoft-com:vml" Requires="v">
                <p:oleObj spid="_x0000_s33808" name="Equation" r:id="rId6" imgW="583920" imgH="203040" progId="Equation.DSMT4">
                  <p:embed/>
                </p:oleObj>
              </mc:Choice>
              <mc:Fallback>
                <p:oleObj name="Equation" r:id="rId6" imgW="583920" imgH="203040" progId="Equation.DSMT4">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14678" y="5513954"/>
                        <a:ext cx="1438275" cy="5000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a:xfrm>
            <a:off x="612648" y="1706216"/>
            <a:ext cx="8153400" cy="865528"/>
          </a:xfrm>
        </p:spPr>
        <p:txBody>
          <a:bodyPr>
            <a:normAutofit/>
          </a:bodyPr>
          <a:lstStyle/>
          <a:p>
            <a:r>
              <a:rPr lang="zh-CN" altLang="en-US" sz="3200" b="1" dirty="0" smtClean="0">
                <a:latin typeface="Times New Roman" pitchFamily="18" charset="0"/>
                <a:ea typeface="仿宋" pitchFamily="49" charset="-122"/>
                <a:cs typeface="Times New Roman" pitchFamily="18" charset="0"/>
              </a:rPr>
              <a:t>判断                 是否为极大团</a:t>
            </a:r>
            <a:endParaRPr lang="zh-CN" altLang="en-US" sz="3200" i="1" baseline="-25000" dirty="0"/>
          </a:p>
        </p:txBody>
      </p:sp>
      <p:sp>
        <p:nvSpPr>
          <p:cNvPr id="4" name="标题 1"/>
          <p:cNvSpPr txBox="1">
            <a:spLocks/>
          </p:cNvSpPr>
          <p:nvPr/>
        </p:nvSpPr>
        <p:spPr>
          <a:xfrm>
            <a:off x="765048" y="381000"/>
            <a:ext cx="8153400" cy="990600"/>
          </a:xfrm>
          <a:prstGeom prst="rect">
            <a:avLst/>
          </a:prstGeom>
        </p:spPr>
        <p:txBody>
          <a:bodyPr vert="horz" anchor="ct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zh-CN" altLang="en-US" sz="4000" b="0" i="0" u="none" strike="noStrike" kern="1200" cap="none" spc="0" normalizeH="0" baseline="0" noProof="0" dirty="0" smtClean="0">
                <a:ln>
                  <a:noFill/>
                </a:ln>
                <a:solidFill>
                  <a:schemeClr val="tx2"/>
                </a:solidFill>
                <a:effectLst/>
                <a:uLnTx/>
                <a:uFillTx/>
                <a:latin typeface="华文行楷" pitchFamily="2" charset="-122"/>
                <a:ea typeface="华文行楷" pitchFamily="2" charset="-122"/>
                <a:cs typeface="+mj-cs"/>
              </a:rPr>
              <a:t>弦图的极大团</a:t>
            </a:r>
            <a:endParaRPr kumimoji="0" lang="zh-CN" altLang="en-US" sz="4000" b="0" i="0" u="none" strike="noStrike" kern="1200" cap="none" spc="0" normalizeH="0" baseline="0" noProof="0" dirty="0">
              <a:ln>
                <a:noFill/>
              </a:ln>
              <a:solidFill>
                <a:schemeClr val="tx2"/>
              </a:solidFill>
              <a:effectLst/>
              <a:uLnTx/>
              <a:uFillTx/>
              <a:latin typeface="华文行楷" pitchFamily="2" charset="-122"/>
              <a:ea typeface="华文行楷" pitchFamily="2" charset="-122"/>
              <a:cs typeface="+mj-cs"/>
            </a:endParaRPr>
          </a:p>
        </p:txBody>
      </p:sp>
      <p:graphicFrame>
        <p:nvGraphicFramePr>
          <p:cNvPr id="5" name="对象 4"/>
          <p:cNvGraphicFramePr>
            <a:graphicFrameLocks noChangeAspect="1"/>
          </p:cNvGraphicFramePr>
          <p:nvPr/>
        </p:nvGraphicFramePr>
        <p:xfrm>
          <a:off x="1939764" y="1767496"/>
          <a:ext cx="1590066" cy="553066"/>
        </p:xfrm>
        <a:graphic>
          <a:graphicData uri="http://schemas.openxmlformats.org/presentationml/2006/ole">
            <mc:AlternateContent xmlns:mc="http://schemas.openxmlformats.org/markup-compatibility/2006">
              <mc:Choice xmlns:v="urn:schemas-microsoft-com:vml" Requires="v">
                <p:oleObj spid="_x0000_s279575" name="Equation" r:id="rId4" imgW="583920" imgH="203040" progId="Equation.DSMT4">
                  <p:embed/>
                </p:oleObj>
              </mc:Choice>
              <mc:Fallback>
                <p:oleObj name="Equation" r:id="rId4" imgW="583920" imgH="203040" progId="Equation.DSMT4">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39764" y="1767496"/>
                        <a:ext cx="1590066" cy="55306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内容占位符 2"/>
          <p:cNvSpPr txBox="1">
            <a:spLocks/>
          </p:cNvSpPr>
          <p:nvPr/>
        </p:nvSpPr>
        <p:spPr>
          <a:xfrm>
            <a:off x="611228" y="2455174"/>
            <a:ext cx="8153400" cy="2116834"/>
          </a:xfrm>
          <a:prstGeom prst="rect">
            <a:avLst/>
          </a:prstGeom>
        </p:spPr>
        <p:txBody>
          <a:bodyPr vert="horz">
            <a:normAutofit/>
          </a:bodyPr>
          <a:lstStyle/>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Char char=""/>
              <a:tabLst/>
              <a:defRPr/>
            </a:pPr>
            <a:r>
              <a:rPr kumimoji="0" lang="zh-CN" altLang="en-US" sz="3200" b="1" i="0"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rPr>
              <a:t>设</a:t>
            </a:r>
            <a:r>
              <a:rPr kumimoji="0" lang="en-US" altLang="zh-CN" sz="3200" i="1"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rPr>
              <a:t>A =                  </a:t>
            </a:r>
            <a:r>
              <a:rPr kumimoji="0" lang="zh-CN" altLang="en-US" sz="3200"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rPr>
              <a:t>，</a:t>
            </a:r>
            <a:r>
              <a:rPr kumimoji="0" lang="zh-CN" altLang="en-US" sz="3200" b="1"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rPr>
              <a:t>若存在</a:t>
            </a:r>
            <a:r>
              <a:rPr kumimoji="0" lang="en-US" altLang="zh-CN" sz="3200" i="1"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rPr>
              <a:t>B </a:t>
            </a:r>
            <a:r>
              <a:rPr lang="en-US" altLang="zh-CN" sz="3200" i="1" baseline="0" dirty="0" smtClean="0">
                <a:latin typeface="Times New Roman" pitchFamily="18" charset="0"/>
                <a:ea typeface="仿宋" pitchFamily="49" charset="-122"/>
                <a:cs typeface="Times New Roman" pitchFamily="18" charset="0"/>
              </a:rPr>
              <a:t>=                   </a:t>
            </a:r>
            <a:r>
              <a:rPr lang="zh-CN" altLang="en-US" sz="3200" b="1" baseline="0" dirty="0" smtClean="0">
                <a:latin typeface="Times New Roman" pitchFamily="18" charset="0"/>
                <a:ea typeface="仿宋" pitchFamily="49" charset="-122"/>
                <a:cs typeface="Times New Roman" pitchFamily="18" charset="0"/>
              </a:rPr>
              <a:t>使得</a:t>
            </a:r>
            <a:r>
              <a:rPr lang="en-US" altLang="zh-CN" sz="3200" b="1" dirty="0" smtClean="0">
                <a:latin typeface="Times New Roman" pitchFamily="18" charset="0"/>
                <a:ea typeface="仿宋" pitchFamily="49" charset="-122"/>
                <a:cs typeface="Times New Roman" pitchFamily="18" charset="0"/>
              </a:rPr>
              <a:t>            </a:t>
            </a:r>
            <a:r>
              <a:rPr lang="zh-CN" altLang="en-US" sz="3200" b="1" dirty="0" smtClean="0">
                <a:latin typeface="Times New Roman" pitchFamily="18" charset="0"/>
                <a:ea typeface="仿宋" pitchFamily="49" charset="-122"/>
                <a:cs typeface="Times New Roman" pitchFamily="18" charset="0"/>
              </a:rPr>
              <a:t>则</a:t>
            </a:r>
            <a:r>
              <a:rPr lang="en-US" altLang="zh-CN" sz="3200" i="1" dirty="0" smtClean="0">
                <a:latin typeface="Times New Roman" pitchFamily="18" charset="0"/>
                <a:ea typeface="仿宋" pitchFamily="49" charset="-122"/>
                <a:cs typeface="Times New Roman" pitchFamily="18" charset="0"/>
              </a:rPr>
              <a:t>A</a:t>
            </a:r>
            <a:r>
              <a:rPr lang="zh-CN" altLang="en-US" sz="3200" b="1" dirty="0" smtClean="0">
                <a:latin typeface="Times New Roman" pitchFamily="18" charset="0"/>
                <a:ea typeface="仿宋" pitchFamily="49" charset="-122"/>
                <a:cs typeface="Times New Roman" pitchFamily="18" charset="0"/>
              </a:rPr>
              <a:t>不是极大团。</a:t>
            </a:r>
            <a:endParaRPr lang="en-US" altLang="zh-CN" sz="3200" b="1" baseline="0" dirty="0" smtClean="0">
              <a:latin typeface="Times New Roman" pitchFamily="18" charset="0"/>
              <a:ea typeface="仿宋" pitchFamily="49" charset="-122"/>
              <a:cs typeface="Times New Roman" pitchFamily="18" charset="0"/>
            </a:endParaRPr>
          </a:p>
          <a:p>
            <a:pPr marL="320040" marR="0" lvl="0" indent="-320040" algn="l" defTabSz="914400" rtl="0" eaLnBrk="1" fontAlgn="auto" latinLnBrk="0" hangingPunct="1">
              <a:lnSpc>
                <a:spcPct val="100000"/>
              </a:lnSpc>
              <a:spcBef>
                <a:spcPts val="700"/>
              </a:spcBef>
              <a:spcAft>
                <a:spcPts val="0"/>
              </a:spcAft>
              <a:buClr>
                <a:schemeClr val="accent2"/>
              </a:buClr>
              <a:buSzPct val="60000"/>
              <a:tabLst/>
              <a:defRPr/>
            </a:pPr>
            <a:r>
              <a:rPr lang="en-US" altLang="zh-CN" sz="3200" b="1" i="1" dirty="0" smtClean="0">
                <a:latin typeface="Times New Roman" pitchFamily="18" charset="0"/>
                <a:ea typeface="仿宋" pitchFamily="49" charset="-122"/>
                <a:cs typeface="Times New Roman" pitchFamily="18" charset="0"/>
              </a:rPr>
              <a:t>    </a:t>
            </a:r>
            <a:r>
              <a:rPr lang="en-US" altLang="zh-CN" sz="3200" i="1" baseline="0" dirty="0" smtClean="0">
                <a:latin typeface="Times New Roman" pitchFamily="18" charset="0"/>
                <a:ea typeface="仿宋" pitchFamily="49" charset="-122"/>
                <a:cs typeface="Times New Roman" pitchFamily="18" charset="0"/>
              </a:rPr>
              <a:t> </a:t>
            </a:r>
            <a:endParaRPr kumimoji="0" lang="zh-CN" altLang="en-US" sz="2800" i="1" u="none" strike="noStrike" kern="1200" cap="none" spc="0" normalizeH="0" baseline="-25000" noProof="0" dirty="0">
              <a:ln>
                <a:noFill/>
              </a:ln>
              <a:solidFill>
                <a:schemeClr val="tx1"/>
              </a:solidFill>
              <a:effectLst/>
              <a:uLnTx/>
              <a:uFillTx/>
              <a:latin typeface="+mn-lt"/>
              <a:ea typeface="+mn-ea"/>
              <a:cs typeface="+mn-cs"/>
            </a:endParaRPr>
          </a:p>
        </p:txBody>
      </p:sp>
      <p:graphicFrame>
        <p:nvGraphicFramePr>
          <p:cNvPr id="141315" name="Object 3"/>
          <p:cNvGraphicFramePr>
            <a:graphicFrameLocks noChangeAspect="1"/>
          </p:cNvGraphicFramePr>
          <p:nvPr/>
        </p:nvGraphicFramePr>
        <p:xfrm>
          <a:off x="2177686" y="2500306"/>
          <a:ext cx="1590675" cy="554037"/>
        </p:xfrm>
        <a:graphic>
          <a:graphicData uri="http://schemas.openxmlformats.org/presentationml/2006/ole">
            <mc:AlternateContent xmlns:mc="http://schemas.openxmlformats.org/markup-compatibility/2006">
              <mc:Choice xmlns:v="urn:schemas-microsoft-com:vml" Requires="v">
                <p:oleObj spid="_x0000_s279576" name="Equation" r:id="rId6" imgW="583920" imgH="203040" progId="Equation.DSMT4">
                  <p:embed/>
                </p:oleObj>
              </mc:Choice>
              <mc:Fallback>
                <p:oleObj name="Equation" r:id="rId6" imgW="583920" imgH="203040" progId="Equation.DSMT4">
                  <p:embed/>
                  <p:pic>
                    <p:nvPicPr>
                      <p:cNvPr id="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77686" y="2500306"/>
                        <a:ext cx="1590675" cy="5540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1316" name="Object 4"/>
          <p:cNvGraphicFramePr>
            <a:graphicFrameLocks noChangeAspect="1"/>
          </p:cNvGraphicFramePr>
          <p:nvPr/>
        </p:nvGraphicFramePr>
        <p:xfrm>
          <a:off x="6166190" y="2495128"/>
          <a:ext cx="1798637" cy="554038"/>
        </p:xfrm>
        <a:graphic>
          <a:graphicData uri="http://schemas.openxmlformats.org/presentationml/2006/ole">
            <mc:AlternateContent xmlns:mc="http://schemas.openxmlformats.org/markup-compatibility/2006">
              <mc:Choice xmlns:v="urn:schemas-microsoft-com:vml" Requires="v">
                <p:oleObj spid="_x0000_s279577" name="Equation" r:id="rId7" imgW="660240" imgH="203040" progId="Equation.DSMT4">
                  <p:embed/>
                </p:oleObj>
              </mc:Choice>
              <mc:Fallback>
                <p:oleObj name="Equation" r:id="rId7" imgW="660240" imgH="203040" progId="Equation.DSMT4">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166190" y="2495128"/>
                        <a:ext cx="1798637" cy="5540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内容占位符 2"/>
          <p:cNvSpPr txBox="1">
            <a:spLocks/>
          </p:cNvSpPr>
          <p:nvPr/>
        </p:nvSpPr>
        <p:spPr>
          <a:xfrm>
            <a:off x="620190" y="4206546"/>
            <a:ext cx="8153400" cy="865528"/>
          </a:xfrm>
          <a:prstGeom prst="rect">
            <a:avLst/>
          </a:prstGeom>
        </p:spPr>
        <p:txBody>
          <a:bodyPr vert="horz">
            <a:normAutofit/>
          </a:bodyPr>
          <a:lstStyle/>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Char char=""/>
              <a:tabLst/>
              <a:defRPr/>
            </a:pPr>
            <a:endParaRPr kumimoji="0" lang="zh-CN" altLang="en-US" sz="2800" i="1" u="none" strike="noStrike" kern="1200" cap="none" spc="0" normalizeH="0" baseline="-25000" noProof="0" dirty="0">
              <a:ln>
                <a:noFill/>
              </a:ln>
              <a:solidFill>
                <a:schemeClr val="tx1"/>
              </a:solidFill>
              <a:effectLst/>
              <a:uLnTx/>
              <a:uFillTx/>
              <a:latin typeface="+mn-lt"/>
              <a:ea typeface="+mn-ea"/>
              <a:cs typeface="+mn-cs"/>
            </a:endParaRPr>
          </a:p>
        </p:txBody>
      </p:sp>
      <p:graphicFrame>
        <p:nvGraphicFramePr>
          <p:cNvPr id="143366" name="Object 6"/>
          <p:cNvGraphicFramePr>
            <a:graphicFrameLocks noChangeAspect="1"/>
          </p:cNvGraphicFramePr>
          <p:nvPr/>
        </p:nvGraphicFramePr>
        <p:xfrm>
          <a:off x="1430187" y="3003268"/>
          <a:ext cx="1133475" cy="500062"/>
        </p:xfrm>
        <a:graphic>
          <a:graphicData uri="http://schemas.openxmlformats.org/presentationml/2006/ole">
            <mc:AlternateContent xmlns:mc="http://schemas.openxmlformats.org/markup-compatibility/2006">
              <mc:Choice xmlns:v="urn:schemas-microsoft-com:vml" Requires="v">
                <p:oleObj spid="_x0000_s279578" name="Equation" r:id="rId9" imgW="431640" imgH="190440" progId="Equation.DSMT4">
                  <p:embed/>
                </p:oleObj>
              </mc:Choice>
              <mc:Fallback>
                <p:oleObj name="Equation" r:id="rId9" imgW="431640" imgH="190440" progId="Equation.DSMT4">
                  <p:embed/>
                  <p:pic>
                    <p:nvPicPr>
                      <p:cNvPr id="0" name="Picture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430187" y="3003268"/>
                        <a:ext cx="1133475" cy="5000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a:xfrm>
            <a:off x="612648" y="1706216"/>
            <a:ext cx="8153400" cy="865528"/>
          </a:xfrm>
        </p:spPr>
        <p:txBody>
          <a:bodyPr>
            <a:normAutofit/>
          </a:bodyPr>
          <a:lstStyle/>
          <a:p>
            <a:r>
              <a:rPr lang="zh-CN" altLang="en-US" sz="3200" b="1" dirty="0" smtClean="0">
                <a:latin typeface="Times New Roman" pitchFamily="18" charset="0"/>
                <a:ea typeface="仿宋" pitchFamily="49" charset="-122"/>
                <a:cs typeface="Times New Roman" pitchFamily="18" charset="0"/>
              </a:rPr>
              <a:t>判断                 是否为极大团</a:t>
            </a:r>
            <a:endParaRPr lang="zh-CN" altLang="en-US" sz="3200" i="1" baseline="-25000" dirty="0"/>
          </a:p>
        </p:txBody>
      </p:sp>
      <p:sp>
        <p:nvSpPr>
          <p:cNvPr id="4" name="标题 1"/>
          <p:cNvSpPr txBox="1">
            <a:spLocks/>
          </p:cNvSpPr>
          <p:nvPr/>
        </p:nvSpPr>
        <p:spPr>
          <a:xfrm>
            <a:off x="765048" y="381000"/>
            <a:ext cx="8153400" cy="990600"/>
          </a:xfrm>
          <a:prstGeom prst="rect">
            <a:avLst/>
          </a:prstGeom>
        </p:spPr>
        <p:txBody>
          <a:bodyPr vert="horz" anchor="ct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zh-CN" altLang="en-US" sz="4000" b="0" i="0" u="none" strike="noStrike" kern="1200" cap="none" spc="0" normalizeH="0" baseline="0" noProof="0" dirty="0" smtClean="0">
                <a:ln>
                  <a:noFill/>
                </a:ln>
                <a:solidFill>
                  <a:schemeClr val="tx2"/>
                </a:solidFill>
                <a:effectLst/>
                <a:uLnTx/>
                <a:uFillTx/>
                <a:latin typeface="华文行楷" pitchFamily="2" charset="-122"/>
                <a:ea typeface="华文行楷" pitchFamily="2" charset="-122"/>
                <a:cs typeface="+mj-cs"/>
              </a:rPr>
              <a:t>弦图的极大团</a:t>
            </a:r>
            <a:endParaRPr kumimoji="0" lang="zh-CN" altLang="en-US" sz="4000" b="0" i="0" u="none" strike="noStrike" kern="1200" cap="none" spc="0" normalizeH="0" baseline="0" noProof="0" dirty="0">
              <a:ln>
                <a:noFill/>
              </a:ln>
              <a:solidFill>
                <a:schemeClr val="tx2"/>
              </a:solidFill>
              <a:effectLst/>
              <a:uLnTx/>
              <a:uFillTx/>
              <a:latin typeface="华文行楷" pitchFamily="2" charset="-122"/>
              <a:ea typeface="华文行楷" pitchFamily="2" charset="-122"/>
              <a:cs typeface="+mj-cs"/>
            </a:endParaRPr>
          </a:p>
        </p:txBody>
      </p:sp>
      <p:graphicFrame>
        <p:nvGraphicFramePr>
          <p:cNvPr id="5" name="对象 4"/>
          <p:cNvGraphicFramePr>
            <a:graphicFrameLocks noChangeAspect="1"/>
          </p:cNvGraphicFramePr>
          <p:nvPr/>
        </p:nvGraphicFramePr>
        <p:xfrm>
          <a:off x="1939764" y="1767496"/>
          <a:ext cx="1590066" cy="553066"/>
        </p:xfrm>
        <a:graphic>
          <a:graphicData uri="http://schemas.openxmlformats.org/presentationml/2006/ole">
            <mc:AlternateContent xmlns:mc="http://schemas.openxmlformats.org/markup-compatibility/2006">
              <mc:Choice xmlns:v="urn:schemas-microsoft-com:vml" Requires="v">
                <p:oleObj spid="_x0000_s280599" name="Equation" r:id="rId4" imgW="583920" imgH="203040" progId="Equation.DSMT4">
                  <p:embed/>
                </p:oleObj>
              </mc:Choice>
              <mc:Fallback>
                <p:oleObj name="Equation" r:id="rId4" imgW="583920" imgH="203040" progId="Equation.DSMT4">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39764" y="1767496"/>
                        <a:ext cx="1590066" cy="55306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内容占位符 2"/>
          <p:cNvSpPr txBox="1">
            <a:spLocks/>
          </p:cNvSpPr>
          <p:nvPr/>
        </p:nvSpPr>
        <p:spPr>
          <a:xfrm>
            <a:off x="611228" y="2455174"/>
            <a:ext cx="8153400" cy="2116834"/>
          </a:xfrm>
          <a:prstGeom prst="rect">
            <a:avLst/>
          </a:prstGeom>
        </p:spPr>
        <p:txBody>
          <a:bodyPr vert="horz">
            <a:normAutofit/>
          </a:bodyPr>
          <a:lstStyle/>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Char char=""/>
              <a:tabLst/>
              <a:defRPr/>
            </a:pPr>
            <a:r>
              <a:rPr kumimoji="0" lang="zh-CN" altLang="en-US" sz="3200" b="1" i="0"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rPr>
              <a:t>设</a:t>
            </a:r>
            <a:r>
              <a:rPr kumimoji="0" lang="en-US" altLang="zh-CN" sz="3200" i="1"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rPr>
              <a:t>A =                  </a:t>
            </a:r>
            <a:r>
              <a:rPr kumimoji="0" lang="zh-CN" altLang="en-US" sz="3200"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rPr>
              <a:t>，</a:t>
            </a:r>
            <a:r>
              <a:rPr kumimoji="0" lang="zh-CN" altLang="en-US" sz="3200" b="1"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rPr>
              <a:t>若存在</a:t>
            </a:r>
            <a:r>
              <a:rPr kumimoji="0" lang="en-US" altLang="zh-CN" sz="3200" i="1"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rPr>
              <a:t>B </a:t>
            </a:r>
            <a:r>
              <a:rPr lang="en-US" altLang="zh-CN" sz="3200" i="1" baseline="0" dirty="0" smtClean="0">
                <a:latin typeface="Times New Roman" pitchFamily="18" charset="0"/>
                <a:ea typeface="仿宋" pitchFamily="49" charset="-122"/>
                <a:cs typeface="Times New Roman" pitchFamily="18" charset="0"/>
              </a:rPr>
              <a:t>=                   </a:t>
            </a:r>
            <a:r>
              <a:rPr lang="zh-CN" altLang="en-US" sz="3200" b="1" baseline="0" dirty="0" smtClean="0">
                <a:latin typeface="Times New Roman" pitchFamily="18" charset="0"/>
                <a:ea typeface="仿宋" pitchFamily="49" charset="-122"/>
                <a:cs typeface="Times New Roman" pitchFamily="18" charset="0"/>
              </a:rPr>
              <a:t>使得</a:t>
            </a:r>
            <a:r>
              <a:rPr lang="en-US" altLang="zh-CN" sz="3200" b="1" dirty="0" smtClean="0">
                <a:latin typeface="Times New Roman" pitchFamily="18" charset="0"/>
                <a:ea typeface="仿宋" pitchFamily="49" charset="-122"/>
                <a:cs typeface="Times New Roman" pitchFamily="18" charset="0"/>
              </a:rPr>
              <a:t>            </a:t>
            </a:r>
            <a:r>
              <a:rPr lang="zh-CN" altLang="en-US" sz="3200" b="1" dirty="0" smtClean="0">
                <a:latin typeface="Times New Roman" pitchFamily="18" charset="0"/>
                <a:ea typeface="仿宋" pitchFamily="49" charset="-122"/>
                <a:cs typeface="Times New Roman" pitchFamily="18" charset="0"/>
              </a:rPr>
              <a:t>则</a:t>
            </a:r>
            <a:r>
              <a:rPr lang="en-US" altLang="zh-CN" sz="3200" i="1" dirty="0" smtClean="0">
                <a:latin typeface="Times New Roman" pitchFamily="18" charset="0"/>
                <a:ea typeface="仿宋" pitchFamily="49" charset="-122"/>
                <a:cs typeface="Times New Roman" pitchFamily="18" charset="0"/>
              </a:rPr>
              <a:t>A</a:t>
            </a:r>
            <a:r>
              <a:rPr lang="zh-CN" altLang="en-US" sz="3200" b="1" dirty="0" smtClean="0">
                <a:latin typeface="Times New Roman" pitchFamily="18" charset="0"/>
                <a:ea typeface="仿宋" pitchFamily="49" charset="-122"/>
                <a:cs typeface="Times New Roman" pitchFamily="18" charset="0"/>
              </a:rPr>
              <a:t>不是极大团。</a:t>
            </a:r>
            <a:endParaRPr lang="en-US" altLang="zh-CN" sz="3200" b="1" baseline="0" dirty="0" smtClean="0">
              <a:latin typeface="Times New Roman" pitchFamily="18" charset="0"/>
              <a:ea typeface="仿宋" pitchFamily="49" charset="-122"/>
              <a:cs typeface="Times New Roman" pitchFamily="18" charset="0"/>
            </a:endParaRPr>
          </a:p>
          <a:p>
            <a:pPr marL="320040" marR="0" lvl="0" indent="-320040" algn="l" defTabSz="914400" rtl="0" eaLnBrk="1" fontAlgn="auto" latinLnBrk="0" hangingPunct="1">
              <a:lnSpc>
                <a:spcPct val="100000"/>
              </a:lnSpc>
              <a:spcBef>
                <a:spcPts val="700"/>
              </a:spcBef>
              <a:spcAft>
                <a:spcPts val="0"/>
              </a:spcAft>
              <a:buClr>
                <a:schemeClr val="accent2"/>
              </a:buClr>
              <a:buSzPct val="60000"/>
              <a:tabLst/>
              <a:defRPr/>
            </a:pPr>
            <a:r>
              <a:rPr lang="en-US" altLang="zh-CN" sz="3200" b="1" i="1" dirty="0" smtClean="0">
                <a:latin typeface="Times New Roman" pitchFamily="18" charset="0"/>
                <a:ea typeface="仿宋" pitchFamily="49" charset="-122"/>
                <a:cs typeface="Times New Roman" pitchFamily="18" charset="0"/>
              </a:rPr>
              <a:t>    </a:t>
            </a:r>
            <a:r>
              <a:rPr lang="en-US" altLang="zh-CN" sz="3200" i="1" baseline="0" dirty="0" smtClean="0">
                <a:latin typeface="Times New Roman" pitchFamily="18" charset="0"/>
                <a:ea typeface="仿宋" pitchFamily="49" charset="-122"/>
                <a:cs typeface="Times New Roman" pitchFamily="18" charset="0"/>
              </a:rPr>
              <a:t> </a:t>
            </a:r>
            <a:endParaRPr kumimoji="0" lang="zh-CN" altLang="en-US" sz="2800" i="1" u="none" strike="noStrike" kern="1200" cap="none" spc="0" normalizeH="0" baseline="-25000" noProof="0" dirty="0">
              <a:ln>
                <a:noFill/>
              </a:ln>
              <a:solidFill>
                <a:schemeClr val="tx1"/>
              </a:solidFill>
              <a:effectLst/>
              <a:uLnTx/>
              <a:uFillTx/>
              <a:latin typeface="+mn-lt"/>
              <a:ea typeface="+mn-ea"/>
              <a:cs typeface="+mn-cs"/>
            </a:endParaRPr>
          </a:p>
        </p:txBody>
      </p:sp>
      <p:graphicFrame>
        <p:nvGraphicFramePr>
          <p:cNvPr id="141315" name="Object 3"/>
          <p:cNvGraphicFramePr>
            <a:graphicFrameLocks noChangeAspect="1"/>
          </p:cNvGraphicFramePr>
          <p:nvPr/>
        </p:nvGraphicFramePr>
        <p:xfrm>
          <a:off x="2177686" y="2500306"/>
          <a:ext cx="1590675" cy="554037"/>
        </p:xfrm>
        <a:graphic>
          <a:graphicData uri="http://schemas.openxmlformats.org/presentationml/2006/ole">
            <mc:AlternateContent xmlns:mc="http://schemas.openxmlformats.org/markup-compatibility/2006">
              <mc:Choice xmlns:v="urn:schemas-microsoft-com:vml" Requires="v">
                <p:oleObj spid="_x0000_s280600" name="Equation" r:id="rId6" imgW="583920" imgH="203040" progId="Equation.DSMT4">
                  <p:embed/>
                </p:oleObj>
              </mc:Choice>
              <mc:Fallback>
                <p:oleObj name="Equation" r:id="rId6" imgW="583920" imgH="203040" progId="Equation.DSMT4">
                  <p:embed/>
                  <p:pic>
                    <p:nvPicPr>
                      <p:cNvPr id="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77686" y="2500306"/>
                        <a:ext cx="1590675" cy="5540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1316" name="Object 4"/>
          <p:cNvGraphicFramePr>
            <a:graphicFrameLocks noChangeAspect="1"/>
          </p:cNvGraphicFramePr>
          <p:nvPr/>
        </p:nvGraphicFramePr>
        <p:xfrm>
          <a:off x="6166190" y="2495128"/>
          <a:ext cx="1798637" cy="554038"/>
        </p:xfrm>
        <a:graphic>
          <a:graphicData uri="http://schemas.openxmlformats.org/presentationml/2006/ole">
            <mc:AlternateContent xmlns:mc="http://schemas.openxmlformats.org/markup-compatibility/2006">
              <mc:Choice xmlns:v="urn:schemas-microsoft-com:vml" Requires="v">
                <p:oleObj spid="_x0000_s280601" name="Equation" r:id="rId7" imgW="660240" imgH="203040" progId="Equation.DSMT4">
                  <p:embed/>
                </p:oleObj>
              </mc:Choice>
              <mc:Fallback>
                <p:oleObj name="Equation" r:id="rId7" imgW="660240" imgH="203040" progId="Equation.DSMT4">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166190" y="2495128"/>
                        <a:ext cx="1798637" cy="5540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内容占位符 2"/>
          <p:cNvSpPr txBox="1">
            <a:spLocks/>
          </p:cNvSpPr>
          <p:nvPr/>
        </p:nvSpPr>
        <p:spPr>
          <a:xfrm>
            <a:off x="611228" y="3624884"/>
            <a:ext cx="8153400" cy="865528"/>
          </a:xfrm>
          <a:prstGeom prst="rect">
            <a:avLst/>
          </a:prstGeom>
        </p:spPr>
        <p:txBody>
          <a:bodyPr vert="horz">
            <a:normAutofit/>
          </a:bodyPr>
          <a:lstStyle/>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Char char=""/>
              <a:tabLst/>
              <a:defRPr/>
            </a:pPr>
            <a:r>
              <a:rPr lang="en-US" altLang="zh-CN" sz="2800" i="1" dirty="0" smtClean="0">
                <a:latin typeface="Times New Roman" pitchFamily="18" charset="0"/>
                <a:ea typeface="仿宋" pitchFamily="49" charset="-122"/>
                <a:cs typeface="Times New Roman" pitchFamily="18" charset="0"/>
              </a:rPr>
              <a:t> </a:t>
            </a:r>
            <a:r>
              <a:rPr lang="en-US" altLang="zh-CN" sz="3200" i="1" dirty="0" smtClean="0">
                <a:latin typeface="Times New Roman" pitchFamily="18" charset="0"/>
                <a:ea typeface="仿宋" pitchFamily="49" charset="-122"/>
                <a:cs typeface="Times New Roman" pitchFamily="18" charset="0"/>
              </a:rPr>
              <a:t>p</a:t>
            </a:r>
            <a:r>
              <a:rPr kumimoji="0" lang="en-US" altLang="zh-CN" sz="3200"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rPr>
              <a:t>(</a:t>
            </a:r>
            <a:r>
              <a:rPr kumimoji="0" lang="en-US" altLang="zh-CN" sz="3200" i="1"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rPr>
              <a:t>w</a:t>
            </a:r>
            <a:r>
              <a:rPr kumimoji="0" lang="en-US" altLang="zh-CN" sz="3200"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rPr>
              <a:t>) &lt; </a:t>
            </a:r>
            <a:r>
              <a:rPr kumimoji="0" lang="en-US" altLang="zh-CN" sz="3200" i="1"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rPr>
              <a:t>p</a:t>
            </a:r>
            <a:r>
              <a:rPr kumimoji="0" lang="en-US" altLang="zh-CN" sz="3200"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rPr>
              <a:t>(</a:t>
            </a:r>
            <a:r>
              <a:rPr kumimoji="0" lang="en-US" altLang="zh-CN" sz="3200" i="1"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rPr>
              <a:t>v</a:t>
            </a:r>
            <a:r>
              <a:rPr kumimoji="0" lang="en-US" altLang="zh-CN" sz="3200"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rPr>
              <a:t>)</a:t>
            </a:r>
            <a:r>
              <a:rPr kumimoji="0" lang="en-US" altLang="zh-CN" sz="3200" u="none" strike="noStrike" kern="1200" cap="none" spc="0" normalizeH="0" noProof="0" dirty="0" smtClean="0">
                <a:ln>
                  <a:noFill/>
                </a:ln>
                <a:solidFill>
                  <a:schemeClr val="tx1"/>
                </a:solidFill>
                <a:effectLst/>
                <a:uLnTx/>
                <a:uFillTx/>
                <a:latin typeface="Times New Roman" pitchFamily="18" charset="0"/>
                <a:ea typeface="仿宋" pitchFamily="49" charset="-122"/>
                <a:cs typeface="Times New Roman" pitchFamily="18" charset="0"/>
              </a:rPr>
              <a:t>  </a:t>
            </a:r>
            <a:endParaRPr kumimoji="0" lang="zh-CN" altLang="en-US" sz="3200" i="1" u="none" strike="noStrike" kern="1200" cap="none" spc="0" normalizeH="0" baseline="-25000" noProof="0" dirty="0">
              <a:ln>
                <a:noFill/>
              </a:ln>
              <a:solidFill>
                <a:schemeClr val="tx1"/>
              </a:solidFill>
              <a:effectLst/>
              <a:uLnTx/>
              <a:uFillTx/>
              <a:latin typeface="+mn-lt"/>
              <a:ea typeface="+mn-ea"/>
              <a:cs typeface="+mn-cs"/>
            </a:endParaRPr>
          </a:p>
        </p:txBody>
      </p:sp>
      <p:sp>
        <p:nvSpPr>
          <p:cNvPr id="11" name="内容占位符 2"/>
          <p:cNvSpPr txBox="1">
            <a:spLocks/>
          </p:cNvSpPr>
          <p:nvPr/>
        </p:nvSpPr>
        <p:spPr>
          <a:xfrm>
            <a:off x="620190" y="4206546"/>
            <a:ext cx="8153400" cy="865528"/>
          </a:xfrm>
          <a:prstGeom prst="rect">
            <a:avLst/>
          </a:prstGeom>
        </p:spPr>
        <p:txBody>
          <a:bodyPr vert="horz">
            <a:normAutofit/>
          </a:bodyPr>
          <a:lstStyle/>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Char char=""/>
              <a:tabLst/>
              <a:defRPr/>
            </a:pPr>
            <a:endParaRPr kumimoji="0" lang="zh-CN" altLang="en-US" sz="2800" i="1" u="none" strike="noStrike" kern="1200" cap="none" spc="0" normalizeH="0" baseline="-25000" noProof="0" dirty="0">
              <a:ln>
                <a:noFill/>
              </a:ln>
              <a:solidFill>
                <a:schemeClr val="tx1"/>
              </a:solidFill>
              <a:effectLst/>
              <a:uLnTx/>
              <a:uFillTx/>
              <a:latin typeface="+mn-lt"/>
              <a:ea typeface="+mn-ea"/>
              <a:cs typeface="+mn-cs"/>
            </a:endParaRPr>
          </a:p>
        </p:txBody>
      </p:sp>
      <p:graphicFrame>
        <p:nvGraphicFramePr>
          <p:cNvPr id="143366" name="Object 6"/>
          <p:cNvGraphicFramePr>
            <a:graphicFrameLocks noChangeAspect="1"/>
          </p:cNvGraphicFramePr>
          <p:nvPr/>
        </p:nvGraphicFramePr>
        <p:xfrm>
          <a:off x="1430187" y="3003268"/>
          <a:ext cx="1133475" cy="500062"/>
        </p:xfrm>
        <a:graphic>
          <a:graphicData uri="http://schemas.openxmlformats.org/presentationml/2006/ole">
            <mc:AlternateContent xmlns:mc="http://schemas.openxmlformats.org/markup-compatibility/2006">
              <mc:Choice xmlns:v="urn:schemas-microsoft-com:vml" Requires="v">
                <p:oleObj spid="_x0000_s280602" name="Equation" r:id="rId9" imgW="431640" imgH="190440" progId="Equation.DSMT4">
                  <p:embed/>
                </p:oleObj>
              </mc:Choice>
              <mc:Fallback>
                <p:oleObj name="Equation" r:id="rId9" imgW="431640" imgH="190440" progId="Equation.DSMT4">
                  <p:embed/>
                  <p:pic>
                    <p:nvPicPr>
                      <p:cNvPr id="0" name="Picture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430187" y="3003268"/>
                        <a:ext cx="1133475" cy="5000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a:xfrm>
            <a:off x="612648" y="1706216"/>
            <a:ext cx="8153400" cy="865528"/>
          </a:xfrm>
        </p:spPr>
        <p:txBody>
          <a:bodyPr>
            <a:normAutofit/>
          </a:bodyPr>
          <a:lstStyle/>
          <a:p>
            <a:r>
              <a:rPr lang="zh-CN" altLang="en-US" sz="3200" b="1" dirty="0" smtClean="0">
                <a:latin typeface="Times New Roman" pitchFamily="18" charset="0"/>
                <a:ea typeface="仿宋" pitchFamily="49" charset="-122"/>
                <a:cs typeface="Times New Roman" pitchFamily="18" charset="0"/>
              </a:rPr>
              <a:t>判断                 是否为极大团</a:t>
            </a:r>
            <a:endParaRPr lang="zh-CN" altLang="en-US" sz="3200" i="1" baseline="-25000" dirty="0"/>
          </a:p>
        </p:txBody>
      </p:sp>
      <p:sp>
        <p:nvSpPr>
          <p:cNvPr id="4" name="标题 1"/>
          <p:cNvSpPr txBox="1">
            <a:spLocks/>
          </p:cNvSpPr>
          <p:nvPr/>
        </p:nvSpPr>
        <p:spPr>
          <a:xfrm>
            <a:off x="765048" y="381000"/>
            <a:ext cx="8153400" cy="990600"/>
          </a:xfrm>
          <a:prstGeom prst="rect">
            <a:avLst/>
          </a:prstGeom>
        </p:spPr>
        <p:txBody>
          <a:bodyPr vert="horz" anchor="ct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zh-CN" altLang="en-US" sz="4000" b="0" i="0" u="none" strike="noStrike" kern="1200" cap="none" spc="0" normalizeH="0" baseline="0" noProof="0" dirty="0" smtClean="0">
                <a:ln>
                  <a:noFill/>
                </a:ln>
                <a:solidFill>
                  <a:schemeClr val="tx2"/>
                </a:solidFill>
                <a:effectLst/>
                <a:uLnTx/>
                <a:uFillTx/>
                <a:latin typeface="华文行楷" pitchFamily="2" charset="-122"/>
                <a:ea typeface="华文行楷" pitchFamily="2" charset="-122"/>
                <a:cs typeface="+mj-cs"/>
              </a:rPr>
              <a:t>弦图的极大团</a:t>
            </a:r>
            <a:endParaRPr kumimoji="0" lang="zh-CN" altLang="en-US" sz="4000" b="0" i="0" u="none" strike="noStrike" kern="1200" cap="none" spc="0" normalizeH="0" baseline="0" noProof="0" dirty="0">
              <a:ln>
                <a:noFill/>
              </a:ln>
              <a:solidFill>
                <a:schemeClr val="tx2"/>
              </a:solidFill>
              <a:effectLst/>
              <a:uLnTx/>
              <a:uFillTx/>
              <a:latin typeface="华文行楷" pitchFamily="2" charset="-122"/>
              <a:ea typeface="华文行楷" pitchFamily="2" charset="-122"/>
              <a:cs typeface="+mj-cs"/>
            </a:endParaRPr>
          </a:p>
        </p:txBody>
      </p:sp>
      <p:graphicFrame>
        <p:nvGraphicFramePr>
          <p:cNvPr id="5" name="对象 4"/>
          <p:cNvGraphicFramePr>
            <a:graphicFrameLocks noChangeAspect="1"/>
          </p:cNvGraphicFramePr>
          <p:nvPr/>
        </p:nvGraphicFramePr>
        <p:xfrm>
          <a:off x="1939764" y="1767496"/>
          <a:ext cx="1590066" cy="553066"/>
        </p:xfrm>
        <a:graphic>
          <a:graphicData uri="http://schemas.openxmlformats.org/presentationml/2006/ole">
            <mc:AlternateContent xmlns:mc="http://schemas.openxmlformats.org/markup-compatibility/2006">
              <mc:Choice xmlns:v="urn:schemas-microsoft-com:vml" Requires="v">
                <p:oleObj spid="_x0000_s283675" name="Equation" r:id="rId4" imgW="583920" imgH="203040" progId="Equation.DSMT4">
                  <p:embed/>
                </p:oleObj>
              </mc:Choice>
              <mc:Fallback>
                <p:oleObj name="Equation" r:id="rId4" imgW="583920" imgH="203040" progId="Equation.DSMT4">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39764" y="1767496"/>
                        <a:ext cx="1590066" cy="55306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内容占位符 2"/>
          <p:cNvSpPr txBox="1">
            <a:spLocks/>
          </p:cNvSpPr>
          <p:nvPr/>
        </p:nvSpPr>
        <p:spPr>
          <a:xfrm>
            <a:off x="611228" y="2455174"/>
            <a:ext cx="8153400" cy="2116834"/>
          </a:xfrm>
          <a:prstGeom prst="rect">
            <a:avLst/>
          </a:prstGeom>
        </p:spPr>
        <p:txBody>
          <a:bodyPr vert="horz">
            <a:normAutofit/>
          </a:bodyPr>
          <a:lstStyle/>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Char char=""/>
              <a:tabLst/>
              <a:defRPr/>
            </a:pPr>
            <a:r>
              <a:rPr kumimoji="0" lang="zh-CN" altLang="en-US" sz="3200" b="1" i="0"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rPr>
              <a:t>设</a:t>
            </a:r>
            <a:r>
              <a:rPr kumimoji="0" lang="en-US" altLang="zh-CN" sz="3200" i="1"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rPr>
              <a:t>A =                  </a:t>
            </a:r>
            <a:r>
              <a:rPr kumimoji="0" lang="zh-CN" altLang="en-US" sz="3200"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rPr>
              <a:t>，</a:t>
            </a:r>
            <a:r>
              <a:rPr kumimoji="0" lang="zh-CN" altLang="en-US" sz="3200" b="1"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rPr>
              <a:t>若存在</a:t>
            </a:r>
            <a:r>
              <a:rPr kumimoji="0" lang="en-US" altLang="zh-CN" sz="3200" i="1"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rPr>
              <a:t>B </a:t>
            </a:r>
            <a:r>
              <a:rPr lang="en-US" altLang="zh-CN" sz="3200" i="1" baseline="0" dirty="0" smtClean="0">
                <a:latin typeface="Times New Roman" pitchFamily="18" charset="0"/>
                <a:ea typeface="仿宋" pitchFamily="49" charset="-122"/>
                <a:cs typeface="Times New Roman" pitchFamily="18" charset="0"/>
              </a:rPr>
              <a:t>=                   </a:t>
            </a:r>
            <a:r>
              <a:rPr lang="zh-CN" altLang="en-US" sz="3200" b="1" baseline="0" dirty="0" smtClean="0">
                <a:latin typeface="Times New Roman" pitchFamily="18" charset="0"/>
                <a:ea typeface="仿宋" pitchFamily="49" charset="-122"/>
                <a:cs typeface="Times New Roman" pitchFamily="18" charset="0"/>
              </a:rPr>
              <a:t>使得</a:t>
            </a:r>
            <a:r>
              <a:rPr lang="en-US" altLang="zh-CN" sz="3200" b="1" dirty="0" smtClean="0">
                <a:latin typeface="Times New Roman" pitchFamily="18" charset="0"/>
                <a:ea typeface="仿宋" pitchFamily="49" charset="-122"/>
                <a:cs typeface="Times New Roman" pitchFamily="18" charset="0"/>
              </a:rPr>
              <a:t>            </a:t>
            </a:r>
            <a:r>
              <a:rPr lang="zh-CN" altLang="en-US" sz="3200" b="1" dirty="0" smtClean="0">
                <a:latin typeface="Times New Roman" pitchFamily="18" charset="0"/>
                <a:ea typeface="仿宋" pitchFamily="49" charset="-122"/>
                <a:cs typeface="Times New Roman" pitchFamily="18" charset="0"/>
              </a:rPr>
              <a:t>则</a:t>
            </a:r>
            <a:r>
              <a:rPr lang="en-US" altLang="zh-CN" sz="3200" i="1" dirty="0" smtClean="0">
                <a:latin typeface="Times New Roman" pitchFamily="18" charset="0"/>
                <a:ea typeface="仿宋" pitchFamily="49" charset="-122"/>
                <a:cs typeface="Times New Roman" pitchFamily="18" charset="0"/>
              </a:rPr>
              <a:t>A</a:t>
            </a:r>
            <a:r>
              <a:rPr lang="zh-CN" altLang="en-US" sz="3200" b="1" dirty="0" smtClean="0">
                <a:latin typeface="Times New Roman" pitchFamily="18" charset="0"/>
                <a:ea typeface="仿宋" pitchFamily="49" charset="-122"/>
                <a:cs typeface="Times New Roman" pitchFamily="18" charset="0"/>
              </a:rPr>
              <a:t>不是极大团。</a:t>
            </a:r>
            <a:endParaRPr lang="en-US" altLang="zh-CN" sz="3200" b="1" baseline="0" dirty="0" smtClean="0">
              <a:latin typeface="Times New Roman" pitchFamily="18" charset="0"/>
              <a:ea typeface="仿宋" pitchFamily="49" charset="-122"/>
              <a:cs typeface="Times New Roman" pitchFamily="18" charset="0"/>
            </a:endParaRPr>
          </a:p>
          <a:p>
            <a:pPr marL="320040" marR="0" lvl="0" indent="-320040" algn="l" defTabSz="914400" rtl="0" eaLnBrk="1" fontAlgn="auto" latinLnBrk="0" hangingPunct="1">
              <a:lnSpc>
                <a:spcPct val="100000"/>
              </a:lnSpc>
              <a:spcBef>
                <a:spcPts val="700"/>
              </a:spcBef>
              <a:spcAft>
                <a:spcPts val="0"/>
              </a:spcAft>
              <a:buClr>
                <a:schemeClr val="accent2"/>
              </a:buClr>
              <a:buSzPct val="60000"/>
              <a:tabLst/>
              <a:defRPr/>
            </a:pPr>
            <a:r>
              <a:rPr lang="en-US" altLang="zh-CN" sz="3200" b="1" i="1" dirty="0" smtClean="0">
                <a:latin typeface="Times New Roman" pitchFamily="18" charset="0"/>
                <a:ea typeface="仿宋" pitchFamily="49" charset="-122"/>
                <a:cs typeface="Times New Roman" pitchFamily="18" charset="0"/>
              </a:rPr>
              <a:t>    </a:t>
            </a:r>
            <a:r>
              <a:rPr lang="en-US" altLang="zh-CN" sz="3200" i="1" baseline="0" dirty="0" smtClean="0">
                <a:latin typeface="Times New Roman" pitchFamily="18" charset="0"/>
                <a:ea typeface="仿宋" pitchFamily="49" charset="-122"/>
                <a:cs typeface="Times New Roman" pitchFamily="18" charset="0"/>
              </a:rPr>
              <a:t> </a:t>
            </a:r>
            <a:endParaRPr kumimoji="0" lang="zh-CN" altLang="en-US" sz="2800" i="1" u="none" strike="noStrike" kern="1200" cap="none" spc="0" normalizeH="0" baseline="-25000" noProof="0" dirty="0">
              <a:ln>
                <a:noFill/>
              </a:ln>
              <a:solidFill>
                <a:schemeClr val="tx1"/>
              </a:solidFill>
              <a:effectLst/>
              <a:uLnTx/>
              <a:uFillTx/>
              <a:latin typeface="+mn-lt"/>
              <a:ea typeface="+mn-ea"/>
              <a:cs typeface="+mn-cs"/>
            </a:endParaRPr>
          </a:p>
        </p:txBody>
      </p:sp>
      <p:graphicFrame>
        <p:nvGraphicFramePr>
          <p:cNvPr id="141315" name="Object 3"/>
          <p:cNvGraphicFramePr>
            <a:graphicFrameLocks noChangeAspect="1"/>
          </p:cNvGraphicFramePr>
          <p:nvPr/>
        </p:nvGraphicFramePr>
        <p:xfrm>
          <a:off x="2177686" y="2500306"/>
          <a:ext cx="1590675" cy="554037"/>
        </p:xfrm>
        <a:graphic>
          <a:graphicData uri="http://schemas.openxmlformats.org/presentationml/2006/ole">
            <mc:AlternateContent xmlns:mc="http://schemas.openxmlformats.org/markup-compatibility/2006">
              <mc:Choice xmlns:v="urn:schemas-microsoft-com:vml" Requires="v">
                <p:oleObj spid="_x0000_s283676" name="Equation" r:id="rId6" imgW="583920" imgH="203040" progId="Equation.DSMT4">
                  <p:embed/>
                </p:oleObj>
              </mc:Choice>
              <mc:Fallback>
                <p:oleObj name="Equation" r:id="rId6" imgW="583920" imgH="203040" progId="Equation.DSMT4">
                  <p:embed/>
                  <p:pic>
                    <p:nvPicPr>
                      <p:cNvPr id="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77686" y="2500306"/>
                        <a:ext cx="1590675" cy="5540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1316" name="Object 4"/>
          <p:cNvGraphicFramePr>
            <a:graphicFrameLocks noChangeAspect="1"/>
          </p:cNvGraphicFramePr>
          <p:nvPr/>
        </p:nvGraphicFramePr>
        <p:xfrm>
          <a:off x="6166190" y="2495128"/>
          <a:ext cx="1798637" cy="554038"/>
        </p:xfrm>
        <a:graphic>
          <a:graphicData uri="http://schemas.openxmlformats.org/presentationml/2006/ole">
            <mc:AlternateContent xmlns:mc="http://schemas.openxmlformats.org/markup-compatibility/2006">
              <mc:Choice xmlns:v="urn:schemas-microsoft-com:vml" Requires="v">
                <p:oleObj spid="_x0000_s283677" name="Equation" r:id="rId7" imgW="660240" imgH="203040" progId="Equation.DSMT4">
                  <p:embed/>
                </p:oleObj>
              </mc:Choice>
              <mc:Fallback>
                <p:oleObj name="Equation" r:id="rId7" imgW="660240" imgH="203040" progId="Equation.DSMT4">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166190" y="2495128"/>
                        <a:ext cx="1798637" cy="5540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对象 8"/>
          <p:cNvGraphicFramePr>
            <a:graphicFrameLocks noChangeAspect="1"/>
          </p:cNvGraphicFramePr>
          <p:nvPr/>
        </p:nvGraphicFramePr>
        <p:xfrm>
          <a:off x="2627026" y="4929198"/>
          <a:ext cx="1133483" cy="500066"/>
        </p:xfrm>
        <a:graphic>
          <a:graphicData uri="http://schemas.openxmlformats.org/presentationml/2006/ole">
            <mc:AlternateContent xmlns:mc="http://schemas.openxmlformats.org/markup-compatibility/2006">
              <mc:Choice xmlns:v="urn:schemas-microsoft-com:vml" Requires="v">
                <p:oleObj spid="_x0000_s283678" name="Equation" r:id="rId9" imgW="431640" imgH="190440" progId="Equation.DSMT4">
                  <p:embed/>
                </p:oleObj>
              </mc:Choice>
              <mc:Fallback>
                <p:oleObj name="Equation" r:id="rId9" imgW="431640" imgH="190440" progId="Equation.DSMT4">
                  <p:embed/>
                  <p:pic>
                    <p:nvPicPr>
                      <p:cNvPr id="0"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627026" y="4929198"/>
                        <a:ext cx="1133483" cy="50006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内容占位符 2"/>
          <p:cNvSpPr txBox="1">
            <a:spLocks/>
          </p:cNvSpPr>
          <p:nvPr/>
        </p:nvSpPr>
        <p:spPr>
          <a:xfrm>
            <a:off x="611228" y="3624884"/>
            <a:ext cx="8153400" cy="865528"/>
          </a:xfrm>
          <a:prstGeom prst="rect">
            <a:avLst/>
          </a:prstGeom>
        </p:spPr>
        <p:txBody>
          <a:bodyPr vert="horz">
            <a:normAutofit/>
          </a:bodyPr>
          <a:lstStyle/>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Char char=""/>
              <a:tabLst/>
              <a:defRPr/>
            </a:pPr>
            <a:r>
              <a:rPr lang="en-US" altLang="zh-CN" sz="2800" i="1" dirty="0" smtClean="0">
                <a:latin typeface="Times New Roman" pitchFamily="18" charset="0"/>
                <a:ea typeface="仿宋" pitchFamily="49" charset="-122"/>
                <a:cs typeface="Times New Roman" pitchFamily="18" charset="0"/>
              </a:rPr>
              <a:t> </a:t>
            </a:r>
            <a:r>
              <a:rPr lang="en-US" altLang="zh-CN" sz="3200" i="1" dirty="0" smtClean="0">
                <a:latin typeface="Times New Roman" pitchFamily="18" charset="0"/>
                <a:ea typeface="仿宋" pitchFamily="49" charset="-122"/>
                <a:cs typeface="Times New Roman" pitchFamily="18" charset="0"/>
              </a:rPr>
              <a:t>p</a:t>
            </a:r>
            <a:r>
              <a:rPr kumimoji="0" lang="en-US" altLang="zh-CN" sz="3200"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rPr>
              <a:t>(</a:t>
            </a:r>
            <a:r>
              <a:rPr kumimoji="0" lang="en-US" altLang="zh-CN" sz="3200" i="1"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rPr>
              <a:t>w</a:t>
            </a:r>
            <a:r>
              <a:rPr kumimoji="0" lang="en-US" altLang="zh-CN" sz="3200"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rPr>
              <a:t>) &lt; </a:t>
            </a:r>
            <a:r>
              <a:rPr kumimoji="0" lang="en-US" altLang="zh-CN" sz="3200" i="1"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rPr>
              <a:t>p</a:t>
            </a:r>
            <a:r>
              <a:rPr kumimoji="0" lang="en-US" altLang="zh-CN" sz="3200"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rPr>
              <a:t>(</a:t>
            </a:r>
            <a:r>
              <a:rPr kumimoji="0" lang="en-US" altLang="zh-CN" sz="3200" i="1"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rPr>
              <a:t>v</a:t>
            </a:r>
            <a:r>
              <a:rPr kumimoji="0" lang="en-US" altLang="zh-CN" sz="3200"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rPr>
              <a:t>)</a:t>
            </a:r>
            <a:r>
              <a:rPr kumimoji="0" lang="en-US" altLang="zh-CN" sz="3200" u="none" strike="noStrike" kern="1200" cap="none" spc="0" normalizeH="0" noProof="0" dirty="0" smtClean="0">
                <a:ln>
                  <a:noFill/>
                </a:ln>
                <a:solidFill>
                  <a:schemeClr val="tx1"/>
                </a:solidFill>
                <a:effectLst/>
                <a:uLnTx/>
                <a:uFillTx/>
                <a:latin typeface="Times New Roman" pitchFamily="18" charset="0"/>
                <a:ea typeface="仿宋" pitchFamily="49" charset="-122"/>
                <a:cs typeface="Times New Roman" pitchFamily="18" charset="0"/>
              </a:rPr>
              <a:t>  </a:t>
            </a:r>
            <a:endParaRPr kumimoji="0" lang="zh-CN" altLang="en-US" sz="3200" i="1" u="none" strike="noStrike" kern="1200" cap="none" spc="0" normalizeH="0" baseline="-25000" noProof="0" dirty="0">
              <a:ln>
                <a:noFill/>
              </a:ln>
              <a:solidFill>
                <a:schemeClr val="tx1"/>
              </a:solidFill>
              <a:effectLst/>
              <a:uLnTx/>
              <a:uFillTx/>
              <a:latin typeface="+mn-lt"/>
              <a:ea typeface="+mn-ea"/>
              <a:cs typeface="+mn-cs"/>
            </a:endParaRPr>
          </a:p>
        </p:txBody>
      </p:sp>
      <p:sp>
        <p:nvSpPr>
          <p:cNvPr id="11" name="内容占位符 2"/>
          <p:cNvSpPr txBox="1">
            <a:spLocks/>
          </p:cNvSpPr>
          <p:nvPr/>
        </p:nvSpPr>
        <p:spPr>
          <a:xfrm>
            <a:off x="620190" y="4206546"/>
            <a:ext cx="8153400" cy="865528"/>
          </a:xfrm>
          <a:prstGeom prst="rect">
            <a:avLst/>
          </a:prstGeom>
        </p:spPr>
        <p:txBody>
          <a:bodyPr vert="horz">
            <a:normAutofit/>
          </a:bodyPr>
          <a:lstStyle/>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Char char=""/>
              <a:tabLst/>
              <a:defRPr/>
            </a:pPr>
            <a:endParaRPr kumimoji="0" lang="zh-CN" altLang="en-US" sz="2800" i="1" u="none" strike="noStrike" kern="1200" cap="none" spc="0" normalizeH="0" baseline="-25000" noProof="0" dirty="0">
              <a:ln>
                <a:noFill/>
              </a:ln>
              <a:solidFill>
                <a:schemeClr val="tx1"/>
              </a:solidFill>
              <a:effectLst/>
              <a:uLnTx/>
              <a:uFillTx/>
              <a:latin typeface="+mn-lt"/>
              <a:ea typeface="+mn-ea"/>
              <a:cs typeface="+mn-cs"/>
            </a:endParaRPr>
          </a:p>
        </p:txBody>
      </p:sp>
      <p:sp>
        <p:nvSpPr>
          <p:cNvPr id="12" name="内容占位符 2"/>
          <p:cNvSpPr txBox="1">
            <a:spLocks/>
          </p:cNvSpPr>
          <p:nvPr/>
        </p:nvSpPr>
        <p:spPr>
          <a:xfrm>
            <a:off x="603154" y="4413158"/>
            <a:ext cx="8153400" cy="2442144"/>
          </a:xfrm>
          <a:prstGeom prst="rect">
            <a:avLst/>
          </a:prstGeom>
        </p:spPr>
        <p:txBody>
          <a:bodyPr vert="horz">
            <a:normAutofit/>
          </a:bodyPr>
          <a:lstStyle/>
          <a:p>
            <a:pPr marL="320040" lvl="0" indent="-320040">
              <a:spcBef>
                <a:spcPts val="700"/>
              </a:spcBef>
              <a:buClr>
                <a:schemeClr val="accent2"/>
              </a:buClr>
              <a:buSzPct val="60000"/>
              <a:buFont typeface="Wingdings"/>
              <a:buChar char=""/>
            </a:pPr>
            <a:r>
              <a:rPr kumimoji="0" lang="zh-CN" altLang="en-US" sz="3200" b="1" i="0"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rPr>
              <a:t>设</a:t>
            </a:r>
            <a:r>
              <a:rPr lang="en-US" altLang="zh-CN" sz="3200" i="1" dirty="0" smtClean="0">
                <a:latin typeface="Times New Roman" pitchFamily="18" charset="0"/>
                <a:ea typeface="仿宋" pitchFamily="49" charset="-122"/>
                <a:cs typeface="Times New Roman" pitchFamily="18" charset="0"/>
              </a:rPr>
              <a:t>next</a:t>
            </a:r>
            <a:r>
              <a:rPr lang="en-US" altLang="zh-CN" sz="3200" dirty="0" smtClean="0">
                <a:latin typeface="Times New Roman" pitchFamily="18" charset="0"/>
                <a:ea typeface="仿宋" pitchFamily="49" charset="-122"/>
                <a:cs typeface="Times New Roman" pitchFamily="18" charset="0"/>
              </a:rPr>
              <a:t>(</a:t>
            </a:r>
            <a:r>
              <a:rPr lang="en-US" altLang="zh-CN" sz="3200" i="1" dirty="0" smtClean="0">
                <a:latin typeface="Times New Roman" pitchFamily="18" charset="0"/>
                <a:ea typeface="仿宋" pitchFamily="49" charset="-122"/>
                <a:cs typeface="Times New Roman" pitchFamily="18" charset="0"/>
              </a:rPr>
              <a:t>v</a:t>
            </a:r>
            <a:r>
              <a:rPr lang="en-US" altLang="zh-CN" sz="3200" dirty="0" smtClean="0">
                <a:latin typeface="Times New Roman" pitchFamily="18" charset="0"/>
                <a:ea typeface="仿宋" pitchFamily="49" charset="-122"/>
                <a:cs typeface="Times New Roman" pitchFamily="18" charset="0"/>
              </a:rPr>
              <a:t>) </a:t>
            </a:r>
            <a:r>
              <a:rPr lang="zh-CN" altLang="en-US" sz="3200" b="1" dirty="0" smtClean="0">
                <a:latin typeface="Times New Roman" pitchFamily="18" charset="0"/>
                <a:ea typeface="仿宋" pitchFamily="49" charset="-122"/>
                <a:cs typeface="Times New Roman" pitchFamily="18" charset="0"/>
              </a:rPr>
              <a:t>表示</a:t>
            </a:r>
            <a:r>
              <a:rPr lang="en-US" altLang="zh-CN" sz="3200" i="1" dirty="0" smtClean="0">
                <a:latin typeface="Times New Roman" pitchFamily="18" charset="0"/>
                <a:ea typeface="仿宋" pitchFamily="49" charset="-122"/>
                <a:cs typeface="Times New Roman" pitchFamily="18" charset="0"/>
              </a:rPr>
              <a:t>N</a:t>
            </a:r>
            <a:r>
              <a:rPr lang="en-US" altLang="zh-CN" sz="3200" dirty="0" smtClean="0">
                <a:latin typeface="Times New Roman" pitchFamily="18" charset="0"/>
                <a:ea typeface="仿宋" pitchFamily="49" charset="-122"/>
                <a:cs typeface="Times New Roman" pitchFamily="18" charset="0"/>
              </a:rPr>
              <a:t>(</a:t>
            </a:r>
            <a:r>
              <a:rPr lang="en-US" altLang="zh-CN" sz="3200" i="1" dirty="0" smtClean="0">
                <a:latin typeface="Times New Roman" pitchFamily="18" charset="0"/>
                <a:ea typeface="仿宋" pitchFamily="49" charset="-122"/>
                <a:cs typeface="Times New Roman" pitchFamily="18" charset="0"/>
              </a:rPr>
              <a:t>v</a:t>
            </a:r>
            <a:r>
              <a:rPr lang="en-US" altLang="zh-CN" sz="3200" dirty="0" smtClean="0">
                <a:latin typeface="Times New Roman" pitchFamily="18" charset="0"/>
                <a:ea typeface="仿宋" pitchFamily="49" charset="-122"/>
                <a:cs typeface="Times New Roman" pitchFamily="18" charset="0"/>
              </a:rPr>
              <a:t>)</a:t>
            </a:r>
            <a:r>
              <a:rPr lang="zh-CN" altLang="en-US" sz="3200" b="1" dirty="0" smtClean="0">
                <a:latin typeface="Times New Roman" pitchFamily="18" charset="0"/>
                <a:ea typeface="仿宋" pitchFamily="49" charset="-122"/>
                <a:cs typeface="Times New Roman" pitchFamily="18" charset="0"/>
              </a:rPr>
              <a:t>中最前的点。令</a:t>
            </a:r>
            <a:r>
              <a:rPr lang="en-US" altLang="zh-CN" sz="3200" i="1" dirty="0" smtClean="0">
                <a:latin typeface="Times New Roman" pitchFamily="18" charset="0"/>
                <a:ea typeface="仿宋" pitchFamily="49" charset="-122"/>
                <a:cs typeface="Times New Roman" pitchFamily="18" charset="0"/>
              </a:rPr>
              <a:t>w*</a:t>
            </a:r>
            <a:r>
              <a:rPr lang="zh-CN" altLang="en-US" sz="3200" b="1" dirty="0" smtClean="0">
                <a:latin typeface="Times New Roman" pitchFamily="18" charset="0"/>
                <a:ea typeface="仿宋" pitchFamily="49" charset="-122"/>
                <a:cs typeface="Times New Roman" pitchFamily="18" charset="0"/>
              </a:rPr>
              <a:t>表示所有满足 </a:t>
            </a:r>
            <a:r>
              <a:rPr lang="en-US" altLang="zh-CN" sz="3200" i="1" dirty="0" smtClean="0">
                <a:latin typeface="Times New Roman" pitchFamily="18" charset="0"/>
                <a:ea typeface="仿宋" pitchFamily="49" charset="-122"/>
                <a:cs typeface="Times New Roman" pitchFamily="18" charset="0"/>
              </a:rPr>
              <a:t>          </a:t>
            </a:r>
            <a:r>
              <a:rPr lang="zh-CN" altLang="en-US" sz="3200" b="1" dirty="0" smtClean="0">
                <a:latin typeface="Times New Roman" pitchFamily="18" charset="0"/>
                <a:ea typeface="仿宋" pitchFamily="49" charset="-122"/>
                <a:cs typeface="Times New Roman" pitchFamily="18" charset="0"/>
              </a:rPr>
              <a:t>的</a:t>
            </a:r>
            <a:r>
              <a:rPr lang="en-US" altLang="zh-CN" sz="3200" i="1" dirty="0" smtClean="0">
                <a:latin typeface="Times New Roman" pitchFamily="18" charset="0"/>
                <a:ea typeface="仿宋" pitchFamily="49" charset="-122"/>
                <a:cs typeface="Times New Roman" pitchFamily="18" charset="0"/>
              </a:rPr>
              <a:t>w</a:t>
            </a:r>
            <a:r>
              <a:rPr lang="zh-CN" altLang="en-US" sz="3200" b="1" dirty="0" smtClean="0">
                <a:latin typeface="Times New Roman" pitchFamily="18" charset="0"/>
                <a:ea typeface="仿宋" pitchFamily="49" charset="-122"/>
                <a:cs typeface="Times New Roman" pitchFamily="18" charset="0"/>
              </a:rPr>
              <a:t>中最后的一个点。</a:t>
            </a:r>
            <a:endParaRPr lang="en-US" altLang="zh-CN" sz="3200" b="1" dirty="0" smtClean="0">
              <a:latin typeface="Times New Roman" pitchFamily="18" charset="0"/>
              <a:ea typeface="仿宋" pitchFamily="49" charset="-122"/>
              <a:cs typeface="Times New Roman" pitchFamily="18" charset="0"/>
            </a:endParaRPr>
          </a:p>
          <a:p>
            <a:pPr marL="320040" lvl="0" indent="-320040">
              <a:spcBef>
                <a:spcPts val="700"/>
              </a:spcBef>
              <a:buClr>
                <a:schemeClr val="accent2"/>
              </a:buClr>
              <a:buSzPct val="60000"/>
              <a:buFont typeface="Wingdings"/>
              <a:buChar char=""/>
            </a:pPr>
            <a:endParaRPr kumimoji="0" lang="zh-CN" altLang="en-US" sz="2800" b="1" u="none" strike="noStrike" kern="1200" cap="none" spc="0" normalizeH="0" baseline="-25000" noProof="0" dirty="0">
              <a:ln>
                <a:noFill/>
              </a:ln>
              <a:solidFill>
                <a:schemeClr val="tx1"/>
              </a:solidFill>
              <a:effectLst/>
              <a:uLnTx/>
              <a:uFillTx/>
              <a:latin typeface="+mn-lt"/>
              <a:ea typeface="+mn-ea"/>
              <a:cs typeface="+mn-cs"/>
            </a:endParaRPr>
          </a:p>
        </p:txBody>
      </p:sp>
      <p:graphicFrame>
        <p:nvGraphicFramePr>
          <p:cNvPr id="143366" name="Object 6"/>
          <p:cNvGraphicFramePr>
            <a:graphicFrameLocks noChangeAspect="1"/>
          </p:cNvGraphicFramePr>
          <p:nvPr/>
        </p:nvGraphicFramePr>
        <p:xfrm>
          <a:off x="1430187" y="3003268"/>
          <a:ext cx="1133475" cy="500062"/>
        </p:xfrm>
        <a:graphic>
          <a:graphicData uri="http://schemas.openxmlformats.org/presentationml/2006/ole">
            <mc:AlternateContent xmlns:mc="http://schemas.openxmlformats.org/markup-compatibility/2006">
              <mc:Choice xmlns:v="urn:schemas-microsoft-com:vml" Requires="v">
                <p:oleObj spid="_x0000_s283679" name="Equation" r:id="rId11" imgW="431640" imgH="190440" progId="Equation.DSMT4">
                  <p:embed/>
                </p:oleObj>
              </mc:Choice>
              <mc:Fallback>
                <p:oleObj name="Equation" r:id="rId11" imgW="431640" imgH="190440" progId="Equation.DSMT4">
                  <p:embed/>
                  <p:pic>
                    <p:nvPicPr>
                      <p:cNvPr id="0" name="Picture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430187" y="3003268"/>
                        <a:ext cx="1133475" cy="5000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a:xfrm>
            <a:off x="612648" y="1706216"/>
            <a:ext cx="8153400" cy="865528"/>
          </a:xfrm>
        </p:spPr>
        <p:txBody>
          <a:bodyPr>
            <a:normAutofit/>
          </a:bodyPr>
          <a:lstStyle/>
          <a:p>
            <a:r>
              <a:rPr lang="zh-CN" altLang="en-US" sz="3200" b="1" dirty="0" smtClean="0">
                <a:latin typeface="Times New Roman" pitchFamily="18" charset="0"/>
                <a:ea typeface="仿宋" pitchFamily="49" charset="-122"/>
                <a:cs typeface="Times New Roman" pitchFamily="18" charset="0"/>
              </a:rPr>
              <a:t>判断                 是否为极大团</a:t>
            </a:r>
            <a:endParaRPr lang="zh-CN" altLang="en-US" sz="3200" i="1" baseline="-25000" dirty="0"/>
          </a:p>
        </p:txBody>
      </p:sp>
      <p:sp>
        <p:nvSpPr>
          <p:cNvPr id="4" name="标题 1"/>
          <p:cNvSpPr txBox="1">
            <a:spLocks/>
          </p:cNvSpPr>
          <p:nvPr/>
        </p:nvSpPr>
        <p:spPr>
          <a:xfrm>
            <a:off x="765048" y="381000"/>
            <a:ext cx="8153400" cy="990600"/>
          </a:xfrm>
          <a:prstGeom prst="rect">
            <a:avLst/>
          </a:prstGeom>
        </p:spPr>
        <p:txBody>
          <a:bodyPr vert="horz" anchor="ct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zh-CN" altLang="en-US" sz="4000" b="0" i="0" u="none" strike="noStrike" kern="1200" cap="none" spc="0" normalizeH="0" baseline="0" noProof="0" dirty="0" smtClean="0">
                <a:ln>
                  <a:noFill/>
                </a:ln>
                <a:solidFill>
                  <a:schemeClr val="tx2"/>
                </a:solidFill>
                <a:effectLst/>
                <a:uLnTx/>
                <a:uFillTx/>
                <a:latin typeface="华文行楷" pitchFamily="2" charset="-122"/>
                <a:ea typeface="华文行楷" pitchFamily="2" charset="-122"/>
                <a:cs typeface="+mj-cs"/>
              </a:rPr>
              <a:t>弦图的极大团</a:t>
            </a:r>
            <a:endParaRPr kumimoji="0" lang="zh-CN" altLang="en-US" sz="4000" b="0" i="0" u="none" strike="noStrike" kern="1200" cap="none" spc="0" normalizeH="0" baseline="0" noProof="0" dirty="0">
              <a:ln>
                <a:noFill/>
              </a:ln>
              <a:solidFill>
                <a:schemeClr val="tx2"/>
              </a:solidFill>
              <a:effectLst/>
              <a:uLnTx/>
              <a:uFillTx/>
              <a:latin typeface="华文行楷" pitchFamily="2" charset="-122"/>
              <a:ea typeface="华文行楷" pitchFamily="2" charset="-122"/>
              <a:cs typeface="+mj-cs"/>
            </a:endParaRPr>
          </a:p>
        </p:txBody>
      </p:sp>
      <p:graphicFrame>
        <p:nvGraphicFramePr>
          <p:cNvPr id="5" name="对象 4"/>
          <p:cNvGraphicFramePr>
            <a:graphicFrameLocks noChangeAspect="1"/>
          </p:cNvGraphicFramePr>
          <p:nvPr/>
        </p:nvGraphicFramePr>
        <p:xfrm>
          <a:off x="1939764" y="1767496"/>
          <a:ext cx="1590066" cy="553066"/>
        </p:xfrm>
        <a:graphic>
          <a:graphicData uri="http://schemas.openxmlformats.org/presentationml/2006/ole">
            <mc:AlternateContent xmlns:mc="http://schemas.openxmlformats.org/markup-compatibility/2006">
              <mc:Choice xmlns:v="urn:schemas-microsoft-com:vml" Requires="v">
                <p:oleObj spid="_x0000_s143387" name="Equation" r:id="rId4" imgW="583920" imgH="203040" progId="Equation.DSMT4">
                  <p:embed/>
                </p:oleObj>
              </mc:Choice>
              <mc:Fallback>
                <p:oleObj name="Equation" r:id="rId4" imgW="583920" imgH="203040" progId="Equation.DSMT4">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39764" y="1767496"/>
                        <a:ext cx="1590066" cy="55306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内容占位符 2"/>
          <p:cNvSpPr txBox="1">
            <a:spLocks/>
          </p:cNvSpPr>
          <p:nvPr/>
        </p:nvSpPr>
        <p:spPr>
          <a:xfrm>
            <a:off x="611228" y="2455174"/>
            <a:ext cx="8153400" cy="2116834"/>
          </a:xfrm>
          <a:prstGeom prst="rect">
            <a:avLst/>
          </a:prstGeom>
        </p:spPr>
        <p:txBody>
          <a:bodyPr vert="horz">
            <a:normAutofit/>
          </a:bodyPr>
          <a:lstStyle/>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Char char=""/>
              <a:tabLst/>
              <a:defRPr/>
            </a:pPr>
            <a:r>
              <a:rPr kumimoji="0" lang="zh-CN" altLang="en-US" sz="3200" b="1" i="0"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rPr>
              <a:t>设</a:t>
            </a:r>
            <a:r>
              <a:rPr kumimoji="0" lang="en-US" altLang="zh-CN" sz="3200" i="1"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rPr>
              <a:t>A =                  </a:t>
            </a:r>
            <a:r>
              <a:rPr kumimoji="0" lang="zh-CN" altLang="en-US" sz="3200"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rPr>
              <a:t>，</a:t>
            </a:r>
            <a:r>
              <a:rPr kumimoji="0" lang="zh-CN" altLang="en-US" sz="3200" b="1"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rPr>
              <a:t>若存在</a:t>
            </a:r>
            <a:r>
              <a:rPr kumimoji="0" lang="en-US" altLang="zh-CN" sz="3200" i="1"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rPr>
              <a:t>B </a:t>
            </a:r>
            <a:r>
              <a:rPr lang="en-US" altLang="zh-CN" sz="3200" i="1" baseline="0" dirty="0" smtClean="0">
                <a:latin typeface="Times New Roman" pitchFamily="18" charset="0"/>
                <a:ea typeface="仿宋" pitchFamily="49" charset="-122"/>
                <a:cs typeface="Times New Roman" pitchFamily="18" charset="0"/>
              </a:rPr>
              <a:t>=                   </a:t>
            </a:r>
            <a:r>
              <a:rPr lang="zh-CN" altLang="en-US" sz="3200" b="1" baseline="0" dirty="0" smtClean="0">
                <a:latin typeface="Times New Roman" pitchFamily="18" charset="0"/>
                <a:ea typeface="仿宋" pitchFamily="49" charset="-122"/>
                <a:cs typeface="Times New Roman" pitchFamily="18" charset="0"/>
              </a:rPr>
              <a:t>使得</a:t>
            </a:r>
            <a:r>
              <a:rPr lang="en-US" altLang="zh-CN" sz="3200" b="1" dirty="0" smtClean="0">
                <a:latin typeface="Times New Roman" pitchFamily="18" charset="0"/>
                <a:ea typeface="仿宋" pitchFamily="49" charset="-122"/>
                <a:cs typeface="Times New Roman" pitchFamily="18" charset="0"/>
              </a:rPr>
              <a:t>            </a:t>
            </a:r>
            <a:r>
              <a:rPr lang="zh-CN" altLang="en-US" sz="3200" b="1" dirty="0" smtClean="0">
                <a:latin typeface="Times New Roman" pitchFamily="18" charset="0"/>
                <a:ea typeface="仿宋" pitchFamily="49" charset="-122"/>
                <a:cs typeface="Times New Roman" pitchFamily="18" charset="0"/>
              </a:rPr>
              <a:t>则</a:t>
            </a:r>
            <a:r>
              <a:rPr lang="en-US" altLang="zh-CN" sz="3200" i="1" dirty="0" smtClean="0">
                <a:latin typeface="Times New Roman" pitchFamily="18" charset="0"/>
                <a:ea typeface="仿宋" pitchFamily="49" charset="-122"/>
                <a:cs typeface="Times New Roman" pitchFamily="18" charset="0"/>
              </a:rPr>
              <a:t>A</a:t>
            </a:r>
            <a:r>
              <a:rPr lang="zh-CN" altLang="en-US" sz="3200" b="1" dirty="0" smtClean="0">
                <a:latin typeface="Times New Roman" pitchFamily="18" charset="0"/>
                <a:ea typeface="仿宋" pitchFamily="49" charset="-122"/>
                <a:cs typeface="Times New Roman" pitchFamily="18" charset="0"/>
              </a:rPr>
              <a:t>不是极大团。</a:t>
            </a:r>
            <a:endParaRPr lang="en-US" altLang="zh-CN" sz="3200" b="1" baseline="0" dirty="0" smtClean="0">
              <a:latin typeface="Times New Roman" pitchFamily="18" charset="0"/>
              <a:ea typeface="仿宋" pitchFamily="49" charset="-122"/>
              <a:cs typeface="Times New Roman" pitchFamily="18" charset="0"/>
            </a:endParaRPr>
          </a:p>
          <a:p>
            <a:pPr marL="320040" marR="0" lvl="0" indent="-320040" algn="l" defTabSz="914400" rtl="0" eaLnBrk="1" fontAlgn="auto" latinLnBrk="0" hangingPunct="1">
              <a:lnSpc>
                <a:spcPct val="100000"/>
              </a:lnSpc>
              <a:spcBef>
                <a:spcPts val="700"/>
              </a:spcBef>
              <a:spcAft>
                <a:spcPts val="0"/>
              </a:spcAft>
              <a:buClr>
                <a:schemeClr val="accent2"/>
              </a:buClr>
              <a:buSzPct val="60000"/>
              <a:tabLst/>
              <a:defRPr/>
            </a:pPr>
            <a:r>
              <a:rPr lang="en-US" altLang="zh-CN" sz="3200" b="1" i="1" dirty="0" smtClean="0">
                <a:latin typeface="Times New Roman" pitchFamily="18" charset="0"/>
                <a:ea typeface="仿宋" pitchFamily="49" charset="-122"/>
                <a:cs typeface="Times New Roman" pitchFamily="18" charset="0"/>
              </a:rPr>
              <a:t>    </a:t>
            </a:r>
            <a:r>
              <a:rPr lang="en-US" altLang="zh-CN" sz="3200" i="1" baseline="0" dirty="0" smtClean="0">
                <a:latin typeface="Times New Roman" pitchFamily="18" charset="0"/>
                <a:ea typeface="仿宋" pitchFamily="49" charset="-122"/>
                <a:cs typeface="Times New Roman" pitchFamily="18" charset="0"/>
              </a:rPr>
              <a:t> </a:t>
            </a:r>
            <a:endParaRPr kumimoji="0" lang="zh-CN" altLang="en-US" sz="2800" i="1" u="none" strike="noStrike" kern="1200" cap="none" spc="0" normalizeH="0" baseline="-25000" noProof="0" dirty="0">
              <a:ln>
                <a:noFill/>
              </a:ln>
              <a:solidFill>
                <a:schemeClr val="tx1"/>
              </a:solidFill>
              <a:effectLst/>
              <a:uLnTx/>
              <a:uFillTx/>
              <a:latin typeface="+mn-lt"/>
              <a:ea typeface="+mn-ea"/>
              <a:cs typeface="+mn-cs"/>
            </a:endParaRPr>
          </a:p>
        </p:txBody>
      </p:sp>
      <p:graphicFrame>
        <p:nvGraphicFramePr>
          <p:cNvPr id="141315" name="Object 3"/>
          <p:cNvGraphicFramePr>
            <a:graphicFrameLocks noChangeAspect="1"/>
          </p:cNvGraphicFramePr>
          <p:nvPr/>
        </p:nvGraphicFramePr>
        <p:xfrm>
          <a:off x="2177686" y="2500306"/>
          <a:ext cx="1590675" cy="554037"/>
        </p:xfrm>
        <a:graphic>
          <a:graphicData uri="http://schemas.openxmlformats.org/presentationml/2006/ole">
            <mc:AlternateContent xmlns:mc="http://schemas.openxmlformats.org/markup-compatibility/2006">
              <mc:Choice xmlns:v="urn:schemas-microsoft-com:vml" Requires="v">
                <p:oleObj spid="_x0000_s143388" name="Equation" r:id="rId6" imgW="583920" imgH="203040" progId="Equation.DSMT4">
                  <p:embed/>
                </p:oleObj>
              </mc:Choice>
              <mc:Fallback>
                <p:oleObj name="Equation" r:id="rId6" imgW="583920" imgH="203040" progId="Equation.DSMT4">
                  <p:embed/>
                  <p:pic>
                    <p:nvPicPr>
                      <p:cNvPr id="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77686" y="2500306"/>
                        <a:ext cx="1590675" cy="5540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1316" name="Object 4"/>
          <p:cNvGraphicFramePr>
            <a:graphicFrameLocks noChangeAspect="1"/>
          </p:cNvGraphicFramePr>
          <p:nvPr/>
        </p:nvGraphicFramePr>
        <p:xfrm>
          <a:off x="6166190" y="2495128"/>
          <a:ext cx="1798637" cy="554038"/>
        </p:xfrm>
        <a:graphic>
          <a:graphicData uri="http://schemas.openxmlformats.org/presentationml/2006/ole">
            <mc:AlternateContent xmlns:mc="http://schemas.openxmlformats.org/markup-compatibility/2006">
              <mc:Choice xmlns:v="urn:schemas-microsoft-com:vml" Requires="v">
                <p:oleObj spid="_x0000_s143389" name="Equation" r:id="rId7" imgW="660240" imgH="203040" progId="Equation.DSMT4">
                  <p:embed/>
                </p:oleObj>
              </mc:Choice>
              <mc:Fallback>
                <p:oleObj name="Equation" r:id="rId7" imgW="660240" imgH="203040" progId="Equation.DSMT4">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166190" y="2495128"/>
                        <a:ext cx="1798637" cy="5540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对象 8"/>
          <p:cNvGraphicFramePr>
            <a:graphicFrameLocks noChangeAspect="1"/>
          </p:cNvGraphicFramePr>
          <p:nvPr/>
        </p:nvGraphicFramePr>
        <p:xfrm>
          <a:off x="2627026" y="4929198"/>
          <a:ext cx="1133483" cy="500066"/>
        </p:xfrm>
        <a:graphic>
          <a:graphicData uri="http://schemas.openxmlformats.org/presentationml/2006/ole">
            <mc:AlternateContent xmlns:mc="http://schemas.openxmlformats.org/markup-compatibility/2006">
              <mc:Choice xmlns:v="urn:schemas-microsoft-com:vml" Requires="v">
                <p:oleObj spid="_x0000_s143390" name="Equation" r:id="rId9" imgW="431640" imgH="190440" progId="Equation.DSMT4">
                  <p:embed/>
                </p:oleObj>
              </mc:Choice>
              <mc:Fallback>
                <p:oleObj name="Equation" r:id="rId9" imgW="431640" imgH="190440" progId="Equation.DSMT4">
                  <p:embed/>
                  <p:pic>
                    <p:nvPicPr>
                      <p:cNvPr id="0"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627026" y="4929198"/>
                        <a:ext cx="1133483" cy="50006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内容占位符 2"/>
          <p:cNvSpPr txBox="1">
            <a:spLocks/>
          </p:cNvSpPr>
          <p:nvPr/>
        </p:nvSpPr>
        <p:spPr>
          <a:xfrm>
            <a:off x="611228" y="3624884"/>
            <a:ext cx="8153400" cy="865528"/>
          </a:xfrm>
          <a:prstGeom prst="rect">
            <a:avLst/>
          </a:prstGeom>
        </p:spPr>
        <p:txBody>
          <a:bodyPr vert="horz">
            <a:normAutofit/>
          </a:bodyPr>
          <a:lstStyle/>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Char char=""/>
              <a:tabLst/>
              <a:defRPr/>
            </a:pPr>
            <a:r>
              <a:rPr lang="en-US" altLang="zh-CN" sz="2800" i="1" dirty="0" smtClean="0">
                <a:latin typeface="Times New Roman" pitchFamily="18" charset="0"/>
                <a:ea typeface="仿宋" pitchFamily="49" charset="-122"/>
                <a:cs typeface="Times New Roman" pitchFamily="18" charset="0"/>
              </a:rPr>
              <a:t> </a:t>
            </a:r>
            <a:r>
              <a:rPr lang="en-US" altLang="zh-CN" sz="3200" i="1" dirty="0" smtClean="0">
                <a:latin typeface="Times New Roman" pitchFamily="18" charset="0"/>
                <a:ea typeface="仿宋" pitchFamily="49" charset="-122"/>
                <a:cs typeface="Times New Roman" pitchFamily="18" charset="0"/>
              </a:rPr>
              <a:t>p</a:t>
            </a:r>
            <a:r>
              <a:rPr kumimoji="0" lang="en-US" altLang="zh-CN" sz="3200"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rPr>
              <a:t>(</a:t>
            </a:r>
            <a:r>
              <a:rPr kumimoji="0" lang="en-US" altLang="zh-CN" sz="3200" i="1"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rPr>
              <a:t>w</a:t>
            </a:r>
            <a:r>
              <a:rPr kumimoji="0" lang="en-US" altLang="zh-CN" sz="3200"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rPr>
              <a:t>) &lt; </a:t>
            </a:r>
            <a:r>
              <a:rPr kumimoji="0" lang="en-US" altLang="zh-CN" sz="3200" i="1"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rPr>
              <a:t>p</a:t>
            </a:r>
            <a:r>
              <a:rPr kumimoji="0" lang="en-US" altLang="zh-CN" sz="3200"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rPr>
              <a:t>(</a:t>
            </a:r>
            <a:r>
              <a:rPr kumimoji="0" lang="en-US" altLang="zh-CN" sz="3200" i="1"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rPr>
              <a:t>v</a:t>
            </a:r>
            <a:r>
              <a:rPr kumimoji="0" lang="en-US" altLang="zh-CN" sz="3200"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rPr>
              <a:t>)</a:t>
            </a:r>
            <a:r>
              <a:rPr kumimoji="0" lang="en-US" altLang="zh-CN" sz="3200" u="none" strike="noStrike" kern="1200" cap="none" spc="0" normalizeH="0" noProof="0" dirty="0" smtClean="0">
                <a:ln>
                  <a:noFill/>
                </a:ln>
                <a:solidFill>
                  <a:schemeClr val="tx1"/>
                </a:solidFill>
                <a:effectLst/>
                <a:uLnTx/>
                <a:uFillTx/>
                <a:latin typeface="Times New Roman" pitchFamily="18" charset="0"/>
                <a:ea typeface="仿宋" pitchFamily="49" charset="-122"/>
                <a:cs typeface="Times New Roman" pitchFamily="18" charset="0"/>
              </a:rPr>
              <a:t>  </a:t>
            </a:r>
            <a:endParaRPr kumimoji="0" lang="zh-CN" altLang="en-US" sz="3200" i="1" u="none" strike="noStrike" kern="1200" cap="none" spc="0" normalizeH="0" baseline="-25000" noProof="0" dirty="0">
              <a:ln>
                <a:noFill/>
              </a:ln>
              <a:solidFill>
                <a:schemeClr val="tx1"/>
              </a:solidFill>
              <a:effectLst/>
              <a:uLnTx/>
              <a:uFillTx/>
              <a:latin typeface="+mn-lt"/>
              <a:ea typeface="+mn-ea"/>
              <a:cs typeface="+mn-cs"/>
            </a:endParaRPr>
          </a:p>
        </p:txBody>
      </p:sp>
      <p:sp>
        <p:nvSpPr>
          <p:cNvPr id="11" name="内容占位符 2"/>
          <p:cNvSpPr txBox="1">
            <a:spLocks/>
          </p:cNvSpPr>
          <p:nvPr/>
        </p:nvSpPr>
        <p:spPr>
          <a:xfrm>
            <a:off x="620190" y="4206546"/>
            <a:ext cx="8153400" cy="865528"/>
          </a:xfrm>
          <a:prstGeom prst="rect">
            <a:avLst/>
          </a:prstGeom>
        </p:spPr>
        <p:txBody>
          <a:bodyPr vert="horz">
            <a:normAutofit/>
          </a:bodyPr>
          <a:lstStyle/>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Char char=""/>
              <a:tabLst/>
              <a:defRPr/>
            </a:pPr>
            <a:endParaRPr kumimoji="0" lang="zh-CN" altLang="en-US" sz="2800" i="1" u="none" strike="noStrike" kern="1200" cap="none" spc="0" normalizeH="0" baseline="-25000" noProof="0" dirty="0">
              <a:ln>
                <a:noFill/>
              </a:ln>
              <a:solidFill>
                <a:schemeClr val="tx1"/>
              </a:solidFill>
              <a:effectLst/>
              <a:uLnTx/>
              <a:uFillTx/>
              <a:latin typeface="+mn-lt"/>
              <a:ea typeface="+mn-ea"/>
              <a:cs typeface="+mn-cs"/>
            </a:endParaRPr>
          </a:p>
        </p:txBody>
      </p:sp>
      <p:sp>
        <p:nvSpPr>
          <p:cNvPr id="12" name="内容占位符 2"/>
          <p:cNvSpPr txBox="1">
            <a:spLocks/>
          </p:cNvSpPr>
          <p:nvPr/>
        </p:nvSpPr>
        <p:spPr>
          <a:xfrm>
            <a:off x="603154" y="4413158"/>
            <a:ext cx="8153400" cy="2442144"/>
          </a:xfrm>
          <a:prstGeom prst="rect">
            <a:avLst/>
          </a:prstGeom>
        </p:spPr>
        <p:txBody>
          <a:bodyPr vert="horz">
            <a:normAutofit/>
          </a:bodyPr>
          <a:lstStyle/>
          <a:p>
            <a:pPr marL="320040" lvl="0" indent="-320040">
              <a:spcBef>
                <a:spcPts val="700"/>
              </a:spcBef>
              <a:buClr>
                <a:schemeClr val="accent2"/>
              </a:buClr>
              <a:buSzPct val="60000"/>
              <a:buFont typeface="Wingdings"/>
              <a:buChar char=""/>
            </a:pPr>
            <a:r>
              <a:rPr kumimoji="0" lang="zh-CN" altLang="en-US" sz="3200" b="1" i="0"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rPr>
              <a:t>设</a:t>
            </a:r>
            <a:r>
              <a:rPr lang="en-US" altLang="zh-CN" sz="3200" i="1" dirty="0" smtClean="0">
                <a:latin typeface="Times New Roman" pitchFamily="18" charset="0"/>
                <a:ea typeface="仿宋" pitchFamily="49" charset="-122"/>
                <a:cs typeface="Times New Roman" pitchFamily="18" charset="0"/>
              </a:rPr>
              <a:t>next</a:t>
            </a:r>
            <a:r>
              <a:rPr lang="en-US" altLang="zh-CN" sz="3200" dirty="0" smtClean="0">
                <a:latin typeface="Times New Roman" pitchFamily="18" charset="0"/>
                <a:ea typeface="仿宋" pitchFamily="49" charset="-122"/>
                <a:cs typeface="Times New Roman" pitchFamily="18" charset="0"/>
              </a:rPr>
              <a:t>(</a:t>
            </a:r>
            <a:r>
              <a:rPr lang="en-US" altLang="zh-CN" sz="3200" i="1" dirty="0" smtClean="0">
                <a:latin typeface="Times New Roman" pitchFamily="18" charset="0"/>
                <a:ea typeface="仿宋" pitchFamily="49" charset="-122"/>
                <a:cs typeface="Times New Roman" pitchFamily="18" charset="0"/>
              </a:rPr>
              <a:t>v</a:t>
            </a:r>
            <a:r>
              <a:rPr lang="en-US" altLang="zh-CN" sz="3200" dirty="0" smtClean="0">
                <a:latin typeface="Times New Roman" pitchFamily="18" charset="0"/>
                <a:ea typeface="仿宋" pitchFamily="49" charset="-122"/>
                <a:cs typeface="Times New Roman" pitchFamily="18" charset="0"/>
              </a:rPr>
              <a:t>) </a:t>
            </a:r>
            <a:r>
              <a:rPr lang="zh-CN" altLang="en-US" sz="3200" b="1" dirty="0" smtClean="0">
                <a:latin typeface="Times New Roman" pitchFamily="18" charset="0"/>
                <a:ea typeface="仿宋" pitchFamily="49" charset="-122"/>
                <a:cs typeface="Times New Roman" pitchFamily="18" charset="0"/>
              </a:rPr>
              <a:t>表示</a:t>
            </a:r>
            <a:r>
              <a:rPr lang="en-US" altLang="zh-CN" sz="3200" i="1" dirty="0" smtClean="0">
                <a:latin typeface="Times New Roman" pitchFamily="18" charset="0"/>
                <a:ea typeface="仿宋" pitchFamily="49" charset="-122"/>
                <a:cs typeface="Times New Roman" pitchFamily="18" charset="0"/>
              </a:rPr>
              <a:t>N</a:t>
            </a:r>
            <a:r>
              <a:rPr lang="en-US" altLang="zh-CN" sz="3200" dirty="0" smtClean="0">
                <a:latin typeface="Times New Roman" pitchFamily="18" charset="0"/>
                <a:ea typeface="仿宋" pitchFamily="49" charset="-122"/>
                <a:cs typeface="Times New Roman" pitchFamily="18" charset="0"/>
              </a:rPr>
              <a:t>(</a:t>
            </a:r>
            <a:r>
              <a:rPr lang="en-US" altLang="zh-CN" sz="3200" i="1" dirty="0" smtClean="0">
                <a:latin typeface="Times New Roman" pitchFamily="18" charset="0"/>
                <a:ea typeface="仿宋" pitchFamily="49" charset="-122"/>
                <a:cs typeface="Times New Roman" pitchFamily="18" charset="0"/>
              </a:rPr>
              <a:t>v</a:t>
            </a:r>
            <a:r>
              <a:rPr lang="en-US" altLang="zh-CN" sz="3200" dirty="0" smtClean="0">
                <a:latin typeface="Times New Roman" pitchFamily="18" charset="0"/>
                <a:ea typeface="仿宋" pitchFamily="49" charset="-122"/>
                <a:cs typeface="Times New Roman" pitchFamily="18" charset="0"/>
              </a:rPr>
              <a:t>)</a:t>
            </a:r>
            <a:r>
              <a:rPr lang="zh-CN" altLang="en-US" sz="3200" b="1" dirty="0" smtClean="0">
                <a:latin typeface="Times New Roman" pitchFamily="18" charset="0"/>
                <a:ea typeface="仿宋" pitchFamily="49" charset="-122"/>
                <a:cs typeface="Times New Roman" pitchFamily="18" charset="0"/>
              </a:rPr>
              <a:t>中最前的点。令</a:t>
            </a:r>
            <a:r>
              <a:rPr lang="en-US" altLang="zh-CN" sz="3200" i="1" dirty="0" smtClean="0">
                <a:latin typeface="Times New Roman" pitchFamily="18" charset="0"/>
                <a:ea typeface="仿宋" pitchFamily="49" charset="-122"/>
                <a:cs typeface="Times New Roman" pitchFamily="18" charset="0"/>
              </a:rPr>
              <a:t>w*</a:t>
            </a:r>
            <a:r>
              <a:rPr lang="zh-CN" altLang="en-US" sz="3200" b="1" dirty="0" smtClean="0">
                <a:latin typeface="Times New Roman" pitchFamily="18" charset="0"/>
                <a:ea typeface="仿宋" pitchFamily="49" charset="-122"/>
                <a:cs typeface="Times New Roman" pitchFamily="18" charset="0"/>
              </a:rPr>
              <a:t>表示所有满足 </a:t>
            </a:r>
            <a:r>
              <a:rPr lang="en-US" altLang="zh-CN" sz="3200" i="1" dirty="0" smtClean="0">
                <a:latin typeface="Times New Roman" pitchFamily="18" charset="0"/>
                <a:ea typeface="仿宋" pitchFamily="49" charset="-122"/>
                <a:cs typeface="Times New Roman" pitchFamily="18" charset="0"/>
              </a:rPr>
              <a:t>          </a:t>
            </a:r>
            <a:r>
              <a:rPr lang="zh-CN" altLang="en-US" sz="3200" b="1" dirty="0" smtClean="0">
                <a:latin typeface="Times New Roman" pitchFamily="18" charset="0"/>
                <a:ea typeface="仿宋" pitchFamily="49" charset="-122"/>
                <a:cs typeface="Times New Roman" pitchFamily="18" charset="0"/>
              </a:rPr>
              <a:t>的</a:t>
            </a:r>
            <a:r>
              <a:rPr lang="en-US" altLang="zh-CN" sz="3200" i="1" dirty="0" smtClean="0">
                <a:latin typeface="Times New Roman" pitchFamily="18" charset="0"/>
                <a:ea typeface="仿宋" pitchFamily="49" charset="-122"/>
                <a:cs typeface="Times New Roman" pitchFamily="18" charset="0"/>
              </a:rPr>
              <a:t>w</a:t>
            </a:r>
            <a:r>
              <a:rPr lang="zh-CN" altLang="en-US" sz="3200" b="1" dirty="0" smtClean="0">
                <a:latin typeface="Times New Roman" pitchFamily="18" charset="0"/>
                <a:ea typeface="仿宋" pitchFamily="49" charset="-122"/>
                <a:cs typeface="Times New Roman" pitchFamily="18" charset="0"/>
              </a:rPr>
              <a:t>中最后的一个点。</a:t>
            </a:r>
            <a:endParaRPr lang="en-US" altLang="zh-CN" sz="3200" b="1" dirty="0" smtClean="0">
              <a:latin typeface="Times New Roman" pitchFamily="18" charset="0"/>
              <a:ea typeface="仿宋" pitchFamily="49" charset="-122"/>
              <a:cs typeface="Times New Roman" pitchFamily="18" charset="0"/>
            </a:endParaRPr>
          </a:p>
          <a:p>
            <a:pPr marL="320040" lvl="0" indent="-320040">
              <a:spcBef>
                <a:spcPts val="700"/>
              </a:spcBef>
              <a:buClr>
                <a:schemeClr val="accent2"/>
              </a:buClr>
              <a:buSzPct val="60000"/>
              <a:buFont typeface="Wingdings"/>
              <a:buChar char=""/>
            </a:pPr>
            <a:endParaRPr kumimoji="0" lang="zh-CN" altLang="en-US" sz="2800" b="1" u="none" strike="noStrike" kern="1200" cap="none" spc="0" normalizeH="0" baseline="-25000" noProof="0" dirty="0">
              <a:ln>
                <a:noFill/>
              </a:ln>
              <a:solidFill>
                <a:schemeClr val="tx1"/>
              </a:solidFill>
              <a:effectLst/>
              <a:uLnTx/>
              <a:uFillTx/>
              <a:latin typeface="+mn-lt"/>
              <a:ea typeface="+mn-ea"/>
              <a:cs typeface="+mn-cs"/>
            </a:endParaRPr>
          </a:p>
        </p:txBody>
      </p:sp>
      <p:sp>
        <p:nvSpPr>
          <p:cNvPr id="13" name="内容占位符 2"/>
          <p:cNvSpPr txBox="1">
            <a:spLocks/>
          </p:cNvSpPr>
          <p:nvPr/>
        </p:nvSpPr>
        <p:spPr>
          <a:xfrm>
            <a:off x="624480" y="5571328"/>
            <a:ext cx="8153400" cy="865528"/>
          </a:xfrm>
          <a:prstGeom prst="rect">
            <a:avLst/>
          </a:prstGeom>
        </p:spPr>
        <p:txBody>
          <a:bodyPr vert="horz">
            <a:normAutofit/>
          </a:bodyPr>
          <a:lstStyle/>
          <a:p>
            <a:pPr marL="320040" lvl="0" indent="-320040">
              <a:spcBef>
                <a:spcPts val="700"/>
              </a:spcBef>
              <a:buClr>
                <a:schemeClr val="accent2"/>
              </a:buClr>
              <a:buSzPct val="60000"/>
              <a:buFont typeface="Wingdings"/>
              <a:buChar char=""/>
              <a:defRPr/>
            </a:pPr>
            <a:r>
              <a:rPr lang="en-US" altLang="zh-CN" sz="3200" i="1" dirty="0" smtClean="0">
                <a:latin typeface="Times New Roman" pitchFamily="18" charset="0"/>
                <a:ea typeface="仿宋" pitchFamily="49" charset="-122"/>
                <a:cs typeface="Times New Roman" pitchFamily="18" charset="0"/>
              </a:rPr>
              <a:t> next</a:t>
            </a:r>
            <a:r>
              <a:rPr lang="en-US" altLang="zh-CN" sz="3200" dirty="0" smtClean="0">
                <a:latin typeface="Times New Roman" pitchFamily="18" charset="0"/>
                <a:ea typeface="仿宋" pitchFamily="49" charset="-122"/>
                <a:cs typeface="Times New Roman" pitchFamily="18" charset="0"/>
              </a:rPr>
              <a:t>(</a:t>
            </a:r>
            <a:r>
              <a:rPr lang="en-US" altLang="zh-CN" sz="3200" i="1" dirty="0" smtClean="0">
                <a:latin typeface="Times New Roman" pitchFamily="18" charset="0"/>
                <a:ea typeface="仿宋" pitchFamily="49" charset="-122"/>
                <a:cs typeface="Times New Roman" pitchFamily="18" charset="0"/>
              </a:rPr>
              <a:t>w*</a:t>
            </a:r>
            <a:r>
              <a:rPr lang="en-US" altLang="zh-CN" sz="3200" dirty="0" smtClean="0">
                <a:latin typeface="Times New Roman" pitchFamily="18" charset="0"/>
                <a:ea typeface="仿宋" pitchFamily="49" charset="-122"/>
                <a:cs typeface="Times New Roman" pitchFamily="18" charset="0"/>
              </a:rPr>
              <a:t>) = </a:t>
            </a:r>
            <a:r>
              <a:rPr lang="en-US" altLang="zh-CN" sz="3200" i="1" dirty="0" smtClean="0">
                <a:latin typeface="Times New Roman" pitchFamily="18" charset="0"/>
                <a:ea typeface="仿宋" pitchFamily="49" charset="-122"/>
                <a:cs typeface="Times New Roman" pitchFamily="18" charset="0"/>
              </a:rPr>
              <a:t>v </a:t>
            </a:r>
            <a:r>
              <a:rPr lang="en-US" altLang="zh-CN" sz="2800" dirty="0" smtClean="0">
                <a:latin typeface="Times New Roman" pitchFamily="18" charset="0"/>
                <a:ea typeface="仿宋" pitchFamily="49" charset="-122"/>
                <a:cs typeface="Times New Roman" pitchFamily="18" charset="0"/>
              </a:rPr>
              <a:t>(</a:t>
            </a:r>
            <a:r>
              <a:rPr lang="zh-CN" altLang="en-US" sz="2800" b="1" dirty="0" smtClean="0">
                <a:latin typeface="Times New Roman" pitchFamily="18" charset="0"/>
                <a:ea typeface="仿宋" pitchFamily="49" charset="-122"/>
                <a:cs typeface="Times New Roman" pitchFamily="18" charset="0"/>
              </a:rPr>
              <a:t>否则</a:t>
            </a:r>
            <a:r>
              <a:rPr lang="en-US" altLang="zh-CN" sz="2800" i="1" dirty="0" smtClean="0">
                <a:latin typeface="Times New Roman" pitchFamily="18" charset="0"/>
                <a:ea typeface="仿宋" pitchFamily="49" charset="-122"/>
                <a:cs typeface="Times New Roman" pitchFamily="18" charset="0"/>
              </a:rPr>
              <a:t>next</a:t>
            </a:r>
            <a:r>
              <a:rPr lang="en-US" altLang="zh-CN" sz="2800" dirty="0" smtClean="0">
                <a:latin typeface="Times New Roman" pitchFamily="18" charset="0"/>
                <a:ea typeface="仿宋" pitchFamily="49" charset="-122"/>
                <a:cs typeface="Times New Roman" pitchFamily="18" charset="0"/>
              </a:rPr>
              <a:t>(</a:t>
            </a:r>
            <a:r>
              <a:rPr lang="en-US" altLang="zh-CN" sz="2800" i="1" dirty="0" smtClean="0">
                <a:latin typeface="Times New Roman" pitchFamily="18" charset="0"/>
                <a:ea typeface="仿宋" pitchFamily="49" charset="-122"/>
                <a:cs typeface="Times New Roman" pitchFamily="18" charset="0"/>
              </a:rPr>
              <a:t>w</a:t>
            </a:r>
            <a:r>
              <a:rPr lang="en-US" altLang="zh-CN" sz="2800" dirty="0" smtClean="0">
                <a:latin typeface="Times New Roman" pitchFamily="18" charset="0"/>
                <a:ea typeface="仿宋" pitchFamily="49" charset="-122"/>
                <a:cs typeface="Times New Roman" pitchFamily="18" charset="0"/>
              </a:rPr>
              <a:t>*)</a:t>
            </a:r>
            <a:r>
              <a:rPr lang="zh-CN" altLang="en-US" sz="2800" b="1" dirty="0" smtClean="0">
                <a:latin typeface="Times New Roman" pitchFamily="18" charset="0"/>
                <a:ea typeface="仿宋" pitchFamily="49" charset="-122"/>
                <a:cs typeface="Times New Roman" pitchFamily="18" charset="0"/>
              </a:rPr>
              <a:t>也是满足条件的</a:t>
            </a:r>
            <a:r>
              <a:rPr lang="en-US" altLang="zh-CN" sz="2800" i="1" dirty="0" smtClean="0">
                <a:latin typeface="Times New Roman" pitchFamily="18" charset="0"/>
                <a:ea typeface="仿宋" pitchFamily="49" charset="-122"/>
                <a:cs typeface="Times New Roman" pitchFamily="18" charset="0"/>
              </a:rPr>
              <a:t>w</a:t>
            </a:r>
            <a:r>
              <a:rPr lang="en-US" altLang="zh-CN" sz="2800" dirty="0" smtClean="0">
                <a:latin typeface="Times New Roman" pitchFamily="18" charset="0"/>
                <a:ea typeface="仿宋" pitchFamily="49" charset="-122"/>
                <a:cs typeface="Times New Roman" pitchFamily="18" charset="0"/>
              </a:rPr>
              <a:t>)</a:t>
            </a:r>
            <a:endParaRPr kumimoji="0" lang="zh-CN" altLang="en-US" sz="2800" u="none" strike="noStrike" kern="1200" cap="none" spc="0" normalizeH="0" baseline="-25000" noProof="0" dirty="0">
              <a:ln>
                <a:noFill/>
              </a:ln>
              <a:solidFill>
                <a:schemeClr val="tx1"/>
              </a:solidFill>
              <a:effectLst/>
              <a:uLnTx/>
              <a:uFillTx/>
              <a:latin typeface="+mn-lt"/>
              <a:ea typeface="+mn-ea"/>
              <a:cs typeface="+mn-cs"/>
            </a:endParaRPr>
          </a:p>
        </p:txBody>
      </p:sp>
      <p:graphicFrame>
        <p:nvGraphicFramePr>
          <p:cNvPr id="143366" name="Object 6"/>
          <p:cNvGraphicFramePr>
            <a:graphicFrameLocks noChangeAspect="1"/>
          </p:cNvGraphicFramePr>
          <p:nvPr/>
        </p:nvGraphicFramePr>
        <p:xfrm>
          <a:off x="1430187" y="3003268"/>
          <a:ext cx="1133475" cy="500062"/>
        </p:xfrm>
        <a:graphic>
          <a:graphicData uri="http://schemas.openxmlformats.org/presentationml/2006/ole">
            <mc:AlternateContent xmlns:mc="http://schemas.openxmlformats.org/markup-compatibility/2006">
              <mc:Choice xmlns:v="urn:schemas-microsoft-com:vml" Requires="v">
                <p:oleObj spid="_x0000_s143391" name="Equation" r:id="rId11" imgW="431640" imgH="190440" progId="Equation.DSMT4">
                  <p:embed/>
                </p:oleObj>
              </mc:Choice>
              <mc:Fallback>
                <p:oleObj name="Equation" r:id="rId11" imgW="431640" imgH="190440" progId="Equation.DSMT4">
                  <p:embed/>
                  <p:pic>
                    <p:nvPicPr>
                      <p:cNvPr id="0" name="Picture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430187" y="3003268"/>
                        <a:ext cx="1133475" cy="5000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a:xfrm>
            <a:off x="612648" y="1719468"/>
            <a:ext cx="8153400" cy="1865660"/>
          </a:xfrm>
        </p:spPr>
        <p:txBody>
          <a:bodyPr/>
          <a:lstStyle/>
          <a:p>
            <a:r>
              <a:rPr lang="en-US" altLang="zh-CN" sz="3200" i="1" dirty="0" smtClean="0">
                <a:latin typeface="Times New Roman" pitchFamily="18" charset="0"/>
                <a:ea typeface="仿宋" pitchFamily="49" charset="-122"/>
                <a:cs typeface="Times New Roman" pitchFamily="18" charset="0"/>
              </a:rPr>
              <a:t>Next</a:t>
            </a:r>
            <a:r>
              <a:rPr lang="en-US" altLang="zh-CN" sz="3200" dirty="0" smtClean="0">
                <a:latin typeface="Times New Roman" pitchFamily="18" charset="0"/>
                <a:ea typeface="仿宋" pitchFamily="49" charset="-122"/>
                <a:cs typeface="Times New Roman" pitchFamily="18" charset="0"/>
              </a:rPr>
              <a:t>(</a:t>
            </a:r>
            <a:r>
              <a:rPr lang="en-US" altLang="zh-CN" sz="3200" i="1" dirty="0" smtClean="0">
                <a:latin typeface="Times New Roman" pitchFamily="18" charset="0"/>
                <a:ea typeface="仿宋" pitchFamily="49" charset="-122"/>
                <a:cs typeface="Times New Roman" pitchFamily="18" charset="0"/>
              </a:rPr>
              <a:t>w</a:t>
            </a:r>
            <a:r>
              <a:rPr lang="en-US" altLang="zh-CN" sz="3200" dirty="0" smtClean="0">
                <a:latin typeface="Times New Roman" pitchFamily="18" charset="0"/>
                <a:ea typeface="仿宋" pitchFamily="49" charset="-122"/>
                <a:cs typeface="Times New Roman" pitchFamily="18" charset="0"/>
              </a:rPr>
              <a:t>)</a:t>
            </a:r>
            <a:r>
              <a:rPr lang="en-US" altLang="zh-CN" sz="3200" b="1" dirty="0" smtClean="0">
                <a:latin typeface="Times New Roman" pitchFamily="18" charset="0"/>
                <a:ea typeface="仿宋" pitchFamily="49" charset="-122"/>
                <a:cs typeface="Times New Roman" pitchFamily="18" charset="0"/>
              </a:rPr>
              <a:t> = </a:t>
            </a:r>
            <a:r>
              <a:rPr lang="en-US" altLang="zh-CN" sz="3200" i="1" dirty="0" smtClean="0">
                <a:latin typeface="Times New Roman" pitchFamily="18" charset="0"/>
                <a:ea typeface="仿宋" pitchFamily="49" charset="-122"/>
                <a:cs typeface="Times New Roman" pitchFamily="18" charset="0"/>
              </a:rPr>
              <a:t>v</a:t>
            </a:r>
          </a:p>
          <a:p>
            <a:r>
              <a:rPr lang="en-US" altLang="zh-CN" sz="2800" i="1" dirty="0" smtClean="0">
                <a:latin typeface="Times New Roman" pitchFamily="18" charset="0"/>
                <a:ea typeface="仿宋" pitchFamily="49" charset="-122"/>
                <a:cs typeface="Times New Roman" pitchFamily="18" charset="0"/>
              </a:rPr>
              <a:t>                                          </a:t>
            </a:r>
            <a:r>
              <a:rPr lang="zh-CN" altLang="en-US" sz="3200" b="1" dirty="0" smtClean="0">
                <a:latin typeface="Times New Roman" pitchFamily="18" charset="0"/>
                <a:ea typeface="仿宋" pitchFamily="49" charset="-122"/>
                <a:cs typeface="Times New Roman" pitchFamily="18" charset="0"/>
              </a:rPr>
              <a:t>当且仅当</a:t>
            </a:r>
            <a:endParaRPr lang="en-US" altLang="zh-CN" sz="3200" b="1" dirty="0" smtClean="0">
              <a:latin typeface="Times New Roman" pitchFamily="18" charset="0"/>
              <a:ea typeface="仿宋" pitchFamily="49" charset="-122"/>
              <a:cs typeface="Times New Roman" pitchFamily="18" charset="0"/>
            </a:endParaRPr>
          </a:p>
          <a:p>
            <a:pPr>
              <a:buNone/>
            </a:pPr>
            <a:r>
              <a:rPr lang="en-US" altLang="zh-CN" sz="2800" i="1" dirty="0" smtClean="0">
                <a:latin typeface="Times New Roman" pitchFamily="18" charset="0"/>
                <a:ea typeface="仿宋" pitchFamily="49" charset="-122"/>
                <a:cs typeface="Times New Roman" pitchFamily="18" charset="0"/>
              </a:rPr>
              <a:t>     </a:t>
            </a:r>
            <a:r>
              <a:rPr lang="en-US" altLang="zh-CN" sz="3200" dirty="0" smtClean="0">
                <a:latin typeface="Times New Roman" pitchFamily="18" charset="0"/>
                <a:ea typeface="仿宋" pitchFamily="49" charset="-122"/>
                <a:cs typeface="Times New Roman" pitchFamily="18" charset="0"/>
              </a:rPr>
              <a:t>|</a:t>
            </a:r>
            <a:r>
              <a:rPr lang="en-US" altLang="zh-CN" sz="3200" i="1" dirty="0" smtClean="0">
                <a:latin typeface="Times New Roman" pitchFamily="18" charset="0"/>
                <a:ea typeface="仿宋" pitchFamily="49" charset="-122"/>
                <a:cs typeface="Times New Roman" pitchFamily="18" charset="0"/>
              </a:rPr>
              <a:t>N</a:t>
            </a:r>
            <a:r>
              <a:rPr lang="en-US" altLang="zh-CN" sz="3200" dirty="0" smtClean="0">
                <a:latin typeface="Times New Roman" pitchFamily="18" charset="0"/>
                <a:ea typeface="仿宋" pitchFamily="49" charset="-122"/>
                <a:cs typeface="Times New Roman" pitchFamily="18" charset="0"/>
              </a:rPr>
              <a:t>(</a:t>
            </a:r>
            <a:r>
              <a:rPr lang="en-US" altLang="zh-CN" sz="3200" i="1" dirty="0" smtClean="0">
                <a:latin typeface="Times New Roman" pitchFamily="18" charset="0"/>
                <a:ea typeface="仿宋" pitchFamily="49" charset="-122"/>
                <a:cs typeface="Times New Roman" pitchFamily="18" charset="0"/>
              </a:rPr>
              <a:t>v</a:t>
            </a:r>
            <a:r>
              <a:rPr lang="en-US" altLang="zh-CN" sz="3200" dirty="0" smtClean="0">
                <a:latin typeface="Times New Roman" pitchFamily="18" charset="0"/>
                <a:ea typeface="仿宋" pitchFamily="49" charset="-122"/>
                <a:cs typeface="Times New Roman" pitchFamily="18" charset="0"/>
              </a:rPr>
              <a:t>)|</a:t>
            </a:r>
            <a:r>
              <a:rPr lang="en-US" altLang="zh-CN" sz="3200" i="1" dirty="0" smtClean="0">
                <a:latin typeface="Times New Roman" pitchFamily="18" charset="0"/>
                <a:ea typeface="仿宋" pitchFamily="49" charset="-122"/>
                <a:cs typeface="Times New Roman" pitchFamily="18" charset="0"/>
              </a:rPr>
              <a:t> + </a:t>
            </a:r>
            <a:r>
              <a:rPr lang="en-US" altLang="zh-CN" sz="3200" dirty="0" smtClean="0">
                <a:latin typeface="Times New Roman" pitchFamily="18" charset="0"/>
                <a:ea typeface="仿宋" pitchFamily="49" charset="-122"/>
                <a:cs typeface="Times New Roman" pitchFamily="18" charset="0"/>
              </a:rPr>
              <a:t>1 </a:t>
            </a:r>
            <a:r>
              <a:rPr lang="en-US" altLang="zh-CN" sz="3200" i="1" dirty="0" smtClean="0">
                <a:latin typeface="Times New Roman" pitchFamily="18" charset="0"/>
                <a:ea typeface="仿宋" pitchFamily="49" charset="-122"/>
                <a:cs typeface="Times New Roman" pitchFamily="18" charset="0"/>
              </a:rPr>
              <a:t>≤ </a:t>
            </a:r>
            <a:r>
              <a:rPr lang="en-US" altLang="zh-CN" sz="3200" dirty="0" smtClean="0">
                <a:latin typeface="Times New Roman" pitchFamily="18" charset="0"/>
                <a:ea typeface="仿宋" pitchFamily="49" charset="-122"/>
                <a:cs typeface="Times New Roman" pitchFamily="18" charset="0"/>
              </a:rPr>
              <a:t>|</a:t>
            </a:r>
            <a:r>
              <a:rPr lang="en-US" altLang="zh-CN" sz="3200" i="1" dirty="0" smtClean="0">
                <a:latin typeface="Times New Roman" pitchFamily="18" charset="0"/>
                <a:ea typeface="仿宋" pitchFamily="49" charset="-122"/>
                <a:cs typeface="Times New Roman" pitchFamily="18" charset="0"/>
              </a:rPr>
              <a:t>N</a:t>
            </a:r>
            <a:r>
              <a:rPr lang="en-US" altLang="zh-CN" sz="3200" dirty="0" smtClean="0">
                <a:latin typeface="Times New Roman" pitchFamily="18" charset="0"/>
                <a:ea typeface="仿宋" pitchFamily="49" charset="-122"/>
                <a:cs typeface="Times New Roman" pitchFamily="18" charset="0"/>
              </a:rPr>
              <a:t>(</a:t>
            </a:r>
            <a:r>
              <a:rPr lang="en-US" altLang="zh-CN" sz="3200" i="1" dirty="0" smtClean="0">
                <a:latin typeface="Times New Roman" pitchFamily="18" charset="0"/>
                <a:ea typeface="仿宋" pitchFamily="49" charset="-122"/>
                <a:cs typeface="Times New Roman" pitchFamily="18" charset="0"/>
              </a:rPr>
              <a:t>w</a:t>
            </a:r>
            <a:r>
              <a:rPr lang="en-US" altLang="zh-CN" sz="3200" dirty="0" smtClean="0">
                <a:latin typeface="Times New Roman" pitchFamily="18" charset="0"/>
                <a:ea typeface="仿宋" pitchFamily="49" charset="-122"/>
                <a:cs typeface="Times New Roman" pitchFamily="18" charset="0"/>
              </a:rPr>
              <a:t>)|</a:t>
            </a:r>
          </a:p>
          <a:p>
            <a:endParaRPr lang="en-US" altLang="zh-CN" sz="3200" i="1" dirty="0" smtClean="0">
              <a:latin typeface="Times New Roman" pitchFamily="18" charset="0"/>
              <a:ea typeface="仿宋" pitchFamily="49" charset="-122"/>
              <a:cs typeface="Times New Roman" pitchFamily="18" charset="0"/>
            </a:endParaRPr>
          </a:p>
          <a:p>
            <a:endParaRPr lang="en-US" altLang="zh-CN" sz="3200" b="1" dirty="0" smtClean="0">
              <a:latin typeface="Times New Roman" pitchFamily="18" charset="0"/>
              <a:ea typeface="仿宋" pitchFamily="49" charset="-122"/>
              <a:cs typeface="Times New Roman" pitchFamily="18" charset="0"/>
            </a:endParaRPr>
          </a:p>
          <a:p>
            <a:endParaRPr lang="zh-CN" altLang="en-US" sz="2800" i="1" baseline="-25000" dirty="0"/>
          </a:p>
        </p:txBody>
      </p:sp>
      <p:sp>
        <p:nvSpPr>
          <p:cNvPr id="4" name="标题 1"/>
          <p:cNvSpPr txBox="1">
            <a:spLocks/>
          </p:cNvSpPr>
          <p:nvPr/>
        </p:nvSpPr>
        <p:spPr>
          <a:xfrm>
            <a:off x="765048" y="381000"/>
            <a:ext cx="8153400" cy="990600"/>
          </a:xfrm>
          <a:prstGeom prst="rect">
            <a:avLst/>
          </a:prstGeom>
        </p:spPr>
        <p:txBody>
          <a:bodyPr vert="horz" anchor="ct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zh-CN" altLang="en-US" sz="4000" b="0" i="0" u="none" strike="noStrike" kern="1200" cap="none" spc="0" normalizeH="0" baseline="0" noProof="0" dirty="0" smtClean="0">
                <a:ln>
                  <a:noFill/>
                </a:ln>
                <a:solidFill>
                  <a:schemeClr val="tx2"/>
                </a:solidFill>
                <a:effectLst/>
                <a:uLnTx/>
                <a:uFillTx/>
                <a:latin typeface="华文行楷" pitchFamily="2" charset="-122"/>
                <a:ea typeface="华文行楷" pitchFamily="2" charset="-122"/>
                <a:cs typeface="+mj-cs"/>
              </a:rPr>
              <a:t>弦图的极大团</a:t>
            </a:r>
            <a:endParaRPr kumimoji="0" lang="zh-CN" altLang="en-US" sz="4000" b="0" i="0" u="none" strike="noStrike" kern="1200" cap="none" spc="0" normalizeH="0" baseline="0" noProof="0" dirty="0">
              <a:ln>
                <a:noFill/>
              </a:ln>
              <a:solidFill>
                <a:schemeClr val="tx2"/>
              </a:solidFill>
              <a:effectLst/>
              <a:uLnTx/>
              <a:uFillTx/>
              <a:latin typeface="华文行楷" pitchFamily="2" charset="-122"/>
              <a:ea typeface="华文行楷" pitchFamily="2" charset="-122"/>
              <a:cs typeface="+mj-cs"/>
            </a:endParaRPr>
          </a:p>
        </p:txBody>
      </p:sp>
      <p:sp>
        <p:nvSpPr>
          <p:cNvPr id="11" name="内容占位符 2"/>
          <p:cNvSpPr txBox="1">
            <a:spLocks/>
          </p:cNvSpPr>
          <p:nvPr/>
        </p:nvSpPr>
        <p:spPr>
          <a:xfrm>
            <a:off x="620190" y="4206546"/>
            <a:ext cx="8153400" cy="865528"/>
          </a:xfrm>
          <a:prstGeom prst="rect">
            <a:avLst/>
          </a:prstGeom>
        </p:spPr>
        <p:txBody>
          <a:bodyPr vert="horz">
            <a:normAutofit/>
          </a:bodyPr>
          <a:lstStyle/>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Char char=""/>
              <a:tabLst/>
              <a:defRPr/>
            </a:pPr>
            <a:endParaRPr kumimoji="0" lang="zh-CN" altLang="en-US" sz="2800" i="1" u="none" strike="noStrike" kern="1200" cap="none" spc="0" normalizeH="0" baseline="-25000" noProof="0" dirty="0">
              <a:ln>
                <a:noFill/>
              </a:ln>
              <a:solidFill>
                <a:schemeClr val="tx1"/>
              </a:solidFill>
              <a:effectLst/>
              <a:uLnTx/>
              <a:uFillTx/>
              <a:latin typeface="+mn-lt"/>
              <a:ea typeface="+mn-ea"/>
              <a:cs typeface="+mn-cs"/>
            </a:endParaRPr>
          </a:p>
        </p:txBody>
      </p:sp>
      <p:graphicFrame>
        <p:nvGraphicFramePr>
          <p:cNvPr id="148487" name="Object 7"/>
          <p:cNvGraphicFramePr>
            <a:graphicFrameLocks noChangeAspect="1"/>
          </p:cNvGraphicFramePr>
          <p:nvPr/>
        </p:nvGraphicFramePr>
        <p:xfrm>
          <a:off x="959403" y="2357430"/>
          <a:ext cx="3768725" cy="554038"/>
        </p:xfrm>
        <a:graphic>
          <a:graphicData uri="http://schemas.openxmlformats.org/presentationml/2006/ole">
            <mc:AlternateContent xmlns:mc="http://schemas.openxmlformats.org/markup-compatibility/2006">
              <mc:Choice xmlns:v="urn:schemas-microsoft-com:vml" Requires="v">
                <p:oleObj spid="_x0000_s156679" name="Equation" r:id="rId4" imgW="1384200" imgH="203040" progId="Equation.DSMT4">
                  <p:embed/>
                </p:oleObj>
              </mc:Choice>
              <mc:Fallback>
                <p:oleObj name="Equation" r:id="rId4" imgW="1384200" imgH="203040" progId="Equation.DSMT4">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59403" y="2357430"/>
                        <a:ext cx="3768725" cy="5540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a:xfrm>
            <a:off x="612648" y="1719468"/>
            <a:ext cx="8153400" cy="1865660"/>
          </a:xfrm>
        </p:spPr>
        <p:txBody>
          <a:bodyPr/>
          <a:lstStyle/>
          <a:p>
            <a:r>
              <a:rPr lang="en-US" altLang="zh-CN" sz="3200" i="1" dirty="0" smtClean="0">
                <a:latin typeface="Times New Roman" pitchFamily="18" charset="0"/>
                <a:ea typeface="仿宋" pitchFamily="49" charset="-122"/>
                <a:cs typeface="Times New Roman" pitchFamily="18" charset="0"/>
              </a:rPr>
              <a:t>Next</a:t>
            </a:r>
            <a:r>
              <a:rPr lang="en-US" altLang="zh-CN" sz="3200" dirty="0" smtClean="0">
                <a:latin typeface="Times New Roman" pitchFamily="18" charset="0"/>
                <a:ea typeface="仿宋" pitchFamily="49" charset="-122"/>
                <a:cs typeface="Times New Roman" pitchFamily="18" charset="0"/>
              </a:rPr>
              <a:t>(</a:t>
            </a:r>
            <a:r>
              <a:rPr lang="en-US" altLang="zh-CN" sz="3200" i="1" dirty="0" smtClean="0">
                <a:latin typeface="Times New Roman" pitchFamily="18" charset="0"/>
                <a:ea typeface="仿宋" pitchFamily="49" charset="-122"/>
                <a:cs typeface="Times New Roman" pitchFamily="18" charset="0"/>
              </a:rPr>
              <a:t>w</a:t>
            </a:r>
            <a:r>
              <a:rPr lang="en-US" altLang="zh-CN" sz="3200" dirty="0" smtClean="0">
                <a:latin typeface="Times New Roman" pitchFamily="18" charset="0"/>
                <a:ea typeface="仿宋" pitchFamily="49" charset="-122"/>
                <a:cs typeface="Times New Roman" pitchFamily="18" charset="0"/>
              </a:rPr>
              <a:t>)</a:t>
            </a:r>
            <a:r>
              <a:rPr lang="en-US" altLang="zh-CN" sz="3200" b="1" dirty="0" smtClean="0">
                <a:latin typeface="Times New Roman" pitchFamily="18" charset="0"/>
                <a:ea typeface="仿宋" pitchFamily="49" charset="-122"/>
                <a:cs typeface="Times New Roman" pitchFamily="18" charset="0"/>
              </a:rPr>
              <a:t> = </a:t>
            </a:r>
            <a:r>
              <a:rPr lang="en-US" altLang="zh-CN" sz="3200" i="1" dirty="0" smtClean="0">
                <a:latin typeface="Times New Roman" pitchFamily="18" charset="0"/>
                <a:ea typeface="仿宋" pitchFamily="49" charset="-122"/>
                <a:cs typeface="Times New Roman" pitchFamily="18" charset="0"/>
              </a:rPr>
              <a:t>v</a:t>
            </a:r>
          </a:p>
          <a:p>
            <a:r>
              <a:rPr lang="en-US" altLang="zh-CN" sz="2800" i="1" dirty="0" smtClean="0">
                <a:latin typeface="Times New Roman" pitchFamily="18" charset="0"/>
                <a:ea typeface="仿宋" pitchFamily="49" charset="-122"/>
                <a:cs typeface="Times New Roman" pitchFamily="18" charset="0"/>
              </a:rPr>
              <a:t>                                          </a:t>
            </a:r>
            <a:r>
              <a:rPr lang="zh-CN" altLang="en-US" sz="3200" b="1" dirty="0" smtClean="0">
                <a:latin typeface="Times New Roman" pitchFamily="18" charset="0"/>
                <a:ea typeface="仿宋" pitchFamily="49" charset="-122"/>
                <a:cs typeface="Times New Roman" pitchFamily="18" charset="0"/>
              </a:rPr>
              <a:t>当且仅当</a:t>
            </a:r>
            <a:endParaRPr lang="en-US" altLang="zh-CN" sz="3200" b="1" dirty="0" smtClean="0">
              <a:latin typeface="Times New Roman" pitchFamily="18" charset="0"/>
              <a:ea typeface="仿宋" pitchFamily="49" charset="-122"/>
              <a:cs typeface="Times New Roman" pitchFamily="18" charset="0"/>
            </a:endParaRPr>
          </a:p>
          <a:p>
            <a:pPr>
              <a:buNone/>
            </a:pPr>
            <a:r>
              <a:rPr lang="en-US" altLang="zh-CN" sz="2800" i="1" dirty="0" smtClean="0">
                <a:latin typeface="Times New Roman" pitchFamily="18" charset="0"/>
                <a:ea typeface="仿宋" pitchFamily="49" charset="-122"/>
                <a:cs typeface="Times New Roman" pitchFamily="18" charset="0"/>
              </a:rPr>
              <a:t>     </a:t>
            </a:r>
            <a:r>
              <a:rPr lang="en-US" altLang="zh-CN" sz="3200" dirty="0" smtClean="0">
                <a:latin typeface="Times New Roman" pitchFamily="18" charset="0"/>
                <a:ea typeface="仿宋" pitchFamily="49" charset="-122"/>
                <a:cs typeface="Times New Roman" pitchFamily="18" charset="0"/>
              </a:rPr>
              <a:t>|</a:t>
            </a:r>
            <a:r>
              <a:rPr lang="en-US" altLang="zh-CN" sz="3200" i="1" dirty="0" smtClean="0">
                <a:latin typeface="Times New Roman" pitchFamily="18" charset="0"/>
                <a:ea typeface="仿宋" pitchFamily="49" charset="-122"/>
                <a:cs typeface="Times New Roman" pitchFamily="18" charset="0"/>
              </a:rPr>
              <a:t>N</a:t>
            </a:r>
            <a:r>
              <a:rPr lang="en-US" altLang="zh-CN" sz="3200" dirty="0" smtClean="0">
                <a:latin typeface="Times New Roman" pitchFamily="18" charset="0"/>
                <a:ea typeface="仿宋" pitchFamily="49" charset="-122"/>
                <a:cs typeface="Times New Roman" pitchFamily="18" charset="0"/>
              </a:rPr>
              <a:t>(</a:t>
            </a:r>
            <a:r>
              <a:rPr lang="en-US" altLang="zh-CN" sz="3200" i="1" dirty="0" smtClean="0">
                <a:latin typeface="Times New Roman" pitchFamily="18" charset="0"/>
                <a:ea typeface="仿宋" pitchFamily="49" charset="-122"/>
                <a:cs typeface="Times New Roman" pitchFamily="18" charset="0"/>
              </a:rPr>
              <a:t>v</a:t>
            </a:r>
            <a:r>
              <a:rPr lang="en-US" altLang="zh-CN" sz="3200" dirty="0" smtClean="0">
                <a:latin typeface="Times New Roman" pitchFamily="18" charset="0"/>
                <a:ea typeface="仿宋" pitchFamily="49" charset="-122"/>
                <a:cs typeface="Times New Roman" pitchFamily="18" charset="0"/>
              </a:rPr>
              <a:t>)|</a:t>
            </a:r>
            <a:r>
              <a:rPr lang="en-US" altLang="zh-CN" sz="3200" i="1" dirty="0" smtClean="0">
                <a:latin typeface="Times New Roman" pitchFamily="18" charset="0"/>
                <a:ea typeface="仿宋" pitchFamily="49" charset="-122"/>
                <a:cs typeface="Times New Roman" pitchFamily="18" charset="0"/>
              </a:rPr>
              <a:t> + </a:t>
            </a:r>
            <a:r>
              <a:rPr lang="en-US" altLang="zh-CN" sz="3200" dirty="0" smtClean="0">
                <a:latin typeface="Times New Roman" pitchFamily="18" charset="0"/>
                <a:ea typeface="仿宋" pitchFamily="49" charset="-122"/>
                <a:cs typeface="Times New Roman" pitchFamily="18" charset="0"/>
              </a:rPr>
              <a:t>1 </a:t>
            </a:r>
            <a:r>
              <a:rPr lang="en-US" altLang="zh-CN" sz="3200" i="1" dirty="0" smtClean="0">
                <a:latin typeface="Times New Roman" pitchFamily="18" charset="0"/>
                <a:ea typeface="仿宋" pitchFamily="49" charset="-122"/>
                <a:cs typeface="Times New Roman" pitchFamily="18" charset="0"/>
              </a:rPr>
              <a:t>≤ </a:t>
            </a:r>
            <a:r>
              <a:rPr lang="en-US" altLang="zh-CN" sz="3200" dirty="0" smtClean="0">
                <a:latin typeface="Times New Roman" pitchFamily="18" charset="0"/>
                <a:ea typeface="仿宋" pitchFamily="49" charset="-122"/>
                <a:cs typeface="Times New Roman" pitchFamily="18" charset="0"/>
              </a:rPr>
              <a:t>|</a:t>
            </a:r>
            <a:r>
              <a:rPr lang="en-US" altLang="zh-CN" sz="3200" i="1" dirty="0" smtClean="0">
                <a:latin typeface="Times New Roman" pitchFamily="18" charset="0"/>
                <a:ea typeface="仿宋" pitchFamily="49" charset="-122"/>
                <a:cs typeface="Times New Roman" pitchFamily="18" charset="0"/>
              </a:rPr>
              <a:t>N</a:t>
            </a:r>
            <a:r>
              <a:rPr lang="en-US" altLang="zh-CN" sz="3200" dirty="0" smtClean="0">
                <a:latin typeface="Times New Roman" pitchFamily="18" charset="0"/>
                <a:ea typeface="仿宋" pitchFamily="49" charset="-122"/>
                <a:cs typeface="Times New Roman" pitchFamily="18" charset="0"/>
              </a:rPr>
              <a:t>(</a:t>
            </a:r>
            <a:r>
              <a:rPr lang="en-US" altLang="zh-CN" sz="3200" i="1" dirty="0" smtClean="0">
                <a:latin typeface="Times New Roman" pitchFamily="18" charset="0"/>
                <a:ea typeface="仿宋" pitchFamily="49" charset="-122"/>
                <a:cs typeface="Times New Roman" pitchFamily="18" charset="0"/>
              </a:rPr>
              <a:t>w</a:t>
            </a:r>
            <a:r>
              <a:rPr lang="en-US" altLang="zh-CN" sz="3200" dirty="0" smtClean="0">
                <a:latin typeface="Times New Roman" pitchFamily="18" charset="0"/>
                <a:ea typeface="仿宋" pitchFamily="49" charset="-122"/>
                <a:cs typeface="Times New Roman" pitchFamily="18" charset="0"/>
              </a:rPr>
              <a:t>)|</a:t>
            </a:r>
          </a:p>
          <a:p>
            <a:endParaRPr lang="en-US" altLang="zh-CN" sz="3200" i="1" dirty="0" smtClean="0">
              <a:latin typeface="Times New Roman" pitchFamily="18" charset="0"/>
              <a:ea typeface="仿宋" pitchFamily="49" charset="-122"/>
              <a:cs typeface="Times New Roman" pitchFamily="18" charset="0"/>
            </a:endParaRPr>
          </a:p>
          <a:p>
            <a:endParaRPr lang="en-US" altLang="zh-CN" sz="3200" b="1" dirty="0" smtClean="0">
              <a:latin typeface="Times New Roman" pitchFamily="18" charset="0"/>
              <a:ea typeface="仿宋" pitchFamily="49" charset="-122"/>
              <a:cs typeface="Times New Roman" pitchFamily="18" charset="0"/>
            </a:endParaRPr>
          </a:p>
          <a:p>
            <a:endParaRPr lang="zh-CN" altLang="en-US" sz="2800" i="1" baseline="-25000" dirty="0"/>
          </a:p>
        </p:txBody>
      </p:sp>
      <p:sp>
        <p:nvSpPr>
          <p:cNvPr id="4" name="标题 1"/>
          <p:cNvSpPr txBox="1">
            <a:spLocks/>
          </p:cNvSpPr>
          <p:nvPr/>
        </p:nvSpPr>
        <p:spPr>
          <a:xfrm>
            <a:off x="765048" y="381000"/>
            <a:ext cx="8153400" cy="990600"/>
          </a:xfrm>
          <a:prstGeom prst="rect">
            <a:avLst/>
          </a:prstGeom>
        </p:spPr>
        <p:txBody>
          <a:bodyPr vert="horz" anchor="ct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zh-CN" altLang="en-US" sz="4000" b="0" i="0" u="none" strike="noStrike" kern="1200" cap="none" spc="0" normalizeH="0" baseline="0" noProof="0" dirty="0" smtClean="0">
                <a:ln>
                  <a:noFill/>
                </a:ln>
                <a:solidFill>
                  <a:schemeClr val="tx2"/>
                </a:solidFill>
                <a:effectLst/>
                <a:uLnTx/>
                <a:uFillTx/>
                <a:latin typeface="华文行楷" pitchFamily="2" charset="-122"/>
                <a:ea typeface="华文行楷" pitchFamily="2" charset="-122"/>
                <a:cs typeface="+mj-cs"/>
              </a:rPr>
              <a:t>弦图的极大团</a:t>
            </a:r>
            <a:endParaRPr kumimoji="0" lang="zh-CN" altLang="en-US" sz="4000" b="0" i="0" u="none" strike="noStrike" kern="1200" cap="none" spc="0" normalizeH="0" baseline="0" noProof="0" dirty="0">
              <a:ln>
                <a:noFill/>
              </a:ln>
              <a:solidFill>
                <a:schemeClr val="tx2"/>
              </a:solidFill>
              <a:effectLst/>
              <a:uLnTx/>
              <a:uFillTx/>
              <a:latin typeface="华文行楷" pitchFamily="2" charset="-122"/>
              <a:ea typeface="华文行楷" pitchFamily="2" charset="-122"/>
              <a:cs typeface="+mj-cs"/>
            </a:endParaRPr>
          </a:p>
        </p:txBody>
      </p:sp>
      <p:sp>
        <p:nvSpPr>
          <p:cNvPr id="11" name="内容占位符 2"/>
          <p:cNvSpPr txBox="1">
            <a:spLocks/>
          </p:cNvSpPr>
          <p:nvPr/>
        </p:nvSpPr>
        <p:spPr>
          <a:xfrm>
            <a:off x="620190" y="4206546"/>
            <a:ext cx="8153400" cy="865528"/>
          </a:xfrm>
          <a:prstGeom prst="rect">
            <a:avLst/>
          </a:prstGeom>
        </p:spPr>
        <p:txBody>
          <a:bodyPr vert="horz">
            <a:normAutofit/>
          </a:bodyPr>
          <a:lstStyle/>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Char char=""/>
              <a:tabLst/>
              <a:defRPr/>
            </a:pPr>
            <a:endParaRPr kumimoji="0" lang="zh-CN" altLang="en-US" sz="2800" i="1" u="none" strike="noStrike" kern="1200" cap="none" spc="0" normalizeH="0" baseline="-25000" noProof="0" dirty="0">
              <a:ln>
                <a:noFill/>
              </a:ln>
              <a:solidFill>
                <a:schemeClr val="tx1"/>
              </a:solidFill>
              <a:effectLst/>
              <a:uLnTx/>
              <a:uFillTx/>
              <a:latin typeface="+mn-lt"/>
              <a:ea typeface="+mn-ea"/>
              <a:cs typeface="+mn-cs"/>
            </a:endParaRPr>
          </a:p>
        </p:txBody>
      </p:sp>
      <p:graphicFrame>
        <p:nvGraphicFramePr>
          <p:cNvPr id="148487" name="Object 7"/>
          <p:cNvGraphicFramePr>
            <a:graphicFrameLocks noChangeAspect="1"/>
          </p:cNvGraphicFramePr>
          <p:nvPr/>
        </p:nvGraphicFramePr>
        <p:xfrm>
          <a:off x="959403" y="2357430"/>
          <a:ext cx="3768725" cy="554038"/>
        </p:xfrm>
        <a:graphic>
          <a:graphicData uri="http://schemas.openxmlformats.org/presentationml/2006/ole">
            <mc:AlternateContent xmlns:mc="http://schemas.openxmlformats.org/markup-compatibility/2006">
              <mc:Choice xmlns:v="urn:schemas-microsoft-com:vml" Requires="v">
                <p:oleObj spid="_x0000_s148492" name="Equation" r:id="rId4" imgW="1384200" imgH="203040" progId="Equation.DSMT4">
                  <p:embed/>
                </p:oleObj>
              </mc:Choice>
              <mc:Fallback>
                <p:oleObj name="Equation" r:id="rId4" imgW="1384200" imgH="203040" progId="Equation.DSMT4">
                  <p:embed/>
                  <p:pic>
                    <p:nvPicPr>
                      <p:cNvPr id="0"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59403" y="2357430"/>
                        <a:ext cx="3768725" cy="5540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 name="内容占位符 2"/>
          <p:cNvSpPr txBox="1">
            <a:spLocks/>
          </p:cNvSpPr>
          <p:nvPr/>
        </p:nvSpPr>
        <p:spPr>
          <a:xfrm>
            <a:off x="606938" y="3812496"/>
            <a:ext cx="8153400" cy="1865660"/>
          </a:xfrm>
          <a:prstGeom prst="rect">
            <a:avLst/>
          </a:prstGeom>
        </p:spPr>
        <p:txBody>
          <a:bodyPr vert="horz">
            <a:normAutofit/>
          </a:bodyPr>
          <a:lstStyle/>
          <a:p>
            <a:pPr marL="320040" indent="-320040">
              <a:spcBef>
                <a:spcPts val="700"/>
              </a:spcBef>
              <a:buClr>
                <a:schemeClr val="accent2"/>
              </a:buClr>
              <a:buSzPct val="60000"/>
              <a:buFont typeface="Wingdings"/>
              <a:buChar char=""/>
            </a:pPr>
            <a:r>
              <a:rPr kumimoji="0" lang="zh-CN" altLang="en-US" sz="3200" b="1"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rPr>
              <a:t>只需判断</a:t>
            </a:r>
            <a:r>
              <a:rPr lang="zh-CN" altLang="en-US" sz="3200" b="1" dirty="0" smtClean="0">
                <a:latin typeface="Times New Roman" pitchFamily="18" charset="0"/>
                <a:ea typeface="仿宋" pitchFamily="49" charset="-122"/>
                <a:cs typeface="Times New Roman" pitchFamily="18" charset="0"/>
              </a:rPr>
              <a:t>是否存在一个</a:t>
            </a:r>
            <a:r>
              <a:rPr lang="en-US" altLang="zh-CN" sz="3200" i="1" dirty="0" smtClean="0">
                <a:latin typeface="Times New Roman" pitchFamily="18" charset="0"/>
                <a:ea typeface="仿宋" pitchFamily="49" charset="-122"/>
                <a:cs typeface="Times New Roman" pitchFamily="18" charset="0"/>
              </a:rPr>
              <a:t>w</a:t>
            </a:r>
            <a:r>
              <a:rPr lang="zh-CN" altLang="en-US" sz="3200" dirty="0" smtClean="0">
                <a:latin typeface="Times New Roman" pitchFamily="18" charset="0"/>
                <a:ea typeface="仿宋" pitchFamily="49" charset="-122"/>
                <a:cs typeface="Times New Roman" pitchFamily="18" charset="0"/>
              </a:rPr>
              <a:t>，</a:t>
            </a:r>
            <a:r>
              <a:rPr lang="zh-CN" altLang="en-US" sz="3200" b="1" dirty="0" smtClean="0">
                <a:latin typeface="Times New Roman" pitchFamily="18" charset="0"/>
                <a:ea typeface="仿宋" pitchFamily="49" charset="-122"/>
                <a:cs typeface="Times New Roman" pitchFamily="18" charset="0"/>
              </a:rPr>
              <a:t>满足</a:t>
            </a:r>
            <a:r>
              <a:rPr lang="en-US" altLang="zh-CN" sz="3200" i="1" dirty="0" smtClean="0">
                <a:latin typeface="Times New Roman" pitchFamily="18" charset="0"/>
                <a:ea typeface="仿宋" pitchFamily="49" charset="-122"/>
                <a:cs typeface="Times New Roman" pitchFamily="18" charset="0"/>
              </a:rPr>
              <a:t>Next</a:t>
            </a:r>
            <a:r>
              <a:rPr lang="en-US" altLang="zh-CN" sz="3200" dirty="0" smtClean="0">
                <a:latin typeface="Times New Roman" pitchFamily="18" charset="0"/>
                <a:ea typeface="仿宋" pitchFamily="49" charset="-122"/>
                <a:cs typeface="Times New Roman" pitchFamily="18" charset="0"/>
              </a:rPr>
              <a:t>(</a:t>
            </a:r>
            <a:r>
              <a:rPr lang="en-US" altLang="zh-CN" sz="3200" i="1" dirty="0" smtClean="0">
                <a:latin typeface="Times New Roman" pitchFamily="18" charset="0"/>
                <a:ea typeface="仿宋" pitchFamily="49" charset="-122"/>
                <a:cs typeface="Times New Roman" pitchFamily="18" charset="0"/>
              </a:rPr>
              <a:t>w</a:t>
            </a:r>
            <a:r>
              <a:rPr lang="en-US" altLang="zh-CN" sz="3200" dirty="0" smtClean="0">
                <a:latin typeface="Times New Roman" pitchFamily="18" charset="0"/>
                <a:ea typeface="仿宋" pitchFamily="49" charset="-122"/>
                <a:cs typeface="Times New Roman" pitchFamily="18" charset="0"/>
              </a:rPr>
              <a:t>)</a:t>
            </a:r>
            <a:r>
              <a:rPr lang="en-US" altLang="zh-CN" sz="3200" b="1" dirty="0" smtClean="0">
                <a:latin typeface="Times New Roman" pitchFamily="18" charset="0"/>
                <a:ea typeface="仿宋" pitchFamily="49" charset="-122"/>
                <a:cs typeface="Times New Roman" pitchFamily="18" charset="0"/>
              </a:rPr>
              <a:t> = </a:t>
            </a:r>
            <a:r>
              <a:rPr lang="en-US" altLang="zh-CN" sz="3200" i="1" dirty="0" smtClean="0">
                <a:latin typeface="Times New Roman" pitchFamily="18" charset="0"/>
                <a:ea typeface="仿宋" pitchFamily="49" charset="-122"/>
                <a:cs typeface="Times New Roman" pitchFamily="18" charset="0"/>
              </a:rPr>
              <a:t>v</a:t>
            </a:r>
          </a:p>
          <a:p>
            <a:pPr marL="320040" lvl="0" indent="-320040">
              <a:spcBef>
                <a:spcPts val="700"/>
              </a:spcBef>
              <a:buClr>
                <a:schemeClr val="accent2"/>
              </a:buClr>
              <a:buSzPct val="60000"/>
            </a:pPr>
            <a:r>
              <a:rPr kumimoji="0" lang="zh-CN" altLang="en-US" sz="3200" b="1"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rPr>
              <a:t>    且</a:t>
            </a:r>
            <a:r>
              <a:rPr lang="en-US" altLang="zh-CN" sz="3200" dirty="0" smtClean="0">
                <a:latin typeface="Times New Roman" pitchFamily="18" charset="0"/>
                <a:ea typeface="仿宋" pitchFamily="49" charset="-122"/>
                <a:cs typeface="Times New Roman" pitchFamily="18" charset="0"/>
              </a:rPr>
              <a:t>|</a:t>
            </a:r>
            <a:r>
              <a:rPr lang="en-US" altLang="zh-CN" sz="3200" i="1" dirty="0" smtClean="0">
                <a:latin typeface="Times New Roman" pitchFamily="18" charset="0"/>
                <a:ea typeface="仿宋" pitchFamily="49" charset="-122"/>
                <a:cs typeface="Times New Roman" pitchFamily="18" charset="0"/>
              </a:rPr>
              <a:t>N</a:t>
            </a:r>
            <a:r>
              <a:rPr lang="en-US" altLang="zh-CN" sz="3200" dirty="0" smtClean="0">
                <a:latin typeface="Times New Roman" pitchFamily="18" charset="0"/>
                <a:ea typeface="仿宋" pitchFamily="49" charset="-122"/>
                <a:cs typeface="Times New Roman" pitchFamily="18" charset="0"/>
              </a:rPr>
              <a:t>(</a:t>
            </a:r>
            <a:r>
              <a:rPr lang="en-US" altLang="zh-CN" sz="3200" i="1" dirty="0" smtClean="0">
                <a:latin typeface="Times New Roman" pitchFamily="18" charset="0"/>
                <a:ea typeface="仿宋" pitchFamily="49" charset="-122"/>
                <a:cs typeface="Times New Roman" pitchFamily="18" charset="0"/>
              </a:rPr>
              <a:t>v</a:t>
            </a:r>
            <a:r>
              <a:rPr lang="en-US" altLang="zh-CN" sz="3200" dirty="0" smtClean="0">
                <a:latin typeface="Times New Roman" pitchFamily="18" charset="0"/>
                <a:ea typeface="仿宋" pitchFamily="49" charset="-122"/>
                <a:cs typeface="Times New Roman" pitchFamily="18" charset="0"/>
              </a:rPr>
              <a:t>)|</a:t>
            </a:r>
            <a:r>
              <a:rPr lang="en-US" altLang="zh-CN" sz="3200" i="1" dirty="0" smtClean="0">
                <a:latin typeface="Times New Roman" pitchFamily="18" charset="0"/>
                <a:ea typeface="仿宋" pitchFamily="49" charset="-122"/>
                <a:cs typeface="Times New Roman" pitchFamily="18" charset="0"/>
              </a:rPr>
              <a:t> + </a:t>
            </a:r>
            <a:r>
              <a:rPr lang="en-US" altLang="zh-CN" sz="3200" dirty="0" smtClean="0">
                <a:latin typeface="Times New Roman" pitchFamily="18" charset="0"/>
                <a:ea typeface="仿宋" pitchFamily="49" charset="-122"/>
                <a:cs typeface="Times New Roman" pitchFamily="18" charset="0"/>
              </a:rPr>
              <a:t>1 </a:t>
            </a:r>
            <a:r>
              <a:rPr lang="en-US" altLang="zh-CN" sz="3200" i="1" dirty="0" smtClean="0">
                <a:latin typeface="Times New Roman" pitchFamily="18" charset="0"/>
                <a:ea typeface="仿宋" pitchFamily="49" charset="-122"/>
                <a:cs typeface="Times New Roman" pitchFamily="18" charset="0"/>
              </a:rPr>
              <a:t>≤ </a:t>
            </a:r>
            <a:r>
              <a:rPr lang="en-US" altLang="zh-CN" sz="3200" dirty="0" smtClean="0">
                <a:latin typeface="Times New Roman" pitchFamily="18" charset="0"/>
                <a:ea typeface="仿宋" pitchFamily="49" charset="-122"/>
                <a:cs typeface="Times New Roman" pitchFamily="18" charset="0"/>
              </a:rPr>
              <a:t>|</a:t>
            </a:r>
            <a:r>
              <a:rPr lang="en-US" altLang="zh-CN" sz="3200" i="1" dirty="0" smtClean="0">
                <a:latin typeface="Times New Roman" pitchFamily="18" charset="0"/>
                <a:ea typeface="仿宋" pitchFamily="49" charset="-122"/>
                <a:cs typeface="Times New Roman" pitchFamily="18" charset="0"/>
              </a:rPr>
              <a:t>N</a:t>
            </a:r>
            <a:r>
              <a:rPr lang="en-US" altLang="zh-CN" sz="3200" dirty="0" smtClean="0">
                <a:latin typeface="Times New Roman" pitchFamily="18" charset="0"/>
                <a:ea typeface="仿宋" pitchFamily="49" charset="-122"/>
                <a:cs typeface="Times New Roman" pitchFamily="18" charset="0"/>
              </a:rPr>
              <a:t>(</a:t>
            </a:r>
            <a:r>
              <a:rPr lang="en-US" altLang="zh-CN" sz="3200" i="1" dirty="0" smtClean="0">
                <a:latin typeface="Times New Roman" pitchFamily="18" charset="0"/>
                <a:ea typeface="仿宋" pitchFamily="49" charset="-122"/>
                <a:cs typeface="Times New Roman" pitchFamily="18" charset="0"/>
              </a:rPr>
              <a:t>w</a:t>
            </a:r>
            <a:r>
              <a:rPr lang="en-US" altLang="zh-CN" sz="3200" dirty="0" smtClean="0">
                <a:latin typeface="Times New Roman" pitchFamily="18" charset="0"/>
                <a:ea typeface="仿宋" pitchFamily="49" charset="-122"/>
                <a:cs typeface="Times New Roman" pitchFamily="18" charset="0"/>
              </a:rPr>
              <a:t>)|</a:t>
            </a:r>
            <a:r>
              <a:rPr lang="zh-CN" altLang="en-US" sz="3200" b="1" dirty="0" smtClean="0">
                <a:latin typeface="Times New Roman" pitchFamily="18" charset="0"/>
                <a:ea typeface="仿宋" pitchFamily="49" charset="-122"/>
                <a:cs typeface="Times New Roman" pitchFamily="18" charset="0"/>
              </a:rPr>
              <a:t>即可。</a:t>
            </a:r>
            <a:endParaRPr lang="en-US" altLang="zh-CN" sz="3200" b="1" dirty="0" smtClean="0">
              <a:latin typeface="Times New Roman" pitchFamily="18" charset="0"/>
              <a:ea typeface="仿宋" pitchFamily="49" charset="-122"/>
              <a:cs typeface="Times New Roman" pitchFamily="18" charset="0"/>
            </a:endParaRPr>
          </a:p>
          <a:p>
            <a:pPr marL="320040" lvl="0" indent="-320040">
              <a:spcBef>
                <a:spcPts val="700"/>
              </a:spcBef>
              <a:buClr>
                <a:schemeClr val="accent2"/>
              </a:buClr>
              <a:buSzPct val="60000"/>
            </a:pPr>
            <a:r>
              <a:rPr lang="zh-CN" altLang="en-US" sz="3200" b="1" dirty="0" smtClean="0">
                <a:latin typeface="Times New Roman" pitchFamily="18" charset="0"/>
                <a:ea typeface="仿宋" pitchFamily="49" charset="-122"/>
                <a:cs typeface="Times New Roman" pitchFamily="18" charset="0"/>
              </a:rPr>
              <a:t>    时间复杂度：</a:t>
            </a:r>
            <a:r>
              <a:rPr lang="en-US" altLang="zh-CN" sz="3200" i="1" dirty="0" smtClean="0">
                <a:latin typeface="Times New Roman" pitchFamily="18" charset="0"/>
                <a:ea typeface="仿宋" pitchFamily="49" charset="-122"/>
                <a:cs typeface="Times New Roman" pitchFamily="18" charset="0"/>
              </a:rPr>
              <a:t>O</a:t>
            </a:r>
            <a:r>
              <a:rPr lang="en-US" altLang="zh-CN" sz="3200" dirty="0" smtClean="0">
                <a:latin typeface="Times New Roman" pitchFamily="18" charset="0"/>
                <a:ea typeface="仿宋" pitchFamily="49" charset="-122"/>
                <a:cs typeface="Times New Roman" pitchFamily="18" charset="0"/>
              </a:rPr>
              <a:t>(</a:t>
            </a:r>
            <a:r>
              <a:rPr lang="en-US" altLang="zh-CN" sz="3200" i="1" dirty="0" smtClean="0">
                <a:latin typeface="Times New Roman" pitchFamily="18" charset="0"/>
                <a:ea typeface="仿宋" pitchFamily="49" charset="-122"/>
                <a:cs typeface="Times New Roman" pitchFamily="18" charset="0"/>
              </a:rPr>
              <a:t>m</a:t>
            </a:r>
            <a:r>
              <a:rPr lang="en-US" altLang="zh-CN" sz="3200" dirty="0" smtClean="0">
                <a:latin typeface="Times New Roman" pitchFamily="18" charset="0"/>
                <a:ea typeface="仿宋" pitchFamily="49" charset="-122"/>
                <a:cs typeface="Times New Roman" pitchFamily="18" charset="0"/>
              </a:rPr>
              <a:t> + </a:t>
            </a:r>
            <a:r>
              <a:rPr lang="en-US" altLang="zh-CN" sz="3200" i="1" dirty="0" smtClean="0">
                <a:latin typeface="Times New Roman" pitchFamily="18" charset="0"/>
                <a:ea typeface="仿宋" pitchFamily="49" charset="-122"/>
                <a:cs typeface="Times New Roman" pitchFamily="18" charset="0"/>
              </a:rPr>
              <a:t>n</a:t>
            </a:r>
            <a:r>
              <a:rPr lang="en-US" altLang="zh-CN" sz="3200" dirty="0" smtClean="0">
                <a:latin typeface="Times New Roman" pitchFamily="18" charset="0"/>
                <a:ea typeface="仿宋" pitchFamily="49" charset="-122"/>
                <a:cs typeface="Times New Roman" pitchFamily="18" charset="0"/>
              </a:rPr>
              <a:t>)</a:t>
            </a:r>
          </a:p>
          <a:p>
            <a:pPr marL="320040" lvl="0" indent="-320040">
              <a:spcBef>
                <a:spcPts val="700"/>
              </a:spcBef>
              <a:buClr>
                <a:schemeClr val="accent2"/>
              </a:buClr>
              <a:buSzPct val="60000"/>
            </a:pPr>
            <a:endParaRPr kumimoji="0" lang="en-US" altLang="zh-CN" sz="3200" b="1"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endParaRPr>
          </a:p>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Char char=""/>
              <a:tabLst/>
              <a:defRPr/>
            </a:pPr>
            <a:endParaRPr kumimoji="0" lang="en-US" altLang="zh-CN" sz="3200" b="0" i="1"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endParaRPr>
          </a:p>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Char char=""/>
              <a:tabLst/>
              <a:defRPr/>
            </a:pPr>
            <a:endParaRPr kumimoji="0" lang="en-US" altLang="zh-CN" sz="3200" b="1" i="0"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endParaRPr>
          </a:p>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Char char=""/>
              <a:tabLst/>
              <a:defRPr/>
            </a:pPr>
            <a:endParaRPr kumimoji="0" lang="zh-CN" altLang="en-US" sz="2800" b="0" i="1" u="none" strike="noStrike" kern="1200" cap="none" spc="0" normalizeH="0" baseline="-25000" noProof="0" dirty="0">
              <a:ln>
                <a:noFill/>
              </a:ln>
              <a:solidFill>
                <a:schemeClr val="tx1"/>
              </a:solidFill>
              <a:effectLst/>
              <a:uLnTx/>
              <a:uFillTx/>
              <a:latin typeface="+mn-lt"/>
              <a:ea typeface="+mn-ea"/>
              <a:cs typeface="+mn-cs"/>
            </a:endParaRPr>
          </a:p>
        </p:txBody>
      </p:sp>
    </p:spTree>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765048" y="381000"/>
            <a:ext cx="8153400" cy="990600"/>
          </a:xfrm>
          <a:prstGeom prst="rect">
            <a:avLst/>
          </a:prstGeom>
        </p:spPr>
        <p:txBody>
          <a:bodyPr vert="horz" anchor="ct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zh-CN" altLang="en-US" sz="4000" b="0" i="0" u="none" strike="noStrike" kern="1200" cap="none" spc="0" normalizeH="0" baseline="0" noProof="0" dirty="0" smtClean="0">
                <a:ln>
                  <a:noFill/>
                </a:ln>
                <a:solidFill>
                  <a:schemeClr val="tx2"/>
                </a:solidFill>
                <a:effectLst/>
                <a:uLnTx/>
                <a:uFillTx/>
                <a:latin typeface="华文行楷" pitchFamily="2" charset="-122"/>
                <a:ea typeface="华文行楷" pitchFamily="2" charset="-122"/>
                <a:cs typeface="+mj-cs"/>
              </a:rPr>
              <a:t>弦图的</a:t>
            </a:r>
            <a:r>
              <a:rPr kumimoji="0" lang="zh-CN" altLang="en-US" sz="4000" b="0" i="0" u="none" strike="noStrike" kern="1200" cap="none" spc="0" normalizeH="0" baseline="0" noProof="0" dirty="0" smtClean="0">
                <a:ln>
                  <a:noFill/>
                </a:ln>
                <a:solidFill>
                  <a:schemeClr val="tx2"/>
                </a:solidFill>
                <a:effectLst/>
                <a:uLnTx/>
                <a:uFillTx/>
                <a:latin typeface="Garamond" pitchFamily="18" charset="0"/>
                <a:ea typeface="华文行楷" pitchFamily="2" charset="-122"/>
                <a:cs typeface="+mj-cs"/>
              </a:rPr>
              <a:t>点染色问题</a:t>
            </a:r>
            <a:endParaRPr kumimoji="0" lang="zh-CN" altLang="en-US" sz="4000" b="0" i="0" u="none" strike="noStrike" kern="1200" cap="none" spc="0" normalizeH="0" baseline="0" noProof="0" dirty="0">
              <a:ln>
                <a:noFill/>
              </a:ln>
              <a:solidFill>
                <a:schemeClr val="tx2"/>
              </a:solidFill>
              <a:effectLst/>
              <a:uLnTx/>
              <a:uFillTx/>
              <a:latin typeface="华文行楷" pitchFamily="2" charset="-122"/>
              <a:ea typeface="华文行楷" pitchFamily="2" charset="-122"/>
              <a:cs typeface="+mj-cs"/>
            </a:endParaRPr>
          </a:p>
        </p:txBody>
      </p:sp>
      <p:sp>
        <p:nvSpPr>
          <p:cNvPr id="11" name="内容占位符 2"/>
          <p:cNvSpPr txBox="1">
            <a:spLocks/>
          </p:cNvSpPr>
          <p:nvPr/>
        </p:nvSpPr>
        <p:spPr>
          <a:xfrm>
            <a:off x="620190" y="4206546"/>
            <a:ext cx="8153400" cy="865528"/>
          </a:xfrm>
          <a:prstGeom prst="rect">
            <a:avLst/>
          </a:prstGeom>
        </p:spPr>
        <p:txBody>
          <a:bodyPr vert="horz">
            <a:normAutofit/>
          </a:bodyPr>
          <a:lstStyle/>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Char char=""/>
              <a:tabLst/>
              <a:defRPr/>
            </a:pPr>
            <a:endParaRPr kumimoji="0" lang="zh-CN" altLang="en-US" sz="2800" i="1" u="none" strike="noStrike" kern="1200" cap="none" spc="0" normalizeH="0" baseline="-25000" noProof="0" dirty="0">
              <a:ln>
                <a:noFill/>
              </a:ln>
              <a:solidFill>
                <a:schemeClr val="tx1"/>
              </a:solidFill>
              <a:effectLst/>
              <a:uLnTx/>
              <a:uFillTx/>
              <a:latin typeface="+mn-lt"/>
              <a:ea typeface="+mn-ea"/>
              <a:cs typeface="+mn-cs"/>
            </a:endParaRPr>
          </a:p>
        </p:txBody>
      </p:sp>
      <p:sp>
        <p:nvSpPr>
          <p:cNvPr id="7" name="内容占位符 6"/>
          <p:cNvSpPr>
            <a:spLocks noGrp="1"/>
          </p:cNvSpPr>
          <p:nvPr>
            <p:ph sz="quarter" idx="1"/>
          </p:nvPr>
        </p:nvSpPr>
        <p:spPr>
          <a:xfrm>
            <a:off x="500034" y="1714488"/>
            <a:ext cx="8153400" cy="1857388"/>
          </a:xfrm>
        </p:spPr>
        <p:txBody>
          <a:bodyPr>
            <a:normAutofit/>
          </a:bodyPr>
          <a:lstStyle/>
          <a:p>
            <a:r>
              <a:rPr lang="zh-CN" altLang="en-US" sz="3200" b="1" dirty="0" smtClean="0">
                <a:latin typeface="仿宋" pitchFamily="49" charset="-122"/>
                <a:ea typeface="仿宋" pitchFamily="49" charset="-122"/>
              </a:rPr>
              <a:t>用最少的颜色给每个点染色使得相邻的点染的颜色不同。</a:t>
            </a:r>
            <a:endParaRPr lang="en-US" altLang="zh-CN" sz="3200" b="1" dirty="0" smtClean="0">
              <a:latin typeface="仿宋" pitchFamily="49" charset="-122"/>
              <a:ea typeface="仿宋" pitchFamily="49" charset="-122"/>
            </a:endParaRPr>
          </a:p>
          <a:p>
            <a:r>
              <a:rPr lang="en-US" altLang="zh-CN" sz="3200" b="1" dirty="0" smtClean="0">
                <a:latin typeface="Times New Roman" pitchFamily="18" charset="0"/>
                <a:cs typeface="Times New Roman" pitchFamily="18" charset="0"/>
              </a:rPr>
              <a:t>[</a:t>
            </a:r>
            <a:r>
              <a:rPr lang="zh-CN" altLang="en-US" sz="3200" b="1" dirty="0" smtClean="0">
                <a:latin typeface="仿宋" pitchFamily="49" charset="-122"/>
                <a:ea typeface="仿宋" pitchFamily="49" charset="-122"/>
              </a:rPr>
              <a:t>例题</a:t>
            </a:r>
            <a:r>
              <a:rPr lang="en-US" altLang="zh-CN" sz="3200" b="1" dirty="0" smtClean="0">
                <a:latin typeface="Times New Roman" pitchFamily="18" charset="0"/>
                <a:cs typeface="Times New Roman" pitchFamily="18" charset="0"/>
              </a:rPr>
              <a:t>] </a:t>
            </a:r>
            <a:r>
              <a:rPr lang="en-US" altLang="zh-CN" sz="3200" b="1" dirty="0" smtClean="0"/>
              <a:t> </a:t>
            </a:r>
            <a:r>
              <a:rPr lang="en-US" altLang="zh-CN" sz="3200" dirty="0" smtClean="0">
                <a:latin typeface="Times New Roman" pitchFamily="18" charset="0"/>
                <a:cs typeface="Times New Roman" pitchFamily="18" charset="0"/>
              </a:rPr>
              <a:t>HNOI2008</a:t>
            </a:r>
            <a:r>
              <a:rPr lang="en-US" altLang="zh-CN" sz="3200" b="1" dirty="0" smtClean="0">
                <a:latin typeface="Times New Roman" pitchFamily="18" charset="0"/>
                <a:cs typeface="Times New Roman" pitchFamily="18" charset="0"/>
              </a:rPr>
              <a:t>《</a:t>
            </a:r>
            <a:r>
              <a:rPr lang="zh-CN" altLang="en-US" sz="3200" b="1" dirty="0" smtClean="0">
                <a:latin typeface="仿宋" pitchFamily="49" charset="-122"/>
                <a:ea typeface="仿宋" pitchFamily="49" charset="-122"/>
                <a:cs typeface="Times New Roman" pitchFamily="18" charset="0"/>
              </a:rPr>
              <a:t>神奇的国度</a:t>
            </a:r>
            <a:r>
              <a:rPr lang="en-US" altLang="zh-CN" sz="3200" b="1" dirty="0" smtClean="0">
                <a:latin typeface="Times New Roman" pitchFamily="18" charset="0"/>
                <a:cs typeface="Times New Roman" pitchFamily="18" charset="0"/>
              </a:rPr>
              <a:t>》</a:t>
            </a:r>
            <a:endParaRPr lang="zh-CN" altLang="en-US" sz="3200" b="1" dirty="0">
              <a:latin typeface="Times New Roman" pitchFamily="18" charset="0"/>
              <a:cs typeface="Times New Roman" pitchFamily="18" charset="0"/>
            </a:endParaRP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000" dirty="0" smtClean="0">
                <a:latin typeface="华文行楷" pitchFamily="2" charset="-122"/>
                <a:ea typeface="华文行楷" pitchFamily="2" charset="-122"/>
              </a:rPr>
              <a:t>图的基本概念</a:t>
            </a:r>
            <a:endParaRPr lang="zh-CN" altLang="en-US" sz="4000" dirty="0">
              <a:latin typeface="华文行楷" pitchFamily="2" charset="-122"/>
              <a:ea typeface="华文行楷" pitchFamily="2" charset="-122"/>
            </a:endParaRPr>
          </a:p>
        </p:txBody>
      </p:sp>
      <p:sp>
        <p:nvSpPr>
          <p:cNvPr id="3" name="内容占位符 2"/>
          <p:cNvSpPr>
            <a:spLocks noGrp="1"/>
          </p:cNvSpPr>
          <p:nvPr>
            <p:ph sz="quarter" idx="1"/>
          </p:nvPr>
        </p:nvSpPr>
        <p:spPr>
          <a:xfrm>
            <a:off x="612648" y="1878492"/>
            <a:ext cx="8153400" cy="3050706"/>
          </a:xfrm>
        </p:spPr>
        <p:txBody>
          <a:bodyPr>
            <a:normAutofit/>
          </a:bodyPr>
          <a:lstStyle/>
          <a:p>
            <a:pPr>
              <a:spcBef>
                <a:spcPts val="3600"/>
              </a:spcBef>
            </a:pPr>
            <a:r>
              <a:rPr lang="zh-CN" altLang="en-US" sz="3600" b="1" dirty="0" smtClean="0">
                <a:latin typeface="Times New Roman" pitchFamily="18" charset="0"/>
                <a:ea typeface="仿宋" pitchFamily="49" charset="-122"/>
                <a:cs typeface="Times New Roman" pitchFamily="18" charset="0"/>
              </a:rPr>
              <a:t>团</a:t>
            </a:r>
            <a:r>
              <a:rPr lang="en-US" altLang="zh-CN" sz="3200" dirty="0" smtClean="0">
                <a:latin typeface="Times New Roman" pitchFamily="18" charset="0"/>
                <a:ea typeface="仿宋" pitchFamily="49" charset="-122"/>
                <a:cs typeface="Times New Roman" pitchFamily="18" charset="0"/>
              </a:rPr>
              <a:t>(clique)</a:t>
            </a:r>
          </a:p>
          <a:p>
            <a:pPr>
              <a:spcBef>
                <a:spcPts val="0"/>
              </a:spcBef>
              <a:buNone/>
            </a:pPr>
            <a:r>
              <a:rPr lang="zh-CN" altLang="en-US" sz="2800" dirty="0" smtClean="0">
                <a:latin typeface="Times New Roman" pitchFamily="18" charset="0"/>
                <a:ea typeface="仿宋" pitchFamily="49" charset="-122"/>
                <a:cs typeface="Times New Roman" pitchFamily="18" charset="0"/>
              </a:rPr>
              <a:t>    </a:t>
            </a:r>
            <a:r>
              <a:rPr lang="zh-CN" altLang="en-US" sz="3200" b="1" dirty="0" smtClean="0">
                <a:latin typeface="Times New Roman" pitchFamily="18" charset="0"/>
                <a:ea typeface="仿宋" pitchFamily="49" charset="-122"/>
                <a:cs typeface="Times New Roman" pitchFamily="18" charset="0"/>
              </a:rPr>
              <a:t>图</a:t>
            </a:r>
            <a:r>
              <a:rPr lang="en-US" altLang="zh-CN" sz="3200" i="1" dirty="0" smtClean="0">
                <a:latin typeface="Times New Roman" pitchFamily="18" charset="0"/>
                <a:ea typeface="仿宋" pitchFamily="49" charset="-122"/>
                <a:cs typeface="Times New Roman" pitchFamily="18" charset="0"/>
              </a:rPr>
              <a:t>G</a:t>
            </a:r>
            <a:r>
              <a:rPr lang="zh-CN" altLang="en-US" sz="3200" b="1" dirty="0" smtClean="0">
                <a:latin typeface="Times New Roman" pitchFamily="18" charset="0"/>
                <a:ea typeface="仿宋" pitchFamily="49" charset="-122"/>
                <a:cs typeface="Times New Roman" pitchFamily="18" charset="0"/>
              </a:rPr>
              <a:t>的一个子图</a:t>
            </a:r>
            <a:r>
              <a:rPr lang="zh-CN" altLang="en-US" sz="3200" dirty="0" smtClean="0">
                <a:latin typeface="Times New Roman" pitchFamily="18" charset="0"/>
                <a:ea typeface="仿宋" pitchFamily="49" charset="-122"/>
                <a:cs typeface="Times New Roman" pitchFamily="18" charset="0"/>
              </a:rPr>
              <a:t>                    ，   </a:t>
            </a:r>
            <a:r>
              <a:rPr lang="zh-CN" altLang="en-US" sz="3200" b="1" dirty="0" smtClean="0">
                <a:latin typeface="Times New Roman" pitchFamily="18" charset="0"/>
                <a:ea typeface="仿宋" pitchFamily="49" charset="-122"/>
                <a:cs typeface="Times New Roman" pitchFamily="18" charset="0"/>
              </a:rPr>
              <a:t>为关于</a:t>
            </a:r>
            <a:r>
              <a:rPr lang="zh-CN" altLang="en-US" sz="3200" dirty="0" smtClean="0">
                <a:latin typeface="Times New Roman" pitchFamily="18" charset="0"/>
                <a:ea typeface="仿宋" pitchFamily="49" charset="-122"/>
                <a:cs typeface="Times New Roman" pitchFamily="18" charset="0"/>
              </a:rPr>
              <a:t>     </a:t>
            </a:r>
            <a:r>
              <a:rPr lang="zh-CN" altLang="en-US" sz="3200" b="1" dirty="0" smtClean="0">
                <a:latin typeface="Times New Roman" pitchFamily="18" charset="0"/>
                <a:ea typeface="仿宋" pitchFamily="49" charset="-122"/>
                <a:cs typeface="Times New Roman" pitchFamily="18" charset="0"/>
              </a:rPr>
              <a:t>的完全图。</a:t>
            </a:r>
            <a:r>
              <a:rPr lang="en-US" altLang="zh-CN" sz="3200" dirty="0" smtClean="0">
                <a:latin typeface="Times New Roman" pitchFamily="18" charset="0"/>
                <a:ea typeface="仿宋" pitchFamily="49" charset="-122"/>
                <a:cs typeface="Times New Roman" pitchFamily="18" charset="0"/>
              </a:rPr>
              <a:t>  </a:t>
            </a:r>
          </a:p>
          <a:p>
            <a:pPr>
              <a:spcBef>
                <a:spcPts val="0"/>
              </a:spcBef>
              <a:buNone/>
            </a:pPr>
            <a:r>
              <a:rPr lang="en-US" altLang="zh-CN" sz="2800" dirty="0" smtClean="0">
                <a:latin typeface="Times New Roman" pitchFamily="18" charset="0"/>
                <a:cs typeface="Times New Roman" pitchFamily="18" charset="0"/>
              </a:rPr>
              <a:t>    </a:t>
            </a:r>
          </a:p>
          <a:p>
            <a:pPr>
              <a:spcBef>
                <a:spcPts val="0"/>
              </a:spcBef>
              <a:buNone/>
            </a:pPr>
            <a:r>
              <a:rPr lang="en-US" altLang="zh-CN" sz="2800" dirty="0" smtClean="0">
                <a:latin typeface="Times New Roman" pitchFamily="18" charset="0"/>
                <a:cs typeface="Times New Roman" pitchFamily="18" charset="0"/>
              </a:rPr>
              <a:t>   </a:t>
            </a:r>
            <a:br>
              <a:rPr lang="en-US" altLang="zh-CN" sz="2800" dirty="0" smtClean="0">
                <a:latin typeface="Times New Roman" pitchFamily="18" charset="0"/>
                <a:cs typeface="Times New Roman" pitchFamily="18" charset="0"/>
              </a:rPr>
            </a:br>
            <a:endParaRPr lang="en-US" altLang="zh-CN" sz="2800" dirty="0" smtClean="0">
              <a:latin typeface="Times New Roman" pitchFamily="18" charset="0"/>
              <a:cs typeface="Times New Roman" pitchFamily="18" charset="0"/>
            </a:endParaRPr>
          </a:p>
        </p:txBody>
      </p:sp>
      <p:graphicFrame>
        <p:nvGraphicFramePr>
          <p:cNvPr id="3076" name="Object 4"/>
          <p:cNvGraphicFramePr>
            <a:graphicFrameLocks noChangeAspect="1"/>
          </p:cNvGraphicFramePr>
          <p:nvPr/>
        </p:nvGraphicFramePr>
        <p:xfrm>
          <a:off x="3812686" y="2500306"/>
          <a:ext cx="1966914" cy="500063"/>
        </p:xfrm>
        <a:graphic>
          <a:graphicData uri="http://schemas.openxmlformats.org/presentationml/2006/ole">
            <mc:AlternateContent xmlns:mc="http://schemas.openxmlformats.org/markup-compatibility/2006">
              <mc:Choice xmlns:v="urn:schemas-microsoft-com:vml" Requires="v">
                <p:oleObj spid="_x0000_s481302" name="Equation" r:id="rId4" imgW="799920" imgH="203040" progId="Equation.DSMT4">
                  <p:embed/>
                </p:oleObj>
              </mc:Choice>
              <mc:Fallback>
                <p:oleObj name="Equation" r:id="rId4" imgW="799920" imgH="203040" progId="Equation.DSMT4">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12686" y="2500306"/>
                        <a:ext cx="1966914" cy="5000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77" name="Object 5"/>
          <p:cNvGraphicFramePr>
            <a:graphicFrameLocks noChangeAspect="1"/>
          </p:cNvGraphicFramePr>
          <p:nvPr/>
        </p:nvGraphicFramePr>
        <p:xfrm>
          <a:off x="7786710" y="2500306"/>
          <a:ext cx="523674" cy="488487"/>
        </p:xfrm>
        <a:graphic>
          <a:graphicData uri="http://schemas.openxmlformats.org/presentationml/2006/ole">
            <mc:AlternateContent xmlns:mc="http://schemas.openxmlformats.org/markup-compatibility/2006">
              <mc:Choice xmlns:v="urn:schemas-microsoft-com:vml" Requires="v">
                <p:oleObj spid="_x0000_s481303" name="Equation" r:id="rId6" imgW="190440" imgH="177480" progId="Equation.DSMT4">
                  <p:embed/>
                </p:oleObj>
              </mc:Choice>
              <mc:Fallback>
                <p:oleObj name="Equation" r:id="rId6" imgW="190440" imgH="177480" progId="Equation.DSMT4">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786710" y="2500306"/>
                        <a:ext cx="523674" cy="4884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79" name="Object 7"/>
          <p:cNvGraphicFramePr>
            <a:graphicFrameLocks noChangeAspect="1"/>
          </p:cNvGraphicFramePr>
          <p:nvPr/>
        </p:nvGraphicFramePr>
        <p:xfrm>
          <a:off x="6143636" y="2500305"/>
          <a:ext cx="500066" cy="437095"/>
        </p:xfrm>
        <a:graphic>
          <a:graphicData uri="http://schemas.openxmlformats.org/presentationml/2006/ole">
            <mc:AlternateContent xmlns:mc="http://schemas.openxmlformats.org/markup-compatibility/2006">
              <mc:Choice xmlns:v="urn:schemas-microsoft-com:vml" Requires="v">
                <p:oleObj spid="_x0000_s481304" name="Equation" r:id="rId8" imgW="203040" imgH="177480" progId="Equation.DSMT4">
                  <p:embed/>
                </p:oleObj>
              </mc:Choice>
              <mc:Fallback>
                <p:oleObj name="Equation" r:id="rId8" imgW="203040" imgH="177480" progId="Equation.DSMT4">
                  <p:embed/>
                  <p:pic>
                    <p:nvPicPr>
                      <p:cNvPr id="0"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143636" y="2500305"/>
                        <a:ext cx="500066" cy="43709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内容占位符 2"/>
          <p:cNvSpPr txBox="1">
            <a:spLocks/>
          </p:cNvSpPr>
          <p:nvPr/>
        </p:nvSpPr>
        <p:spPr>
          <a:xfrm>
            <a:off x="612648" y="3505002"/>
            <a:ext cx="8153400" cy="2495766"/>
          </a:xfrm>
          <a:prstGeom prst="rect">
            <a:avLst/>
          </a:prstGeom>
        </p:spPr>
        <p:txBody>
          <a:bodyPr vert="horz">
            <a:normAutofit/>
          </a:bodyPr>
          <a:lstStyle/>
          <a:p>
            <a:pPr marL="320040" marR="0" lvl="0" indent="-320040" algn="l" defTabSz="914400" rtl="0" eaLnBrk="1" fontAlgn="auto" latinLnBrk="0" hangingPunct="1">
              <a:lnSpc>
                <a:spcPct val="100000"/>
              </a:lnSpc>
              <a:spcBef>
                <a:spcPts val="3600"/>
              </a:spcBef>
              <a:spcAft>
                <a:spcPts val="0"/>
              </a:spcAft>
              <a:buClr>
                <a:schemeClr val="accent2"/>
              </a:buClr>
              <a:buSzPct val="60000"/>
              <a:buFont typeface="Wingdings"/>
              <a:buChar char=""/>
              <a:tabLst/>
              <a:defRPr/>
            </a:pPr>
            <a:r>
              <a:rPr kumimoji="0" lang="zh-CN" altLang="en-US" sz="3600" b="1" i="0"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rPr>
              <a:t>极大团</a:t>
            </a:r>
            <a:r>
              <a:rPr kumimoji="0" lang="en-US" altLang="zh-CN" sz="3200" b="0" i="0"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rPr>
              <a:t>(maximal clique)</a:t>
            </a:r>
          </a:p>
          <a:p>
            <a:pPr marL="320040" marR="0" lvl="0" indent="-320040" algn="l" defTabSz="914400" rtl="0" eaLnBrk="1" fontAlgn="auto" latinLnBrk="0" hangingPunct="1">
              <a:lnSpc>
                <a:spcPct val="100000"/>
              </a:lnSpc>
              <a:spcBef>
                <a:spcPts val="0"/>
              </a:spcBef>
              <a:spcAft>
                <a:spcPts val="0"/>
              </a:spcAft>
              <a:buClr>
                <a:schemeClr val="accent2"/>
              </a:buClr>
              <a:buSzPct val="60000"/>
              <a:buFont typeface="Wingdings"/>
              <a:buNone/>
              <a:tabLst/>
              <a:defRPr/>
            </a:pPr>
            <a:r>
              <a:rPr kumimoji="0" lang="en-US" altLang="zh-CN" sz="3200" b="0" i="0"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rPr>
              <a:t>    </a:t>
            </a:r>
            <a:r>
              <a:rPr kumimoji="0" lang="zh-CN" altLang="en-US" sz="3200" b="1" i="0"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rPr>
              <a:t>一个团是极大团当它不是其它团的子集。</a:t>
            </a:r>
            <a:endParaRPr kumimoji="0" lang="en-US" altLang="zh-CN" sz="3200" b="1" i="0"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endParaRPr>
          </a:p>
          <a:p>
            <a:pPr marL="320040" marR="0" lvl="0" indent="-320040" algn="l" defTabSz="914400" rtl="0" eaLnBrk="1" fontAlgn="auto" latinLnBrk="0" hangingPunct="1">
              <a:lnSpc>
                <a:spcPct val="100000"/>
              </a:lnSpc>
              <a:spcBef>
                <a:spcPts val="0"/>
              </a:spcBef>
              <a:spcAft>
                <a:spcPts val="0"/>
              </a:spcAft>
              <a:buClr>
                <a:schemeClr val="accent2"/>
              </a:buClr>
              <a:buSzPct val="60000"/>
              <a:buFont typeface="Wingdings"/>
              <a:buNone/>
              <a:tabLst/>
              <a:defRPr/>
            </a:pPr>
            <a:r>
              <a:rPr kumimoji="0" lang="en-US" altLang="zh-CN" sz="28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    </a:t>
            </a:r>
          </a:p>
          <a:p>
            <a:pPr marL="320040" marR="0" lvl="0" indent="-320040" algn="l" defTabSz="914400" rtl="0" eaLnBrk="1" fontAlgn="auto" latinLnBrk="0" hangingPunct="1">
              <a:lnSpc>
                <a:spcPct val="100000"/>
              </a:lnSpc>
              <a:spcBef>
                <a:spcPts val="0"/>
              </a:spcBef>
              <a:spcAft>
                <a:spcPts val="0"/>
              </a:spcAft>
              <a:buClr>
                <a:schemeClr val="accent2"/>
              </a:buClr>
              <a:buSzPct val="60000"/>
              <a:buFont typeface="Wingdings"/>
              <a:buNone/>
              <a:tabLst/>
              <a:defRPr/>
            </a:pPr>
            <a:r>
              <a:rPr kumimoji="0" lang="en-US" altLang="zh-CN" sz="28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   </a:t>
            </a:r>
            <a:br>
              <a:rPr kumimoji="0" lang="en-US" altLang="zh-CN" sz="28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br>
            <a:endParaRPr kumimoji="0" lang="en-US" altLang="zh-CN" sz="28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endParaRPr>
          </a:p>
        </p:txBody>
      </p:sp>
      <p:sp>
        <p:nvSpPr>
          <p:cNvPr id="8" name="内容占位符 2"/>
          <p:cNvSpPr txBox="1">
            <a:spLocks/>
          </p:cNvSpPr>
          <p:nvPr/>
        </p:nvSpPr>
        <p:spPr>
          <a:xfrm>
            <a:off x="606938" y="4807034"/>
            <a:ext cx="8153400" cy="2495766"/>
          </a:xfrm>
          <a:prstGeom prst="rect">
            <a:avLst/>
          </a:prstGeom>
        </p:spPr>
        <p:txBody>
          <a:bodyPr vert="horz">
            <a:normAutofit/>
          </a:bodyPr>
          <a:lstStyle/>
          <a:p>
            <a:pPr marL="320040" marR="0" lvl="0" indent="-320040" algn="l" defTabSz="914400" rtl="0" eaLnBrk="1" fontAlgn="auto" latinLnBrk="0" hangingPunct="1">
              <a:lnSpc>
                <a:spcPct val="100000"/>
              </a:lnSpc>
              <a:spcBef>
                <a:spcPts val="3600"/>
              </a:spcBef>
              <a:spcAft>
                <a:spcPts val="0"/>
              </a:spcAft>
              <a:buClr>
                <a:schemeClr val="accent2"/>
              </a:buClr>
              <a:buSzPct val="60000"/>
              <a:buFont typeface="Wingdings"/>
              <a:buChar char=""/>
              <a:tabLst/>
              <a:defRPr/>
            </a:pPr>
            <a:r>
              <a:rPr lang="zh-CN" altLang="en-US" sz="3600" b="1" dirty="0" smtClean="0">
                <a:latin typeface="Times New Roman" pitchFamily="18" charset="0"/>
                <a:ea typeface="仿宋" pitchFamily="49" charset="-122"/>
                <a:cs typeface="Times New Roman" pitchFamily="18" charset="0"/>
              </a:rPr>
              <a:t>最</a:t>
            </a:r>
            <a:r>
              <a:rPr kumimoji="0" lang="zh-CN" altLang="en-US" sz="3600" b="1" i="0"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rPr>
              <a:t>大团</a:t>
            </a:r>
            <a:r>
              <a:rPr kumimoji="0" lang="en-US" altLang="zh-CN" sz="3200" b="0" i="0"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rPr>
              <a:t>(maximum clique)</a:t>
            </a:r>
          </a:p>
          <a:p>
            <a:pPr marL="320040" marR="0" lvl="0" indent="-320040" algn="l" defTabSz="914400" rtl="0" eaLnBrk="1" fontAlgn="auto" latinLnBrk="0" hangingPunct="1">
              <a:lnSpc>
                <a:spcPct val="100000"/>
              </a:lnSpc>
              <a:spcBef>
                <a:spcPts val="0"/>
              </a:spcBef>
              <a:spcAft>
                <a:spcPts val="0"/>
              </a:spcAft>
              <a:buClr>
                <a:schemeClr val="accent2"/>
              </a:buClr>
              <a:buSzPct val="60000"/>
              <a:buFont typeface="Wingdings"/>
              <a:buNone/>
              <a:tabLst/>
              <a:defRPr/>
            </a:pPr>
            <a:r>
              <a:rPr kumimoji="0" lang="en-US" altLang="zh-CN" sz="3200" b="0" i="0"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rPr>
              <a:t>    </a:t>
            </a:r>
            <a:r>
              <a:rPr lang="zh-CN" altLang="en-US" sz="3200" b="1" dirty="0" smtClean="0">
                <a:latin typeface="Times New Roman" pitchFamily="18" charset="0"/>
                <a:ea typeface="仿宋" pitchFamily="49" charset="-122"/>
                <a:cs typeface="Times New Roman" pitchFamily="18" charset="0"/>
              </a:rPr>
              <a:t>点数</a:t>
            </a:r>
            <a:r>
              <a:rPr kumimoji="0" lang="zh-CN" altLang="en-US" sz="3200" b="1" i="0"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rPr>
              <a:t>最多的团。</a:t>
            </a:r>
            <a:endParaRPr kumimoji="0" lang="en-US" altLang="zh-CN" sz="3200" b="1" i="0"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endParaRPr>
          </a:p>
          <a:p>
            <a:pPr marL="320040" marR="0" lvl="0" indent="-320040" algn="l" defTabSz="914400" rtl="0" eaLnBrk="1" fontAlgn="auto" latinLnBrk="0" hangingPunct="1">
              <a:lnSpc>
                <a:spcPct val="100000"/>
              </a:lnSpc>
              <a:spcBef>
                <a:spcPts val="0"/>
              </a:spcBef>
              <a:spcAft>
                <a:spcPts val="0"/>
              </a:spcAft>
              <a:buClr>
                <a:schemeClr val="accent2"/>
              </a:buClr>
              <a:buSzPct val="60000"/>
              <a:buFont typeface="Wingdings"/>
              <a:buNone/>
              <a:tabLst/>
              <a:defRPr/>
            </a:pPr>
            <a:r>
              <a:rPr kumimoji="0" lang="en-US" altLang="zh-CN" sz="28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    </a:t>
            </a:r>
          </a:p>
          <a:p>
            <a:pPr marL="320040" marR="0" lvl="0" indent="-320040" algn="l" defTabSz="914400" rtl="0" eaLnBrk="1" fontAlgn="auto" latinLnBrk="0" hangingPunct="1">
              <a:lnSpc>
                <a:spcPct val="100000"/>
              </a:lnSpc>
              <a:spcBef>
                <a:spcPts val="0"/>
              </a:spcBef>
              <a:spcAft>
                <a:spcPts val="0"/>
              </a:spcAft>
              <a:buClr>
                <a:schemeClr val="accent2"/>
              </a:buClr>
              <a:buSzPct val="60000"/>
              <a:buFont typeface="Wingdings"/>
              <a:buNone/>
              <a:tabLst/>
              <a:defRPr/>
            </a:pPr>
            <a:r>
              <a:rPr kumimoji="0" lang="en-US" altLang="zh-CN" sz="28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   </a:t>
            </a:r>
            <a:br>
              <a:rPr kumimoji="0" lang="en-US" altLang="zh-CN" sz="28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br>
            <a:endParaRPr kumimoji="0" lang="en-US" altLang="zh-CN" sz="28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endParaRPr>
          </a:p>
        </p:txBody>
      </p:sp>
      <p:graphicFrame>
        <p:nvGraphicFramePr>
          <p:cNvPr id="9" name="Object 5"/>
          <p:cNvGraphicFramePr>
            <a:graphicFrameLocks noChangeAspect="1"/>
          </p:cNvGraphicFramePr>
          <p:nvPr/>
        </p:nvGraphicFramePr>
        <p:xfrm>
          <a:off x="5889712" y="5204600"/>
          <a:ext cx="1079498" cy="596042"/>
        </p:xfrm>
        <a:graphic>
          <a:graphicData uri="http://schemas.openxmlformats.org/presentationml/2006/ole">
            <mc:AlternateContent xmlns:mc="http://schemas.openxmlformats.org/markup-compatibility/2006">
              <mc:Choice xmlns:v="urn:schemas-microsoft-com:vml" Requires="v">
                <p:oleObj spid="_x0000_s481305" name="Equation" r:id="rId10" imgW="368280" imgH="203040" progId="Equation.DSMT4">
                  <p:embed/>
                </p:oleObj>
              </mc:Choice>
              <mc:Fallback>
                <p:oleObj name="Equation" r:id="rId10" imgW="368280" imgH="203040" progId="Equation.DSMT4">
                  <p:embed/>
                  <p:pic>
                    <p:nvPicPr>
                      <p:cNvPr id="0" name="Picture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889712" y="5204600"/>
                        <a:ext cx="1079498" cy="59604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TextBox 9"/>
          <p:cNvSpPr txBox="1"/>
          <p:nvPr/>
        </p:nvSpPr>
        <p:spPr>
          <a:xfrm>
            <a:off x="7215206" y="5164838"/>
            <a:ext cx="1357322" cy="584775"/>
          </a:xfrm>
          <a:prstGeom prst="rect">
            <a:avLst/>
          </a:prstGeom>
          <a:noFill/>
        </p:spPr>
        <p:txBody>
          <a:bodyPr wrap="square" rtlCol="0">
            <a:spAutoFit/>
          </a:bodyPr>
          <a:lstStyle/>
          <a:p>
            <a:r>
              <a:rPr lang="zh-CN" altLang="en-US" sz="3200" b="1" dirty="0" smtClean="0">
                <a:latin typeface="仿宋" pitchFamily="49" charset="-122"/>
                <a:ea typeface="仿宋" pitchFamily="49" charset="-122"/>
              </a:rPr>
              <a:t>团数</a:t>
            </a:r>
            <a:endParaRPr lang="zh-CN" altLang="en-US" sz="3200" b="1" dirty="0">
              <a:latin typeface="仿宋" pitchFamily="49" charset="-122"/>
              <a:ea typeface="仿宋" pitchFamily="49" charset="-122"/>
            </a:endParaRPr>
          </a:p>
        </p:txBody>
      </p:sp>
    </p:spTree>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765048" y="381000"/>
            <a:ext cx="8153400" cy="990600"/>
          </a:xfrm>
          <a:prstGeom prst="rect">
            <a:avLst/>
          </a:prstGeom>
        </p:spPr>
        <p:txBody>
          <a:bodyPr vert="horz" anchor="ct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zh-CN" altLang="en-US" sz="4000" b="0" i="0" u="none" strike="noStrike" kern="1200" cap="none" spc="0" normalizeH="0" baseline="0" noProof="0" dirty="0" smtClean="0">
                <a:ln>
                  <a:noFill/>
                </a:ln>
                <a:solidFill>
                  <a:schemeClr val="tx2"/>
                </a:solidFill>
                <a:effectLst/>
                <a:uLnTx/>
                <a:uFillTx/>
                <a:latin typeface="华文行楷" pitchFamily="2" charset="-122"/>
                <a:ea typeface="华文行楷" pitchFamily="2" charset="-122"/>
                <a:cs typeface="+mj-cs"/>
              </a:rPr>
              <a:t>弦图的</a:t>
            </a:r>
            <a:r>
              <a:rPr kumimoji="0" lang="zh-CN" altLang="en-US" sz="4000" b="0" i="0" u="none" strike="noStrike" kern="1200" cap="none" spc="0" normalizeH="0" baseline="0" noProof="0" dirty="0" smtClean="0">
                <a:ln>
                  <a:noFill/>
                </a:ln>
                <a:solidFill>
                  <a:schemeClr val="tx2"/>
                </a:solidFill>
                <a:effectLst/>
                <a:uLnTx/>
                <a:uFillTx/>
                <a:latin typeface="Garamond" pitchFamily="18" charset="0"/>
                <a:ea typeface="华文行楷" pitchFamily="2" charset="-122"/>
                <a:cs typeface="+mj-cs"/>
              </a:rPr>
              <a:t>点染色问题</a:t>
            </a:r>
            <a:endParaRPr kumimoji="0" lang="zh-CN" altLang="en-US" sz="4000" b="0" i="0" u="none" strike="noStrike" kern="1200" cap="none" spc="0" normalizeH="0" baseline="0" noProof="0" dirty="0">
              <a:ln>
                <a:noFill/>
              </a:ln>
              <a:solidFill>
                <a:schemeClr val="tx2"/>
              </a:solidFill>
              <a:effectLst/>
              <a:uLnTx/>
              <a:uFillTx/>
              <a:latin typeface="华文行楷" pitchFamily="2" charset="-122"/>
              <a:ea typeface="华文行楷" pitchFamily="2" charset="-122"/>
              <a:cs typeface="+mj-cs"/>
            </a:endParaRPr>
          </a:p>
        </p:txBody>
      </p:sp>
      <p:sp>
        <p:nvSpPr>
          <p:cNvPr id="11" name="内容占位符 2"/>
          <p:cNvSpPr txBox="1">
            <a:spLocks/>
          </p:cNvSpPr>
          <p:nvPr/>
        </p:nvSpPr>
        <p:spPr>
          <a:xfrm>
            <a:off x="620190" y="4206546"/>
            <a:ext cx="8153400" cy="865528"/>
          </a:xfrm>
          <a:prstGeom prst="rect">
            <a:avLst/>
          </a:prstGeom>
        </p:spPr>
        <p:txBody>
          <a:bodyPr vert="horz">
            <a:normAutofit/>
          </a:bodyPr>
          <a:lstStyle/>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Char char=""/>
              <a:tabLst/>
              <a:defRPr/>
            </a:pPr>
            <a:endParaRPr kumimoji="0" lang="zh-CN" altLang="en-US" sz="2800" i="1" u="none" strike="noStrike" kern="1200" cap="none" spc="0" normalizeH="0" baseline="-25000" noProof="0" dirty="0">
              <a:ln>
                <a:noFill/>
              </a:ln>
              <a:solidFill>
                <a:schemeClr val="tx1"/>
              </a:solidFill>
              <a:effectLst/>
              <a:uLnTx/>
              <a:uFillTx/>
              <a:latin typeface="+mn-lt"/>
              <a:ea typeface="+mn-ea"/>
              <a:cs typeface="+mn-cs"/>
            </a:endParaRPr>
          </a:p>
        </p:txBody>
      </p:sp>
      <p:sp>
        <p:nvSpPr>
          <p:cNvPr id="7" name="内容占位符 6"/>
          <p:cNvSpPr>
            <a:spLocks noGrp="1"/>
          </p:cNvSpPr>
          <p:nvPr>
            <p:ph sz="quarter" idx="1"/>
          </p:nvPr>
        </p:nvSpPr>
        <p:spPr>
          <a:xfrm>
            <a:off x="500034" y="1714488"/>
            <a:ext cx="8153400" cy="1857388"/>
          </a:xfrm>
        </p:spPr>
        <p:txBody>
          <a:bodyPr>
            <a:normAutofit/>
          </a:bodyPr>
          <a:lstStyle/>
          <a:p>
            <a:r>
              <a:rPr lang="zh-CN" altLang="en-US" sz="3200" b="1" dirty="0" smtClean="0">
                <a:latin typeface="仿宋" pitchFamily="49" charset="-122"/>
                <a:ea typeface="仿宋" pitchFamily="49" charset="-122"/>
              </a:rPr>
              <a:t>用最少的颜色给每个点染色使得相邻的点染的颜色不同。</a:t>
            </a:r>
            <a:endParaRPr lang="en-US" altLang="zh-CN" sz="3200" b="1" dirty="0" smtClean="0">
              <a:latin typeface="仿宋" pitchFamily="49" charset="-122"/>
              <a:ea typeface="仿宋" pitchFamily="49" charset="-122"/>
            </a:endParaRPr>
          </a:p>
          <a:p>
            <a:r>
              <a:rPr lang="en-US" altLang="zh-CN" sz="3200" b="1" dirty="0" smtClean="0">
                <a:latin typeface="Times New Roman" pitchFamily="18" charset="0"/>
                <a:cs typeface="Times New Roman" pitchFamily="18" charset="0"/>
              </a:rPr>
              <a:t>[</a:t>
            </a:r>
            <a:r>
              <a:rPr lang="zh-CN" altLang="en-US" sz="3200" b="1" dirty="0" smtClean="0">
                <a:latin typeface="仿宋" pitchFamily="49" charset="-122"/>
                <a:ea typeface="仿宋" pitchFamily="49" charset="-122"/>
              </a:rPr>
              <a:t>例题</a:t>
            </a:r>
            <a:r>
              <a:rPr lang="en-US" altLang="zh-CN" sz="3200" b="1" dirty="0" smtClean="0">
                <a:latin typeface="Times New Roman" pitchFamily="18" charset="0"/>
                <a:cs typeface="Times New Roman" pitchFamily="18" charset="0"/>
              </a:rPr>
              <a:t>] </a:t>
            </a:r>
            <a:r>
              <a:rPr lang="en-US" altLang="zh-CN" sz="3200" b="1" dirty="0" smtClean="0"/>
              <a:t> </a:t>
            </a:r>
            <a:r>
              <a:rPr lang="en-US" altLang="zh-CN" sz="3200" dirty="0" smtClean="0">
                <a:latin typeface="Times New Roman" pitchFamily="18" charset="0"/>
                <a:cs typeface="Times New Roman" pitchFamily="18" charset="0"/>
              </a:rPr>
              <a:t>HNOI2008</a:t>
            </a:r>
            <a:r>
              <a:rPr lang="en-US" altLang="zh-CN" sz="3200" b="1" dirty="0" smtClean="0">
                <a:latin typeface="Times New Roman" pitchFamily="18" charset="0"/>
                <a:cs typeface="Times New Roman" pitchFamily="18" charset="0"/>
              </a:rPr>
              <a:t>《</a:t>
            </a:r>
            <a:r>
              <a:rPr lang="zh-CN" altLang="en-US" sz="3200" b="1" dirty="0" smtClean="0">
                <a:latin typeface="仿宋" pitchFamily="49" charset="-122"/>
                <a:ea typeface="仿宋" pitchFamily="49" charset="-122"/>
                <a:cs typeface="Times New Roman" pitchFamily="18" charset="0"/>
              </a:rPr>
              <a:t>神奇的国度</a:t>
            </a:r>
            <a:r>
              <a:rPr lang="en-US" altLang="zh-CN" sz="3200" b="1" dirty="0" smtClean="0">
                <a:latin typeface="Times New Roman" pitchFamily="18" charset="0"/>
                <a:cs typeface="Times New Roman" pitchFamily="18" charset="0"/>
              </a:rPr>
              <a:t>》</a:t>
            </a:r>
            <a:endParaRPr lang="zh-CN" altLang="en-US" sz="3200" b="1" dirty="0">
              <a:latin typeface="Times New Roman" pitchFamily="18" charset="0"/>
              <a:cs typeface="Times New Roman" pitchFamily="18" charset="0"/>
            </a:endParaRPr>
          </a:p>
        </p:txBody>
      </p:sp>
      <p:sp>
        <p:nvSpPr>
          <p:cNvPr id="5" name="内容占位符 6"/>
          <p:cNvSpPr txBox="1">
            <a:spLocks/>
          </p:cNvSpPr>
          <p:nvPr/>
        </p:nvSpPr>
        <p:spPr>
          <a:xfrm>
            <a:off x="500034" y="3571876"/>
            <a:ext cx="8153400" cy="1500198"/>
          </a:xfrm>
          <a:prstGeom prst="rect">
            <a:avLst/>
          </a:prstGeom>
        </p:spPr>
        <p:txBody>
          <a:bodyPr vert="horz">
            <a:normAutofit/>
          </a:bodyPr>
          <a:lstStyle/>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Char char=""/>
              <a:tabLst/>
              <a:defRPr/>
            </a:pPr>
            <a:r>
              <a:rPr kumimoji="0" lang="zh-CN" altLang="en-US" sz="3200" b="1" i="0" u="none" strike="noStrike" kern="1200" cap="none" spc="0" normalizeH="0" baseline="0" noProof="0" dirty="0" smtClean="0">
                <a:ln>
                  <a:noFill/>
                </a:ln>
                <a:solidFill>
                  <a:schemeClr val="tx1"/>
                </a:solidFill>
                <a:effectLst/>
                <a:uLnTx/>
                <a:uFillTx/>
                <a:latin typeface="仿宋" pitchFamily="49" charset="-122"/>
                <a:ea typeface="仿宋" pitchFamily="49" charset="-122"/>
                <a:cs typeface="Times New Roman" pitchFamily="18" charset="0"/>
              </a:rPr>
              <a:t>完美消除序列从后往前依次给每个点染色，给每个点</a:t>
            </a:r>
            <a:r>
              <a:rPr kumimoji="0" lang="zh-CN" altLang="en-US" sz="3200" b="1" u="none" strike="noStrike" kern="1200" cap="none" spc="0" normalizeH="0" baseline="0" noProof="0" dirty="0" smtClean="0">
                <a:ln>
                  <a:noFill/>
                </a:ln>
                <a:solidFill>
                  <a:schemeClr val="tx1"/>
                </a:solidFill>
                <a:effectLst/>
                <a:uLnTx/>
                <a:uFillTx/>
                <a:latin typeface="仿宋" pitchFamily="49" charset="-122"/>
                <a:ea typeface="仿宋" pitchFamily="49" charset="-122"/>
                <a:cs typeface="Times New Roman" pitchFamily="18" charset="0"/>
              </a:rPr>
              <a:t>染上</a:t>
            </a:r>
            <a:r>
              <a:rPr kumimoji="0" lang="zh-CN" altLang="en-US" sz="3200" b="1" u="none" strike="noStrike" kern="1200" cap="none" spc="0" normalizeH="0" baseline="0" noProof="0" dirty="0" smtClean="0">
                <a:ln>
                  <a:noFill/>
                </a:ln>
                <a:solidFill>
                  <a:srgbClr val="FF0000"/>
                </a:solidFill>
                <a:effectLst/>
                <a:uLnTx/>
                <a:uFillTx/>
                <a:latin typeface="仿宋" pitchFamily="49" charset="-122"/>
                <a:ea typeface="仿宋" pitchFamily="49" charset="-122"/>
                <a:cs typeface="Times New Roman" pitchFamily="18" charset="0"/>
              </a:rPr>
              <a:t>可以染</a:t>
            </a:r>
            <a:r>
              <a:rPr kumimoji="0" lang="zh-CN" altLang="en-US" sz="3200" b="1" u="none" strike="noStrike" kern="1200" cap="none" spc="0" normalizeH="0" baseline="0" noProof="0" dirty="0" smtClean="0">
                <a:ln>
                  <a:noFill/>
                </a:ln>
                <a:solidFill>
                  <a:schemeClr val="tx1"/>
                </a:solidFill>
                <a:effectLst/>
                <a:uLnTx/>
                <a:uFillTx/>
                <a:latin typeface="仿宋" pitchFamily="49" charset="-122"/>
                <a:ea typeface="仿宋" pitchFamily="49" charset="-122"/>
                <a:cs typeface="Times New Roman" pitchFamily="18" charset="0"/>
              </a:rPr>
              <a:t>的最小的颜色。</a:t>
            </a:r>
            <a:endParaRPr kumimoji="0" lang="zh-CN" altLang="en-US" sz="3200" b="1" u="none" strike="noStrike" kern="1200" cap="none" spc="0" normalizeH="0" baseline="0" noProof="0" dirty="0">
              <a:ln>
                <a:noFill/>
              </a:ln>
              <a:solidFill>
                <a:schemeClr val="tx1"/>
              </a:solidFill>
              <a:effectLst/>
              <a:uLnTx/>
              <a:uFillTx/>
              <a:latin typeface="仿宋" pitchFamily="49" charset="-122"/>
              <a:ea typeface="仿宋" pitchFamily="49" charset="-122"/>
              <a:cs typeface="Times New Roman" pitchFamily="18" charset="0"/>
            </a:endParaRPr>
          </a:p>
        </p:txBody>
      </p:sp>
    </p:spTree>
  </p:cSld>
  <p:clrMapOvr>
    <a:masterClrMapping/>
  </p:clrMapOv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765048" y="381000"/>
            <a:ext cx="8153400" cy="990600"/>
          </a:xfrm>
          <a:prstGeom prst="rect">
            <a:avLst/>
          </a:prstGeom>
        </p:spPr>
        <p:txBody>
          <a:bodyPr vert="horz" anchor="ct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zh-CN" altLang="en-US" sz="4000" b="0" i="0" u="none" strike="noStrike" kern="1200" cap="none" spc="0" normalizeH="0" baseline="0" noProof="0" dirty="0" smtClean="0">
                <a:ln>
                  <a:noFill/>
                </a:ln>
                <a:solidFill>
                  <a:schemeClr val="tx2"/>
                </a:solidFill>
                <a:effectLst/>
                <a:uLnTx/>
                <a:uFillTx/>
                <a:latin typeface="华文行楷" pitchFamily="2" charset="-122"/>
                <a:ea typeface="华文行楷" pitchFamily="2" charset="-122"/>
                <a:cs typeface="+mj-cs"/>
              </a:rPr>
              <a:t>弦图的</a:t>
            </a:r>
            <a:r>
              <a:rPr kumimoji="0" lang="zh-CN" altLang="en-US" sz="4000" b="0" i="0" u="none" strike="noStrike" kern="1200" cap="none" spc="0" normalizeH="0" baseline="0" noProof="0" dirty="0" smtClean="0">
                <a:ln>
                  <a:noFill/>
                </a:ln>
                <a:solidFill>
                  <a:schemeClr val="tx2"/>
                </a:solidFill>
                <a:effectLst/>
                <a:uLnTx/>
                <a:uFillTx/>
                <a:latin typeface="Garamond" pitchFamily="18" charset="0"/>
                <a:ea typeface="华文行楷" pitchFamily="2" charset="-122"/>
                <a:cs typeface="+mj-cs"/>
              </a:rPr>
              <a:t>点染色问题</a:t>
            </a:r>
            <a:endParaRPr kumimoji="0" lang="zh-CN" altLang="en-US" sz="4000" b="0" i="0" u="none" strike="noStrike" kern="1200" cap="none" spc="0" normalizeH="0" baseline="0" noProof="0" dirty="0">
              <a:ln>
                <a:noFill/>
              </a:ln>
              <a:solidFill>
                <a:schemeClr val="tx2"/>
              </a:solidFill>
              <a:effectLst/>
              <a:uLnTx/>
              <a:uFillTx/>
              <a:latin typeface="华文行楷" pitchFamily="2" charset="-122"/>
              <a:ea typeface="华文行楷" pitchFamily="2" charset="-122"/>
              <a:cs typeface="+mj-cs"/>
            </a:endParaRPr>
          </a:p>
        </p:txBody>
      </p:sp>
      <p:sp>
        <p:nvSpPr>
          <p:cNvPr id="11" name="内容占位符 2"/>
          <p:cNvSpPr txBox="1">
            <a:spLocks/>
          </p:cNvSpPr>
          <p:nvPr/>
        </p:nvSpPr>
        <p:spPr>
          <a:xfrm>
            <a:off x="620190" y="4206546"/>
            <a:ext cx="8153400" cy="865528"/>
          </a:xfrm>
          <a:prstGeom prst="rect">
            <a:avLst/>
          </a:prstGeom>
        </p:spPr>
        <p:txBody>
          <a:bodyPr vert="horz">
            <a:normAutofit/>
          </a:bodyPr>
          <a:lstStyle/>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Char char=""/>
              <a:tabLst/>
              <a:defRPr/>
            </a:pPr>
            <a:endParaRPr kumimoji="0" lang="zh-CN" altLang="en-US" sz="2800" i="1" u="none" strike="noStrike" kern="1200" cap="none" spc="0" normalizeH="0" baseline="-25000" noProof="0" dirty="0">
              <a:ln>
                <a:noFill/>
              </a:ln>
              <a:solidFill>
                <a:schemeClr val="tx1"/>
              </a:solidFill>
              <a:effectLst/>
              <a:uLnTx/>
              <a:uFillTx/>
              <a:latin typeface="+mn-lt"/>
              <a:ea typeface="+mn-ea"/>
              <a:cs typeface="+mn-cs"/>
            </a:endParaRPr>
          </a:p>
        </p:txBody>
      </p:sp>
      <p:sp>
        <p:nvSpPr>
          <p:cNvPr id="7" name="内容占位符 6"/>
          <p:cNvSpPr>
            <a:spLocks noGrp="1"/>
          </p:cNvSpPr>
          <p:nvPr>
            <p:ph sz="quarter" idx="1"/>
          </p:nvPr>
        </p:nvSpPr>
        <p:spPr>
          <a:xfrm>
            <a:off x="500034" y="1714488"/>
            <a:ext cx="8153400" cy="1857388"/>
          </a:xfrm>
        </p:spPr>
        <p:txBody>
          <a:bodyPr>
            <a:normAutofit/>
          </a:bodyPr>
          <a:lstStyle/>
          <a:p>
            <a:r>
              <a:rPr lang="zh-CN" altLang="en-US" sz="3200" b="1" dirty="0" smtClean="0">
                <a:latin typeface="仿宋" pitchFamily="49" charset="-122"/>
                <a:ea typeface="仿宋" pitchFamily="49" charset="-122"/>
              </a:rPr>
              <a:t>用最少的颜色给每个点染色使得相邻的点染的颜色不同。</a:t>
            </a:r>
            <a:endParaRPr lang="en-US" altLang="zh-CN" sz="3200" b="1" dirty="0" smtClean="0">
              <a:latin typeface="仿宋" pitchFamily="49" charset="-122"/>
              <a:ea typeface="仿宋" pitchFamily="49" charset="-122"/>
            </a:endParaRPr>
          </a:p>
          <a:p>
            <a:r>
              <a:rPr lang="en-US" altLang="zh-CN" sz="3200" b="1" dirty="0" smtClean="0">
                <a:latin typeface="Times New Roman" pitchFamily="18" charset="0"/>
                <a:cs typeface="Times New Roman" pitchFamily="18" charset="0"/>
              </a:rPr>
              <a:t>[</a:t>
            </a:r>
            <a:r>
              <a:rPr lang="zh-CN" altLang="en-US" sz="3200" b="1" dirty="0" smtClean="0">
                <a:latin typeface="仿宋" pitchFamily="49" charset="-122"/>
                <a:ea typeface="仿宋" pitchFamily="49" charset="-122"/>
              </a:rPr>
              <a:t>例题</a:t>
            </a:r>
            <a:r>
              <a:rPr lang="en-US" altLang="zh-CN" sz="3200" b="1" dirty="0" smtClean="0">
                <a:latin typeface="Times New Roman" pitchFamily="18" charset="0"/>
                <a:cs typeface="Times New Roman" pitchFamily="18" charset="0"/>
              </a:rPr>
              <a:t>] </a:t>
            </a:r>
            <a:r>
              <a:rPr lang="en-US" altLang="zh-CN" sz="3200" b="1" dirty="0" smtClean="0"/>
              <a:t> </a:t>
            </a:r>
            <a:r>
              <a:rPr lang="en-US" altLang="zh-CN" sz="3200" dirty="0" smtClean="0">
                <a:latin typeface="Times New Roman" pitchFamily="18" charset="0"/>
                <a:cs typeface="Times New Roman" pitchFamily="18" charset="0"/>
              </a:rPr>
              <a:t>HNOI2008</a:t>
            </a:r>
            <a:r>
              <a:rPr lang="en-US" altLang="zh-CN" sz="3200" b="1" dirty="0" smtClean="0">
                <a:latin typeface="Times New Roman" pitchFamily="18" charset="0"/>
                <a:cs typeface="Times New Roman" pitchFamily="18" charset="0"/>
              </a:rPr>
              <a:t>《</a:t>
            </a:r>
            <a:r>
              <a:rPr lang="zh-CN" altLang="en-US" sz="3200" b="1" dirty="0" smtClean="0">
                <a:latin typeface="仿宋" pitchFamily="49" charset="-122"/>
                <a:ea typeface="仿宋" pitchFamily="49" charset="-122"/>
                <a:cs typeface="Times New Roman" pitchFamily="18" charset="0"/>
              </a:rPr>
              <a:t>神奇的国度</a:t>
            </a:r>
            <a:r>
              <a:rPr lang="en-US" altLang="zh-CN" sz="3200" b="1" dirty="0" smtClean="0">
                <a:latin typeface="Times New Roman" pitchFamily="18" charset="0"/>
                <a:cs typeface="Times New Roman" pitchFamily="18" charset="0"/>
              </a:rPr>
              <a:t>》</a:t>
            </a:r>
            <a:endParaRPr lang="zh-CN" altLang="en-US" sz="3200" b="1" dirty="0">
              <a:latin typeface="Times New Roman" pitchFamily="18" charset="0"/>
              <a:cs typeface="Times New Roman" pitchFamily="18" charset="0"/>
            </a:endParaRPr>
          </a:p>
        </p:txBody>
      </p:sp>
      <p:sp>
        <p:nvSpPr>
          <p:cNvPr id="59" name="Oval 4"/>
          <p:cNvSpPr>
            <a:spLocks noChangeArrowheads="1"/>
          </p:cNvSpPr>
          <p:nvPr/>
        </p:nvSpPr>
        <p:spPr bwMode="auto">
          <a:xfrm>
            <a:off x="1955800" y="5341053"/>
            <a:ext cx="179388" cy="179387"/>
          </a:xfrm>
          <a:prstGeom prst="ellipse">
            <a:avLst/>
          </a:prstGeom>
          <a:solidFill>
            <a:srgbClr val="0070C0"/>
          </a:solidFill>
          <a:ln w="25400" algn="ctr">
            <a:solidFill>
              <a:schemeClr val="accent1"/>
            </a:solidFill>
            <a:round/>
            <a:headEnd/>
            <a:tailEnd/>
          </a:ln>
          <a:effectLst/>
        </p:spPr>
        <p:txBody>
          <a:bodyPr wrap="none" anchor="ctr">
            <a:spAutoFit/>
          </a:bodyPr>
          <a:lstStyle/>
          <a:p>
            <a:endParaRPr lang="zh-CN" altLang="en-US"/>
          </a:p>
        </p:txBody>
      </p:sp>
      <p:sp>
        <p:nvSpPr>
          <p:cNvPr id="60" name="Oval 5"/>
          <p:cNvSpPr>
            <a:spLocks noChangeArrowheads="1"/>
          </p:cNvSpPr>
          <p:nvPr/>
        </p:nvSpPr>
        <p:spPr bwMode="auto">
          <a:xfrm>
            <a:off x="3394075" y="5341053"/>
            <a:ext cx="179388" cy="179387"/>
          </a:xfrm>
          <a:prstGeom prst="ellipse">
            <a:avLst/>
          </a:prstGeom>
          <a:solidFill>
            <a:srgbClr val="0070C0"/>
          </a:solidFill>
          <a:ln w="25400" algn="ctr">
            <a:solidFill>
              <a:schemeClr val="accent1"/>
            </a:solidFill>
            <a:round/>
            <a:headEnd/>
            <a:tailEnd/>
          </a:ln>
          <a:effectLst/>
        </p:spPr>
        <p:txBody>
          <a:bodyPr wrap="none" anchor="ctr">
            <a:spAutoFit/>
          </a:bodyPr>
          <a:lstStyle/>
          <a:p>
            <a:endParaRPr lang="zh-CN" altLang="en-US"/>
          </a:p>
        </p:txBody>
      </p:sp>
      <p:sp>
        <p:nvSpPr>
          <p:cNvPr id="61" name="Oval 6"/>
          <p:cNvSpPr>
            <a:spLocks noChangeArrowheads="1"/>
          </p:cNvSpPr>
          <p:nvPr/>
        </p:nvSpPr>
        <p:spPr bwMode="auto">
          <a:xfrm>
            <a:off x="3400425" y="3891665"/>
            <a:ext cx="179388" cy="179388"/>
          </a:xfrm>
          <a:prstGeom prst="ellipse">
            <a:avLst/>
          </a:prstGeom>
          <a:solidFill>
            <a:srgbClr val="0070C0"/>
          </a:solidFill>
          <a:ln w="25400" algn="ctr">
            <a:solidFill>
              <a:schemeClr val="accent1"/>
            </a:solidFill>
            <a:round/>
            <a:headEnd/>
            <a:tailEnd/>
          </a:ln>
          <a:effectLst/>
        </p:spPr>
        <p:txBody>
          <a:bodyPr wrap="none" anchor="ctr">
            <a:spAutoFit/>
          </a:bodyPr>
          <a:lstStyle/>
          <a:p>
            <a:endParaRPr lang="zh-CN" altLang="en-US"/>
          </a:p>
        </p:txBody>
      </p:sp>
      <p:sp>
        <p:nvSpPr>
          <p:cNvPr id="62" name="Oval 7"/>
          <p:cNvSpPr>
            <a:spLocks noChangeArrowheads="1"/>
          </p:cNvSpPr>
          <p:nvPr/>
        </p:nvSpPr>
        <p:spPr bwMode="auto">
          <a:xfrm>
            <a:off x="4837113" y="5334703"/>
            <a:ext cx="179387" cy="179387"/>
          </a:xfrm>
          <a:prstGeom prst="ellipse">
            <a:avLst/>
          </a:prstGeom>
          <a:solidFill>
            <a:srgbClr val="0070C0"/>
          </a:solidFill>
          <a:ln w="25400" algn="ctr">
            <a:solidFill>
              <a:schemeClr val="accent1"/>
            </a:solidFill>
            <a:round/>
            <a:headEnd/>
            <a:tailEnd/>
          </a:ln>
          <a:effectLst/>
        </p:spPr>
        <p:txBody>
          <a:bodyPr wrap="none" anchor="ctr">
            <a:spAutoFit/>
          </a:bodyPr>
          <a:lstStyle/>
          <a:p>
            <a:endParaRPr lang="zh-CN" altLang="en-US"/>
          </a:p>
        </p:txBody>
      </p:sp>
      <p:sp>
        <p:nvSpPr>
          <p:cNvPr id="63" name="Oval 8"/>
          <p:cNvSpPr>
            <a:spLocks noChangeArrowheads="1"/>
          </p:cNvSpPr>
          <p:nvPr/>
        </p:nvSpPr>
        <p:spPr bwMode="auto">
          <a:xfrm>
            <a:off x="4843463" y="3885315"/>
            <a:ext cx="179387" cy="179388"/>
          </a:xfrm>
          <a:prstGeom prst="ellipse">
            <a:avLst/>
          </a:prstGeom>
          <a:solidFill>
            <a:srgbClr val="0070C0"/>
          </a:solidFill>
          <a:ln w="25400" algn="ctr">
            <a:solidFill>
              <a:schemeClr val="accent1"/>
            </a:solidFill>
            <a:round/>
            <a:headEnd/>
            <a:tailEnd/>
          </a:ln>
          <a:effectLst/>
        </p:spPr>
        <p:txBody>
          <a:bodyPr wrap="none" anchor="ctr">
            <a:spAutoFit/>
          </a:bodyPr>
          <a:lstStyle/>
          <a:p>
            <a:endParaRPr lang="zh-CN" altLang="en-US"/>
          </a:p>
        </p:txBody>
      </p:sp>
      <p:sp>
        <p:nvSpPr>
          <p:cNvPr id="64" name="Oval 9"/>
          <p:cNvSpPr>
            <a:spLocks noChangeArrowheads="1"/>
          </p:cNvSpPr>
          <p:nvPr/>
        </p:nvSpPr>
        <p:spPr bwMode="auto">
          <a:xfrm>
            <a:off x="6273800" y="3901190"/>
            <a:ext cx="179388" cy="179388"/>
          </a:xfrm>
          <a:prstGeom prst="ellipse">
            <a:avLst/>
          </a:prstGeom>
          <a:solidFill>
            <a:srgbClr val="0070C0"/>
          </a:solidFill>
          <a:ln w="25400" algn="ctr">
            <a:solidFill>
              <a:schemeClr val="accent1"/>
            </a:solidFill>
            <a:round/>
            <a:headEnd/>
            <a:tailEnd/>
          </a:ln>
          <a:effectLst/>
        </p:spPr>
        <p:txBody>
          <a:bodyPr wrap="none" anchor="ctr">
            <a:spAutoFit/>
          </a:bodyPr>
          <a:lstStyle/>
          <a:p>
            <a:endParaRPr lang="zh-CN" altLang="en-US" dirty="0"/>
          </a:p>
        </p:txBody>
      </p:sp>
      <p:cxnSp>
        <p:nvCxnSpPr>
          <p:cNvPr id="65" name="AutoShape 10"/>
          <p:cNvCxnSpPr>
            <a:cxnSpLocks noChangeShapeType="1"/>
            <a:stCxn id="59" idx="6"/>
            <a:endCxn id="60" idx="2"/>
          </p:cNvCxnSpPr>
          <p:nvPr/>
        </p:nvCxnSpPr>
        <p:spPr bwMode="auto">
          <a:xfrm>
            <a:off x="2147888" y="5431540"/>
            <a:ext cx="1233487" cy="0"/>
          </a:xfrm>
          <a:prstGeom prst="straightConnector1">
            <a:avLst/>
          </a:prstGeom>
          <a:noFill/>
          <a:ln w="57150">
            <a:solidFill>
              <a:schemeClr val="accent1"/>
            </a:solidFill>
            <a:round/>
            <a:headEnd/>
            <a:tailEnd/>
          </a:ln>
          <a:effectLst/>
        </p:spPr>
      </p:cxnSp>
      <p:cxnSp>
        <p:nvCxnSpPr>
          <p:cNvPr id="66" name="AutoShape 11"/>
          <p:cNvCxnSpPr>
            <a:cxnSpLocks noChangeShapeType="1"/>
            <a:stCxn id="60" idx="6"/>
            <a:endCxn id="62" idx="2"/>
          </p:cNvCxnSpPr>
          <p:nvPr/>
        </p:nvCxnSpPr>
        <p:spPr bwMode="auto">
          <a:xfrm flipV="1">
            <a:off x="3586163" y="5425190"/>
            <a:ext cx="1238250" cy="6350"/>
          </a:xfrm>
          <a:prstGeom prst="straightConnector1">
            <a:avLst/>
          </a:prstGeom>
          <a:noFill/>
          <a:ln w="57150">
            <a:solidFill>
              <a:schemeClr val="accent1"/>
            </a:solidFill>
            <a:round/>
            <a:headEnd/>
            <a:tailEnd/>
          </a:ln>
          <a:effectLst/>
        </p:spPr>
      </p:cxnSp>
      <p:cxnSp>
        <p:nvCxnSpPr>
          <p:cNvPr id="67" name="AutoShape 12"/>
          <p:cNvCxnSpPr>
            <a:cxnSpLocks noChangeShapeType="1"/>
            <a:stCxn id="61" idx="4"/>
            <a:endCxn id="60" idx="0"/>
          </p:cNvCxnSpPr>
          <p:nvPr/>
        </p:nvCxnSpPr>
        <p:spPr bwMode="auto">
          <a:xfrm flipH="1">
            <a:off x="3484563" y="4083753"/>
            <a:ext cx="6350" cy="1244600"/>
          </a:xfrm>
          <a:prstGeom prst="straightConnector1">
            <a:avLst/>
          </a:prstGeom>
          <a:noFill/>
          <a:ln w="57150">
            <a:solidFill>
              <a:schemeClr val="accent1"/>
            </a:solidFill>
            <a:round/>
            <a:headEnd/>
            <a:tailEnd/>
          </a:ln>
          <a:effectLst/>
        </p:spPr>
      </p:cxnSp>
      <p:cxnSp>
        <p:nvCxnSpPr>
          <p:cNvPr id="68" name="AutoShape 13"/>
          <p:cNvCxnSpPr>
            <a:cxnSpLocks noChangeShapeType="1"/>
            <a:stCxn id="61" idx="6"/>
            <a:endCxn id="63" idx="2"/>
          </p:cNvCxnSpPr>
          <p:nvPr/>
        </p:nvCxnSpPr>
        <p:spPr bwMode="auto">
          <a:xfrm flipV="1">
            <a:off x="3592513" y="3975803"/>
            <a:ext cx="1238250" cy="6350"/>
          </a:xfrm>
          <a:prstGeom prst="straightConnector1">
            <a:avLst/>
          </a:prstGeom>
          <a:noFill/>
          <a:ln w="57150">
            <a:solidFill>
              <a:schemeClr val="accent1"/>
            </a:solidFill>
            <a:round/>
            <a:headEnd/>
            <a:tailEnd/>
          </a:ln>
          <a:effectLst/>
        </p:spPr>
      </p:cxnSp>
      <p:cxnSp>
        <p:nvCxnSpPr>
          <p:cNvPr id="69" name="AutoShape 14"/>
          <p:cNvCxnSpPr>
            <a:cxnSpLocks noChangeShapeType="1"/>
            <a:stCxn id="63" idx="4"/>
            <a:endCxn id="62" idx="0"/>
          </p:cNvCxnSpPr>
          <p:nvPr/>
        </p:nvCxnSpPr>
        <p:spPr bwMode="auto">
          <a:xfrm flipH="1">
            <a:off x="4927600" y="4077403"/>
            <a:ext cx="6350" cy="1244600"/>
          </a:xfrm>
          <a:prstGeom prst="straightConnector1">
            <a:avLst/>
          </a:prstGeom>
          <a:noFill/>
          <a:ln w="57150">
            <a:solidFill>
              <a:schemeClr val="accent1"/>
            </a:solidFill>
            <a:round/>
            <a:headEnd/>
            <a:tailEnd/>
          </a:ln>
          <a:effectLst/>
        </p:spPr>
      </p:cxnSp>
      <p:cxnSp>
        <p:nvCxnSpPr>
          <p:cNvPr id="70" name="AutoShape 15"/>
          <p:cNvCxnSpPr>
            <a:cxnSpLocks noChangeShapeType="1"/>
            <a:stCxn id="63" idx="3"/>
            <a:endCxn id="60" idx="7"/>
          </p:cNvCxnSpPr>
          <p:nvPr/>
        </p:nvCxnSpPr>
        <p:spPr bwMode="auto">
          <a:xfrm flipH="1">
            <a:off x="3546475" y="4050415"/>
            <a:ext cx="1323975" cy="1304925"/>
          </a:xfrm>
          <a:prstGeom prst="straightConnector1">
            <a:avLst/>
          </a:prstGeom>
          <a:noFill/>
          <a:ln w="57150">
            <a:solidFill>
              <a:schemeClr val="accent1"/>
            </a:solidFill>
            <a:round/>
            <a:headEnd/>
            <a:tailEnd/>
          </a:ln>
          <a:effectLst/>
        </p:spPr>
      </p:cxnSp>
      <p:cxnSp>
        <p:nvCxnSpPr>
          <p:cNvPr id="71" name="AutoShape 16"/>
          <p:cNvCxnSpPr>
            <a:cxnSpLocks noChangeShapeType="1"/>
            <a:stCxn id="61" idx="5"/>
            <a:endCxn id="62" idx="1"/>
          </p:cNvCxnSpPr>
          <p:nvPr/>
        </p:nvCxnSpPr>
        <p:spPr bwMode="auto">
          <a:xfrm>
            <a:off x="3552825" y="4056765"/>
            <a:ext cx="1311275" cy="1292225"/>
          </a:xfrm>
          <a:prstGeom prst="straightConnector1">
            <a:avLst/>
          </a:prstGeom>
          <a:noFill/>
          <a:ln w="57150">
            <a:solidFill>
              <a:schemeClr val="accent1"/>
            </a:solidFill>
            <a:round/>
            <a:headEnd/>
            <a:tailEnd/>
          </a:ln>
          <a:effectLst/>
        </p:spPr>
      </p:cxnSp>
      <p:cxnSp>
        <p:nvCxnSpPr>
          <p:cNvPr id="72" name="AutoShape 17"/>
          <p:cNvCxnSpPr>
            <a:cxnSpLocks noChangeShapeType="1"/>
            <a:stCxn id="63" idx="6"/>
            <a:endCxn id="64" idx="2"/>
          </p:cNvCxnSpPr>
          <p:nvPr/>
        </p:nvCxnSpPr>
        <p:spPr bwMode="auto">
          <a:xfrm>
            <a:off x="5035550" y="3975803"/>
            <a:ext cx="1225550" cy="15875"/>
          </a:xfrm>
          <a:prstGeom prst="straightConnector1">
            <a:avLst/>
          </a:prstGeom>
          <a:noFill/>
          <a:ln w="57150">
            <a:solidFill>
              <a:schemeClr val="accent1"/>
            </a:solidFill>
            <a:round/>
            <a:headEnd/>
            <a:tailEnd/>
          </a:ln>
          <a:effectLst/>
        </p:spPr>
      </p:cxnSp>
      <p:cxnSp>
        <p:nvCxnSpPr>
          <p:cNvPr id="73" name="AutoShape 18"/>
          <p:cNvCxnSpPr>
            <a:cxnSpLocks noChangeShapeType="1"/>
            <a:stCxn id="64" idx="3"/>
            <a:endCxn id="62" idx="7"/>
          </p:cNvCxnSpPr>
          <p:nvPr/>
        </p:nvCxnSpPr>
        <p:spPr bwMode="auto">
          <a:xfrm flipH="1">
            <a:off x="4989513" y="4066290"/>
            <a:ext cx="1311275" cy="1282700"/>
          </a:xfrm>
          <a:prstGeom prst="straightConnector1">
            <a:avLst/>
          </a:prstGeom>
          <a:noFill/>
          <a:ln w="57150">
            <a:solidFill>
              <a:schemeClr val="accent1"/>
            </a:solidFill>
            <a:round/>
            <a:headEnd/>
            <a:tailEnd/>
          </a:ln>
          <a:effectLst/>
        </p:spPr>
      </p:cxnSp>
      <p:sp>
        <p:nvSpPr>
          <p:cNvPr id="74" name="Text Box 19"/>
          <p:cNvSpPr txBox="1">
            <a:spLocks noChangeArrowheads="1"/>
          </p:cNvSpPr>
          <p:nvPr/>
        </p:nvSpPr>
        <p:spPr bwMode="auto">
          <a:xfrm>
            <a:off x="1692275" y="4891790"/>
            <a:ext cx="765175" cy="461665"/>
          </a:xfrm>
          <a:prstGeom prst="rect">
            <a:avLst/>
          </a:prstGeom>
          <a:noFill/>
          <a:ln w="25400" algn="ctr">
            <a:noFill/>
            <a:miter lim="800000"/>
            <a:headEnd/>
            <a:tailEnd/>
          </a:ln>
          <a:effectLst/>
        </p:spPr>
        <p:txBody>
          <a:bodyPr>
            <a:spAutoFit/>
          </a:bodyPr>
          <a:lstStyle/>
          <a:p>
            <a:pPr algn="ctr" eaLnBrk="0" hangingPunct="0">
              <a:spcBef>
                <a:spcPct val="50000"/>
              </a:spcBef>
            </a:pPr>
            <a:r>
              <a:rPr kumimoji="0" lang="en-US" altLang="ko-KR" sz="2400" i="1" dirty="0" smtClean="0">
                <a:latin typeface="Times New Roman" charset="0"/>
                <a:ea typeface="Gulim" pitchFamily="34" charset="-127"/>
              </a:rPr>
              <a:t>v</a:t>
            </a:r>
            <a:r>
              <a:rPr lang="en-US" altLang="ko-KR" sz="2400" baseline="-25000" dirty="0">
                <a:latin typeface="Times New Roman" charset="0"/>
                <a:ea typeface="Gulim" pitchFamily="34" charset="-127"/>
              </a:rPr>
              <a:t>6</a:t>
            </a:r>
            <a:endParaRPr kumimoji="0" lang="en-US" altLang="ko-KR" sz="2400" baseline="-25000" dirty="0">
              <a:latin typeface="Times New Roman" charset="0"/>
              <a:ea typeface="Gulim" pitchFamily="34" charset="-127"/>
            </a:endParaRPr>
          </a:p>
        </p:txBody>
      </p:sp>
      <p:sp>
        <p:nvSpPr>
          <p:cNvPr id="75" name="Text Box 20"/>
          <p:cNvSpPr txBox="1">
            <a:spLocks noChangeArrowheads="1"/>
          </p:cNvSpPr>
          <p:nvPr/>
        </p:nvSpPr>
        <p:spPr bwMode="auto">
          <a:xfrm>
            <a:off x="2906713" y="4891790"/>
            <a:ext cx="765175" cy="461665"/>
          </a:xfrm>
          <a:prstGeom prst="rect">
            <a:avLst/>
          </a:prstGeom>
          <a:noFill/>
          <a:ln w="25400" algn="ctr">
            <a:noFill/>
            <a:miter lim="800000"/>
            <a:headEnd/>
            <a:tailEnd/>
          </a:ln>
          <a:effectLst/>
        </p:spPr>
        <p:txBody>
          <a:bodyPr>
            <a:spAutoFit/>
          </a:bodyPr>
          <a:lstStyle/>
          <a:p>
            <a:pPr algn="ctr" eaLnBrk="0" hangingPunct="0">
              <a:spcBef>
                <a:spcPct val="50000"/>
              </a:spcBef>
            </a:pPr>
            <a:r>
              <a:rPr kumimoji="0" lang="en-US" altLang="ko-KR" sz="2400" i="1" dirty="0" smtClean="0">
                <a:latin typeface="Times New Roman" charset="0"/>
                <a:ea typeface="Gulim" pitchFamily="34" charset="-127"/>
              </a:rPr>
              <a:t>v</a:t>
            </a:r>
            <a:r>
              <a:rPr lang="en-US" altLang="ko-KR" sz="2400" baseline="-25000" dirty="0">
                <a:latin typeface="Times New Roman" charset="0"/>
                <a:ea typeface="Gulim" pitchFamily="34" charset="-127"/>
              </a:rPr>
              <a:t>5</a:t>
            </a:r>
            <a:endParaRPr kumimoji="0" lang="en-US" altLang="ko-KR" sz="2400" baseline="-25000" dirty="0">
              <a:latin typeface="Times New Roman" charset="0"/>
              <a:ea typeface="Gulim" pitchFamily="34" charset="-127"/>
            </a:endParaRPr>
          </a:p>
        </p:txBody>
      </p:sp>
      <p:sp>
        <p:nvSpPr>
          <p:cNvPr id="76" name="Text Box 21"/>
          <p:cNvSpPr txBox="1">
            <a:spLocks noChangeArrowheads="1"/>
          </p:cNvSpPr>
          <p:nvPr/>
        </p:nvSpPr>
        <p:spPr bwMode="auto">
          <a:xfrm>
            <a:off x="4887913" y="5064828"/>
            <a:ext cx="765175" cy="461665"/>
          </a:xfrm>
          <a:prstGeom prst="rect">
            <a:avLst/>
          </a:prstGeom>
          <a:noFill/>
          <a:ln w="25400" algn="ctr">
            <a:noFill/>
            <a:miter lim="800000"/>
            <a:headEnd/>
            <a:tailEnd/>
          </a:ln>
          <a:effectLst/>
        </p:spPr>
        <p:txBody>
          <a:bodyPr>
            <a:spAutoFit/>
          </a:bodyPr>
          <a:lstStyle/>
          <a:p>
            <a:pPr algn="ctr" eaLnBrk="0" hangingPunct="0">
              <a:spcBef>
                <a:spcPct val="50000"/>
              </a:spcBef>
            </a:pPr>
            <a:r>
              <a:rPr kumimoji="0" lang="en-US" altLang="ko-KR" sz="2400" i="1" dirty="0" smtClean="0">
                <a:latin typeface="Times New Roman" charset="0"/>
                <a:ea typeface="Gulim" pitchFamily="34" charset="-127"/>
              </a:rPr>
              <a:t>v</a:t>
            </a:r>
            <a:r>
              <a:rPr lang="en-US" altLang="ko-KR" sz="2400" baseline="-25000" dirty="0">
                <a:latin typeface="Times New Roman" charset="0"/>
                <a:ea typeface="Gulim" pitchFamily="34" charset="-127"/>
              </a:rPr>
              <a:t>4</a:t>
            </a:r>
            <a:endParaRPr kumimoji="0" lang="en-US" altLang="ko-KR" sz="2400" baseline="-25000" dirty="0">
              <a:latin typeface="Times New Roman" charset="0"/>
              <a:ea typeface="Gulim" pitchFamily="34" charset="-127"/>
            </a:endParaRPr>
          </a:p>
        </p:txBody>
      </p:sp>
      <p:sp>
        <p:nvSpPr>
          <p:cNvPr id="77" name="Text Box 22"/>
          <p:cNvSpPr txBox="1">
            <a:spLocks noChangeArrowheads="1"/>
          </p:cNvSpPr>
          <p:nvPr/>
        </p:nvSpPr>
        <p:spPr bwMode="auto">
          <a:xfrm>
            <a:off x="2906713" y="3451928"/>
            <a:ext cx="765175" cy="461665"/>
          </a:xfrm>
          <a:prstGeom prst="rect">
            <a:avLst/>
          </a:prstGeom>
          <a:noFill/>
          <a:ln w="25400" algn="ctr">
            <a:noFill/>
            <a:miter lim="800000"/>
            <a:headEnd/>
            <a:tailEnd/>
          </a:ln>
          <a:effectLst/>
        </p:spPr>
        <p:txBody>
          <a:bodyPr>
            <a:spAutoFit/>
          </a:bodyPr>
          <a:lstStyle/>
          <a:p>
            <a:pPr algn="ctr" eaLnBrk="0" hangingPunct="0">
              <a:spcBef>
                <a:spcPct val="50000"/>
              </a:spcBef>
            </a:pPr>
            <a:r>
              <a:rPr kumimoji="0" lang="en-US" altLang="ko-KR" sz="2400" i="1" dirty="0" smtClean="0">
                <a:latin typeface="Times New Roman" charset="0"/>
                <a:ea typeface="Gulim" pitchFamily="34" charset="-127"/>
              </a:rPr>
              <a:t>v</a:t>
            </a:r>
            <a:r>
              <a:rPr lang="en-US" altLang="ko-KR" sz="2400" baseline="-25000" dirty="0">
                <a:latin typeface="Times New Roman" charset="0"/>
                <a:ea typeface="Gulim" pitchFamily="34" charset="-127"/>
              </a:rPr>
              <a:t>3</a:t>
            </a:r>
            <a:endParaRPr kumimoji="0" lang="en-US" altLang="ko-KR" sz="2400" baseline="-25000" dirty="0">
              <a:latin typeface="Times New Roman" charset="0"/>
              <a:ea typeface="Gulim" pitchFamily="34" charset="-127"/>
            </a:endParaRPr>
          </a:p>
        </p:txBody>
      </p:sp>
      <p:sp>
        <p:nvSpPr>
          <p:cNvPr id="78" name="Text Box 23"/>
          <p:cNvSpPr txBox="1">
            <a:spLocks noChangeArrowheads="1"/>
          </p:cNvSpPr>
          <p:nvPr/>
        </p:nvSpPr>
        <p:spPr bwMode="auto">
          <a:xfrm>
            <a:off x="4616450" y="3451928"/>
            <a:ext cx="765175" cy="461665"/>
          </a:xfrm>
          <a:prstGeom prst="rect">
            <a:avLst/>
          </a:prstGeom>
          <a:noFill/>
          <a:ln w="25400" algn="ctr">
            <a:noFill/>
            <a:miter lim="800000"/>
            <a:headEnd/>
            <a:tailEnd/>
          </a:ln>
          <a:effectLst/>
        </p:spPr>
        <p:txBody>
          <a:bodyPr>
            <a:spAutoFit/>
          </a:bodyPr>
          <a:lstStyle/>
          <a:p>
            <a:pPr algn="ctr" eaLnBrk="0" hangingPunct="0">
              <a:spcBef>
                <a:spcPct val="50000"/>
              </a:spcBef>
            </a:pPr>
            <a:r>
              <a:rPr kumimoji="0" lang="en-US" altLang="ko-KR" sz="2400" i="1" dirty="0" smtClean="0">
                <a:latin typeface="Times New Roman" charset="0"/>
                <a:ea typeface="Gulim" pitchFamily="34" charset="-127"/>
              </a:rPr>
              <a:t>v</a:t>
            </a:r>
            <a:r>
              <a:rPr lang="en-US" altLang="ko-KR" sz="2400" baseline="-25000" dirty="0">
                <a:latin typeface="Times New Roman" charset="0"/>
                <a:ea typeface="Gulim" pitchFamily="34" charset="-127"/>
              </a:rPr>
              <a:t>2</a:t>
            </a:r>
            <a:endParaRPr kumimoji="0" lang="en-US" altLang="ko-KR" sz="2400" baseline="-25000" dirty="0">
              <a:latin typeface="Times New Roman" charset="0"/>
              <a:ea typeface="Gulim" pitchFamily="34" charset="-127"/>
            </a:endParaRPr>
          </a:p>
        </p:txBody>
      </p:sp>
      <p:sp>
        <p:nvSpPr>
          <p:cNvPr id="79" name="Text Box 24"/>
          <p:cNvSpPr txBox="1">
            <a:spLocks noChangeArrowheads="1"/>
          </p:cNvSpPr>
          <p:nvPr/>
        </p:nvSpPr>
        <p:spPr bwMode="auto">
          <a:xfrm>
            <a:off x="6192838" y="3496378"/>
            <a:ext cx="765175" cy="461665"/>
          </a:xfrm>
          <a:prstGeom prst="rect">
            <a:avLst/>
          </a:prstGeom>
          <a:noFill/>
          <a:ln w="25400" algn="ctr">
            <a:noFill/>
            <a:miter lim="800000"/>
            <a:headEnd/>
            <a:tailEnd/>
          </a:ln>
          <a:effectLst/>
        </p:spPr>
        <p:txBody>
          <a:bodyPr>
            <a:spAutoFit/>
          </a:bodyPr>
          <a:lstStyle/>
          <a:p>
            <a:pPr algn="ctr" eaLnBrk="0" hangingPunct="0">
              <a:spcBef>
                <a:spcPct val="50000"/>
              </a:spcBef>
            </a:pPr>
            <a:r>
              <a:rPr kumimoji="0" lang="en-US" altLang="ko-KR" sz="2400" i="1" dirty="0" smtClean="0">
                <a:latin typeface="Times New Roman" charset="0"/>
                <a:ea typeface="Gulim" pitchFamily="34" charset="-127"/>
              </a:rPr>
              <a:t>v</a:t>
            </a:r>
            <a:r>
              <a:rPr lang="en-US" altLang="ko-KR" sz="2400" baseline="-25000" dirty="0">
                <a:latin typeface="Times New Roman" charset="0"/>
                <a:ea typeface="Gulim" pitchFamily="34" charset="-127"/>
              </a:rPr>
              <a:t>1</a:t>
            </a:r>
            <a:endParaRPr kumimoji="0" lang="en-US" altLang="ko-KR" sz="2400" baseline="-25000" dirty="0">
              <a:latin typeface="Times New Roman" charset="0"/>
              <a:ea typeface="Gulim" pitchFamily="34" charset="-127"/>
            </a:endParaRPr>
          </a:p>
        </p:txBody>
      </p:sp>
      <p:sp>
        <p:nvSpPr>
          <p:cNvPr id="80" name="Oval 8"/>
          <p:cNvSpPr>
            <a:spLocks noChangeArrowheads="1"/>
          </p:cNvSpPr>
          <p:nvPr/>
        </p:nvSpPr>
        <p:spPr bwMode="auto">
          <a:xfrm>
            <a:off x="6215074" y="3857628"/>
            <a:ext cx="252000" cy="252000"/>
          </a:xfrm>
          <a:prstGeom prst="ellipse">
            <a:avLst/>
          </a:prstGeom>
          <a:solidFill>
            <a:schemeClr val="bg1"/>
          </a:solidFill>
          <a:ln w="25400" algn="ctr">
            <a:solidFill>
              <a:schemeClr val="accent1"/>
            </a:solidFill>
            <a:round/>
            <a:headEnd/>
            <a:tailEnd/>
          </a:ln>
          <a:effectLst/>
        </p:spPr>
        <p:txBody>
          <a:bodyPr wrap="none" anchor="ctr">
            <a:spAutoFit/>
          </a:bodyPr>
          <a:lstStyle/>
          <a:p>
            <a:endParaRPr lang="zh-CN" altLang="en-US"/>
          </a:p>
        </p:txBody>
      </p:sp>
      <p:sp>
        <p:nvSpPr>
          <p:cNvPr id="81" name="Oval 8"/>
          <p:cNvSpPr>
            <a:spLocks noChangeArrowheads="1"/>
          </p:cNvSpPr>
          <p:nvPr/>
        </p:nvSpPr>
        <p:spPr bwMode="auto">
          <a:xfrm>
            <a:off x="4812818" y="3857628"/>
            <a:ext cx="252000" cy="252000"/>
          </a:xfrm>
          <a:prstGeom prst="ellipse">
            <a:avLst/>
          </a:prstGeom>
          <a:solidFill>
            <a:schemeClr val="bg1"/>
          </a:solidFill>
          <a:ln w="25400" algn="ctr">
            <a:solidFill>
              <a:schemeClr val="accent1"/>
            </a:solidFill>
            <a:round/>
            <a:headEnd/>
            <a:tailEnd/>
          </a:ln>
          <a:effectLst/>
        </p:spPr>
        <p:txBody>
          <a:bodyPr wrap="none" anchor="ctr">
            <a:spAutoFit/>
          </a:bodyPr>
          <a:lstStyle/>
          <a:p>
            <a:endParaRPr lang="zh-CN" altLang="en-US"/>
          </a:p>
        </p:txBody>
      </p:sp>
      <p:sp>
        <p:nvSpPr>
          <p:cNvPr id="82" name="Oval 8"/>
          <p:cNvSpPr>
            <a:spLocks noChangeArrowheads="1"/>
          </p:cNvSpPr>
          <p:nvPr/>
        </p:nvSpPr>
        <p:spPr bwMode="auto">
          <a:xfrm>
            <a:off x="4839322" y="5306888"/>
            <a:ext cx="252000" cy="252000"/>
          </a:xfrm>
          <a:prstGeom prst="ellipse">
            <a:avLst/>
          </a:prstGeom>
          <a:solidFill>
            <a:schemeClr val="bg1"/>
          </a:solidFill>
          <a:ln w="25400" algn="ctr">
            <a:solidFill>
              <a:schemeClr val="accent1"/>
            </a:solidFill>
            <a:round/>
            <a:headEnd/>
            <a:tailEnd/>
          </a:ln>
          <a:effectLst/>
        </p:spPr>
        <p:txBody>
          <a:bodyPr wrap="none" anchor="ctr">
            <a:spAutoFit/>
          </a:bodyPr>
          <a:lstStyle/>
          <a:p>
            <a:endParaRPr lang="zh-CN" altLang="en-US"/>
          </a:p>
        </p:txBody>
      </p:sp>
      <p:sp>
        <p:nvSpPr>
          <p:cNvPr id="83" name="Oval 8"/>
          <p:cNvSpPr>
            <a:spLocks noChangeArrowheads="1"/>
          </p:cNvSpPr>
          <p:nvPr/>
        </p:nvSpPr>
        <p:spPr bwMode="auto">
          <a:xfrm>
            <a:off x="3378054" y="3849554"/>
            <a:ext cx="252000" cy="252000"/>
          </a:xfrm>
          <a:prstGeom prst="ellipse">
            <a:avLst/>
          </a:prstGeom>
          <a:solidFill>
            <a:schemeClr val="bg1"/>
          </a:solidFill>
          <a:ln w="25400" algn="ctr">
            <a:solidFill>
              <a:schemeClr val="accent1"/>
            </a:solidFill>
            <a:round/>
            <a:headEnd/>
            <a:tailEnd/>
          </a:ln>
          <a:effectLst/>
        </p:spPr>
        <p:txBody>
          <a:bodyPr wrap="none" anchor="ctr">
            <a:spAutoFit/>
          </a:bodyPr>
          <a:lstStyle/>
          <a:p>
            <a:endParaRPr lang="zh-CN" altLang="en-US"/>
          </a:p>
        </p:txBody>
      </p:sp>
      <p:sp>
        <p:nvSpPr>
          <p:cNvPr id="84" name="Oval 8"/>
          <p:cNvSpPr>
            <a:spLocks noChangeArrowheads="1"/>
          </p:cNvSpPr>
          <p:nvPr/>
        </p:nvSpPr>
        <p:spPr bwMode="auto">
          <a:xfrm>
            <a:off x="3375984" y="5320140"/>
            <a:ext cx="252000" cy="252000"/>
          </a:xfrm>
          <a:prstGeom prst="ellipse">
            <a:avLst/>
          </a:prstGeom>
          <a:solidFill>
            <a:schemeClr val="bg1"/>
          </a:solidFill>
          <a:ln w="25400" algn="ctr">
            <a:solidFill>
              <a:schemeClr val="accent1"/>
            </a:solidFill>
            <a:round/>
            <a:headEnd/>
            <a:tailEnd/>
          </a:ln>
          <a:effectLst/>
        </p:spPr>
        <p:txBody>
          <a:bodyPr wrap="none" anchor="ctr">
            <a:spAutoFit/>
          </a:bodyPr>
          <a:lstStyle/>
          <a:p>
            <a:endParaRPr lang="zh-CN" altLang="en-US"/>
          </a:p>
        </p:txBody>
      </p:sp>
      <p:sp>
        <p:nvSpPr>
          <p:cNvPr id="85" name="Oval 8"/>
          <p:cNvSpPr>
            <a:spLocks noChangeArrowheads="1"/>
          </p:cNvSpPr>
          <p:nvPr/>
        </p:nvSpPr>
        <p:spPr bwMode="auto">
          <a:xfrm>
            <a:off x="1928794" y="5299640"/>
            <a:ext cx="252000" cy="252000"/>
          </a:xfrm>
          <a:prstGeom prst="ellipse">
            <a:avLst/>
          </a:prstGeom>
          <a:solidFill>
            <a:schemeClr val="bg1"/>
          </a:solidFill>
          <a:ln w="25400" algn="ctr">
            <a:solidFill>
              <a:schemeClr val="accent1"/>
            </a:solidFill>
            <a:round/>
            <a:headEnd/>
            <a:tailEnd/>
          </a:ln>
          <a:effectLst/>
        </p:spPr>
        <p:txBody>
          <a:bodyPr wrap="none" anchor="ctr">
            <a:spAutoFit/>
          </a:bodyPr>
          <a:lstStyle/>
          <a:p>
            <a:endParaRPr lang="zh-CN" altLang="en-US"/>
          </a:p>
        </p:txBody>
      </p:sp>
    </p:spTree>
  </p:cSld>
  <p:clrMapOvr>
    <a:masterClrMapping/>
  </p:clrMapOv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765048" y="381000"/>
            <a:ext cx="8153400" cy="990600"/>
          </a:xfrm>
          <a:prstGeom prst="rect">
            <a:avLst/>
          </a:prstGeom>
        </p:spPr>
        <p:txBody>
          <a:bodyPr vert="horz" anchor="ct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zh-CN" altLang="en-US" sz="4000" b="0" i="0" u="none" strike="noStrike" kern="1200" cap="none" spc="0" normalizeH="0" baseline="0" noProof="0" dirty="0" smtClean="0">
                <a:ln>
                  <a:noFill/>
                </a:ln>
                <a:solidFill>
                  <a:schemeClr val="tx2"/>
                </a:solidFill>
                <a:effectLst/>
                <a:uLnTx/>
                <a:uFillTx/>
                <a:latin typeface="华文行楷" pitchFamily="2" charset="-122"/>
                <a:ea typeface="华文行楷" pitchFamily="2" charset="-122"/>
                <a:cs typeface="+mj-cs"/>
              </a:rPr>
              <a:t>弦图的</a:t>
            </a:r>
            <a:r>
              <a:rPr kumimoji="0" lang="zh-CN" altLang="en-US" sz="4000" b="0" i="0" u="none" strike="noStrike" kern="1200" cap="none" spc="0" normalizeH="0" baseline="0" noProof="0" dirty="0" smtClean="0">
                <a:ln>
                  <a:noFill/>
                </a:ln>
                <a:solidFill>
                  <a:schemeClr val="tx2"/>
                </a:solidFill>
                <a:effectLst/>
                <a:uLnTx/>
                <a:uFillTx/>
                <a:latin typeface="Garamond" pitchFamily="18" charset="0"/>
                <a:ea typeface="华文行楷" pitchFamily="2" charset="-122"/>
                <a:cs typeface="+mj-cs"/>
              </a:rPr>
              <a:t>点染色问题</a:t>
            </a:r>
            <a:endParaRPr kumimoji="0" lang="zh-CN" altLang="en-US" sz="4000" b="0" i="0" u="none" strike="noStrike" kern="1200" cap="none" spc="0" normalizeH="0" baseline="0" noProof="0" dirty="0">
              <a:ln>
                <a:noFill/>
              </a:ln>
              <a:solidFill>
                <a:schemeClr val="tx2"/>
              </a:solidFill>
              <a:effectLst/>
              <a:uLnTx/>
              <a:uFillTx/>
              <a:latin typeface="华文行楷" pitchFamily="2" charset="-122"/>
              <a:ea typeface="华文行楷" pitchFamily="2" charset="-122"/>
              <a:cs typeface="+mj-cs"/>
            </a:endParaRPr>
          </a:p>
        </p:txBody>
      </p:sp>
      <p:sp>
        <p:nvSpPr>
          <p:cNvPr id="11" name="内容占位符 2"/>
          <p:cNvSpPr txBox="1">
            <a:spLocks/>
          </p:cNvSpPr>
          <p:nvPr/>
        </p:nvSpPr>
        <p:spPr>
          <a:xfrm>
            <a:off x="620190" y="4206546"/>
            <a:ext cx="8153400" cy="865528"/>
          </a:xfrm>
          <a:prstGeom prst="rect">
            <a:avLst/>
          </a:prstGeom>
        </p:spPr>
        <p:txBody>
          <a:bodyPr vert="horz">
            <a:normAutofit/>
          </a:bodyPr>
          <a:lstStyle/>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Char char=""/>
              <a:tabLst/>
              <a:defRPr/>
            </a:pPr>
            <a:endParaRPr kumimoji="0" lang="zh-CN" altLang="en-US" sz="2800" i="1" u="none" strike="noStrike" kern="1200" cap="none" spc="0" normalizeH="0" baseline="-25000" noProof="0" dirty="0">
              <a:ln>
                <a:noFill/>
              </a:ln>
              <a:solidFill>
                <a:schemeClr val="tx1"/>
              </a:solidFill>
              <a:effectLst/>
              <a:uLnTx/>
              <a:uFillTx/>
              <a:latin typeface="+mn-lt"/>
              <a:ea typeface="+mn-ea"/>
              <a:cs typeface="+mn-cs"/>
            </a:endParaRPr>
          </a:p>
        </p:txBody>
      </p:sp>
      <p:sp>
        <p:nvSpPr>
          <p:cNvPr id="7" name="内容占位符 6"/>
          <p:cNvSpPr>
            <a:spLocks noGrp="1"/>
          </p:cNvSpPr>
          <p:nvPr>
            <p:ph sz="quarter" idx="1"/>
          </p:nvPr>
        </p:nvSpPr>
        <p:spPr>
          <a:xfrm>
            <a:off x="500034" y="1714488"/>
            <a:ext cx="8153400" cy="1857388"/>
          </a:xfrm>
        </p:spPr>
        <p:txBody>
          <a:bodyPr>
            <a:normAutofit/>
          </a:bodyPr>
          <a:lstStyle/>
          <a:p>
            <a:r>
              <a:rPr lang="zh-CN" altLang="en-US" sz="3200" b="1" dirty="0" smtClean="0">
                <a:latin typeface="仿宋" pitchFamily="49" charset="-122"/>
                <a:ea typeface="仿宋" pitchFamily="49" charset="-122"/>
              </a:rPr>
              <a:t>用最少的颜色给每个点染色使得相邻的点染的颜色不同。</a:t>
            </a:r>
            <a:endParaRPr lang="en-US" altLang="zh-CN" sz="3200" b="1" dirty="0" smtClean="0">
              <a:latin typeface="仿宋" pitchFamily="49" charset="-122"/>
              <a:ea typeface="仿宋" pitchFamily="49" charset="-122"/>
            </a:endParaRPr>
          </a:p>
          <a:p>
            <a:r>
              <a:rPr lang="en-US" altLang="zh-CN" sz="3200" b="1" dirty="0" smtClean="0">
                <a:latin typeface="Times New Roman" pitchFamily="18" charset="0"/>
                <a:cs typeface="Times New Roman" pitchFamily="18" charset="0"/>
              </a:rPr>
              <a:t>[</a:t>
            </a:r>
            <a:r>
              <a:rPr lang="zh-CN" altLang="en-US" sz="3200" b="1" dirty="0" smtClean="0">
                <a:latin typeface="仿宋" pitchFamily="49" charset="-122"/>
                <a:ea typeface="仿宋" pitchFamily="49" charset="-122"/>
              </a:rPr>
              <a:t>例题</a:t>
            </a:r>
            <a:r>
              <a:rPr lang="en-US" altLang="zh-CN" sz="3200" b="1" dirty="0" smtClean="0">
                <a:latin typeface="Times New Roman" pitchFamily="18" charset="0"/>
                <a:cs typeface="Times New Roman" pitchFamily="18" charset="0"/>
              </a:rPr>
              <a:t>] </a:t>
            </a:r>
            <a:r>
              <a:rPr lang="en-US" altLang="zh-CN" sz="3200" b="1" dirty="0" smtClean="0"/>
              <a:t> </a:t>
            </a:r>
            <a:r>
              <a:rPr lang="en-US" altLang="zh-CN" sz="3200" dirty="0" smtClean="0">
                <a:latin typeface="Times New Roman" pitchFamily="18" charset="0"/>
                <a:cs typeface="Times New Roman" pitchFamily="18" charset="0"/>
              </a:rPr>
              <a:t>HNOI2008</a:t>
            </a:r>
            <a:r>
              <a:rPr lang="en-US" altLang="zh-CN" sz="3200" b="1" dirty="0" smtClean="0">
                <a:latin typeface="Times New Roman" pitchFamily="18" charset="0"/>
                <a:cs typeface="Times New Roman" pitchFamily="18" charset="0"/>
              </a:rPr>
              <a:t>《</a:t>
            </a:r>
            <a:r>
              <a:rPr lang="zh-CN" altLang="en-US" sz="3200" b="1" dirty="0" smtClean="0">
                <a:latin typeface="仿宋" pitchFamily="49" charset="-122"/>
                <a:ea typeface="仿宋" pitchFamily="49" charset="-122"/>
                <a:cs typeface="Times New Roman" pitchFamily="18" charset="0"/>
              </a:rPr>
              <a:t>神奇的国度</a:t>
            </a:r>
            <a:r>
              <a:rPr lang="en-US" altLang="zh-CN" sz="3200" b="1" dirty="0" smtClean="0">
                <a:latin typeface="Times New Roman" pitchFamily="18" charset="0"/>
                <a:cs typeface="Times New Roman" pitchFamily="18" charset="0"/>
              </a:rPr>
              <a:t>》</a:t>
            </a:r>
            <a:endParaRPr lang="zh-CN" altLang="en-US" sz="3200" b="1" dirty="0">
              <a:latin typeface="Times New Roman" pitchFamily="18" charset="0"/>
              <a:cs typeface="Times New Roman" pitchFamily="18" charset="0"/>
            </a:endParaRPr>
          </a:p>
        </p:txBody>
      </p:sp>
      <p:sp>
        <p:nvSpPr>
          <p:cNvPr id="59" name="Oval 4"/>
          <p:cNvSpPr>
            <a:spLocks noChangeArrowheads="1"/>
          </p:cNvSpPr>
          <p:nvPr/>
        </p:nvSpPr>
        <p:spPr bwMode="auto">
          <a:xfrm>
            <a:off x="1955800" y="5341053"/>
            <a:ext cx="179388" cy="179387"/>
          </a:xfrm>
          <a:prstGeom prst="ellipse">
            <a:avLst/>
          </a:prstGeom>
          <a:solidFill>
            <a:srgbClr val="0070C0"/>
          </a:solidFill>
          <a:ln w="25400" algn="ctr">
            <a:solidFill>
              <a:schemeClr val="accent1"/>
            </a:solidFill>
            <a:round/>
            <a:headEnd/>
            <a:tailEnd/>
          </a:ln>
          <a:effectLst/>
        </p:spPr>
        <p:txBody>
          <a:bodyPr wrap="none" anchor="ctr">
            <a:spAutoFit/>
          </a:bodyPr>
          <a:lstStyle/>
          <a:p>
            <a:endParaRPr lang="zh-CN" altLang="en-US"/>
          </a:p>
        </p:txBody>
      </p:sp>
      <p:sp>
        <p:nvSpPr>
          <p:cNvPr id="60" name="Oval 5"/>
          <p:cNvSpPr>
            <a:spLocks noChangeArrowheads="1"/>
          </p:cNvSpPr>
          <p:nvPr/>
        </p:nvSpPr>
        <p:spPr bwMode="auto">
          <a:xfrm>
            <a:off x="3394075" y="5341053"/>
            <a:ext cx="179388" cy="179387"/>
          </a:xfrm>
          <a:prstGeom prst="ellipse">
            <a:avLst/>
          </a:prstGeom>
          <a:solidFill>
            <a:srgbClr val="0070C0"/>
          </a:solidFill>
          <a:ln w="25400" algn="ctr">
            <a:solidFill>
              <a:schemeClr val="accent1"/>
            </a:solidFill>
            <a:round/>
            <a:headEnd/>
            <a:tailEnd/>
          </a:ln>
          <a:effectLst/>
        </p:spPr>
        <p:txBody>
          <a:bodyPr wrap="none" anchor="ctr">
            <a:spAutoFit/>
          </a:bodyPr>
          <a:lstStyle/>
          <a:p>
            <a:endParaRPr lang="zh-CN" altLang="en-US"/>
          </a:p>
        </p:txBody>
      </p:sp>
      <p:sp>
        <p:nvSpPr>
          <p:cNvPr id="61" name="Oval 6"/>
          <p:cNvSpPr>
            <a:spLocks noChangeArrowheads="1"/>
          </p:cNvSpPr>
          <p:nvPr/>
        </p:nvSpPr>
        <p:spPr bwMode="auto">
          <a:xfrm>
            <a:off x="3400425" y="3891665"/>
            <a:ext cx="179388" cy="179388"/>
          </a:xfrm>
          <a:prstGeom prst="ellipse">
            <a:avLst/>
          </a:prstGeom>
          <a:solidFill>
            <a:srgbClr val="0070C0"/>
          </a:solidFill>
          <a:ln w="25400" algn="ctr">
            <a:solidFill>
              <a:schemeClr val="accent1"/>
            </a:solidFill>
            <a:round/>
            <a:headEnd/>
            <a:tailEnd/>
          </a:ln>
          <a:effectLst/>
        </p:spPr>
        <p:txBody>
          <a:bodyPr wrap="none" anchor="ctr">
            <a:spAutoFit/>
          </a:bodyPr>
          <a:lstStyle/>
          <a:p>
            <a:endParaRPr lang="zh-CN" altLang="en-US"/>
          </a:p>
        </p:txBody>
      </p:sp>
      <p:sp>
        <p:nvSpPr>
          <p:cNvPr id="62" name="Oval 7"/>
          <p:cNvSpPr>
            <a:spLocks noChangeArrowheads="1"/>
          </p:cNvSpPr>
          <p:nvPr/>
        </p:nvSpPr>
        <p:spPr bwMode="auto">
          <a:xfrm>
            <a:off x="4837113" y="5334703"/>
            <a:ext cx="179387" cy="179387"/>
          </a:xfrm>
          <a:prstGeom prst="ellipse">
            <a:avLst/>
          </a:prstGeom>
          <a:solidFill>
            <a:srgbClr val="0070C0"/>
          </a:solidFill>
          <a:ln w="25400" algn="ctr">
            <a:solidFill>
              <a:schemeClr val="accent1"/>
            </a:solidFill>
            <a:round/>
            <a:headEnd/>
            <a:tailEnd/>
          </a:ln>
          <a:effectLst/>
        </p:spPr>
        <p:txBody>
          <a:bodyPr wrap="none" anchor="ctr">
            <a:spAutoFit/>
          </a:bodyPr>
          <a:lstStyle/>
          <a:p>
            <a:endParaRPr lang="zh-CN" altLang="en-US"/>
          </a:p>
        </p:txBody>
      </p:sp>
      <p:sp>
        <p:nvSpPr>
          <p:cNvPr id="63" name="Oval 8"/>
          <p:cNvSpPr>
            <a:spLocks noChangeArrowheads="1"/>
          </p:cNvSpPr>
          <p:nvPr/>
        </p:nvSpPr>
        <p:spPr bwMode="auto">
          <a:xfrm>
            <a:off x="4843463" y="3885315"/>
            <a:ext cx="179387" cy="179388"/>
          </a:xfrm>
          <a:prstGeom prst="ellipse">
            <a:avLst/>
          </a:prstGeom>
          <a:solidFill>
            <a:srgbClr val="0070C0"/>
          </a:solidFill>
          <a:ln w="25400" algn="ctr">
            <a:solidFill>
              <a:schemeClr val="accent1"/>
            </a:solidFill>
            <a:round/>
            <a:headEnd/>
            <a:tailEnd/>
          </a:ln>
          <a:effectLst/>
        </p:spPr>
        <p:txBody>
          <a:bodyPr wrap="none" anchor="ctr">
            <a:spAutoFit/>
          </a:bodyPr>
          <a:lstStyle/>
          <a:p>
            <a:endParaRPr lang="zh-CN" altLang="en-US"/>
          </a:p>
        </p:txBody>
      </p:sp>
      <p:sp>
        <p:nvSpPr>
          <p:cNvPr id="64" name="Oval 9"/>
          <p:cNvSpPr>
            <a:spLocks noChangeArrowheads="1"/>
          </p:cNvSpPr>
          <p:nvPr/>
        </p:nvSpPr>
        <p:spPr bwMode="auto">
          <a:xfrm>
            <a:off x="6273800" y="3901190"/>
            <a:ext cx="179388" cy="179388"/>
          </a:xfrm>
          <a:prstGeom prst="ellipse">
            <a:avLst/>
          </a:prstGeom>
          <a:solidFill>
            <a:srgbClr val="0070C0"/>
          </a:solidFill>
          <a:ln w="25400" algn="ctr">
            <a:solidFill>
              <a:schemeClr val="accent1"/>
            </a:solidFill>
            <a:round/>
            <a:headEnd/>
            <a:tailEnd/>
          </a:ln>
          <a:effectLst/>
        </p:spPr>
        <p:txBody>
          <a:bodyPr wrap="none" anchor="ctr">
            <a:spAutoFit/>
          </a:bodyPr>
          <a:lstStyle/>
          <a:p>
            <a:endParaRPr lang="zh-CN" altLang="en-US" dirty="0"/>
          </a:p>
        </p:txBody>
      </p:sp>
      <p:cxnSp>
        <p:nvCxnSpPr>
          <p:cNvPr id="65" name="AutoShape 10"/>
          <p:cNvCxnSpPr>
            <a:cxnSpLocks noChangeShapeType="1"/>
            <a:stCxn id="59" idx="6"/>
            <a:endCxn id="60" idx="2"/>
          </p:cNvCxnSpPr>
          <p:nvPr/>
        </p:nvCxnSpPr>
        <p:spPr bwMode="auto">
          <a:xfrm>
            <a:off x="2147888" y="5431540"/>
            <a:ext cx="1233487" cy="0"/>
          </a:xfrm>
          <a:prstGeom prst="straightConnector1">
            <a:avLst/>
          </a:prstGeom>
          <a:noFill/>
          <a:ln w="57150">
            <a:solidFill>
              <a:schemeClr val="accent1"/>
            </a:solidFill>
            <a:round/>
            <a:headEnd/>
            <a:tailEnd/>
          </a:ln>
          <a:effectLst/>
        </p:spPr>
      </p:cxnSp>
      <p:cxnSp>
        <p:nvCxnSpPr>
          <p:cNvPr id="66" name="AutoShape 11"/>
          <p:cNvCxnSpPr>
            <a:cxnSpLocks noChangeShapeType="1"/>
            <a:stCxn id="60" idx="6"/>
            <a:endCxn id="62" idx="2"/>
          </p:cNvCxnSpPr>
          <p:nvPr/>
        </p:nvCxnSpPr>
        <p:spPr bwMode="auto">
          <a:xfrm flipV="1">
            <a:off x="3586163" y="5425190"/>
            <a:ext cx="1238250" cy="6350"/>
          </a:xfrm>
          <a:prstGeom prst="straightConnector1">
            <a:avLst/>
          </a:prstGeom>
          <a:noFill/>
          <a:ln w="57150">
            <a:solidFill>
              <a:schemeClr val="accent1"/>
            </a:solidFill>
            <a:round/>
            <a:headEnd/>
            <a:tailEnd/>
          </a:ln>
          <a:effectLst/>
        </p:spPr>
      </p:cxnSp>
      <p:cxnSp>
        <p:nvCxnSpPr>
          <p:cNvPr id="67" name="AutoShape 12"/>
          <p:cNvCxnSpPr>
            <a:cxnSpLocks noChangeShapeType="1"/>
            <a:stCxn id="61" idx="4"/>
            <a:endCxn id="60" idx="0"/>
          </p:cNvCxnSpPr>
          <p:nvPr/>
        </p:nvCxnSpPr>
        <p:spPr bwMode="auto">
          <a:xfrm flipH="1">
            <a:off x="3484563" y="4083753"/>
            <a:ext cx="6350" cy="1244600"/>
          </a:xfrm>
          <a:prstGeom prst="straightConnector1">
            <a:avLst/>
          </a:prstGeom>
          <a:noFill/>
          <a:ln w="57150">
            <a:solidFill>
              <a:schemeClr val="accent1"/>
            </a:solidFill>
            <a:round/>
            <a:headEnd/>
            <a:tailEnd/>
          </a:ln>
          <a:effectLst/>
        </p:spPr>
      </p:cxnSp>
      <p:cxnSp>
        <p:nvCxnSpPr>
          <p:cNvPr id="68" name="AutoShape 13"/>
          <p:cNvCxnSpPr>
            <a:cxnSpLocks noChangeShapeType="1"/>
            <a:stCxn id="61" idx="6"/>
            <a:endCxn id="63" idx="2"/>
          </p:cNvCxnSpPr>
          <p:nvPr/>
        </p:nvCxnSpPr>
        <p:spPr bwMode="auto">
          <a:xfrm flipV="1">
            <a:off x="3592513" y="3975803"/>
            <a:ext cx="1238250" cy="6350"/>
          </a:xfrm>
          <a:prstGeom prst="straightConnector1">
            <a:avLst/>
          </a:prstGeom>
          <a:noFill/>
          <a:ln w="57150">
            <a:solidFill>
              <a:schemeClr val="accent1"/>
            </a:solidFill>
            <a:round/>
            <a:headEnd/>
            <a:tailEnd/>
          </a:ln>
          <a:effectLst/>
        </p:spPr>
      </p:cxnSp>
      <p:cxnSp>
        <p:nvCxnSpPr>
          <p:cNvPr id="69" name="AutoShape 14"/>
          <p:cNvCxnSpPr>
            <a:cxnSpLocks noChangeShapeType="1"/>
            <a:stCxn id="63" idx="4"/>
            <a:endCxn id="62" idx="0"/>
          </p:cNvCxnSpPr>
          <p:nvPr/>
        </p:nvCxnSpPr>
        <p:spPr bwMode="auto">
          <a:xfrm flipH="1">
            <a:off x="4927600" y="4077403"/>
            <a:ext cx="6350" cy="1244600"/>
          </a:xfrm>
          <a:prstGeom prst="straightConnector1">
            <a:avLst/>
          </a:prstGeom>
          <a:noFill/>
          <a:ln w="57150">
            <a:solidFill>
              <a:schemeClr val="accent1"/>
            </a:solidFill>
            <a:round/>
            <a:headEnd/>
            <a:tailEnd/>
          </a:ln>
          <a:effectLst/>
        </p:spPr>
      </p:cxnSp>
      <p:cxnSp>
        <p:nvCxnSpPr>
          <p:cNvPr id="70" name="AutoShape 15"/>
          <p:cNvCxnSpPr>
            <a:cxnSpLocks noChangeShapeType="1"/>
            <a:stCxn id="63" idx="3"/>
            <a:endCxn id="60" idx="7"/>
          </p:cNvCxnSpPr>
          <p:nvPr/>
        </p:nvCxnSpPr>
        <p:spPr bwMode="auto">
          <a:xfrm flipH="1">
            <a:off x="3546475" y="4050415"/>
            <a:ext cx="1323975" cy="1304925"/>
          </a:xfrm>
          <a:prstGeom prst="straightConnector1">
            <a:avLst/>
          </a:prstGeom>
          <a:noFill/>
          <a:ln w="57150">
            <a:solidFill>
              <a:schemeClr val="accent1"/>
            </a:solidFill>
            <a:round/>
            <a:headEnd/>
            <a:tailEnd/>
          </a:ln>
          <a:effectLst/>
        </p:spPr>
      </p:cxnSp>
      <p:cxnSp>
        <p:nvCxnSpPr>
          <p:cNvPr id="71" name="AutoShape 16"/>
          <p:cNvCxnSpPr>
            <a:cxnSpLocks noChangeShapeType="1"/>
            <a:stCxn id="61" idx="5"/>
            <a:endCxn id="62" idx="1"/>
          </p:cNvCxnSpPr>
          <p:nvPr/>
        </p:nvCxnSpPr>
        <p:spPr bwMode="auto">
          <a:xfrm>
            <a:off x="3552825" y="4056765"/>
            <a:ext cx="1311275" cy="1292225"/>
          </a:xfrm>
          <a:prstGeom prst="straightConnector1">
            <a:avLst/>
          </a:prstGeom>
          <a:noFill/>
          <a:ln w="57150">
            <a:solidFill>
              <a:schemeClr val="accent1"/>
            </a:solidFill>
            <a:round/>
            <a:headEnd/>
            <a:tailEnd/>
          </a:ln>
          <a:effectLst/>
        </p:spPr>
      </p:cxnSp>
      <p:cxnSp>
        <p:nvCxnSpPr>
          <p:cNvPr id="72" name="AutoShape 17"/>
          <p:cNvCxnSpPr>
            <a:cxnSpLocks noChangeShapeType="1"/>
            <a:stCxn id="63" idx="6"/>
            <a:endCxn id="64" idx="2"/>
          </p:cNvCxnSpPr>
          <p:nvPr/>
        </p:nvCxnSpPr>
        <p:spPr bwMode="auto">
          <a:xfrm>
            <a:off x="5035550" y="3975803"/>
            <a:ext cx="1225550" cy="15875"/>
          </a:xfrm>
          <a:prstGeom prst="straightConnector1">
            <a:avLst/>
          </a:prstGeom>
          <a:noFill/>
          <a:ln w="57150">
            <a:solidFill>
              <a:schemeClr val="accent1"/>
            </a:solidFill>
            <a:round/>
            <a:headEnd/>
            <a:tailEnd/>
          </a:ln>
          <a:effectLst/>
        </p:spPr>
      </p:cxnSp>
      <p:cxnSp>
        <p:nvCxnSpPr>
          <p:cNvPr id="73" name="AutoShape 18"/>
          <p:cNvCxnSpPr>
            <a:cxnSpLocks noChangeShapeType="1"/>
            <a:stCxn id="64" idx="3"/>
            <a:endCxn id="62" idx="7"/>
          </p:cNvCxnSpPr>
          <p:nvPr/>
        </p:nvCxnSpPr>
        <p:spPr bwMode="auto">
          <a:xfrm flipH="1">
            <a:off x="4989513" y="4066290"/>
            <a:ext cx="1311275" cy="1282700"/>
          </a:xfrm>
          <a:prstGeom prst="straightConnector1">
            <a:avLst/>
          </a:prstGeom>
          <a:noFill/>
          <a:ln w="57150">
            <a:solidFill>
              <a:schemeClr val="accent1"/>
            </a:solidFill>
            <a:round/>
            <a:headEnd/>
            <a:tailEnd/>
          </a:ln>
          <a:effectLst/>
        </p:spPr>
      </p:cxnSp>
      <p:sp>
        <p:nvSpPr>
          <p:cNvPr id="74" name="Text Box 19"/>
          <p:cNvSpPr txBox="1">
            <a:spLocks noChangeArrowheads="1"/>
          </p:cNvSpPr>
          <p:nvPr/>
        </p:nvSpPr>
        <p:spPr bwMode="auto">
          <a:xfrm>
            <a:off x="1692275" y="4891790"/>
            <a:ext cx="765175" cy="461665"/>
          </a:xfrm>
          <a:prstGeom prst="rect">
            <a:avLst/>
          </a:prstGeom>
          <a:noFill/>
          <a:ln w="25400" algn="ctr">
            <a:noFill/>
            <a:miter lim="800000"/>
            <a:headEnd/>
            <a:tailEnd/>
          </a:ln>
          <a:effectLst/>
        </p:spPr>
        <p:txBody>
          <a:bodyPr>
            <a:spAutoFit/>
          </a:bodyPr>
          <a:lstStyle/>
          <a:p>
            <a:pPr algn="ctr" eaLnBrk="0" hangingPunct="0">
              <a:spcBef>
                <a:spcPct val="50000"/>
              </a:spcBef>
            </a:pPr>
            <a:r>
              <a:rPr kumimoji="0" lang="en-US" altLang="ko-KR" sz="2400" i="1" dirty="0" smtClean="0">
                <a:latin typeface="Times New Roman" charset="0"/>
                <a:ea typeface="Gulim" pitchFamily="34" charset="-127"/>
              </a:rPr>
              <a:t>v</a:t>
            </a:r>
            <a:r>
              <a:rPr lang="en-US" altLang="ko-KR" sz="2400" baseline="-25000" dirty="0">
                <a:latin typeface="Times New Roman" charset="0"/>
                <a:ea typeface="Gulim" pitchFamily="34" charset="-127"/>
              </a:rPr>
              <a:t>6</a:t>
            </a:r>
            <a:endParaRPr kumimoji="0" lang="en-US" altLang="ko-KR" sz="2400" baseline="-25000" dirty="0">
              <a:latin typeface="Times New Roman" charset="0"/>
              <a:ea typeface="Gulim" pitchFamily="34" charset="-127"/>
            </a:endParaRPr>
          </a:p>
        </p:txBody>
      </p:sp>
      <p:sp>
        <p:nvSpPr>
          <p:cNvPr id="75" name="Text Box 20"/>
          <p:cNvSpPr txBox="1">
            <a:spLocks noChangeArrowheads="1"/>
          </p:cNvSpPr>
          <p:nvPr/>
        </p:nvSpPr>
        <p:spPr bwMode="auto">
          <a:xfrm>
            <a:off x="2906713" y="4891790"/>
            <a:ext cx="765175" cy="461665"/>
          </a:xfrm>
          <a:prstGeom prst="rect">
            <a:avLst/>
          </a:prstGeom>
          <a:noFill/>
          <a:ln w="25400" algn="ctr">
            <a:noFill/>
            <a:miter lim="800000"/>
            <a:headEnd/>
            <a:tailEnd/>
          </a:ln>
          <a:effectLst/>
        </p:spPr>
        <p:txBody>
          <a:bodyPr>
            <a:spAutoFit/>
          </a:bodyPr>
          <a:lstStyle/>
          <a:p>
            <a:pPr algn="ctr" eaLnBrk="0" hangingPunct="0">
              <a:spcBef>
                <a:spcPct val="50000"/>
              </a:spcBef>
            </a:pPr>
            <a:r>
              <a:rPr kumimoji="0" lang="en-US" altLang="ko-KR" sz="2400" i="1" dirty="0" smtClean="0">
                <a:latin typeface="Times New Roman" charset="0"/>
                <a:ea typeface="Gulim" pitchFamily="34" charset="-127"/>
              </a:rPr>
              <a:t>v</a:t>
            </a:r>
            <a:r>
              <a:rPr lang="en-US" altLang="ko-KR" sz="2400" baseline="-25000" dirty="0">
                <a:latin typeface="Times New Roman" charset="0"/>
                <a:ea typeface="Gulim" pitchFamily="34" charset="-127"/>
              </a:rPr>
              <a:t>5</a:t>
            </a:r>
            <a:endParaRPr kumimoji="0" lang="en-US" altLang="ko-KR" sz="2400" baseline="-25000" dirty="0">
              <a:latin typeface="Times New Roman" charset="0"/>
              <a:ea typeface="Gulim" pitchFamily="34" charset="-127"/>
            </a:endParaRPr>
          </a:p>
        </p:txBody>
      </p:sp>
      <p:sp>
        <p:nvSpPr>
          <p:cNvPr id="76" name="Text Box 21"/>
          <p:cNvSpPr txBox="1">
            <a:spLocks noChangeArrowheads="1"/>
          </p:cNvSpPr>
          <p:nvPr/>
        </p:nvSpPr>
        <p:spPr bwMode="auto">
          <a:xfrm>
            <a:off x="4887913" y="5064828"/>
            <a:ext cx="765175" cy="461665"/>
          </a:xfrm>
          <a:prstGeom prst="rect">
            <a:avLst/>
          </a:prstGeom>
          <a:noFill/>
          <a:ln w="25400" algn="ctr">
            <a:noFill/>
            <a:miter lim="800000"/>
            <a:headEnd/>
            <a:tailEnd/>
          </a:ln>
          <a:effectLst/>
        </p:spPr>
        <p:txBody>
          <a:bodyPr>
            <a:spAutoFit/>
          </a:bodyPr>
          <a:lstStyle/>
          <a:p>
            <a:pPr algn="ctr" eaLnBrk="0" hangingPunct="0">
              <a:spcBef>
                <a:spcPct val="50000"/>
              </a:spcBef>
            </a:pPr>
            <a:r>
              <a:rPr kumimoji="0" lang="en-US" altLang="ko-KR" sz="2400" i="1" dirty="0" smtClean="0">
                <a:latin typeface="Times New Roman" charset="0"/>
                <a:ea typeface="Gulim" pitchFamily="34" charset="-127"/>
              </a:rPr>
              <a:t>v</a:t>
            </a:r>
            <a:r>
              <a:rPr lang="en-US" altLang="ko-KR" sz="2400" baseline="-25000" dirty="0">
                <a:latin typeface="Times New Roman" charset="0"/>
                <a:ea typeface="Gulim" pitchFamily="34" charset="-127"/>
              </a:rPr>
              <a:t>4</a:t>
            </a:r>
            <a:endParaRPr kumimoji="0" lang="en-US" altLang="ko-KR" sz="2400" baseline="-25000" dirty="0">
              <a:latin typeface="Times New Roman" charset="0"/>
              <a:ea typeface="Gulim" pitchFamily="34" charset="-127"/>
            </a:endParaRPr>
          </a:p>
        </p:txBody>
      </p:sp>
      <p:sp>
        <p:nvSpPr>
          <p:cNvPr id="77" name="Text Box 22"/>
          <p:cNvSpPr txBox="1">
            <a:spLocks noChangeArrowheads="1"/>
          </p:cNvSpPr>
          <p:nvPr/>
        </p:nvSpPr>
        <p:spPr bwMode="auto">
          <a:xfrm>
            <a:off x="2906713" y="3451928"/>
            <a:ext cx="765175" cy="461665"/>
          </a:xfrm>
          <a:prstGeom prst="rect">
            <a:avLst/>
          </a:prstGeom>
          <a:noFill/>
          <a:ln w="25400" algn="ctr">
            <a:noFill/>
            <a:miter lim="800000"/>
            <a:headEnd/>
            <a:tailEnd/>
          </a:ln>
          <a:effectLst/>
        </p:spPr>
        <p:txBody>
          <a:bodyPr>
            <a:spAutoFit/>
          </a:bodyPr>
          <a:lstStyle/>
          <a:p>
            <a:pPr algn="ctr" eaLnBrk="0" hangingPunct="0">
              <a:spcBef>
                <a:spcPct val="50000"/>
              </a:spcBef>
            </a:pPr>
            <a:r>
              <a:rPr kumimoji="0" lang="en-US" altLang="ko-KR" sz="2400" i="1" dirty="0" smtClean="0">
                <a:latin typeface="Times New Roman" charset="0"/>
                <a:ea typeface="Gulim" pitchFamily="34" charset="-127"/>
              </a:rPr>
              <a:t>v</a:t>
            </a:r>
            <a:r>
              <a:rPr lang="en-US" altLang="ko-KR" sz="2400" baseline="-25000" dirty="0">
                <a:latin typeface="Times New Roman" charset="0"/>
                <a:ea typeface="Gulim" pitchFamily="34" charset="-127"/>
              </a:rPr>
              <a:t>3</a:t>
            </a:r>
            <a:endParaRPr kumimoji="0" lang="en-US" altLang="ko-KR" sz="2400" baseline="-25000" dirty="0">
              <a:latin typeface="Times New Roman" charset="0"/>
              <a:ea typeface="Gulim" pitchFamily="34" charset="-127"/>
            </a:endParaRPr>
          </a:p>
        </p:txBody>
      </p:sp>
      <p:sp>
        <p:nvSpPr>
          <p:cNvPr id="78" name="Text Box 23"/>
          <p:cNvSpPr txBox="1">
            <a:spLocks noChangeArrowheads="1"/>
          </p:cNvSpPr>
          <p:nvPr/>
        </p:nvSpPr>
        <p:spPr bwMode="auto">
          <a:xfrm>
            <a:off x="4616450" y="3451928"/>
            <a:ext cx="765175" cy="461665"/>
          </a:xfrm>
          <a:prstGeom prst="rect">
            <a:avLst/>
          </a:prstGeom>
          <a:noFill/>
          <a:ln w="25400" algn="ctr">
            <a:noFill/>
            <a:miter lim="800000"/>
            <a:headEnd/>
            <a:tailEnd/>
          </a:ln>
          <a:effectLst/>
        </p:spPr>
        <p:txBody>
          <a:bodyPr>
            <a:spAutoFit/>
          </a:bodyPr>
          <a:lstStyle/>
          <a:p>
            <a:pPr algn="ctr" eaLnBrk="0" hangingPunct="0">
              <a:spcBef>
                <a:spcPct val="50000"/>
              </a:spcBef>
            </a:pPr>
            <a:r>
              <a:rPr kumimoji="0" lang="en-US" altLang="ko-KR" sz="2400" i="1" dirty="0" smtClean="0">
                <a:latin typeface="Times New Roman" charset="0"/>
                <a:ea typeface="Gulim" pitchFamily="34" charset="-127"/>
              </a:rPr>
              <a:t>v</a:t>
            </a:r>
            <a:r>
              <a:rPr lang="en-US" altLang="ko-KR" sz="2400" baseline="-25000" dirty="0">
                <a:latin typeface="Times New Roman" charset="0"/>
                <a:ea typeface="Gulim" pitchFamily="34" charset="-127"/>
              </a:rPr>
              <a:t>2</a:t>
            </a:r>
            <a:endParaRPr kumimoji="0" lang="en-US" altLang="ko-KR" sz="2400" baseline="-25000" dirty="0">
              <a:latin typeface="Times New Roman" charset="0"/>
              <a:ea typeface="Gulim" pitchFamily="34" charset="-127"/>
            </a:endParaRPr>
          </a:p>
        </p:txBody>
      </p:sp>
      <p:sp>
        <p:nvSpPr>
          <p:cNvPr id="79" name="Text Box 24"/>
          <p:cNvSpPr txBox="1">
            <a:spLocks noChangeArrowheads="1"/>
          </p:cNvSpPr>
          <p:nvPr/>
        </p:nvSpPr>
        <p:spPr bwMode="auto">
          <a:xfrm>
            <a:off x="6192838" y="3496378"/>
            <a:ext cx="765175" cy="461665"/>
          </a:xfrm>
          <a:prstGeom prst="rect">
            <a:avLst/>
          </a:prstGeom>
          <a:noFill/>
          <a:ln w="25400" algn="ctr">
            <a:noFill/>
            <a:miter lim="800000"/>
            <a:headEnd/>
            <a:tailEnd/>
          </a:ln>
          <a:effectLst/>
        </p:spPr>
        <p:txBody>
          <a:bodyPr>
            <a:spAutoFit/>
          </a:bodyPr>
          <a:lstStyle/>
          <a:p>
            <a:pPr algn="ctr" eaLnBrk="0" hangingPunct="0">
              <a:spcBef>
                <a:spcPct val="50000"/>
              </a:spcBef>
            </a:pPr>
            <a:r>
              <a:rPr kumimoji="0" lang="en-US" altLang="ko-KR" sz="2400" i="1" dirty="0" smtClean="0">
                <a:latin typeface="Times New Roman" charset="0"/>
                <a:ea typeface="Gulim" pitchFamily="34" charset="-127"/>
              </a:rPr>
              <a:t>v</a:t>
            </a:r>
            <a:r>
              <a:rPr lang="en-US" altLang="ko-KR" sz="2400" baseline="-25000" dirty="0">
                <a:latin typeface="Times New Roman" charset="0"/>
                <a:ea typeface="Gulim" pitchFamily="34" charset="-127"/>
              </a:rPr>
              <a:t>1</a:t>
            </a:r>
            <a:endParaRPr kumimoji="0" lang="en-US" altLang="ko-KR" sz="2400" baseline="-25000" dirty="0">
              <a:latin typeface="Times New Roman" charset="0"/>
              <a:ea typeface="Gulim" pitchFamily="34" charset="-127"/>
            </a:endParaRPr>
          </a:p>
        </p:txBody>
      </p:sp>
      <p:sp>
        <p:nvSpPr>
          <p:cNvPr id="80" name="Oval 8"/>
          <p:cNvSpPr>
            <a:spLocks noChangeArrowheads="1"/>
          </p:cNvSpPr>
          <p:nvPr/>
        </p:nvSpPr>
        <p:spPr bwMode="auto">
          <a:xfrm>
            <a:off x="6215074" y="3857628"/>
            <a:ext cx="252000" cy="252000"/>
          </a:xfrm>
          <a:prstGeom prst="ellipse">
            <a:avLst/>
          </a:prstGeom>
          <a:solidFill>
            <a:schemeClr val="bg1"/>
          </a:solidFill>
          <a:ln w="25400" algn="ctr">
            <a:solidFill>
              <a:schemeClr val="accent1"/>
            </a:solidFill>
            <a:round/>
            <a:headEnd/>
            <a:tailEnd/>
          </a:ln>
          <a:effectLst/>
        </p:spPr>
        <p:txBody>
          <a:bodyPr wrap="none" anchor="ctr">
            <a:spAutoFit/>
          </a:bodyPr>
          <a:lstStyle/>
          <a:p>
            <a:endParaRPr lang="zh-CN" altLang="en-US"/>
          </a:p>
        </p:txBody>
      </p:sp>
      <p:sp>
        <p:nvSpPr>
          <p:cNvPr id="81" name="Oval 8"/>
          <p:cNvSpPr>
            <a:spLocks noChangeArrowheads="1"/>
          </p:cNvSpPr>
          <p:nvPr/>
        </p:nvSpPr>
        <p:spPr bwMode="auto">
          <a:xfrm>
            <a:off x="4812818" y="3857628"/>
            <a:ext cx="252000" cy="252000"/>
          </a:xfrm>
          <a:prstGeom prst="ellipse">
            <a:avLst/>
          </a:prstGeom>
          <a:solidFill>
            <a:schemeClr val="bg1"/>
          </a:solidFill>
          <a:ln w="25400" algn="ctr">
            <a:solidFill>
              <a:schemeClr val="accent1"/>
            </a:solidFill>
            <a:round/>
            <a:headEnd/>
            <a:tailEnd/>
          </a:ln>
          <a:effectLst/>
        </p:spPr>
        <p:txBody>
          <a:bodyPr wrap="none" anchor="ctr">
            <a:spAutoFit/>
          </a:bodyPr>
          <a:lstStyle/>
          <a:p>
            <a:endParaRPr lang="zh-CN" altLang="en-US"/>
          </a:p>
        </p:txBody>
      </p:sp>
      <p:sp>
        <p:nvSpPr>
          <p:cNvPr id="82" name="Oval 8"/>
          <p:cNvSpPr>
            <a:spLocks noChangeArrowheads="1"/>
          </p:cNvSpPr>
          <p:nvPr/>
        </p:nvSpPr>
        <p:spPr bwMode="auto">
          <a:xfrm>
            <a:off x="4839322" y="5306888"/>
            <a:ext cx="252000" cy="252000"/>
          </a:xfrm>
          <a:prstGeom prst="ellipse">
            <a:avLst/>
          </a:prstGeom>
          <a:solidFill>
            <a:schemeClr val="bg1"/>
          </a:solidFill>
          <a:ln w="25400" algn="ctr">
            <a:solidFill>
              <a:schemeClr val="accent1"/>
            </a:solidFill>
            <a:round/>
            <a:headEnd/>
            <a:tailEnd/>
          </a:ln>
          <a:effectLst/>
        </p:spPr>
        <p:txBody>
          <a:bodyPr wrap="none" anchor="ctr">
            <a:spAutoFit/>
          </a:bodyPr>
          <a:lstStyle/>
          <a:p>
            <a:endParaRPr lang="zh-CN" altLang="en-US"/>
          </a:p>
        </p:txBody>
      </p:sp>
      <p:sp>
        <p:nvSpPr>
          <p:cNvPr id="83" name="Oval 8"/>
          <p:cNvSpPr>
            <a:spLocks noChangeArrowheads="1"/>
          </p:cNvSpPr>
          <p:nvPr/>
        </p:nvSpPr>
        <p:spPr bwMode="auto">
          <a:xfrm>
            <a:off x="3378054" y="3849554"/>
            <a:ext cx="252000" cy="252000"/>
          </a:xfrm>
          <a:prstGeom prst="ellipse">
            <a:avLst/>
          </a:prstGeom>
          <a:solidFill>
            <a:schemeClr val="bg1"/>
          </a:solidFill>
          <a:ln w="25400" algn="ctr">
            <a:solidFill>
              <a:schemeClr val="accent1"/>
            </a:solidFill>
            <a:round/>
            <a:headEnd/>
            <a:tailEnd/>
          </a:ln>
          <a:effectLst/>
        </p:spPr>
        <p:txBody>
          <a:bodyPr wrap="none" anchor="ctr">
            <a:spAutoFit/>
          </a:bodyPr>
          <a:lstStyle/>
          <a:p>
            <a:endParaRPr lang="zh-CN" altLang="en-US"/>
          </a:p>
        </p:txBody>
      </p:sp>
      <p:sp>
        <p:nvSpPr>
          <p:cNvPr id="84" name="Oval 8"/>
          <p:cNvSpPr>
            <a:spLocks noChangeArrowheads="1"/>
          </p:cNvSpPr>
          <p:nvPr/>
        </p:nvSpPr>
        <p:spPr bwMode="auto">
          <a:xfrm>
            <a:off x="3375984" y="5320140"/>
            <a:ext cx="252000" cy="252000"/>
          </a:xfrm>
          <a:prstGeom prst="ellipse">
            <a:avLst/>
          </a:prstGeom>
          <a:solidFill>
            <a:schemeClr val="bg1"/>
          </a:solidFill>
          <a:ln w="25400" algn="ctr">
            <a:solidFill>
              <a:schemeClr val="accent1"/>
            </a:solidFill>
            <a:round/>
            <a:headEnd/>
            <a:tailEnd/>
          </a:ln>
          <a:effectLst/>
        </p:spPr>
        <p:txBody>
          <a:bodyPr wrap="none" anchor="ctr">
            <a:spAutoFit/>
          </a:bodyPr>
          <a:lstStyle/>
          <a:p>
            <a:endParaRPr lang="zh-CN" altLang="en-US"/>
          </a:p>
        </p:txBody>
      </p:sp>
      <p:sp>
        <p:nvSpPr>
          <p:cNvPr id="85" name="Oval 8"/>
          <p:cNvSpPr>
            <a:spLocks noChangeArrowheads="1"/>
          </p:cNvSpPr>
          <p:nvPr/>
        </p:nvSpPr>
        <p:spPr bwMode="auto">
          <a:xfrm>
            <a:off x="1928794" y="5299640"/>
            <a:ext cx="252000" cy="252000"/>
          </a:xfrm>
          <a:prstGeom prst="ellipse">
            <a:avLst/>
          </a:prstGeom>
          <a:solidFill>
            <a:srgbClr val="0070C0"/>
          </a:solidFill>
          <a:ln w="25400" algn="ctr">
            <a:solidFill>
              <a:schemeClr val="accent1"/>
            </a:solidFill>
            <a:round/>
            <a:headEnd/>
            <a:tailEnd/>
          </a:ln>
          <a:effectLst/>
        </p:spPr>
        <p:txBody>
          <a:bodyPr wrap="none" anchor="ctr">
            <a:spAutoFit/>
          </a:bodyPr>
          <a:lstStyle/>
          <a:p>
            <a:endParaRPr lang="zh-CN" altLang="en-US"/>
          </a:p>
        </p:txBody>
      </p:sp>
    </p:spTree>
  </p:cSld>
  <p:clrMapOvr>
    <a:masterClrMapping/>
  </p:clrMapOv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765048" y="381000"/>
            <a:ext cx="8153400" cy="990600"/>
          </a:xfrm>
          <a:prstGeom prst="rect">
            <a:avLst/>
          </a:prstGeom>
        </p:spPr>
        <p:txBody>
          <a:bodyPr vert="horz" anchor="ct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zh-CN" altLang="en-US" sz="4000" b="0" i="0" u="none" strike="noStrike" kern="1200" cap="none" spc="0" normalizeH="0" baseline="0" noProof="0" dirty="0" smtClean="0">
                <a:ln>
                  <a:noFill/>
                </a:ln>
                <a:solidFill>
                  <a:schemeClr val="tx2"/>
                </a:solidFill>
                <a:effectLst/>
                <a:uLnTx/>
                <a:uFillTx/>
                <a:latin typeface="华文行楷" pitchFamily="2" charset="-122"/>
                <a:ea typeface="华文行楷" pitchFamily="2" charset="-122"/>
                <a:cs typeface="+mj-cs"/>
              </a:rPr>
              <a:t>弦图的</a:t>
            </a:r>
            <a:r>
              <a:rPr kumimoji="0" lang="zh-CN" altLang="en-US" sz="4000" b="0" i="0" u="none" strike="noStrike" kern="1200" cap="none" spc="0" normalizeH="0" baseline="0" noProof="0" dirty="0" smtClean="0">
                <a:ln>
                  <a:noFill/>
                </a:ln>
                <a:solidFill>
                  <a:schemeClr val="tx2"/>
                </a:solidFill>
                <a:effectLst/>
                <a:uLnTx/>
                <a:uFillTx/>
                <a:latin typeface="Garamond" pitchFamily="18" charset="0"/>
                <a:ea typeface="华文行楷" pitchFamily="2" charset="-122"/>
                <a:cs typeface="+mj-cs"/>
              </a:rPr>
              <a:t>点染色问题</a:t>
            </a:r>
            <a:endParaRPr kumimoji="0" lang="zh-CN" altLang="en-US" sz="4000" b="0" i="0" u="none" strike="noStrike" kern="1200" cap="none" spc="0" normalizeH="0" baseline="0" noProof="0" dirty="0">
              <a:ln>
                <a:noFill/>
              </a:ln>
              <a:solidFill>
                <a:schemeClr val="tx2"/>
              </a:solidFill>
              <a:effectLst/>
              <a:uLnTx/>
              <a:uFillTx/>
              <a:latin typeface="华文行楷" pitchFamily="2" charset="-122"/>
              <a:ea typeface="华文行楷" pitchFamily="2" charset="-122"/>
              <a:cs typeface="+mj-cs"/>
            </a:endParaRPr>
          </a:p>
        </p:txBody>
      </p:sp>
      <p:sp>
        <p:nvSpPr>
          <p:cNvPr id="11" name="内容占位符 2"/>
          <p:cNvSpPr txBox="1">
            <a:spLocks/>
          </p:cNvSpPr>
          <p:nvPr/>
        </p:nvSpPr>
        <p:spPr>
          <a:xfrm>
            <a:off x="620190" y="4206546"/>
            <a:ext cx="8153400" cy="865528"/>
          </a:xfrm>
          <a:prstGeom prst="rect">
            <a:avLst/>
          </a:prstGeom>
        </p:spPr>
        <p:txBody>
          <a:bodyPr vert="horz">
            <a:normAutofit/>
          </a:bodyPr>
          <a:lstStyle/>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Char char=""/>
              <a:tabLst/>
              <a:defRPr/>
            </a:pPr>
            <a:endParaRPr kumimoji="0" lang="zh-CN" altLang="en-US" sz="2800" i="1" u="none" strike="noStrike" kern="1200" cap="none" spc="0" normalizeH="0" baseline="-25000" noProof="0" dirty="0">
              <a:ln>
                <a:noFill/>
              </a:ln>
              <a:solidFill>
                <a:schemeClr val="tx1"/>
              </a:solidFill>
              <a:effectLst/>
              <a:uLnTx/>
              <a:uFillTx/>
              <a:latin typeface="+mn-lt"/>
              <a:ea typeface="+mn-ea"/>
              <a:cs typeface="+mn-cs"/>
            </a:endParaRPr>
          </a:p>
        </p:txBody>
      </p:sp>
      <p:sp>
        <p:nvSpPr>
          <p:cNvPr id="7" name="内容占位符 6"/>
          <p:cNvSpPr>
            <a:spLocks noGrp="1"/>
          </p:cNvSpPr>
          <p:nvPr>
            <p:ph sz="quarter" idx="1"/>
          </p:nvPr>
        </p:nvSpPr>
        <p:spPr>
          <a:xfrm>
            <a:off x="500034" y="1714488"/>
            <a:ext cx="8153400" cy="1857388"/>
          </a:xfrm>
        </p:spPr>
        <p:txBody>
          <a:bodyPr>
            <a:normAutofit/>
          </a:bodyPr>
          <a:lstStyle/>
          <a:p>
            <a:r>
              <a:rPr lang="zh-CN" altLang="en-US" sz="3200" b="1" dirty="0" smtClean="0">
                <a:latin typeface="仿宋" pitchFamily="49" charset="-122"/>
                <a:ea typeface="仿宋" pitchFamily="49" charset="-122"/>
              </a:rPr>
              <a:t>用最少的颜色给每个点染色使得相邻的点染的颜色不同。</a:t>
            </a:r>
            <a:endParaRPr lang="en-US" altLang="zh-CN" sz="3200" b="1" dirty="0" smtClean="0">
              <a:latin typeface="仿宋" pitchFamily="49" charset="-122"/>
              <a:ea typeface="仿宋" pitchFamily="49" charset="-122"/>
            </a:endParaRPr>
          </a:p>
          <a:p>
            <a:r>
              <a:rPr lang="en-US" altLang="zh-CN" sz="3200" b="1" dirty="0" smtClean="0">
                <a:latin typeface="Times New Roman" pitchFamily="18" charset="0"/>
                <a:cs typeface="Times New Roman" pitchFamily="18" charset="0"/>
              </a:rPr>
              <a:t>[</a:t>
            </a:r>
            <a:r>
              <a:rPr lang="zh-CN" altLang="en-US" sz="3200" b="1" dirty="0" smtClean="0">
                <a:latin typeface="仿宋" pitchFamily="49" charset="-122"/>
                <a:ea typeface="仿宋" pitchFamily="49" charset="-122"/>
              </a:rPr>
              <a:t>例题</a:t>
            </a:r>
            <a:r>
              <a:rPr lang="en-US" altLang="zh-CN" sz="3200" b="1" dirty="0" smtClean="0">
                <a:latin typeface="Times New Roman" pitchFamily="18" charset="0"/>
                <a:cs typeface="Times New Roman" pitchFamily="18" charset="0"/>
              </a:rPr>
              <a:t>] </a:t>
            </a:r>
            <a:r>
              <a:rPr lang="en-US" altLang="zh-CN" sz="3200" b="1" dirty="0" smtClean="0"/>
              <a:t> </a:t>
            </a:r>
            <a:r>
              <a:rPr lang="en-US" altLang="zh-CN" sz="3200" dirty="0" smtClean="0">
                <a:latin typeface="Times New Roman" pitchFamily="18" charset="0"/>
                <a:cs typeface="Times New Roman" pitchFamily="18" charset="0"/>
              </a:rPr>
              <a:t>HNOI2008</a:t>
            </a:r>
            <a:r>
              <a:rPr lang="en-US" altLang="zh-CN" sz="3200" b="1" dirty="0" smtClean="0">
                <a:latin typeface="Times New Roman" pitchFamily="18" charset="0"/>
                <a:cs typeface="Times New Roman" pitchFamily="18" charset="0"/>
              </a:rPr>
              <a:t>《</a:t>
            </a:r>
            <a:r>
              <a:rPr lang="zh-CN" altLang="en-US" sz="3200" b="1" dirty="0" smtClean="0">
                <a:latin typeface="仿宋" pitchFamily="49" charset="-122"/>
                <a:ea typeface="仿宋" pitchFamily="49" charset="-122"/>
                <a:cs typeface="Times New Roman" pitchFamily="18" charset="0"/>
              </a:rPr>
              <a:t>神奇的国度</a:t>
            </a:r>
            <a:r>
              <a:rPr lang="en-US" altLang="zh-CN" sz="3200" b="1" dirty="0" smtClean="0">
                <a:latin typeface="Times New Roman" pitchFamily="18" charset="0"/>
                <a:cs typeface="Times New Roman" pitchFamily="18" charset="0"/>
              </a:rPr>
              <a:t>》</a:t>
            </a:r>
            <a:endParaRPr lang="zh-CN" altLang="en-US" sz="3200" b="1" dirty="0">
              <a:latin typeface="Times New Roman" pitchFamily="18" charset="0"/>
              <a:cs typeface="Times New Roman" pitchFamily="18" charset="0"/>
            </a:endParaRPr>
          </a:p>
        </p:txBody>
      </p:sp>
      <p:sp>
        <p:nvSpPr>
          <p:cNvPr id="59" name="Oval 4"/>
          <p:cNvSpPr>
            <a:spLocks noChangeArrowheads="1"/>
          </p:cNvSpPr>
          <p:nvPr/>
        </p:nvSpPr>
        <p:spPr bwMode="auto">
          <a:xfrm>
            <a:off x="1955800" y="5341053"/>
            <a:ext cx="179388" cy="179387"/>
          </a:xfrm>
          <a:prstGeom prst="ellipse">
            <a:avLst/>
          </a:prstGeom>
          <a:solidFill>
            <a:srgbClr val="0070C0"/>
          </a:solidFill>
          <a:ln w="25400" algn="ctr">
            <a:solidFill>
              <a:schemeClr val="accent1"/>
            </a:solidFill>
            <a:round/>
            <a:headEnd/>
            <a:tailEnd/>
          </a:ln>
          <a:effectLst/>
        </p:spPr>
        <p:txBody>
          <a:bodyPr wrap="none" anchor="ctr">
            <a:spAutoFit/>
          </a:bodyPr>
          <a:lstStyle/>
          <a:p>
            <a:endParaRPr lang="zh-CN" altLang="en-US"/>
          </a:p>
        </p:txBody>
      </p:sp>
      <p:sp>
        <p:nvSpPr>
          <p:cNvPr id="60" name="Oval 5"/>
          <p:cNvSpPr>
            <a:spLocks noChangeArrowheads="1"/>
          </p:cNvSpPr>
          <p:nvPr/>
        </p:nvSpPr>
        <p:spPr bwMode="auto">
          <a:xfrm>
            <a:off x="3394075" y="5341053"/>
            <a:ext cx="179388" cy="179387"/>
          </a:xfrm>
          <a:prstGeom prst="ellipse">
            <a:avLst/>
          </a:prstGeom>
          <a:solidFill>
            <a:srgbClr val="0070C0"/>
          </a:solidFill>
          <a:ln w="25400" algn="ctr">
            <a:solidFill>
              <a:schemeClr val="accent1"/>
            </a:solidFill>
            <a:round/>
            <a:headEnd/>
            <a:tailEnd/>
          </a:ln>
          <a:effectLst/>
        </p:spPr>
        <p:txBody>
          <a:bodyPr wrap="none" anchor="ctr">
            <a:spAutoFit/>
          </a:bodyPr>
          <a:lstStyle/>
          <a:p>
            <a:endParaRPr lang="zh-CN" altLang="en-US"/>
          </a:p>
        </p:txBody>
      </p:sp>
      <p:sp>
        <p:nvSpPr>
          <p:cNvPr id="61" name="Oval 6"/>
          <p:cNvSpPr>
            <a:spLocks noChangeArrowheads="1"/>
          </p:cNvSpPr>
          <p:nvPr/>
        </p:nvSpPr>
        <p:spPr bwMode="auto">
          <a:xfrm>
            <a:off x="3400425" y="3891665"/>
            <a:ext cx="179388" cy="179388"/>
          </a:xfrm>
          <a:prstGeom prst="ellipse">
            <a:avLst/>
          </a:prstGeom>
          <a:solidFill>
            <a:srgbClr val="0070C0"/>
          </a:solidFill>
          <a:ln w="25400" algn="ctr">
            <a:solidFill>
              <a:schemeClr val="accent1"/>
            </a:solidFill>
            <a:round/>
            <a:headEnd/>
            <a:tailEnd/>
          </a:ln>
          <a:effectLst/>
        </p:spPr>
        <p:txBody>
          <a:bodyPr wrap="none" anchor="ctr">
            <a:spAutoFit/>
          </a:bodyPr>
          <a:lstStyle/>
          <a:p>
            <a:endParaRPr lang="zh-CN" altLang="en-US"/>
          </a:p>
        </p:txBody>
      </p:sp>
      <p:sp>
        <p:nvSpPr>
          <p:cNvPr id="62" name="Oval 7"/>
          <p:cNvSpPr>
            <a:spLocks noChangeArrowheads="1"/>
          </p:cNvSpPr>
          <p:nvPr/>
        </p:nvSpPr>
        <p:spPr bwMode="auto">
          <a:xfrm>
            <a:off x="4837113" y="5334703"/>
            <a:ext cx="179387" cy="179387"/>
          </a:xfrm>
          <a:prstGeom prst="ellipse">
            <a:avLst/>
          </a:prstGeom>
          <a:solidFill>
            <a:srgbClr val="0070C0"/>
          </a:solidFill>
          <a:ln w="25400" algn="ctr">
            <a:solidFill>
              <a:schemeClr val="accent1"/>
            </a:solidFill>
            <a:round/>
            <a:headEnd/>
            <a:tailEnd/>
          </a:ln>
          <a:effectLst/>
        </p:spPr>
        <p:txBody>
          <a:bodyPr wrap="none" anchor="ctr">
            <a:spAutoFit/>
          </a:bodyPr>
          <a:lstStyle/>
          <a:p>
            <a:endParaRPr lang="zh-CN" altLang="en-US"/>
          </a:p>
        </p:txBody>
      </p:sp>
      <p:sp>
        <p:nvSpPr>
          <p:cNvPr id="63" name="Oval 8"/>
          <p:cNvSpPr>
            <a:spLocks noChangeArrowheads="1"/>
          </p:cNvSpPr>
          <p:nvPr/>
        </p:nvSpPr>
        <p:spPr bwMode="auto">
          <a:xfrm>
            <a:off x="4843463" y="3885315"/>
            <a:ext cx="179387" cy="179388"/>
          </a:xfrm>
          <a:prstGeom prst="ellipse">
            <a:avLst/>
          </a:prstGeom>
          <a:solidFill>
            <a:srgbClr val="0070C0"/>
          </a:solidFill>
          <a:ln w="25400" algn="ctr">
            <a:solidFill>
              <a:schemeClr val="accent1"/>
            </a:solidFill>
            <a:round/>
            <a:headEnd/>
            <a:tailEnd/>
          </a:ln>
          <a:effectLst/>
        </p:spPr>
        <p:txBody>
          <a:bodyPr wrap="none" anchor="ctr">
            <a:spAutoFit/>
          </a:bodyPr>
          <a:lstStyle/>
          <a:p>
            <a:endParaRPr lang="zh-CN" altLang="en-US"/>
          </a:p>
        </p:txBody>
      </p:sp>
      <p:sp>
        <p:nvSpPr>
          <p:cNvPr id="64" name="Oval 9"/>
          <p:cNvSpPr>
            <a:spLocks noChangeArrowheads="1"/>
          </p:cNvSpPr>
          <p:nvPr/>
        </p:nvSpPr>
        <p:spPr bwMode="auto">
          <a:xfrm>
            <a:off x="6273800" y="3901190"/>
            <a:ext cx="179388" cy="179388"/>
          </a:xfrm>
          <a:prstGeom prst="ellipse">
            <a:avLst/>
          </a:prstGeom>
          <a:solidFill>
            <a:srgbClr val="0070C0"/>
          </a:solidFill>
          <a:ln w="25400" algn="ctr">
            <a:solidFill>
              <a:schemeClr val="accent1"/>
            </a:solidFill>
            <a:round/>
            <a:headEnd/>
            <a:tailEnd/>
          </a:ln>
          <a:effectLst/>
        </p:spPr>
        <p:txBody>
          <a:bodyPr wrap="none" anchor="ctr">
            <a:spAutoFit/>
          </a:bodyPr>
          <a:lstStyle/>
          <a:p>
            <a:endParaRPr lang="zh-CN" altLang="en-US" dirty="0"/>
          </a:p>
        </p:txBody>
      </p:sp>
      <p:cxnSp>
        <p:nvCxnSpPr>
          <p:cNvPr id="65" name="AutoShape 10"/>
          <p:cNvCxnSpPr>
            <a:cxnSpLocks noChangeShapeType="1"/>
            <a:stCxn id="59" idx="6"/>
            <a:endCxn id="60" idx="2"/>
          </p:cNvCxnSpPr>
          <p:nvPr/>
        </p:nvCxnSpPr>
        <p:spPr bwMode="auto">
          <a:xfrm>
            <a:off x="2147888" y="5431540"/>
            <a:ext cx="1233487" cy="0"/>
          </a:xfrm>
          <a:prstGeom prst="straightConnector1">
            <a:avLst/>
          </a:prstGeom>
          <a:noFill/>
          <a:ln w="57150">
            <a:solidFill>
              <a:schemeClr val="accent1"/>
            </a:solidFill>
            <a:round/>
            <a:headEnd/>
            <a:tailEnd/>
          </a:ln>
          <a:effectLst/>
        </p:spPr>
      </p:cxnSp>
      <p:cxnSp>
        <p:nvCxnSpPr>
          <p:cNvPr id="66" name="AutoShape 11"/>
          <p:cNvCxnSpPr>
            <a:cxnSpLocks noChangeShapeType="1"/>
            <a:stCxn id="60" idx="6"/>
            <a:endCxn id="62" idx="2"/>
          </p:cNvCxnSpPr>
          <p:nvPr/>
        </p:nvCxnSpPr>
        <p:spPr bwMode="auto">
          <a:xfrm flipV="1">
            <a:off x="3586163" y="5425190"/>
            <a:ext cx="1238250" cy="6350"/>
          </a:xfrm>
          <a:prstGeom prst="straightConnector1">
            <a:avLst/>
          </a:prstGeom>
          <a:noFill/>
          <a:ln w="57150">
            <a:solidFill>
              <a:schemeClr val="accent1"/>
            </a:solidFill>
            <a:round/>
            <a:headEnd/>
            <a:tailEnd/>
          </a:ln>
          <a:effectLst/>
        </p:spPr>
      </p:cxnSp>
      <p:cxnSp>
        <p:nvCxnSpPr>
          <p:cNvPr id="67" name="AutoShape 12"/>
          <p:cNvCxnSpPr>
            <a:cxnSpLocks noChangeShapeType="1"/>
            <a:stCxn id="61" idx="4"/>
            <a:endCxn id="60" idx="0"/>
          </p:cNvCxnSpPr>
          <p:nvPr/>
        </p:nvCxnSpPr>
        <p:spPr bwMode="auto">
          <a:xfrm flipH="1">
            <a:off x="3484563" y="4083753"/>
            <a:ext cx="6350" cy="1244600"/>
          </a:xfrm>
          <a:prstGeom prst="straightConnector1">
            <a:avLst/>
          </a:prstGeom>
          <a:noFill/>
          <a:ln w="57150">
            <a:solidFill>
              <a:schemeClr val="accent1"/>
            </a:solidFill>
            <a:round/>
            <a:headEnd/>
            <a:tailEnd/>
          </a:ln>
          <a:effectLst/>
        </p:spPr>
      </p:cxnSp>
      <p:cxnSp>
        <p:nvCxnSpPr>
          <p:cNvPr id="68" name="AutoShape 13"/>
          <p:cNvCxnSpPr>
            <a:cxnSpLocks noChangeShapeType="1"/>
            <a:stCxn id="61" idx="6"/>
            <a:endCxn id="63" idx="2"/>
          </p:cNvCxnSpPr>
          <p:nvPr/>
        </p:nvCxnSpPr>
        <p:spPr bwMode="auto">
          <a:xfrm flipV="1">
            <a:off x="3592513" y="3975803"/>
            <a:ext cx="1238250" cy="6350"/>
          </a:xfrm>
          <a:prstGeom prst="straightConnector1">
            <a:avLst/>
          </a:prstGeom>
          <a:noFill/>
          <a:ln w="57150">
            <a:solidFill>
              <a:schemeClr val="accent1"/>
            </a:solidFill>
            <a:round/>
            <a:headEnd/>
            <a:tailEnd/>
          </a:ln>
          <a:effectLst/>
        </p:spPr>
      </p:cxnSp>
      <p:cxnSp>
        <p:nvCxnSpPr>
          <p:cNvPr id="69" name="AutoShape 14"/>
          <p:cNvCxnSpPr>
            <a:cxnSpLocks noChangeShapeType="1"/>
            <a:stCxn id="63" idx="4"/>
            <a:endCxn id="62" idx="0"/>
          </p:cNvCxnSpPr>
          <p:nvPr/>
        </p:nvCxnSpPr>
        <p:spPr bwMode="auto">
          <a:xfrm flipH="1">
            <a:off x="4927600" y="4077403"/>
            <a:ext cx="6350" cy="1244600"/>
          </a:xfrm>
          <a:prstGeom prst="straightConnector1">
            <a:avLst/>
          </a:prstGeom>
          <a:noFill/>
          <a:ln w="57150">
            <a:solidFill>
              <a:schemeClr val="accent1"/>
            </a:solidFill>
            <a:round/>
            <a:headEnd/>
            <a:tailEnd/>
          </a:ln>
          <a:effectLst/>
        </p:spPr>
      </p:cxnSp>
      <p:cxnSp>
        <p:nvCxnSpPr>
          <p:cNvPr id="70" name="AutoShape 15"/>
          <p:cNvCxnSpPr>
            <a:cxnSpLocks noChangeShapeType="1"/>
            <a:stCxn id="63" idx="3"/>
            <a:endCxn id="60" idx="7"/>
          </p:cNvCxnSpPr>
          <p:nvPr/>
        </p:nvCxnSpPr>
        <p:spPr bwMode="auto">
          <a:xfrm flipH="1">
            <a:off x="3546475" y="4050415"/>
            <a:ext cx="1323975" cy="1304925"/>
          </a:xfrm>
          <a:prstGeom prst="straightConnector1">
            <a:avLst/>
          </a:prstGeom>
          <a:noFill/>
          <a:ln w="57150">
            <a:solidFill>
              <a:schemeClr val="accent1"/>
            </a:solidFill>
            <a:round/>
            <a:headEnd/>
            <a:tailEnd/>
          </a:ln>
          <a:effectLst/>
        </p:spPr>
      </p:cxnSp>
      <p:cxnSp>
        <p:nvCxnSpPr>
          <p:cNvPr id="71" name="AutoShape 16"/>
          <p:cNvCxnSpPr>
            <a:cxnSpLocks noChangeShapeType="1"/>
            <a:stCxn id="61" idx="5"/>
            <a:endCxn id="62" idx="1"/>
          </p:cNvCxnSpPr>
          <p:nvPr/>
        </p:nvCxnSpPr>
        <p:spPr bwMode="auto">
          <a:xfrm>
            <a:off x="3552825" y="4056765"/>
            <a:ext cx="1311275" cy="1292225"/>
          </a:xfrm>
          <a:prstGeom prst="straightConnector1">
            <a:avLst/>
          </a:prstGeom>
          <a:noFill/>
          <a:ln w="57150">
            <a:solidFill>
              <a:schemeClr val="accent1"/>
            </a:solidFill>
            <a:round/>
            <a:headEnd/>
            <a:tailEnd/>
          </a:ln>
          <a:effectLst/>
        </p:spPr>
      </p:cxnSp>
      <p:cxnSp>
        <p:nvCxnSpPr>
          <p:cNvPr id="72" name="AutoShape 17"/>
          <p:cNvCxnSpPr>
            <a:cxnSpLocks noChangeShapeType="1"/>
            <a:stCxn id="63" idx="6"/>
            <a:endCxn id="64" idx="2"/>
          </p:cNvCxnSpPr>
          <p:nvPr/>
        </p:nvCxnSpPr>
        <p:spPr bwMode="auto">
          <a:xfrm>
            <a:off x="5035550" y="3975803"/>
            <a:ext cx="1225550" cy="15875"/>
          </a:xfrm>
          <a:prstGeom prst="straightConnector1">
            <a:avLst/>
          </a:prstGeom>
          <a:noFill/>
          <a:ln w="57150">
            <a:solidFill>
              <a:schemeClr val="accent1"/>
            </a:solidFill>
            <a:round/>
            <a:headEnd/>
            <a:tailEnd/>
          </a:ln>
          <a:effectLst/>
        </p:spPr>
      </p:cxnSp>
      <p:cxnSp>
        <p:nvCxnSpPr>
          <p:cNvPr id="73" name="AutoShape 18"/>
          <p:cNvCxnSpPr>
            <a:cxnSpLocks noChangeShapeType="1"/>
            <a:stCxn id="64" idx="3"/>
            <a:endCxn id="62" idx="7"/>
          </p:cNvCxnSpPr>
          <p:nvPr/>
        </p:nvCxnSpPr>
        <p:spPr bwMode="auto">
          <a:xfrm flipH="1">
            <a:off x="4989513" y="4066290"/>
            <a:ext cx="1311275" cy="1282700"/>
          </a:xfrm>
          <a:prstGeom prst="straightConnector1">
            <a:avLst/>
          </a:prstGeom>
          <a:noFill/>
          <a:ln w="57150">
            <a:solidFill>
              <a:schemeClr val="accent1"/>
            </a:solidFill>
            <a:round/>
            <a:headEnd/>
            <a:tailEnd/>
          </a:ln>
          <a:effectLst/>
        </p:spPr>
      </p:cxnSp>
      <p:sp>
        <p:nvSpPr>
          <p:cNvPr id="74" name="Text Box 19"/>
          <p:cNvSpPr txBox="1">
            <a:spLocks noChangeArrowheads="1"/>
          </p:cNvSpPr>
          <p:nvPr/>
        </p:nvSpPr>
        <p:spPr bwMode="auto">
          <a:xfrm>
            <a:off x="1692275" y="4891790"/>
            <a:ext cx="765175" cy="461665"/>
          </a:xfrm>
          <a:prstGeom prst="rect">
            <a:avLst/>
          </a:prstGeom>
          <a:noFill/>
          <a:ln w="25400" algn="ctr">
            <a:noFill/>
            <a:miter lim="800000"/>
            <a:headEnd/>
            <a:tailEnd/>
          </a:ln>
          <a:effectLst/>
        </p:spPr>
        <p:txBody>
          <a:bodyPr>
            <a:spAutoFit/>
          </a:bodyPr>
          <a:lstStyle/>
          <a:p>
            <a:pPr algn="ctr" eaLnBrk="0" hangingPunct="0">
              <a:spcBef>
                <a:spcPct val="50000"/>
              </a:spcBef>
            </a:pPr>
            <a:r>
              <a:rPr kumimoji="0" lang="en-US" altLang="ko-KR" sz="2400" i="1" dirty="0" smtClean="0">
                <a:latin typeface="Times New Roman" charset="0"/>
                <a:ea typeface="Gulim" pitchFamily="34" charset="-127"/>
              </a:rPr>
              <a:t>v</a:t>
            </a:r>
            <a:r>
              <a:rPr lang="en-US" altLang="ko-KR" sz="2400" baseline="-25000" dirty="0">
                <a:latin typeface="Times New Roman" charset="0"/>
                <a:ea typeface="Gulim" pitchFamily="34" charset="-127"/>
              </a:rPr>
              <a:t>6</a:t>
            </a:r>
            <a:endParaRPr kumimoji="0" lang="en-US" altLang="ko-KR" sz="2400" baseline="-25000" dirty="0">
              <a:latin typeface="Times New Roman" charset="0"/>
              <a:ea typeface="Gulim" pitchFamily="34" charset="-127"/>
            </a:endParaRPr>
          </a:p>
        </p:txBody>
      </p:sp>
      <p:sp>
        <p:nvSpPr>
          <p:cNvPr id="75" name="Text Box 20"/>
          <p:cNvSpPr txBox="1">
            <a:spLocks noChangeArrowheads="1"/>
          </p:cNvSpPr>
          <p:nvPr/>
        </p:nvSpPr>
        <p:spPr bwMode="auto">
          <a:xfrm>
            <a:off x="2906713" y="4891790"/>
            <a:ext cx="765175" cy="461665"/>
          </a:xfrm>
          <a:prstGeom prst="rect">
            <a:avLst/>
          </a:prstGeom>
          <a:noFill/>
          <a:ln w="25400" algn="ctr">
            <a:noFill/>
            <a:miter lim="800000"/>
            <a:headEnd/>
            <a:tailEnd/>
          </a:ln>
          <a:effectLst/>
        </p:spPr>
        <p:txBody>
          <a:bodyPr>
            <a:spAutoFit/>
          </a:bodyPr>
          <a:lstStyle/>
          <a:p>
            <a:pPr algn="ctr" eaLnBrk="0" hangingPunct="0">
              <a:spcBef>
                <a:spcPct val="50000"/>
              </a:spcBef>
            </a:pPr>
            <a:r>
              <a:rPr kumimoji="0" lang="en-US" altLang="ko-KR" sz="2400" i="1" dirty="0" smtClean="0">
                <a:latin typeface="Times New Roman" charset="0"/>
                <a:ea typeface="Gulim" pitchFamily="34" charset="-127"/>
              </a:rPr>
              <a:t>v</a:t>
            </a:r>
            <a:r>
              <a:rPr lang="en-US" altLang="ko-KR" sz="2400" baseline="-25000" dirty="0">
                <a:latin typeface="Times New Roman" charset="0"/>
                <a:ea typeface="Gulim" pitchFamily="34" charset="-127"/>
              </a:rPr>
              <a:t>5</a:t>
            </a:r>
            <a:endParaRPr kumimoji="0" lang="en-US" altLang="ko-KR" sz="2400" baseline="-25000" dirty="0">
              <a:latin typeface="Times New Roman" charset="0"/>
              <a:ea typeface="Gulim" pitchFamily="34" charset="-127"/>
            </a:endParaRPr>
          </a:p>
        </p:txBody>
      </p:sp>
      <p:sp>
        <p:nvSpPr>
          <p:cNvPr id="76" name="Text Box 21"/>
          <p:cNvSpPr txBox="1">
            <a:spLocks noChangeArrowheads="1"/>
          </p:cNvSpPr>
          <p:nvPr/>
        </p:nvSpPr>
        <p:spPr bwMode="auto">
          <a:xfrm>
            <a:off x="4887913" y="5064828"/>
            <a:ext cx="765175" cy="461665"/>
          </a:xfrm>
          <a:prstGeom prst="rect">
            <a:avLst/>
          </a:prstGeom>
          <a:noFill/>
          <a:ln w="25400" algn="ctr">
            <a:noFill/>
            <a:miter lim="800000"/>
            <a:headEnd/>
            <a:tailEnd/>
          </a:ln>
          <a:effectLst/>
        </p:spPr>
        <p:txBody>
          <a:bodyPr>
            <a:spAutoFit/>
          </a:bodyPr>
          <a:lstStyle/>
          <a:p>
            <a:pPr algn="ctr" eaLnBrk="0" hangingPunct="0">
              <a:spcBef>
                <a:spcPct val="50000"/>
              </a:spcBef>
            </a:pPr>
            <a:r>
              <a:rPr kumimoji="0" lang="en-US" altLang="ko-KR" sz="2400" i="1" dirty="0" smtClean="0">
                <a:latin typeface="Times New Roman" charset="0"/>
                <a:ea typeface="Gulim" pitchFamily="34" charset="-127"/>
              </a:rPr>
              <a:t>v</a:t>
            </a:r>
            <a:r>
              <a:rPr lang="en-US" altLang="ko-KR" sz="2400" baseline="-25000" dirty="0">
                <a:latin typeface="Times New Roman" charset="0"/>
                <a:ea typeface="Gulim" pitchFamily="34" charset="-127"/>
              </a:rPr>
              <a:t>4</a:t>
            </a:r>
            <a:endParaRPr kumimoji="0" lang="en-US" altLang="ko-KR" sz="2400" baseline="-25000" dirty="0">
              <a:latin typeface="Times New Roman" charset="0"/>
              <a:ea typeface="Gulim" pitchFamily="34" charset="-127"/>
            </a:endParaRPr>
          </a:p>
        </p:txBody>
      </p:sp>
      <p:sp>
        <p:nvSpPr>
          <p:cNvPr id="77" name="Text Box 22"/>
          <p:cNvSpPr txBox="1">
            <a:spLocks noChangeArrowheads="1"/>
          </p:cNvSpPr>
          <p:nvPr/>
        </p:nvSpPr>
        <p:spPr bwMode="auto">
          <a:xfrm>
            <a:off x="2906713" y="3451928"/>
            <a:ext cx="765175" cy="461665"/>
          </a:xfrm>
          <a:prstGeom prst="rect">
            <a:avLst/>
          </a:prstGeom>
          <a:noFill/>
          <a:ln w="25400" algn="ctr">
            <a:noFill/>
            <a:miter lim="800000"/>
            <a:headEnd/>
            <a:tailEnd/>
          </a:ln>
          <a:effectLst/>
        </p:spPr>
        <p:txBody>
          <a:bodyPr>
            <a:spAutoFit/>
          </a:bodyPr>
          <a:lstStyle/>
          <a:p>
            <a:pPr algn="ctr" eaLnBrk="0" hangingPunct="0">
              <a:spcBef>
                <a:spcPct val="50000"/>
              </a:spcBef>
            </a:pPr>
            <a:r>
              <a:rPr kumimoji="0" lang="en-US" altLang="ko-KR" sz="2400" i="1" dirty="0" smtClean="0">
                <a:latin typeface="Times New Roman" charset="0"/>
                <a:ea typeface="Gulim" pitchFamily="34" charset="-127"/>
              </a:rPr>
              <a:t>v</a:t>
            </a:r>
            <a:r>
              <a:rPr lang="en-US" altLang="ko-KR" sz="2400" baseline="-25000" dirty="0">
                <a:latin typeface="Times New Roman" charset="0"/>
                <a:ea typeface="Gulim" pitchFamily="34" charset="-127"/>
              </a:rPr>
              <a:t>3</a:t>
            </a:r>
            <a:endParaRPr kumimoji="0" lang="en-US" altLang="ko-KR" sz="2400" baseline="-25000" dirty="0">
              <a:latin typeface="Times New Roman" charset="0"/>
              <a:ea typeface="Gulim" pitchFamily="34" charset="-127"/>
            </a:endParaRPr>
          </a:p>
        </p:txBody>
      </p:sp>
      <p:sp>
        <p:nvSpPr>
          <p:cNvPr id="78" name="Text Box 23"/>
          <p:cNvSpPr txBox="1">
            <a:spLocks noChangeArrowheads="1"/>
          </p:cNvSpPr>
          <p:nvPr/>
        </p:nvSpPr>
        <p:spPr bwMode="auto">
          <a:xfrm>
            <a:off x="4616450" y="3451928"/>
            <a:ext cx="765175" cy="461665"/>
          </a:xfrm>
          <a:prstGeom prst="rect">
            <a:avLst/>
          </a:prstGeom>
          <a:noFill/>
          <a:ln w="25400" algn="ctr">
            <a:noFill/>
            <a:miter lim="800000"/>
            <a:headEnd/>
            <a:tailEnd/>
          </a:ln>
          <a:effectLst/>
        </p:spPr>
        <p:txBody>
          <a:bodyPr>
            <a:spAutoFit/>
          </a:bodyPr>
          <a:lstStyle/>
          <a:p>
            <a:pPr algn="ctr" eaLnBrk="0" hangingPunct="0">
              <a:spcBef>
                <a:spcPct val="50000"/>
              </a:spcBef>
            </a:pPr>
            <a:r>
              <a:rPr kumimoji="0" lang="en-US" altLang="ko-KR" sz="2400" i="1" dirty="0" smtClean="0">
                <a:latin typeface="Times New Roman" charset="0"/>
                <a:ea typeface="Gulim" pitchFamily="34" charset="-127"/>
              </a:rPr>
              <a:t>v</a:t>
            </a:r>
            <a:r>
              <a:rPr lang="en-US" altLang="ko-KR" sz="2400" baseline="-25000" dirty="0">
                <a:latin typeface="Times New Roman" charset="0"/>
                <a:ea typeface="Gulim" pitchFamily="34" charset="-127"/>
              </a:rPr>
              <a:t>2</a:t>
            </a:r>
            <a:endParaRPr kumimoji="0" lang="en-US" altLang="ko-KR" sz="2400" baseline="-25000" dirty="0">
              <a:latin typeface="Times New Roman" charset="0"/>
              <a:ea typeface="Gulim" pitchFamily="34" charset="-127"/>
            </a:endParaRPr>
          </a:p>
        </p:txBody>
      </p:sp>
      <p:sp>
        <p:nvSpPr>
          <p:cNvPr id="79" name="Text Box 24"/>
          <p:cNvSpPr txBox="1">
            <a:spLocks noChangeArrowheads="1"/>
          </p:cNvSpPr>
          <p:nvPr/>
        </p:nvSpPr>
        <p:spPr bwMode="auto">
          <a:xfrm>
            <a:off x="6192838" y="3496378"/>
            <a:ext cx="765175" cy="461665"/>
          </a:xfrm>
          <a:prstGeom prst="rect">
            <a:avLst/>
          </a:prstGeom>
          <a:noFill/>
          <a:ln w="25400" algn="ctr">
            <a:noFill/>
            <a:miter lim="800000"/>
            <a:headEnd/>
            <a:tailEnd/>
          </a:ln>
          <a:effectLst/>
        </p:spPr>
        <p:txBody>
          <a:bodyPr>
            <a:spAutoFit/>
          </a:bodyPr>
          <a:lstStyle/>
          <a:p>
            <a:pPr algn="ctr" eaLnBrk="0" hangingPunct="0">
              <a:spcBef>
                <a:spcPct val="50000"/>
              </a:spcBef>
            </a:pPr>
            <a:r>
              <a:rPr kumimoji="0" lang="en-US" altLang="ko-KR" sz="2400" i="1" dirty="0" smtClean="0">
                <a:latin typeface="Times New Roman" charset="0"/>
                <a:ea typeface="Gulim" pitchFamily="34" charset="-127"/>
              </a:rPr>
              <a:t>v</a:t>
            </a:r>
            <a:r>
              <a:rPr lang="en-US" altLang="ko-KR" sz="2400" baseline="-25000" dirty="0">
                <a:latin typeface="Times New Roman" charset="0"/>
                <a:ea typeface="Gulim" pitchFamily="34" charset="-127"/>
              </a:rPr>
              <a:t>1</a:t>
            </a:r>
            <a:endParaRPr kumimoji="0" lang="en-US" altLang="ko-KR" sz="2400" baseline="-25000" dirty="0">
              <a:latin typeface="Times New Roman" charset="0"/>
              <a:ea typeface="Gulim" pitchFamily="34" charset="-127"/>
            </a:endParaRPr>
          </a:p>
        </p:txBody>
      </p:sp>
      <p:sp>
        <p:nvSpPr>
          <p:cNvPr id="80" name="Oval 8"/>
          <p:cNvSpPr>
            <a:spLocks noChangeArrowheads="1"/>
          </p:cNvSpPr>
          <p:nvPr/>
        </p:nvSpPr>
        <p:spPr bwMode="auto">
          <a:xfrm>
            <a:off x="6215074" y="3857628"/>
            <a:ext cx="252000" cy="252000"/>
          </a:xfrm>
          <a:prstGeom prst="ellipse">
            <a:avLst/>
          </a:prstGeom>
          <a:solidFill>
            <a:schemeClr val="bg1"/>
          </a:solidFill>
          <a:ln w="25400" algn="ctr">
            <a:solidFill>
              <a:schemeClr val="accent1"/>
            </a:solidFill>
            <a:round/>
            <a:headEnd/>
            <a:tailEnd/>
          </a:ln>
          <a:effectLst/>
        </p:spPr>
        <p:txBody>
          <a:bodyPr wrap="none" anchor="ctr">
            <a:spAutoFit/>
          </a:bodyPr>
          <a:lstStyle/>
          <a:p>
            <a:endParaRPr lang="zh-CN" altLang="en-US"/>
          </a:p>
        </p:txBody>
      </p:sp>
      <p:sp>
        <p:nvSpPr>
          <p:cNvPr id="81" name="Oval 8"/>
          <p:cNvSpPr>
            <a:spLocks noChangeArrowheads="1"/>
          </p:cNvSpPr>
          <p:nvPr/>
        </p:nvSpPr>
        <p:spPr bwMode="auto">
          <a:xfrm>
            <a:off x="4812818" y="3857628"/>
            <a:ext cx="252000" cy="252000"/>
          </a:xfrm>
          <a:prstGeom prst="ellipse">
            <a:avLst/>
          </a:prstGeom>
          <a:solidFill>
            <a:schemeClr val="bg1"/>
          </a:solidFill>
          <a:ln w="25400" algn="ctr">
            <a:solidFill>
              <a:schemeClr val="accent1"/>
            </a:solidFill>
            <a:round/>
            <a:headEnd/>
            <a:tailEnd/>
          </a:ln>
          <a:effectLst/>
        </p:spPr>
        <p:txBody>
          <a:bodyPr wrap="none" anchor="ctr">
            <a:spAutoFit/>
          </a:bodyPr>
          <a:lstStyle/>
          <a:p>
            <a:endParaRPr lang="zh-CN" altLang="en-US"/>
          </a:p>
        </p:txBody>
      </p:sp>
      <p:sp>
        <p:nvSpPr>
          <p:cNvPr id="82" name="Oval 8"/>
          <p:cNvSpPr>
            <a:spLocks noChangeArrowheads="1"/>
          </p:cNvSpPr>
          <p:nvPr/>
        </p:nvSpPr>
        <p:spPr bwMode="auto">
          <a:xfrm>
            <a:off x="4839322" y="5306888"/>
            <a:ext cx="252000" cy="252000"/>
          </a:xfrm>
          <a:prstGeom prst="ellipse">
            <a:avLst/>
          </a:prstGeom>
          <a:solidFill>
            <a:schemeClr val="bg1"/>
          </a:solidFill>
          <a:ln w="25400" algn="ctr">
            <a:solidFill>
              <a:schemeClr val="accent1"/>
            </a:solidFill>
            <a:round/>
            <a:headEnd/>
            <a:tailEnd/>
          </a:ln>
          <a:effectLst/>
        </p:spPr>
        <p:txBody>
          <a:bodyPr wrap="none" anchor="ctr">
            <a:spAutoFit/>
          </a:bodyPr>
          <a:lstStyle/>
          <a:p>
            <a:endParaRPr lang="zh-CN" altLang="en-US"/>
          </a:p>
        </p:txBody>
      </p:sp>
      <p:sp>
        <p:nvSpPr>
          <p:cNvPr id="83" name="Oval 8"/>
          <p:cNvSpPr>
            <a:spLocks noChangeArrowheads="1"/>
          </p:cNvSpPr>
          <p:nvPr/>
        </p:nvSpPr>
        <p:spPr bwMode="auto">
          <a:xfrm>
            <a:off x="3378054" y="3849554"/>
            <a:ext cx="252000" cy="252000"/>
          </a:xfrm>
          <a:prstGeom prst="ellipse">
            <a:avLst/>
          </a:prstGeom>
          <a:solidFill>
            <a:schemeClr val="bg1"/>
          </a:solidFill>
          <a:ln w="25400" algn="ctr">
            <a:solidFill>
              <a:schemeClr val="accent1"/>
            </a:solidFill>
            <a:round/>
            <a:headEnd/>
            <a:tailEnd/>
          </a:ln>
          <a:effectLst/>
        </p:spPr>
        <p:txBody>
          <a:bodyPr wrap="none" anchor="ctr">
            <a:spAutoFit/>
          </a:bodyPr>
          <a:lstStyle/>
          <a:p>
            <a:endParaRPr lang="zh-CN" altLang="en-US"/>
          </a:p>
        </p:txBody>
      </p:sp>
      <p:sp>
        <p:nvSpPr>
          <p:cNvPr id="84" name="Oval 8"/>
          <p:cNvSpPr>
            <a:spLocks noChangeArrowheads="1"/>
          </p:cNvSpPr>
          <p:nvPr/>
        </p:nvSpPr>
        <p:spPr bwMode="auto">
          <a:xfrm>
            <a:off x="3375984" y="5320140"/>
            <a:ext cx="252000" cy="252000"/>
          </a:xfrm>
          <a:prstGeom prst="ellipse">
            <a:avLst/>
          </a:prstGeom>
          <a:solidFill>
            <a:srgbClr val="FF5050"/>
          </a:solidFill>
          <a:ln w="25400" algn="ctr">
            <a:solidFill>
              <a:schemeClr val="accent1"/>
            </a:solidFill>
            <a:round/>
            <a:headEnd/>
            <a:tailEnd/>
          </a:ln>
          <a:effectLst/>
        </p:spPr>
        <p:txBody>
          <a:bodyPr wrap="none" anchor="ctr">
            <a:spAutoFit/>
          </a:bodyPr>
          <a:lstStyle/>
          <a:p>
            <a:endParaRPr lang="zh-CN" altLang="en-US"/>
          </a:p>
        </p:txBody>
      </p:sp>
      <p:sp>
        <p:nvSpPr>
          <p:cNvPr id="85" name="Oval 8"/>
          <p:cNvSpPr>
            <a:spLocks noChangeArrowheads="1"/>
          </p:cNvSpPr>
          <p:nvPr/>
        </p:nvSpPr>
        <p:spPr bwMode="auto">
          <a:xfrm>
            <a:off x="1928794" y="5299640"/>
            <a:ext cx="252000" cy="252000"/>
          </a:xfrm>
          <a:prstGeom prst="ellipse">
            <a:avLst/>
          </a:prstGeom>
          <a:solidFill>
            <a:srgbClr val="0070C0"/>
          </a:solidFill>
          <a:ln w="25400" algn="ctr">
            <a:solidFill>
              <a:schemeClr val="accent1"/>
            </a:solidFill>
            <a:round/>
            <a:headEnd/>
            <a:tailEnd/>
          </a:ln>
          <a:effectLst/>
        </p:spPr>
        <p:txBody>
          <a:bodyPr wrap="none" anchor="ctr">
            <a:spAutoFit/>
          </a:bodyPr>
          <a:lstStyle/>
          <a:p>
            <a:endParaRPr lang="zh-CN" altLang="en-US"/>
          </a:p>
        </p:txBody>
      </p:sp>
    </p:spTree>
  </p:cSld>
  <p:clrMapOvr>
    <a:masterClrMapping/>
  </p:clrMapOv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765048" y="381000"/>
            <a:ext cx="8153400" cy="990600"/>
          </a:xfrm>
          <a:prstGeom prst="rect">
            <a:avLst/>
          </a:prstGeom>
        </p:spPr>
        <p:txBody>
          <a:bodyPr vert="horz" anchor="ct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zh-CN" altLang="en-US" sz="4000" b="0" i="0" u="none" strike="noStrike" kern="1200" cap="none" spc="0" normalizeH="0" baseline="0" noProof="0" dirty="0" smtClean="0">
                <a:ln>
                  <a:noFill/>
                </a:ln>
                <a:solidFill>
                  <a:schemeClr val="tx2"/>
                </a:solidFill>
                <a:effectLst/>
                <a:uLnTx/>
                <a:uFillTx/>
                <a:latin typeface="华文行楷" pitchFamily="2" charset="-122"/>
                <a:ea typeface="华文行楷" pitchFamily="2" charset="-122"/>
                <a:cs typeface="+mj-cs"/>
              </a:rPr>
              <a:t>弦图的</a:t>
            </a:r>
            <a:r>
              <a:rPr kumimoji="0" lang="zh-CN" altLang="en-US" sz="4000" b="0" i="0" u="none" strike="noStrike" kern="1200" cap="none" spc="0" normalizeH="0" baseline="0" noProof="0" dirty="0" smtClean="0">
                <a:ln>
                  <a:noFill/>
                </a:ln>
                <a:solidFill>
                  <a:schemeClr val="tx2"/>
                </a:solidFill>
                <a:effectLst/>
                <a:uLnTx/>
                <a:uFillTx/>
                <a:latin typeface="Garamond" pitchFamily="18" charset="0"/>
                <a:ea typeface="华文行楷" pitchFamily="2" charset="-122"/>
                <a:cs typeface="+mj-cs"/>
              </a:rPr>
              <a:t>点染色问题</a:t>
            </a:r>
            <a:endParaRPr kumimoji="0" lang="zh-CN" altLang="en-US" sz="4000" b="0" i="0" u="none" strike="noStrike" kern="1200" cap="none" spc="0" normalizeH="0" baseline="0" noProof="0" dirty="0">
              <a:ln>
                <a:noFill/>
              </a:ln>
              <a:solidFill>
                <a:schemeClr val="tx2"/>
              </a:solidFill>
              <a:effectLst/>
              <a:uLnTx/>
              <a:uFillTx/>
              <a:latin typeface="华文行楷" pitchFamily="2" charset="-122"/>
              <a:ea typeface="华文行楷" pitchFamily="2" charset="-122"/>
              <a:cs typeface="+mj-cs"/>
            </a:endParaRPr>
          </a:p>
        </p:txBody>
      </p:sp>
      <p:sp>
        <p:nvSpPr>
          <p:cNvPr id="11" name="内容占位符 2"/>
          <p:cNvSpPr txBox="1">
            <a:spLocks/>
          </p:cNvSpPr>
          <p:nvPr/>
        </p:nvSpPr>
        <p:spPr>
          <a:xfrm>
            <a:off x="620190" y="4206546"/>
            <a:ext cx="8153400" cy="865528"/>
          </a:xfrm>
          <a:prstGeom prst="rect">
            <a:avLst/>
          </a:prstGeom>
        </p:spPr>
        <p:txBody>
          <a:bodyPr vert="horz">
            <a:normAutofit/>
          </a:bodyPr>
          <a:lstStyle/>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Char char=""/>
              <a:tabLst/>
              <a:defRPr/>
            </a:pPr>
            <a:endParaRPr kumimoji="0" lang="zh-CN" altLang="en-US" sz="2800" i="1" u="none" strike="noStrike" kern="1200" cap="none" spc="0" normalizeH="0" baseline="-25000" noProof="0" dirty="0">
              <a:ln>
                <a:noFill/>
              </a:ln>
              <a:solidFill>
                <a:schemeClr val="tx1"/>
              </a:solidFill>
              <a:effectLst/>
              <a:uLnTx/>
              <a:uFillTx/>
              <a:latin typeface="+mn-lt"/>
              <a:ea typeface="+mn-ea"/>
              <a:cs typeface="+mn-cs"/>
            </a:endParaRPr>
          </a:p>
        </p:txBody>
      </p:sp>
      <p:sp>
        <p:nvSpPr>
          <p:cNvPr id="7" name="内容占位符 6"/>
          <p:cNvSpPr>
            <a:spLocks noGrp="1"/>
          </p:cNvSpPr>
          <p:nvPr>
            <p:ph sz="quarter" idx="1"/>
          </p:nvPr>
        </p:nvSpPr>
        <p:spPr>
          <a:xfrm>
            <a:off x="500034" y="1714488"/>
            <a:ext cx="8153400" cy="1857388"/>
          </a:xfrm>
        </p:spPr>
        <p:txBody>
          <a:bodyPr>
            <a:normAutofit/>
          </a:bodyPr>
          <a:lstStyle/>
          <a:p>
            <a:r>
              <a:rPr lang="zh-CN" altLang="en-US" sz="3200" b="1" dirty="0" smtClean="0">
                <a:latin typeface="仿宋" pitchFamily="49" charset="-122"/>
                <a:ea typeface="仿宋" pitchFamily="49" charset="-122"/>
              </a:rPr>
              <a:t>用最少的颜色给每个点染色使得相邻的点染的颜色不同。</a:t>
            </a:r>
            <a:endParaRPr lang="en-US" altLang="zh-CN" sz="3200" b="1" dirty="0" smtClean="0">
              <a:latin typeface="仿宋" pitchFamily="49" charset="-122"/>
              <a:ea typeface="仿宋" pitchFamily="49" charset="-122"/>
            </a:endParaRPr>
          </a:p>
          <a:p>
            <a:r>
              <a:rPr lang="en-US" altLang="zh-CN" sz="3200" b="1" dirty="0" smtClean="0">
                <a:latin typeface="Times New Roman" pitchFamily="18" charset="0"/>
                <a:cs typeface="Times New Roman" pitchFamily="18" charset="0"/>
              </a:rPr>
              <a:t>[</a:t>
            </a:r>
            <a:r>
              <a:rPr lang="zh-CN" altLang="en-US" sz="3200" b="1" dirty="0" smtClean="0">
                <a:latin typeface="仿宋" pitchFamily="49" charset="-122"/>
                <a:ea typeface="仿宋" pitchFamily="49" charset="-122"/>
              </a:rPr>
              <a:t>例题</a:t>
            </a:r>
            <a:r>
              <a:rPr lang="en-US" altLang="zh-CN" sz="3200" b="1" dirty="0" smtClean="0">
                <a:latin typeface="Times New Roman" pitchFamily="18" charset="0"/>
                <a:cs typeface="Times New Roman" pitchFamily="18" charset="0"/>
              </a:rPr>
              <a:t>] </a:t>
            </a:r>
            <a:r>
              <a:rPr lang="en-US" altLang="zh-CN" sz="3200" b="1" dirty="0" smtClean="0"/>
              <a:t> </a:t>
            </a:r>
            <a:r>
              <a:rPr lang="en-US" altLang="zh-CN" sz="3200" dirty="0" smtClean="0">
                <a:latin typeface="Times New Roman" pitchFamily="18" charset="0"/>
                <a:cs typeface="Times New Roman" pitchFamily="18" charset="0"/>
              </a:rPr>
              <a:t>HNOI2008</a:t>
            </a:r>
            <a:r>
              <a:rPr lang="en-US" altLang="zh-CN" sz="3200" b="1" dirty="0" smtClean="0">
                <a:latin typeface="Times New Roman" pitchFamily="18" charset="0"/>
                <a:cs typeface="Times New Roman" pitchFamily="18" charset="0"/>
              </a:rPr>
              <a:t>《</a:t>
            </a:r>
            <a:r>
              <a:rPr lang="zh-CN" altLang="en-US" sz="3200" b="1" dirty="0" smtClean="0">
                <a:latin typeface="仿宋" pitchFamily="49" charset="-122"/>
                <a:ea typeface="仿宋" pitchFamily="49" charset="-122"/>
                <a:cs typeface="Times New Roman" pitchFamily="18" charset="0"/>
              </a:rPr>
              <a:t>神奇的国度</a:t>
            </a:r>
            <a:r>
              <a:rPr lang="en-US" altLang="zh-CN" sz="3200" b="1" dirty="0" smtClean="0">
                <a:latin typeface="Times New Roman" pitchFamily="18" charset="0"/>
                <a:cs typeface="Times New Roman" pitchFamily="18" charset="0"/>
              </a:rPr>
              <a:t>》</a:t>
            </a:r>
            <a:endParaRPr lang="zh-CN" altLang="en-US" sz="3200" b="1" dirty="0">
              <a:latin typeface="Times New Roman" pitchFamily="18" charset="0"/>
              <a:cs typeface="Times New Roman" pitchFamily="18" charset="0"/>
            </a:endParaRPr>
          </a:p>
        </p:txBody>
      </p:sp>
      <p:sp>
        <p:nvSpPr>
          <p:cNvPr id="59" name="Oval 4"/>
          <p:cNvSpPr>
            <a:spLocks noChangeArrowheads="1"/>
          </p:cNvSpPr>
          <p:nvPr/>
        </p:nvSpPr>
        <p:spPr bwMode="auto">
          <a:xfrm>
            <a:off x="1955800" y="5341053"/>
            <a:ext cx="179388" cy="179387"/>
          </a:xfrm>
          <a:prstGeom prst="ellipse">
            <a:avLst/>
          </a:prstGeom>
          <a:solidFill>
            <a:srgbClr val="0070C0"/>
          </a:solidFill>
          <a:ln w="25400" algn="ctr">
            <a:solidFill>
              <a:schemeClr val="accent1"/>
            </a:solidFill>
            <a:round/>
            <a:headEnd/>
            <a:tailEnd/>
          </a:ln>
          <a:effectLst/>
        </p:spPr>
        <p:txBody>
          <a:bodyPr wrap="none" anchor="ctr">
            <a:spAutoFit/>
          </a:bodyPr>
          <a:lstStyle/>
          <a:p>
            <a:endParaRPr lang="zh-CN" altLang="en-US"/>
          </a:p>
        </p:txBody>
      </p:sp>
      <p:sp>
        <p:nvSpPr>
          <p:cNvPr id="60" name="Oval 5"/>
          <p:cNvSpPr>
            <a:spLocks noChangeArrowheads="1"/>
          </p:cNvSpPr>
          <p:nvPr/>
        </p:nvSpPr>
        <p:spPr bwMode="auto">
          <a:xfrm>
            <a:off x="3394075" y="5341053"/>
            <a:ext cx="179388" cy="179387"/>
          </a:xfrm>
          <a:prstGeom prst="ellipse">
            <a:avLst/>
          </a:prstGeom>
          <a:solidFill>
            <a:srgbClr val="0070C0"/>
          </a:solidFill>
          <a:ln w="25400" algn="ctr">
            <a:solidFill>
              <a:schemeClr val="accent1"/>
            </a:solidFill>
            <a:round/>
            <a:headEnd/>
            <a:tailEnd/>
          </a:ln>
          <a:effectLst/>
        </p:spPr>
        <p:txBody>
          <a:bodyPr wrap="none" anchor="ctr">
            <a:spAutoFit/>
          </a:bodyPr>
          <a:lstStyle/>
          <a:p>
            <a:endParaRPr lang="zh-CN" altLang="en-US"/>
          </a:p>
        </p:txBody>
      </p:sp>
      <p:sp>
        <p:nvSpPr>
          <p:cNvPr id="61" name="Oval 6"/>
          <p:cNvSpPr>
            <a:spLocks noChangeArrowheads="1"/>
          </p:cNvSpPr>
          <p:nvPr/>
        </p:nvSpPr>
        <p:spPr bwMode="auto">
          <a:xfrm>
            <a:off x="3400425" y="3891665"/>
            <a:ext cx="179388" cy="179388"/>
          </a:xfrm>
          <a:prstGeom prst="ellipse">
            <a:avLst/>
          </a:prstGeom>
          <a:solidFill>
            <a:srgbClr val="0070C0"/>
          </a:solidFill>
          <a:ln w="25400" algn="ctr">
            <a:solidFill>
              <a:schemeClr val="accent1"/>
            </a:solidFill>
            <a:round/>
            <a:headEnd/>
            <a:tailEnd/>
          </a:ln>
          <a:effectLst/>
        </p:spPr>
        <p:txBody>
          <a:bodyPr wrap="none" anchor="ctr">
            <a:spAutoFit/>
          </a:bodyPr>
          <a:lstStyle/>
          <a:p>
            <a:endParaRPr lang="zh-CN" altLang="en-US"/>
          </a:p>
        </p:txBody>
      </p:sp>
      <p:sp>
        <p:nvSpPr>
          <p:cNvPr id="62" name="Oval 7"/>
          <p:cNvSpPr>
            <a:spLocks noChangeArrowheads="1"/>
          </p:cNvSpPr>
          <p:nvPr/>
        </p:nvSpPr>
        <p:spPr bwMode="auto">
          <a:xfrm>
            <a:off x="4837113" y="5334703"/>
            <a:ext cx="179387" cy="179387"/>
          </a:xfrm>
          <a:prstGeom prst="ellipse">
            <a:avLst/>
          </a:prstGeom>
          <a:solidFill>
            <a:srgbClr val="0070C0"/>
          </a:solidFill>
          <a:ln w="25400" algn="ctr">
            <a:solidFill>
              <a:schemeClr val="accent1"/>
            </a:solidFill>
            <a:round/>
            <a:headEnd/>
            <a:tailEnd/>
          </a:ln>
          <a:effectLst/>
        </p:spPr>
        <p:txBody>
          <a:bodyPr wrap="none" anchor="ctr">
            <a:spAutoFit/>
          </a:bodyPr>
          <a:lstStyle/>
          <a:p>
            <a:endParaRPr lang="zh-CN" altLang="en-US"/>
          </a:p>
        </p:txBody>
      </p:sp>
      <p:sp>
        <p:nvSpPr>
          <p:cNvPr id="63" name="Oval 8"/>
          <p:cNvSpPr>
            <a:spLocks noChangeArrowheads="1"/>
          </p:cNvSpPr>
          <p:nvPr/>
        </p:nvSpPr>
        <p:spPr bwMode="auto">
          <a:xfrm>
            <a:off x="4843463" y="3885315"/>
            <a:ext cx="179387" cy="179388"/>
          </a:xfrm>
          <a:prstGeom prst="ellipse">
            <a:avLst/>
          </a:prstGeom>
          <a:solidFill>
            <a:srgbClr val="0070C0"/>
          </a:solidFill>
          <a:ln w="25400" algn="ctr">
            <a:solidFill>
              <a:schemeClr val="accent1"/>
            </a:solidFill>
            <a:round/>
            <a:headEnd/>
            <a:tailEnd/>
          </a:ln>
          <a:effectLst/>
        </p:spPr>
        <p:txBody>
          <a:bodyPr wrap="none" anchor="ctr">
            <a:spAutoFit/>
          </a:bodyPr>
          <a:lstStyle/>
          <a:p>
            <a:endParaRPr lang="zh-CN" altLang="en-US"/>
          </a:p>
        </p:txBody>
      </p:sp>
      <p:sp>
        <p:nvSpPr>
          <p:cNvPr id="64" name="Oval 9"/>
          <p:cNvSpPr>
            <a:spLocks noChangeArrowheads="1"/>
          </p:cNvSpPr>
          <p:nvPr/>
        </p:nvSpPr>
        <p:spPr bwMode="auto">
          <a:xfrm>
            <a:off x="6273800" y="3901190"/>
            <a:ext cx="179388" cy="179388"/>
          </a:xfrm>
          <a:prstGeom prst="ellipse">
            <a:avLst/>
          </a:prstGeom>
          <a:solidFill>
            <a:srgbClr val="0070C0"/>
          </a:solidFill>
          <a:ln w="25400" algn="ctr">
            <a:solidFill>
              <a:schemeClr val="accent1"/>
            </a:solidFill>
            <a:round/>
            <a:headEnd/>
            <a:tailEnd/>
          </a:ln>
          <a:effectLst/>
        </p:spPr>
        <p:txBody>
          <a:bodyPr wrap="none" anchor="ctr">
            <a:spAutoFit/>
          </a:bodyPr>
          <a:lstStyle/>
          <a:p>
            <a:endParaRPr lang="zh-CN" altLang="en-US" dirty="0"/>
          </a:p>
        </p:txBody>
      </p:sp>
      <p:cxnSp>
        <p:nvCxnSpPr>
          <p:cNvPr id="65" name="AutoShape 10"/>
          <p:cNvCxnSpPr>
            <a:cxnSpLocks noChangeShapeType="1"/>
            <a:stCxn id="59" idx="6"/>
            <a:endCxn id="60" idx="2"/>
          </p:cNvCxnSpPr>
          <p:nvPr/>
        </p:nvCxnSpPr>
        <p:spPr bwMode="auto">
          <a:xfrm>
            <a:off x="2147888" y="5431540"/>
            <a:ext cx="1233487" cy="0"/>
          </a:xfrm>
          <a:prstGeom prst="straightConnector1">
            <a:avLst/>
          </a:prstGeom>
          <a:noFill/>
          <a:ln w="57150">
            <a:solidFill>
              <a:schemeClr val="accent1"/>
            </a:solidFill>
            <a:round/>
            <a:headEnd/>
            <a:tailEnd/>
          </a:ln>
          <a:effectLst/>
        </p:spPr>
      </p:cxnSp>
      <p:cxnSp>
        <p:nvCxnSpPr>
          <p:cNvPr id="66" name="AutoShape 11"/>
          <p:cNvCxnSpPr>
            <a:cxnSpLocks noChangeShapeType="1"/>
            <a:stCxn id="60" idx="6"/>
            <a:endCxn id="62" idx="2"/>
          </p:cNvCxnSpPr>
          <p:nvPr/>
        </p:nvCxnSpPr>
        <p:spPr bwMode="auto">
          <a:xfrm flipV="1">
            <a:off x="3586163" y="5425190"/>
            <a:ext cx="1238250" cy="6350"/>
          </a:xfrm>
          <a:prstGeom prst="straightConnector1">
            <a:avLst/>
          </a:prstGeom>
          <a:noFill/>
          <a:ln w="57150">
            <a:solidFill>
              <a:schemeClr val="accent1"/>
            </a:solidFill>
            <a:round/>
            <a:headEnd/>
            <a:tailEnd/>
          </a:ln>
          <a:effectLst/>
        </p:spPr>
      </p:cxnSp>
      <p:cxnSp>
        <p:nvCxnSpPr>
          <p:cNvPr id="67" name="AutoShape 12"/>
          <p:cNvCxnSpPr>
            <a:cxnSpLocks noChangeShapeType="1"/>
            <a:stCxn id="61" idx="4"/>
            <a:endCxn id="60" idx="0"/>
          </p:cNvCxnSpPr>
          <p:nvPr/>
        </p:nvCxnSpPr>
        <p:spPr bwMode="auto">
          <a:xfrm flipH="1">
            <a:off x="3484563" y="4083753"/>
            <a:ext cx="6350" cy="1244600"/>
          </a:xfrm>
          <a:prstGeom prst="straightConnector1">
            <a:avLst/>
          </a:prstGeom>
          <a:noFill/>
          <a:ln w="57150">
            <a:solidFill>
              <a:schemeClr val="accent1"/>
            </a:solidFill>
            <a:round/>
            <a:headEnd/>
            <a:tailEnd/>
          </a:ln>
          <a:effectLst/>
        </p:spPr>
      </p:cxnSp>
      <p:cxnSp>
        <p:nvCxnSpPr>
          <p:cNvPr id="68" name="AutoShape 13"/>
          <p:cNvCxnSpPr>
            <a:cxnSpLocks noChangeShapeType="1"/>
            <a:stCxn id="61" idx="6"/>
            <a:endCxn id="63" idx="2"/>
          </p:cNvCxnSpPr>
          <p:nvPr/>
        </p:nvCxnSpPr>
        <p:spPr bwMode="auto">
          <a:xfrm flipV="1">
            <a:off x="3592513" y="3975803"/>
            <a:ext cx="1238250" cy="6350"/>
          </a:xfrm>
          <a:prstGeom prst="straightConnector1">
            <a:avLst/>
          </a:prstGeom>
          <a:noFill/>
          <a:ln w="57150">
            <a:solidFill>
              <a:schemeClr val="accent1"/>
            </a:solidFill>
            <a:round/>
            <a:headEnd/>
            <a:tailEnd/>
          </a:ln>
          <a:effectLst/>
        </p:spPr>
      </p:cxnSp>
      <p:cxnSp>
        <p:nvCxnSpPr>
          <p:cNvPr id="69" name="AutoShape 14"/>
          <p:cNvCxnSpPr>
            <a:cxnSpLocks noChangeShapeType="1"/>
            <a:stCxn id="63" idx="4"/>
            <a:endCxn id="62" idx="0"/>
          </p:cNvCxnSpPr>
          <p:nvPr/>
        </p:nvCxnSpPr>
        <p:spPr bwMode="auto">
          <a:xfrm flipH="1">
            <a:off x="4927600" y="4077403"/>
            <a:ext cx="6350" cy="1244600"/>
          </a:xfrm>
          <a:prstGeom prst="straightConnector1">
            <a:avLst/>
          </a:prstGeom>
          <a:noFill/>
          <a:ln w="57150">
            <a:solidFill>
              <a:schemeClr val="accent1"/>
            </a:solidFill>
            <a:round/>
            <a:headEnd/>
            <a:tailEnd/>
          </a:ln>
          <a:effectLst/>
        </p:spPr>
      </p:cxnSp>
      <p:cxnSp>
        <p:nvCxnSpPr>
          <p:cNvPr id="70" name="AutoShape 15"/>
          <p:cNvCxnSpPr>
            <a:cxnSpLocks noChangeShapeType="1"/>
            <a:stCxn id="63" idx="3"/>
            <a:endCxn id="60" idx="7"/>
          </p:cNvCxnSpPr>
          <p:nvPr/>
        </p:nvCxnSpPr>
        <p:spPr bwMode="auto">
          <a:xfrm flipH="1">
            <a:off x="3546475" y="4050415"/>
            <a:ext cx="1323975" cy="1304925"/>
          </a:xfrm>
          <a:prstGeom prst="straightConnector1">
            <a:avLst/>
          </a:prstGeom>
          <a:noFill/>
          <a:ln w="57150">
            <a:solidFill>
              <a:schemeClr val="accent1"/>
            </a:solidFill>
            <a:round/>
            <a:headEnd/>
            <a:tailEnd/>
          </a:ln>
          <a:effectLst/>
        </p:spPr>
      </p:cxnSp>
      <p:cxnSp>
        <p:nvCxnSpPr>
          <p:cNvPr id="71" name="AutoShape 16"/>
          <p:cNvCxnSpPr>
            <a:cxnSpLocks noChangeShapeType="1"/>
            <a:stCxn id="61" idx="5"/>
            <a:endCxn id="62" idx="1"/>
          </p:cNvCxnSpPr>
          <p:nvPr/>
        </p:nvCxnSpPr>
        <p:spPr bwMode="auto">
          <a:xfrm>
            <a:off x="3552825" y="4056765"/>
            <a:ext cx="1311275" cy="1292225"/>
          </a:xfrm>
          <a:prstGeom prst="straightConnector1">
            <a:avLst/>
          </a:prstGeom>
          <a:noFill/>
          <a:ln w="57150">
            <a:solidFill>
              <a:schemeClr val="accent1"/>
            </a:solidFill>
            <a:round/>
            <a:headEnd/>
            <a:tailEnd/>
          </a:ln>
          <a:effectLst/>
        </p:spPr>
      </p:cxnSp>
      <p:cxnSp>
        <p:nvCxnSpPr>
          <p:cNvPr id="72" name="AutoShape 17"/>
          <p:cNvCxnSpPr>
            <a:cxnSpLocks noChangeShapeType="1"/>
            <a:stCxn id="63" idx="6"/>
            <a:endCxn id="64" idx="2"/>
          </p:cNvCxnSpPr>
          <p:nvPr/>
        </p:nvCxnSpPr>
        <p:spPr bwMode="auto">
          <a:xfrm>
            <a:off x="5035550" y="3975803"/>
            <a:ext cx="1225550" cy="15875"/>
          </a:xfrm>
          <a:prstGeom prst="straightConnector1">
            <a:avLst/>
          </a:prstGeom>
          <a:noFill/>
          <a:ln w="57150">
            <a:solidFill>
              <a:schemeClr val="accent1"/>
            </a:solidFill>
            <a:round/>
            <a:headEnd/>
            <a:tailEnd/>
          </a:ln>
          <a:effectLst/>
        </p:spPr>
      </p:cxnSp>
      <p:cxnSp>
        <p:nvCxnSpPr>
          <p:cNvPr id="73" name="AutoShape 18"/>
          <p:cNvCxnSpPr>
            <a:cxnSpLocks noChangeShapeType="1"/>
            <a:stCxn id="64" idx="3"/>
            <a:endCxn id="62" idx="7"/>
          </p:cNvCxnSpPr>
          <p:nvPr/>
        </p:nvCxnSpPr>
        <p:spPr bwMode="auto">
          <a:xfrm flipH="1">
            <a:off x="4989513" y="4066290"/>
            <a:ext cx="1311275" cy="1282700"/>
          </a:xfrm>
          <a:prstGeom prst="straightConnector1">
            <a:avLst/>
          </a:prstGeom>
          <a:noFill/>
          <a:ln w="57150">
            <a:solidFill>
              <a:schemeClr val="accent1"/>
            </a:solidFill>
            <a:round/>
            <a:headEnd/>
            <a:tailEnd/>
          </a:ln>
          <a:effectLst/>
        </p:spPr>
      </p:cxnSp>
      <p:sp>
        <p:nvSpPr>
          <p:cNvPr id="74" name="Text Box 19"/>
          <p:cNvSpPr txBox="1">
            <a:spLocks noChangeArrowheads="1"/>
          </p:cNvSpPr>
          <p:nvPr/>
        </p:nvSpPr>
        <p:spPr bwMode="auto">
          <a:xfrm>
            <a:off x="1692275" y="4891790"/>
            <a:ext cx="765175" cy="461665"/>
          </a:xfrm>
          <a:prstGeom prst="rect">
            <a:avLst/>
          </a:prstGeom>
          <a:noFill/>
          <a:ln w="25400" algn="ctr">
            <a:noFill/>
            <a:miter lim="800000"/>
            <a:headEnd/>
            <a:tailEnd/>
          </a:ln>
          <a:effectLst/>
        </p:spPr>
        <p:txBody>
          <a:bodyPr>
            <a:spAutoFit/>
          </a:bodyPr>
          <a:lstStyle/>
          <a:p>
            <a:pPr algn="ctr" eaLnBrk="0" hangingPunct="0">
              <a:spcBef>
                <a:spcPct val="50000"/>
              </a:spcBef>
            </a:pPr>
            <a:r>
              <a:rPr kumimoji="0" lang="en-US" altLang="ko-KR" sz="2400" i="1" dirty="0" smtClean="0">
                <a:latin typeface="Times New Roman" charset="0"/>
                <a:ea typeface="Gulim" pitchFamily="34" charset="-127"/>
              </a:rPr>
              <a:t>v</a:t>
            </a:r>
            <a:r>
              <a:rPr lang="en-US" altLang="ko-KR" sz="2400" baseline="-25000" dirty="0">
                <a:latin typeface="Times New Roman" charset="0"/>
                <a:ea typeface="Gulim" pitchFamily="34" charset="-127"/>
              </a:rPr>
              <a:t>6</a:t>
            </a:r>
            <a:endParaRPr kumimoji="0" lang="en-US" altLang="ko-KR" sz="2400" baseline="-25000" dirty="0">
              <a:latin typeface="Times New Roman" charset="0"/>
              <a:ea typeface="Gulim" pitchFamily="34" charset="-127"/>
            </a:endParaRPr>
          </a:p>
        </p:txBody>
      </p:sp>
      <p:sp>
        <p:nvSpPr>
          <p:cNvPr id="75" name="Text Box 20"/>
          <p:cNvSpPr txBox="1">
            <a:spLocks noChangeArrowheads="1"/>
          </p:cNvSpPr>
          <p:nvPr/>
        </p:nvSpPr>
        <p:spPr bwMode="auto">
          <a:xfrm>
            <a:off x="2906713" y="4891790"/>
            <a:ext cx="765175" cy="461665"/>
          </a:xfrm>
          <a:prstGeom prst="rect">
            <a:avLst/>
          </a:prstGeom>
          <a:noFill/>
          <a:ln w="25400" algn="ctr">
            <a:noFill/>
            <a:miter lim="800000"/>
            <a:headEnd/>
            <a:tailEnd/>
          </a:ln>
          <a:effectLst/>
        </p:spPr>
        <p:txBody>
          <a:bodyPr>
            <a:spAutoFit/>
          </a:bodyPr>
          <a:lstStyle/>
          <a:p>
            <a:pPr algn="ctr" eaLnBrk="0" hangingPunct="0">
              <a:spcBef>
                <a:spcPct val="50000"/>
              </a:spcBef>
            </a:pPr>
            <a:r>
              <a:rPr kumimoji="0" lang="en-US" altLang="ko-KR" sz="2400" i="1" dirty="0" smtClean="0">
                <a:latin typeface="Times New Roman" charset="0"/>
                <a:ea typeface="Gulim" pitchFamily="34" charset="-127"/>
              </a:rPr>
              <a:t>v</a:t>
            </a:r>
            <a:r>
              <a:rPr lang="en-US" altLang="ko-KR" sz="2400" baseline="-25000" dirty="0">
                <a:latin typeface="Times New Roman" charset="0"/>
                <a:ea typeface="Gulim" pitchFamily="34" charset="-127"/>
              </a:rPr>
              <a:t>5</a:t>
            </a:r>
            <a:endParaRPr kumimoji="0" lang="en-US" altLang="ko-KR" sz="2400" baseline="-25000" dirty="0">
              <a:latin typeface="Times New Roman" charset="0"/>
              <a:ea typeface="Gulim" pitchFamily="34" charset="-127"/>
            </a:endParaRPr>
          </a:p>
        </p:txBody>
      </p:sp>
      <p:sp>
        <p:nvSpPr>
          <p:cNvPr id="76" name="Text Box 21"/>
          <p:cNvSpPr txBox="1">
            <a:spLocks noChangeArrowheads="1"/>
          </p:cNvSpPr>
          <p:nvPr/>
        </p:nvSpPr>
        <p:spPr bwMode="auto">
          <a:xfrm>
            <a:off x="4887913" y="5064828"/>
            <a:ext cx="765175" cy="461665"/>
          </a:xfrm>
          <a:prstGeom prst="rect">
            <a:avLst/>
          </a:prstGeom>
          <a:noFill/>
          <a:ln w="25400" algn="ctr">
            <a:noFill/>
            <a:miter lim="800000"/>
            <a:headEnd/>
            <a:tailEnd/>
          </a:ln>
          <a:effectLst/>
        </p:spPr>
        <p:txBody>
          <a:bodyPr>
            <a:spAutoFit/>
          </a:bodyPr>
          <a:lstStyle/>
          <a:p>
            <a:pPr algn="ctr" eaLnBrk="0" hangingPunct="0">
              <a:spcBef>
                <a:spcPct val="50000"/>
              </a:spcBef>
            </a:pPr>
            <a:r>
              <a:rPr kumimoji="0" lang="en-US" altLang="ko-KR" sz="2400" i="1" dirty="0" smtClean="0">
                <a:latin typeface="Times New Roman" charset="0"/>
                <a:ea typeface="Gulim" pitchFamily="34" charset="-127"/>
              </a:rPr>
              <a:t>v</a:t>
            </a:r>
            <a:r>
              <a:rPr lang="en-US" altLang="ko-KR" sz="2400" baseline="-25000" dirty="0">
                <a:latin typeface="Times New Roman" charset="0"/>
                <a:ea typeface="Gulim" pitchFamily="34" charset="-127"/>
              </a:rPr>
              <a:t>4</a:t>
            </a:r>
            <a:endParaRPr kumimoji="0" lang="en-US" altLang="ko-KR" sz="2400" baseline="-25000" dirty="0">
              <a:latin typeface="Times New Roman" charset="0"/>
              <a:ea typeface="Gulim" pitchFamily="34" charset="-127"/>
            </a:endParaRPr>
          </a:p>
        </p:txBody>
      </p:sp>
      <p:sp>
        <p:nvSpPr>
          <p:cNvPr id="77" name="Text Box 22"/>
          <p:cNvSpPr txBox="1">
            <a:spLocks noChangeArrowheads="1"/>
          </p:cNvSpPr>
          <p:nvPr/>
        </p:nvSpPr>
        <p:spPr bwMode="auto">
          <a:xfrm>
            <a:off x="2906713" y="3451928"/>
            <a:ext cx="765175" cy="461665"/>
          </a:xfrm>
          <a:prstGeom prst="rect">
            <a:avLst/>
          </a:prstGeom>
          <a:noFill/>
          <a:ln w="25400" algn="ctr">
            <a:noFill/>
            <a:miter lim="800000"/>
            <a:headEnd/>
            <a:tailEnd/>
          </a:ln>
          <a:effectLst/>
        </p:spPr>
        <p:txBody>
          <a:bodyPr>
            <a:spAutoFit/>
          </a:bodyPr>
          <a:lstStyle/>
          <a:p>
            <a:pPr algn="ctr" eaLnBrk="0" hangingPunct="0">
              <a:spcBef>
                <a:spcPct val="50000"/>
              </a:spcBef>
            </a:pPr>
            <a:r>
              <a:rPr kumimoji="0" lang="en-US" altLang="ko-KR" sz="2400" i="1" dirty="0" smtClean="0">
                <a:latin typeface="Times New Roman" charset="0"/>
                <a:ea typeface="Gulim" pitchFamily="34" charset="-127"/>
              </a:rPr>
              <a:t>v</a:t>
            </a:r>
            <a:r>
              <a:rPr lang="en-US" altLang="ko-KR" sz="2400" baseline="-25000" dirty="0">
                <a:latin typeface="Times New Roman" charset="0"/>
                <a:ea typeface="Gulim" pitchFamily="34" charset="-127"/>
              </a:rPr>
              <a:t>3</a:t>
            </a:r>
            <a:endParaRPr kumimoji="0" lang="en-US" altLang="ko-KR" sz="2400" baseline="-25000" dirty="0">
              <a:latin typeface="Times New Roman" charset="0"/>
              <a:ea typeface="Gulim" pitchFamily="34" charset="-127"/>
            </a:endParaRPr>
          </a:p>
        </p:txBody>
      </p:sp>
      <p:sp>
        <p:nvSpPr>
          <p:cNvPr id="78" name="Text Box 23"/>
          <p:cNvSpPr txBox="1">
            <a:spLocks noChangeArrowheads="1"/>
          </p:cNvSpPr>
          <p:nvPr/>
        </p:nvSpPr>
        <p:spPr bwMode="auto">
          <a:xfrm>
            <a:off x="4616450" y="3451928"/>
            <a:ext cx="765175" cy="461665"/>
          </a:xfrm>
          <a:prstGeom prst="rect">
            <a:avLst/>
          </a:prstGeom>
          <a:noFill/>
          <a:ln w="25400" algn="ctr">
            <a:noFill/>
            <a:miter lim="800000"/>
            <a:headEnd/>
            <a:tailEnd/>
          </a:ln>
          <a:effectLst/>
        </p:spPr>
        <p:txBody>
          <a:bodyPr>
            <a:spAutoFit/>
          </a:bodyPr>
          <a:lstStyle/>
          <a:p>
            <a:pPr algn="ctr" eaLnBrk="0" hangingPunct="0">
              <a:spcBef>
                <a:spcPct val="50000"/>
              </a:spcBef>
            </a:pPr>
            <a:r>
              <a:rPr kumimoji="0" lang="en-US" altLang="ko-KR" sz="2400" i="1" dirty="0" smtClean="0">
                <a:latin typeface="Times New Roman" charset="0"/>
                <a:ea typeface="Gulim" pitchFamily="34" charset="-127"/>
              </a:rPr>
              <a:t>v</a:t>
            </a:r>
            <a:r>
              <a:rPr lang="en-US" altLang="ko-KR" sz="2400" baseline="-25000" dirty="0">
                <a:latin typeface="Times New Roman" charset="0"/>
                <a:ea typeface="Gulim" pitchFamily="34" charset="-127"/>
              </a:rPr>
              <a:t>2</a:t>
            </a:r>
            <a:endParaRPr kumimoji="0" lang="en-US" altLang="ko-KR" sz="2400" baseline="-25000" dirty="0">
              <a:latin typeface="Times New Roman" charset="0"/>
              <a:ea typeface="Gulim" pitchFamily="34" charset="-127"/>
            </a:endParaRPr>
          </a:p>
        </p:txBody>
      </p:sp>
      <p:sp>
        <p:nvSpPr>
          <p:cNvPr id="79" name="Text Box 24"/>
          <p:cNvSpPr txBox="1">
            <a:spLocks noChangeArrowheads="1"/>
          </p:cNvSpPr>
          <p:nvPr/>
        </p:nvSpPr>
        <p:spPr bwMode="auto">
          <a:xfrm>
            <a:off x="6192838" y="3496378"/>
            <a:ext cx="765175" cy="461665"/>
          </a:xfrm>
          <a:prstGeom prst="rect">
            <a:avLst/>
          </a:prstGeom>
          <a:noFill/>
          <a:ln w="25400" algn="ctr">
            <a:noFill/>
            <a:miter lim="800000"/>
            <a:headEnd/>
            <a:tailEnd/>
          </a:ln>
          <a:effectLst/>
        </p:spPr>
        <p:txBody>
          <a:bodyPr>
            <a:spAutoFit/>
          </a:bodyPr>
          <a:lstStyle/>
          <a:p>
            <a:pPr algn="ctr" eaLnBrk="0" hangingPunct="0">
              <a:spcBef>
                <a:spcPct val="50000"/>
              </a:spcBef>
            </a:pPr>
            <a:r>
              <a:rPr kumimoji="0" lang="en-US" altLang="ko-KR" sz="2400" i="1" dirty="0" smtClean="0">
                <a:latin typeface="Times New Roman" charset="0"/>
                <a:ea typeface="Gulim" pitchFamily="34" charset="-127"/>
              </a:rPr>
              <a:t>v</a:t>
            </a:r>
            <a:r>
              <a:rPr lang="en-US" altLang="ko-KR" sz="2400" baseline="-25000" dirty="0">
                <a:latin typeface="Times New Roman" charset="0"/>
                <a:ea typeface="Gulim" pitchFamily="34" charset="-127"/>
              </a:rPr>
              <a:t>1</a:t>
            </a:r>
            <a:endParaRPr kumimoji="0" lang="en-US" altLang="ko-KR" sz="2400" baseline="-25000" dirty="0">
              <a:latin typeface="Times New Roman" charset="0"/>
              <a:ea typeface="Gulim" pitchFamily="34" charset="-127"/>
            </a:endParaRPr>
          </a:p>
        </p:txBody>
      </p:sp>
      <p:sp>
        <p:nvSpPr>
          <p:cNvPr id="80" name="Oval 8"/>
          <p:cNvSpPr>
            <a:spLocks noChangeArrowheads="1"/>
          </p:cNvSpPr>
          <p:nvPr/>
        </p:nvSpPr>
        <p:spPr bwMode="auto">
          <a:xfrm>
            <a:off x="6215074" y="3857628"/>
            <a:ext cx="252000" cy="252000"/>
          </a:xfrm>
          <a:prstGeom prst="ellipse">
            <a:avLst/>
          </a:prstGeom>
          <a:solidFill>
            <a:schemeClr val="bg1"/>
          </a:solidFill>
          <a:ln w="25400" algn="ctr">
            <a:solidFill>
              <a:schemeClr val="accent1"/>
            </a:solidFill>
            <a:round/>
            <a:headEnd/>
            <a:tailEnd/>
          </a:ln>
          <a:effectLst/>
        </p:spPr>
        <p:txBody>
          <a:bodyPr wrap="none" anchor="ctr">
            <a:spAutoFit/>
          </a:bodyPr>
          <a:lstStyle/>
          <a:p>
            <a:endParaRPr lang="zh-CN" altLang="en-US"/>
          </a:p>
        </p:txBody>
      </p:sp>
      <p:sp>
        <p:nvSpPr>
          <p:cNvPr id="81" name="Oval 8"/>
          <p:cNvSpPr>
            <a:spLocks noChangeArrowheads="1"/>
          </p:cNvSpPr>
          <p:nvPr/>
        </p:nvSpPr>
        <p:spPr bwMode="auto">
          <a:xfrm>
            <a:off x="4812818" y="3857628"/>
            <a:ext cx="252000" cy="252000"/>
          </a:xfrm>
          <a:prstGeom prst="ellipse">
            <a:avLst/>
          </a:prstGeom>
          <a:solidFill>
            <a:schemeClr val="bg1"/>
          </a:solidFill>
          <a:ln w="25400" algn="ctr">
            <a:solidFill>
              <a:schemeClr val="accent1"/>
            </a:solidFill>
            <a:round/>
            <a:headEnd/>
            <a:tailEnd/>
          </a:ln>
          <a:effectLst/>
        </p:spPr>
        <p:txBody>
          <a:bodyPr wrap="none" anchor="ctr">
            <a:spAutoFit/>
          </a:bodyPr>
          <a:lstStyle/>
          <a:p>
            <a:endParaRPr lang="zh-CN" altLang="en-US"/>
          </a:p>
        </p:txBody>
      </p:sp>
      <p:sp>
        <p:nvSpPr>
          <p:cNvPr id="82" name="Oval 8"/>
          <p:cNvSpPr>
            <a:spLocks noChangeArrowheads="1"/>
          </p:cNvSpPr>
          <p:nvPr/>
        </p:nvSpPr>
        <p:spPr bwMode="auto">
          <a:xfrm>
            <a:off x="4839322" y="5306888"/>
            <a:ext cx="252000" cy="252000"/>
          </a:xfrm>
          <a:prstGeom prst="ellipse">
            <a:avLst/>
          </a:prstGeom>
          <a:solidFill>
            <a:srgbClr val="0070C0"/>
          </a:solidFill>
          <a:ln w="25400" algn="ctr">
            <a:solidFill>
              <a:schemeClr val="accent1"/>
            </a:solidFill>
            <a:round/>
            <a:headEnd/>
            <a:tailEnd/>
          </a:ln>
          <a:effectLst/>
        </p:spPr>
        <p:txBody>
          <a:bodyPr wrap="none" anchor="ctr">
            <a:spAutoFit/>
          </a:bodyPr>
          <a:lstStyle/>
          <a:p>
            <a:endParaRPr lang="zh-CN" altLang="en-US"/>
          </a:p>
        </p:txBody>
      </p:sp>
      <p:sp>
        <p:nvSpPr>
          <p:cNvPr id="83" name="Oval 8"/>
          <p:cNvSpPr>
            <a:spLocks noChangeArrowheads="1"/>
          </p:cNvSpPr>
          <p:nvPr/>
        </p:nvSpPr>
        <p:spPr bwMode="auto">
          <a:xfrm>
            <a:off x="3378054" y="3849554"/>
            <a:ext cx="252000" cy="252000"/>
          </a:xfrm>
          <a:prstGeom prst="ellipse">
            <a:avLst/>
          </a:prstGeom>
          <a:solidFill>
            <a:schemeClr val="bg1"/>
          </a:solidFill>
          <a:ln w="25400" algn="ctr">
            <a:solidFill>
              <a:schemeClr val="accent1"/>
            </a:solidFill>
            <a:round/>
            <a:headEnd/>
            <a:tailEnd/>
          </a:ln>
          <a:effectLst/>
        </p:spPr>
        <p:txBody>
          <a:bodyPr wrap="none" anchor="ctr">
            <a:spAutoFit/>
          </a:bodyPr>
          <a:lstStyle/>
          <a:p>
            <a:endParaRPr lang="zh-CN" altLang="en-US"/>
          </a:p>
        </p:txBody>
      </p:sp>
      <p:sp>
        <p:nvSpPr>
          <p:cNvPr id="84" name="Oval 8"/>
          <p:cNvSpPr>
            <a:spLocks noChangeArrowheads="1"/>
          </p:cNvSpPr>
          <p:nvPr/>
        </p:nvSpPr>
        <p:spPr bwMode="auto">
          <a:xfrm>
            <a:off x="3375984" y="5320140"/>
            <a:ext cx="252000" cy="252000"/>
          </a:xfrm>
          <a:prstGeom prst="ellipse">
            <a:avLst/>
          </a:prstGeom>
          <a:solidFill>
            <a:srgbClr val="FF5050"/>
          </a:solidFill>
          <a:ln w="25400" algn="ctr">
            <a:solidFill>
              <a:schemeClr val="accent1"/>
            </a:solidFill>
            <a:round/>
            <a:headEnd/>
            <a:tailEnd/>
          </a:ln>
          <a:effectLst/>
        </p:spPr>
        <p:txBody>
          <a:bodyPr wrap="none" anchor="ctr">
            <a:spAutoFit/>
          </a:bodyPr>
          <a:lstStyle/>
          <a:p>
            <a:endParaRPr lang="zh-CN" altLang="en-US"/>
          </a:p>
        </p:txBody>
      </p:sp>
      <p:sp>
        <p:nvSpPr>
          <p:cNvPr id="85" name="Oval 8"/>
          <p:cNvSpPr>
            <a:spLocks noChangeArrowheads="1"/>
          </p:cNvSpPr>
          <p:nvPr/>
        </p:nvSpPr>
        <p:spPr bwMode="auto">
          <a:xfrm>
            <a:off x="1928794" y="5299640"/>
            <a:ext cx="252000" cy="252000"/>
          </a:xfrm>
          <a:prstGeom prst="ellipse">
            <a:avLst/>
          </a:prstGeom>
          <a:solidFill>
            <a:srgbClr val="0070C0"/>
          </a:solidFill>
          <a:ln w="25400" algn="ctr">
            <a:solidFill>
              <a:schemeClr val="accent1"/>
            </a:solidFill>
            <a:round/>
            <a:headEnd/>
            <a:tailEnd/>
          </a:ln>
          <a:effectLst/>
        </p:spPr>
        <p:txBody>
          <a:bodyPr wrap="none" anchor="ctr">
            <a:spAutoFit/>
          </a:bodyPr>
          <a:lstStyle/>
          <a:p>
            <a:endParaRPr lang="zh-CN" altLang="en-US"/>
          </a:p>
        </p:txBody>
      </p:sp>
    </p:spTree>
  </p:cSld>
  <p:clrMapOvr>
    <a:masterClrMapping/>
  </p:clrMapOv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765048" y="381000"/>
            <a:ext cx="8153400" cy="990600"/>
          </a:xfrm>
          <a:prstGeom prst="rect">
            <a:avLst/>
          </a:prstGeom>
        </p:spPr>
        <p:txBody>
          <a:bodyPr vert="horz" anchor="ct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zh-CN" altLang="en-US" sz="4000" b="0" i="0" u="none" strike="noStrike" kern="1200" cap="none" spc="0" normalizeH="0" baseline="0" noProof="0" dirty="0" smtClean="0">
                <a:ln>
                  <a:noFill/>
                </a:ln>
                <a:solidFill>
                  <a:schemeClr val="tx2"/>
                </a:solidFill>
                <a:effectLst/>
                <a:uLnTx/>
                <a:uFillTx/>
                <a:latin typeface="华文行楷" pitchFamily="2" charset="-122"/>
                <a:ea typeface="华文行楷" pitchFamily="2" charset="-122"/>
                <a:cs typeface="+mj-cs"/>
              </a:rPr>
              <a:t>弦图的</a:t>
            </a:r>
            <a:r>
              <a:rPr kumimoji="0" lang="zh-CN" altLang="en-US" sz="4000" b="0" i="0" u="none" strike="noStrike" kern="1200" cap="none" spc="0" normalizeH="0" baseline="0" noProof="0" dirty="0" smtClean="0">
                <a:ln>
                  <a:noFill/>
                </a:ln>
                <a:solidFill>
                  <a:schemeClr val="tx2"/>
                </a:solidFill>
                <a:effectLst/>
                <a:uLnTx/>
                <a:uFillTx/>
                <a:latin typeface="Garamond" pitchFamily="18" charset="0"/>
                <a:ea typeface="华文行楷" pitchFamily="2" charset="-122"/>
                <a:cs typeface="+mj-cs"/>
              </a:rPr>
              <a:t>点染色问题</a:t>
            </a:r>
            <a:endParaRPr kumimoji="0" lang="zh-CN" altLang="en-US" sz="4000" b="0" i="0" u="none" strike="noStrike" kern="1200" cap="none" spc="0" normalizeH="0" baseline="0" noProof="0" dirty="0">
              <a:ln>
                <a:noFill/>
              </a:ln>
              <a:solidFill>
                <a:schemeClr val="tx2"/>
              </a:solidFill>
              <a:effectLst/>
              <a:uLnTx/>
              <a:uFillTx/>
              <a:latin typeface="华文行楷" pitchFamily="2" charset="-122"/>
              <a:ea typeface="华文行楷" pitchFamily="2" charset="-122"/>
              <a:cs typeface="+mj-cs"/>
            </a:endParaRPr>
          </a:p>
        </p:txBody>
      </p:sp>
      <p:sp>
        <p:nvSpPr>
          <p:cNvPr id="11" name="内容占位符 2"/>
          <p:cNvSpPr txBox="1">
            <a:spLocks/>
          </p:cNvSpPr>
          <p:nvPr/>
        </p:nvSpPr>
        <p:spPr>
          <a:xfrm>
            <a:off x="620190" y="4206546"/>
            <a:ext cx="8153400" cy="865528"/>
          </a:xfrm>
          <a:prstGeom prst="rect">
            <a:avLst/>
          </a:prstGeom>
        </p:spPr>
        <p:txBody>
          <a:bodyPr vert="horz">
            <a:normAutofit/>
          </a:bodyPr>
          <a:lstStyle/>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Char char=""/>
              <a:tabLst/>
              <a:defRPr/>
            </a:pPr>
            <a:endParaRPr kumimoji="0" lang="zh-CN" altLang="en-US" sz="2800" i="1" u="none" strike="noStrike" kern="1200" cap="none" spc="0" normalizeH="0" baseline="-25000" noProof="0" dirty="0">
              <a:ln>
                <a:noFill/>
              </a:ln>
              <a:solidFill>
                <a:schemeClr val="tx1"/>
              </a:solidFill>
              <a:effectLst/>
              <a:uLnTx/>
              <a:uFillTx/>
              <a:latin typeface="+mn-lt"/>
              <a:ea typeface="+mn-ea"/>
              <a:cs typeface="+mn-cs"/>
            </a:endParaRPr>
          </a:p>
        </p:txBody>
      </p:sp>
      <p:sp>
        <p:nvSpPr>
          <p:cNvPr id="7" name="内容占位符 6"/>
          <p:cNvSpPr>
            <a:spLocks noGrp="1"/>
          </p:cNvSpPr>
          <p:nvPr>
            <p:ph sz="quarter" idx="1"/>
          </p:nvPr>
        </p:nvSpPr>
        <p:spPr>
          <a:xfrm>
            <a:off x="500034" y="1714488"/>
            <a:ext cx="8153400" cy="1857388"/>
          </a:xfrm>
        </p:spPr>
        <p:txBody>
          <a:bodyPr>
            <a:normAutofit/>
          </a:bodyPr>
          <a:lstStyle/>
          <a:p>
            <a:r>
              <a:rPr lang="zh-CN" altLang="en-US" sz="3200" b="1" dirty="0" smtClean="0">
                <a:latin typeface="仿宋" pitchFamily="49" charset="-122"/>
                <a:ea typeface="仿宋" pitchFamily="49" charset="-122"/>
              </a:rPr>
              <a:t>用最少的颜色给每个点染色使得相邻的点染的颜色不同。</a:t>
            </a:r>
            <a:endParaRPr lang="en-US" altLang="zh-CN" sz="3200" b="1" dirty="0" smtClean="0">
              <a:latin typeface="仿宋" pitchFamily="49" charset="-122"/>
              <a:ea typeface="仿宋" pitchFamily="49" charset="-122"/>
            </a:endParaRPr>
          </a:p>
          <a:p>
            <a:r>
              <a:rPr lang="en-US" altLang="zh-CN" sz="3200" b="1" dirty="0" smtClean="0">
                <a:latin typeface="Times New Roman" pitchFamily="18" charset="0"/>
                <a:cs typeface="Times New Roman" pitchFamily="18" charset="0"/>
              </a:rPr>
              <a:t>[</a:t>
            </a:r>
            <a:r>
              <a:rPr lang="zh-CN" altLang="en-US" sz="3200" b="1" dirty="0" smtClean="0">
                <a:latin typeface="仿宋" pitchFamily="49" charset="-122"/>
                <a:ea typeface="仿宋" pitchFamily="49" charset="-122"/>
              </a:rPr>
              <a:t>例题</a:t>
            </a:r>
            <a:r>
              <a:rPr lang="en-US" altLang="zh-CN" sz="3200" b="1" dirty="0" smtClean="0">
                <a:latin typeface="Times New Roman" pitchFamily="18" charset="0"/>
                <a:cs typeface="Times New Roman" pitchFamily="18" charset="0"/>
              </a:rPr>
              <a:t>] </a:t>
            </a:r>
            <a:r>
              <a:rPr lang="en-US" altLang="zh-CN" sz="3200" b="1" dirty="0" smtClean="0"/>
              <a:t> </a:t>
            </a:r>
            <a:r>
              <a:rPr lang="en-US" altLang="zh-CN" sz="3200" dirty="0" smtClean="0">
                <a:latin typeface="Times New Roman" pitchFamily="18" charset="0"/>
                <a:cs typeface="Times New Roman" pitchFamily="18" charset="0"/>
              </a:rPr>
              <a:t>HNOI2008</a:t>
            </a:r>
            <a:r>
              <a:rPr lang="en-US" altLang="zh-CN" sz="3200" b="1" dirty="0" smtClean="0">
                <a:latin typeface="Times New Roman" pitchFamily="18" charset="0"/>
                <a:cs typeface="Times New Roman" pitchFamily="18" charset="0"/>
              </a:rPr>
              <a:t>《</a:t>
            </a:r>
            <a:r>
              <a:rPr lang="zh-CN" altLang="en-US" sz="3200" b="1" dirty="0" smtClean="0">
                <a:latin typeface="仿宋" pitchFamily="49" charset="-122"/>
                <a:ea typeface="仿宋" pitchFamily="49" charset="-122"/>
                <a:cs typeface="Times New Roman" pitchFamily="18" charset="0"/>
              </a:rPr>
              <a:t>神奇的国度</a:t>
            </a:r>
            <a:r>
              <a:rPr lang="en-US" altLang="zh-CN" sz="3200" b="1" dirty="0" smtClean="0">
                <a:latin typeface="Times New Roman" pitchFamily="18" charset="0"/>
                <a:cs typeface="Times New Roman" pitchFamily="18" charset="0"/>
              </a:rPr>
              <a:t>》</a:t>
            </a:r>
            <a:endParaRPr lang="zh-CN" altLang="en-US" sz="3200" b="1" dirty="0">
              <a:latin typeface="Times New Roman" pitchFamily="18" charset="0"/>
              <a:cs typeface="Times New Roman" pitchFamily="18" charset="0"/>
            </a:endParaRPr>
          </a:p>
        </p:txBody>
      </p:sp>
      <p:sp>
        <p:nvSpPr>
          <p:cNvPr id="59" name="Oval 4"/>
          <p:cNvSpPr>
            <a:spLocks noChangeArrowheads="1"/>
          </p:cNvSpPr>
          <p:nvPr/>
        </p:nvSpPr>
        <p:spPr bwMode="auto">
          <a:xfrm>
            <a:off x="1955800" y="5341053"/>
            <a:ext cx="179388" cy="179387"/>
          </a:xfrm>
          <a:prstGeom prst="ellipse">
            <a:avLst/>
          </a:prstGeom>
          <a:solidFill>
            <a:srgbClr val="0070C0"/>
          </a:solidFill>
          <a:ln w="25400" algn="ctr">
            <a:solidFill>
              <a:schemeClr val="accent1"/>
            </a:solidFill>
            <a:round/>
            <a:headEnd/>
            <a:tailEnd/>
          </a:ln>
          <a:effectLst/>
        </p:spPr>
        <p:txBody>
          <a:bodyPr wrap="none" anchor="ctr">
            <a:spAutoFit/>
          </a:bodyPr>
          <a:lstStyle/>
          <a:p>
            <a:endParaRPr lang="zh-CN" altLang="en-US"/>
          </a:p>
        </p:txBody>
      </p:sp>
      <p:sp>
        <p:nvSpPr>
          <p:cNvPr id="60" name="Oval 5"/>
          <p:cNvSpPr>
            <a:spLocks noChangeArrowheads="1"/>
          </p:cNvSpPr>
          <p:nvPr/>
        </p:nvSpPr>
        <p:spPr bwMode="auto">
          <a:xfrm>
            <a:off x="3394075" y="5341053"/>
            <a:ext cx="179388" cy="179387"/>
          </a:xfrm>
          <a:prstGeom prst="ellipse">
            <a:avLst/>
          </a:prstGeom>
          <a:solidFill>
            <a:srgbClr val="0070C0"/>
          </a:solidFill>
          <a:ln w="25400" algn="ctr">
            <a:solidFill>
              <a:schemeClr val="accent1"/>
            </a:solidFill>
            <a:round/>
            <a:headEnd/>
            <a:tailEnd/>
          </a:ln>
          <a:effectLst/>
        </p:spPr>
        <p:txBody>
          <a:bodyPr wrap="none" anchor="ctr">
            <a:spAutoFit/>
          </a:bodyPr>
          <a:lstStyle/>
          <a:p>
            <a:endParaRPr lang="zh-CN" altLang="en-US"/>
          </a:p>
        </p:txBody>
      </p:sp>
      <p:sp>
        <p:nvSpPr>
          <p:cNvPr id="61" name="Oval 6"/>
          <p:cNvSpPr>
            <a:spLocks noChangeArrowheads="1"/>
          </p:cNvSpPr>
          <p:nvPr/>
        </p:nvSpPr>
        <p:spPr bwMode="auto">
          <a:xfrm>
            <a:off x="3400425" y="3891665"/>
            <a:ext cx="179388" cy="179388"/>
          </a:xfrm>
          <a:prstGeom prst="ellipse">
            <a:avLst/>
          </a:prstGeom>
          <a:solidFill>
            <a:srgbClr val="0070C0"/>
          </a:solidFill>
          <a:ln w="25400" algn="ctr">
            <a:solidFill>
              <a:schemeClr val="accent1"/>
            </a:solidFill>
            <a:round/>
            <a:headEnd/>
            <a:tailEnd/>
          </a:ln>
          <a:effectLst/>
        </p:spPr>
        <p:txBody>
          <a:bodyPr wrap="none" anchor="ctr">
            <a:spAutoFit/>
          </a:bodyPr>
          <a:lstStyle/>
          <a:p>
            <a:endParaRPr lang="zh-CN" altLang="en-US"/>
          </a:p>
        </p:txBody>
      </p:sp>
      <p:sp>
        <p:nvSpPr>
          <p:cNvPr id="62" name="Oval 7"/>
          <p:cNvSpPr>
            <a:spLocks noChangeArrowheads="1"/>
          </p:cNvSpPr>
          <p:nvPr/>
        </p:nvSpPr>
        <p:spPr bwMode="auto">
          <a:xfrm>
            <a:off x="4837113" y="5334703"/>
            <a:ext cx="179387" cy="179387"/>
          </a:xfrm>
          <a:prstGeom prst="ellipse">
            <a:avLst/>
          </a:prstGeom>
          <a:solidFill>
            <a:srgbClr val="0070C0"/>
          </a:solidFill>
          <a:ln w="25400" algn="ctr">
            <a:solidFill>
              <a:schemeClr val="accent1"/>
            </a:solidFill>
            <a:round/>
            <a:headEnd/>
            <a:tailEnd/>
          </a:ln>
          <a:effectLst/>
        </p:spPr>
        <p:txBody>
          <a:bodyPr wrap="none" anchor="ctr">
            <a:spAutoFit/>
          </a:bodyPr>
          <a:lstStyle/>
          <a:p>
            <a:endParaRPr lang="zh-CN" altLang="en-US"/>
          </a:p>
        </p:txBody>
      </p:sp>
      <p:sp>
        <p:nvSpPr>
          <p:cNvPr id="63" name="Oval 8"/>
          <p:cNvSpPr>
            <a:spLocks noChangeArrowheads="1"/>
          </p:cNvSpPr>
          <p:nvPr/>
        </p:nvSpPr>
        <p:spPr bwMode="auto">
          <a:xfrm>
            <a:off x="4843463" y="3885315"/>
            <a:ext cx="179387" cy="179388"/>
          </a:xfrm>
          <a:prstGeom prst="ellipse">
            <a:avLst/>
          </a:prstGeom>
          <a:solidFill>
            <a:srgbClr val="0070C0"/>
          </a:solidFill>
          <a:ln w="25400" algn="ctr">
            <a:solidFill>
              <a:schemeClr val="accent1"/>
            </a:solidFill>
            <a:round/>
            <a:headEnd/>
            <a:tailEnd/>
          </a:ln>
          <a:effectLst/>
        </p:spPr>
        <p:txBody>
          <a:bodyPr wrap="none" anchor="ctr">
            <a:spAutoFit/>
          </a:bodyPr>
          <a:lstStyle/>
          <a:p>
            <a:endParaRPr lang="zh-CN" altLang="en-US"/>
          </a:p>
        </p:txBody>
      </p:sp>
      <p:sp>
        <p:nvSpPr>
          <p:cNvPr id="64" name="Oval 9"/>
          <p:cNvSpPr>
            <a:spLocks noChangeArrowheads="1"/>
          </p:cNvSpPr>
          <p:nvPr/>
        </p:nvSpPr>
        <p:spPr bwMode="auto">
          <a:xfrm>
            <a:off x="6273800" y="3901190"/>
            <a:ext cx="179388" cy="179388"/>
          </a:xfrm>
          <a:prstGeom prst="ellipse">
            <a:avLst/>
          </a:prstGeom>
          <a:solidFill>
            <a:srgbClr val="0070C0"/>
          </a:solidFill>
          <a:ln w="25400" algn="ctr">
            <a:solidFill>
              <a:schemeClr val="accent1"/>
            </a:solidFill>
            <a:round/>
            <a:headEnd/>
            <a:tailEnd/>
          </a:ln>
          <a:effectLst/>
        </p:spPr>
        <p:txBody>
          <a:bodyPr wrap="none" anchor="ctr">
            <a:spAutoFit/>
          </a:bodyPr>
          <a:lstStyle/>
          <a:p>
            <a:endParaRPr lang="zh-CN" altLang="en-US" dirty="0"/>
          </a:p>
        </p:txBody>
      </p:sp>
      <p:cxnSp>
        <p:nvCxnSpPr>
          <p:cNvPr id="65" name="AutoShape 10"/>
          <p:cNvCxnSpPr>
            <a:cxnSpLocks noChangeShapeType="1"/>
            <a:stCxn id="59" idx="6"/>
            <a:endCxn id="60" idx="2"/>
          </p:cNvCxnSpPr>
          <p:nvPr/>
        </p:nvCxnSpPr>
        <p:spPr bwMode="auto">
          <a:xfrm>
            <a:off x="2147888" y="5431540"/>
            <a:ext cx="1233487" cy="0"/>
          </a:xfrm>
          <a:prstGeom prst="straightConnector1">
            <a:avLst/>
          </a:prstGeom>
          <a:noFill/>
          <a:ln w="57150">
            <a:solidFill>
              <a:schemeClr val="accent1"/>
            </a:solidFill>
            <a:round/>
            <a:headEnd/>
            <a:tailEnd/>
          </a:ln>
          <a:effectLst/>
        </p:spPr>
      </p:cxnSp>
      <p:cxnSp>
        <p:nvCxnSpPr>
          <p:cNvPr id="66" name="AutoShape 11"/>
          <p:cNvCxnSpPr>
            <a:cxnSpLocks noChangeShapeType="1"/>
            <a:stCxn id="60" idx="6"/>
            <a:endCxn id="62" idx="2"/>
          </p:cNvCxnSpPr>
          <p:nvPr/>
        </p:nvCxnSpPr>
        <p:spPr bwMode="auto">
          <a:xfrm flipV="1">
            <a:off x="3586163" y="5425190"/>
            <a:ext cx="1238250" cy="6350"/>
          </a:xfrm>
          <a:prstGeom prst="straightConnector1">
            <a:avLst/>
          </a:prstGeom>
          <a:noFill/>
          <a:ln w="57150">
            <a:solidFill>
              <a:schemeClr val="accent1"/>
            </a:solidFill>
            <a:round/>
            <a:headEnd/>
            <a:tailEnd/>
          </a:ln>
          <a:effectLst/>
        </p:spPr>
      </p:cxnSp>
      <p:cxnSp>
        <p:nvCxnSpPr>
          <p:cNvPr id="67" name="AutoShape 12"/>
          <p:cNvCxnSpPr>
            <a:cxnSpLocks noChangeShapeType="1"/>
            <a:stCxn id="61" idx="4"/>
            <a:endCxn id="60" idx="0"/>
          </p:cNvCxnSpPr>
          <p:nvPr/>
        </p:nvCxnSpPr>
        <p:spPr bwMode="auto">
          <a:xfrm flipH="1">
            <a:off x="3484563" y="4083753"/>
            <a:ext cx="6350" cy="1244600"/>
          </a:xfrm>
          <a:prstGeom prst="straightConnector1">
            <a:avLst/>
          </a:prstGeom>
          <a:noFill/>
          <a:ln w="57150">
            <a:solidFill>
              <a:schemeClr val="accent1"/>
            </a:solidFill>
            <a:round/>
            <a:headEnd/>
            <a:tailEnd/>
          </a:ln>
          <a:effectLst/>
        </p:spPr>
      </p:cxnSp>
      <p:cxnSp>
        <p:nvCxnSpPr>
          <p:cNvPr id="68" name="AutoShape 13"/>
          <p:cNvCxnSpPr>
            <a:cxnSpLocks noChangeShapeType="1"/>
            <a:stCxn id="61" idx="6"/>
            <a:endCxn id="63" idx="2"/>
          </p:cNvCxnSpPr>
          <p:nvPr/>
        </p:nvCxnSpPr>
        <p:spPr bwMode="auto">
          <a:xfrm flipV="1">
            <a:off x="3592513" y="3975803"/>
            <a:ext cx="1238250" cy="6350"/>
          </a:xfrm>
          <a:prstGeom prst="straightConnector1">
            <a:avLst/>
          </a:prstGeom>
          <a:noFill/>
          <a:ln w="57150">
            <a:solidFill>
              <a:schemeClr val="accent1"/>
            </a:solidFill>
            <a:round/>
            <a:headEnd/>
            <a:tailEnd/>
          </a:ln>
          <a:effectLst/>
        </p:spPr>
      </p:cxnSp>
      <p:cxnSp>
        <p:nvCxnSpPr>
          <p:cNvPr id="69" name="AutoShape 14"/>
          <p:cNvCxnSpPr>
            <a:cxnSpLocks noChangeShapeType="1"/>
            <a:stCxn id="63" idx="4"/>
            <a:endCxn id="62" idx="0"/>
          </p:cNvCxnSpPr>
          <p:nvPr/>
        </p:nvCxnSpPr>
        <p:spPr bwMode="auto">
          <a:xfrm flipH="1">
            <a:off x="4927600" y="4077403"/>
            <a:ext cx="6350" cy="1244600"/>
          </a:xfrm>
          <a:prstGeom prst="straightConnector1">
            <a:avLst/>
          </a:prstGeom>
          <a:noFill/>
          <a:ln w="57150">
            <a:solidFill>
              <a:schemeClr val="accent1"/>
            </a:solidFill>
            <a:round/>
            <a:headEnd/>
            <a:tailEnd/>
          </a:ln>
          <a:effectLst/>
        </p:spPr>
      </p:cxnSp>
      <p:cxnSp>
        <p:nvCxnSpPr>
          <p:cNvPr id="70" name="AutoShape 15"/>
          <p:cNvCxnSpPr>
            <a:cxnSpLocks noChangeShapeType="1"/>
            <a:stCxn id="63" idx="3"/>
            <a:endCxn id="60" idx="7"/>
          </p:cNvCxnSpPr>
          <p:nvPr/>
        </p:nvCxnSpPr>
        <p:spPr bwMode="auto">
          <a:xfrm flipH="1">
            <a:off x="3546475" y="4050415"/>
            <a:ext cx="1323975" cy="1304925"/>
          </a:xfrm>
          <a:prstGeom prst="straightConnector1">
            <a:avLst/>
          </a:prstGeom>
          <a:noFill/>
          <a:ln w="57150">
            <a:solidFill>
              <a:schemeClr val="accent1"/>
            </a:solidFill>
            <a:round/>
            <a:headEnd/>
            <a:tailEnd/>
          </a:ln>
          <a:effectLst/>
        </p:spPr>
      </p:cxnSp>
      <p:cxnSp>
        <p:nvCxnSpPr>
          <p:cNvPr id="71" name="AutoShape 16"/>
          <p:cNvCxnSpPr>
            <a:cxnSpLocks noChangeShapeType="1"/>
            <a:stCxn id="61" idx="5"/>
            <a:endCxn id="62" idx="1"/>
          </p:cNvCxnSpPr>
          <p:nvPr/>
        </p:nvCxnSpPr>
        <p:spPr bwMode="auto">
          <a:xfrm>
            <a:off x="3552825" y="4056765"/>
            <a:ext cx="1311275" cy="1292225"/>
          </a:xfrm>
          <a:prstGeom prst="straightConnector1">
            <a:avLst/>
          </a:prstGeom>
          <a:noFill/>
          <a:ln w="57150">
            <a:solidFill>
              <a:schemeClr val="accent1"/>
            </a:solidFill>
            <a:round/>
            <a:headEnd/>
            <a:tailEnd/>
          </a:ln>
          <a:effectLst/>
        </p:spPr>
      </p:cxnSp>
      <p:cxnSp>
        <p:nvCxnSpPr>
          <p:cNvPr id="72" name="AutoShape 17"/>
          <p:cNvCxnSpPr>
            <a:cxnSpLocks noChangeShapeType="1"/>
            <a:stCxn id="63" idx="6"/>
            <a:endCxn id="64" idx="2"/>
          </p:cNvCxnSpPr>
          <p:nvPr/>
        </p:nvCxnSpPr>
        <p:spPr bwMode="auto">
          <a:xfrm>
            <a:off x="5035550" y="3975803"/>
            <a:ext cx="1225550" cy="15875"/>
          </a:xfrm>
          <a:prstGeom prst="straightConnector1">
            <a:avLst/>
          </a:prstGeom>
          <a:noFill/>
          <a:ln w="57150">
            <a:solidFill>
              <a:schemeClr val="accent1"/>
            </a:solidFill>
            <a:round/>
            <a:headEnd/>
            <a:tailEnd/>
          </a:ln>
          <a:effectLst/>
        </p:spPr>
      </p:cxnSp>
      <p:cxnSp>
        <p:nvCxnSpPr>
          <p:cNvPr id="73" name="AutoShape 18"/>
          <p:cNvCxnSpPr>
            <a:cxnSpLocks noChangeShapeType="1"/>
            <a:stCxn id="64" idx="3"/>
            <a:endCxn id="62" idx="7"/>
          </p:cNvCxnSpPr>
          <p:nvPr/>
        </p:nvCxnSpPr>
        <p:spPr bwMode="auto">
          <a:xfrm flipH="1">
            <a:off x="4989513" y="4066290"/>
            <a:ext cx="1311275" cy="1282700"/>
          </a:xfrm>
          <a:prstGeom prst="straightConnector1">
            <a:avLst/>
          </a:prstGeom>
          <a:noFill/>
          <a:ln w="57150">
            <a:solidFill>
              <a:schemeClr val="accent1"/>
            </a:solidFill>
            <a:round/>
            <a:headEnd/>
            <a:tailEnd/>
          </a:ln>
          <a:effectLst/>
        </p:spPr>
      </p:cxnSp>
      <p:sp>
        <p:nvSpPr>
          <p:cNvPr id="74" name="Text Box 19"/>
          <p:cNvSpPr txBox="1">
            <a:spLocks noChangeArrowheads="1"/>
          </p:cNvSpPr>
          <p:nvPr/>
        </p:nvSpPr>
        <p:spPr bwMode="auto">
          <a:xfrm>
            <a:off x="1692275" y="4891790"/>
            <a:ext cx="765175" cy="461665"/>
          </a:xfrm>
          <a:prstGeom prst="rect">
            <a:avLst/>
          </a:prstGeom>
          <a:noFill/>
          <a:ln w="25400" algn="ctr">
            <a:noFill/>
            <a:miter lim="800000"/>
            <a:headEnd/>
            <a:tailEnd/>
          </a:ln>
          <a:effectLst/>
        </p:spPr>
        <p:txBody>
          <a:bodyPr>
            <a:spAutoFit/>
          </a:bodyPr>
          <a:lstStyle/>
          <a:p>
            <a:pPr algn="ctr" eaLnBrk="0" hangingPunct="0">
              <a:spcBef>
                <a:spcPct val="50000"/>
              </a:spcBef>
            </a:pPr>
            <a:r>
              <a:rPr kumimoji="0" lang="en-US" altLang="ko-KR" sz="2400" i="1" dirty="0" smtClean="0">
                <a:latin typeface="Times New Roman" charset="0"/>
                <a:ea typeface="Gulim" pitchFamily="34" charset="-127"/>
              </a:rPr>
              <a:t>v</a:t>
            </a:r>
            <a:r>
              <a:rPr lang="en-US" altLang="ko-KR" sz="2400" baseline="-25000" dirty="0">
                <a:latin typeface="Times New Roman" charset="0"/>
                <a:ea typeface="Gulim" pitchFamily="34" charset="-127"/>
              </a:rPr>
              <a:t>6</a:t>
            </a:r>
            <a:endParaRPr kumimoji="0" lang="en-US" altLang="ko-KR" sz="2400" baseline="-25000" dirty="0">
              <a:latin typeface="Times New Roman" charset="0"/>
              <a:ea typeface="Gulim" pitchFamily="34" charset="-127"/>
            </a:endParaRPr>
          </a:p>
        </p:txBody>
      </p:sp>
      <p:sp>
        <p:nvSpPr>
          <p:cNvPr id="75" name="Text Box 20"/>
          <p:cNvSpPr txBox="1">
            <a:spLocks noChangeArrowheads="1"/>
          </p:cNvSpPr>
          <p:nvPr/>
        </p:nvSpPr>
        <p:spPr bwMode="auto">
          <a:xfrm>
            <a:off x="2906713" y="4891790"/>
            <a:ext cx="765175" cy="461665"/>
          </a:xfrm>
          <a:prstGeom prst="rect">
            <a:avLst/>
          </a:prstGeom>
          <a:noFill/>
          <a:ln w="25400" algn="ctr">
            <a:noFill/>
            <a:miter lim="800000"/>
            <a:headEnd/>
            <a:tailEnd/>
          </a:ln>
          <a:effectLst/>
        </p:spPr>
        <p:txBody>
          <a:bodyPr>
            <a:spAutoFit/>
          </a:bodyPr>
          <a:lstStyle/>
          <a:p>
            <a:pPr algn="ctr" eaLnBrk="0" hangingPunct="0">
              <a:spcBef>
                <a:spcPct val="50000"/>
              </a:spcBef>
            </a:pPr>
            <a:r>
              <a:rPr kumimoji="0" lang="en-US" altLang="ko-KR" sz="2400" i="1" dirty="0" smtClean="0">
                <a:latin typeface="Times New Roman" charset="0"/>
                <a:ea typeface="Gulim" pitchFamily="34" charset="-127"/>
              </a:rPr>
              <a:t>v</a:t>
            </a:r>
            <a:r>
              <a:rPr lang="en-US" altLang="ko-KR" sz="2400" baseline="-25000" dirty="0">
                <a:latin typeface="Times New Roman" charset="0"/>
                <a:ea typeface="Gulim" pitchFamily="34" charset="-127"/>
              </a:rPr>
              <a:t>5</a:t>
            </a:r>
            <a:endParaRPr kumimoji="0" lang="en-US" altLang="ko-KR" sz="2400" baseline="-25000" dirty="0">
              <a:latin typeface="Times New Roman" charset="0"/>
              <a:ea typeface="Gulim" pitchFamily="34" charset="-127"/>
            </a:endParaRPr>
          </a:p>
        </p:txBody>
      </p:sp>
      <p:sp>
        <p:nvSpPr>
          <p:cNvPr id="76" name="Text Box 21"/>
          <p:cNvSpPr txBox="1">
            <a:spLocks noChangeArrowheads="1"/>
          </p:cNvSpPr>
          <p:nvPr/>
        </p:nvSpPr>
        <p:spPr bwMode="auto">
          <a:xfrm>
            <a:off x="4887913" y="5064828"/>
            <a:ext cx="765175" cy="461665"/>
          </a:xfrm>
          <a:prstGeom prst="rect">
            <a:avLst/>
          </a:prstGeom>
          <a:noFill/>
          <a:ln w="25400" algn="ctr">
            <a:noFill/>
            <a:miter lim="800000"/>
            <a:headEnd/>
            <a:tailEnd/>
          </a:ln>
          <a:effectLst/>
        </p:spPr>
        <p:txBody>
          <a:bodyPr>
            <a:spAutoFit/>
          </a:bodyPr>
          <a:lstStyle/>
          <a:p>
            <a:pPr algn="ctr" eaLnBrk="0" hangingPunct="0">
              <a:spcBef>
                <a:spcPct val="50000"/>
              </a:spcBef>
            </a:pPr>
            <a:r>
              <a:rPr kumimoji="0" lang="en-US" altLang="ko-KR" sz="2400" i="1" dirty="0" smtClean="0">
                <a:latin typeface="Times New Roman" charset="0"/>
                <a:ea typeface="Gulim" pitchFamily="34" charset="-127"/>
              </a:rPr>
              <a:t>v</a:t>
            </a:r>
            <a:r>
              <a:rPr lang="en-US" altLang="ko-KR" sz="2400" baseline="-25000" dirty="0">
                <a:latin typeface="Times New Roman" charset="0"/>
                <a:ea typeface="Gulim" pitchFamily="34" charset="-127"/>
              </a:rPr>
              <a:t>4</a:t>
            </a:r>
            <a:endParaRPr kumimoji="0" lang="en-US" altLang="ko-KR" sz="2400" baseline="-25000" dirty="0">
              <a:latin typeface="Times New Roman" charset="0"/>
              <a:ea typeface="Gulim" pitchFamily="34" charset="-127"/>
            </a:endParaRPr>
          </a:p>
        </p:txBody>
      </p:sp>
      <p:sp>
        <p:nvSpPr>
          <p:cNvPr id="77" name="Text Box 22"/>
          <p:cNvSpPr txBox="1">
            <a:spLocks noChangeArrowheads="1"/>
          </p:cNvSpPr>
          <p:nvPr/>
        </p:nvSpPr>
        <p:spPr bwMode="auto">
          <a:xfrm>
            <a:off x="2906713" y="3451928"/>
            <a:ext cx="765175" cy="461665"/>
          </a:xfrm>
          <a:prstGeom prst="rect">
            <a:avLst/>
          </a:prstGeom>
          <a:noFill/>
          <a:ln w="25400" algn="ctr">
            <a:noFill/>
            <a:miter lim="800000"/>
            <a:headEnd/>
            <a:tailEnd/>
          </a:ln>
          <a:effectLst/>
        </p:spPr>
        <p:txBody>
          <a:bodyPr>
            <a:spAutoFit/>
          </a:bodyPr>
          <a:lstStyle/>
          <a:p>
            <a:pPr algn="ctr" eaLnBrk="0" hangingPunct="0">
              <a:spcBef>
                <a:spcPct val="50000"/>
              </a:spcBef>
            </a:pPr>
            <a:r>
              <a:rPr kumimoji="0" lang="en-US" altLang="ko-KR" sz="2400" i="1" dirty="0" smtClean="0">
                <a:latin typeface="Times New Roman" charset="0"/>
                <a:ea typeface="Gulim" pitchFamily="34" charset="-127"/>
              </a:rPr>
              <a:t>v</a:t>
            </a:r>
            <a:r>
              <a:rPr lang="en-US" altLang="ko-KR" sz="2400" baseline="-25000" dirty="0">
                <a:latin typeface="Times New Roman" charset="0"/>
                <a:ea typeface="Gulim" pitchFamily="34" charset="-127"/>
              </a:rPr>
              <a:t>3</a:t>
            </a:r>
            <a:endParaRPr kumimoji="0" lang="en-US" altLang="ko-KR" sz="2400" baseline="-25000" dirty="0">
              <a:latin typeface="Times New Roman" charset="0"/>
              <a:ea typeface="Gulim" pitchFamily="34" charset="-127"/>
            </a:endParaRPr>
          </a:p>
        </p:txBody>
      </p:sp>
      <p:sp>
        <p:nvSpPr>
          <p:cNvPr id="78" name="Text Box 23"/>
          <p:cNvSpPr txBox="1">
            <a:spLocks noChangeArrowheads="1"/>
          </p:cNvSpPr>
          <p:nvPr/>
        </p:nvSpPr>
        <p:spPr bwMode="auto">
          <a:xfrm>
            <a:off x="4616450" y="3451928"/>
            <a:ext cx="765175" cy="461665"/>
          </a:xfrm>
          <a:prstGeom prst="rect">
            <a:avLst/>
          </a:prstGeom>
          <a:noFill/>
          <a:ln w="25400" algn="ctr">
            <a:noFill/>
            <a:miter lim="800000"/>
            <a:headEnd/>
            <a:tailEnd/>
          </a:ln>
          <a:effectLst/>
        </p:spPr>
        <p:txBody>
          <a:bodyPr>
            <a:spAutoFit/>
          </a:bodyPr>
          <a:lstStyle/>
          <a:p>
            <a:pPr algn="ctr" eaLnBrk="0" hangingPunct="0">
              <a:spcBef>
                <a:spcPct val="50000"/>
              </a:spcBef>
            </a:pPr>
            <a:r>
              <a:rPr kumimoji="0" lang="en-US" altLang="ko-KR" sz="2400" i="1" dirty="0" smtClean="0">
                <a:latin typeface="Times New Roman" charset="0"/>
                <a:ea typeface="Gulim" pitchFamily="34" charset="-127"/>
              </a:rPr>
              <a:t>v</a:t>
            </a:r>
            <a:r>
              <a:rPr lang="en-US" altLang="ko-KR" sz="2400" baseline="-25000" dirty="0">
                <a:latin typeface="Times New Roman" charset="0"/>
                <a:ea typeface="Gulim" pitchFamily="34" charset="-127"/>
              </a:rPr>
              <a:t>2</a:t>
            </a:r>
            <a:endParaRPr kumimoji="0" lang="en-US" altLang="ko-KR" sz="2400" baseline="-25000" dirty="0">
              <a:latin typeface="Times New Roman" charset="0"/>
              <a:ea typeface="Gulim" pitchFamily="34" charset="-127"/>
            </a:endParaRPr>
          </a:p>
        </p:txBody>
      </p:sp>
      <p:sp>
        <p:nvSpPr>
          <p:cNvPr id="79" name="Text Box 24"/>
          <p:cNvSpPr txBox="1">
            <a:spLocks noChangeArrowheads="1"/>
          </p:cNvSpPr>
          <p:nvPr/>
        </p:nvSpPr>
        <p:spPr bwMode="auto">
          <a:xfrm>
            <a:off x="6192838" y="3496378"/>
            <a:ext cx="765175" cy="461665"/>
          </a:xfrm>
          <a:prstGeom prst="rect">
            <a:avLst/>
          </a:prstGeom>
          <a:noFill/>
          <a:ln w="25400" algn="ctr">
            <a:noFill/>
            <a:miter lim="800000"/>
            <a:headEnd/>
            <a:tailEnd/>
          </a:ln>
          <a:effectLst/>
        </p:spPr>
        <p:txBody>
          <a:bodyPr>
            <a:spAutoFit/>
          </a:bodyPr>
          <a:lstStyle/>
          <a:p>
            <a:pPr algn="ctr" eaLnBrk="0" hangingPunct="0">
              <a:spcBef>
                <a:spcPct val="50000"/>
              </a:spcBef>
            </a:pPr>
            <a:r>
              <a:rPr kumimoji="0" lang="en-US" altLang="ko-KR" sz="2400" i="1" dirty="0" smtClean="0">
                <a:latin typeface="Times New Roman" charset="0"/>
                <a:ea typeface="Gulim" pitchFamily="34" charset="-127"/>
              </a:rPr>
              <a:t>v</a:t>
            </a:r>
            <a:r>
              <a:rPr lang="en-US" altLang="ko-KR" sz="2400" baseline="-25000" dirty="0">
                <a:latin typeface="Times New Roman" charset="0"/>
                <a:ea typeface="Gulim" pitchFamily="34" charset="-127"/>
              </a:rPr>
              <a:t>1</a:t>
            </a:r>
            <a:endParaRPr kumimoji="0" lang="en-US" altLang="ko-KR" sz="2400" baseline="-25000" dirty="0">
              <a:latin typeface="Times New Roman" charset="0"/>
              <a:ea typeface="Gulim" pitchFamily="34" charset="-127"/>
            </a:endParaRPr>
          </a:p>
        </p:txBody>
      </p:sp>
      <p:sp>
        <p:nvSpPr>
          <p:cNvPr id="80" name="Oval 8"/>
          <p:cNvSpPr>
            <a:spLocks noChangeArrowheads="1"/>
          </p:cNvSpPr>
          <p:nvPr/>
        </p:nvSpPr>
        <p:spPr bwMode="auto">
          <a:xfrm>
            <a:off x="6215074" y="3857628"/>
            <a:ext cx="252000" cy="252000"/>
          </a:xfrm>
          <a:prstGeom prst="ellipse">
            <a:avLst/>
          </a:prstGeom>
          <a:solidFill>
            <a:schemeClr val="bg1"/>
          </a:solidFill>
          <a:ln w="25400" algn="ctr">
            <a:solidFill>
              <a:schemeClr val="accent1"/>
            </a:solidFill>
            <a:round/>
            <a:headEnd/>
            <a:tailEnd/>
          </a:ln>
          <a:effectLst/>
        </p:spPr>
        <p:txBody>
          <a:bodyPr wrap="none" anchor="ctr">
            <a:spAutoFit/>
          </a:bodyPr>
          <a:lstStyle/>
          <a:p>
            <a:endParaRPr lang="zh-CN" altLang="en-US"/>
          </a:p>
        </p:txBody>
      </p:sp>
      <p:sp>
        <p:nvSpPr>
          <p:cNvPr id="81" name="Oval 8"/>
          <p:cNvSpPr>
            <a:spLocks noChangeArrowheads="1"/>
          </p:cNvSpPr>
          <p:nvPr/>
        </p:nvSpPr>
        <p:spPr bwMode="auto">
          <a:xfrm>
            <a:off x="4812818" y="3857628"/>
            <a:ext cx="252000" cy="252000"/>
          </a:xfrm>
          <a:prstGeom prst="ellipse">
            <a:avLst/>
          </a:prstGeom>
          <a:solidFill>
            <a:schemeClr val="bg1"/>
          </a:solidFill>
          <a:ln w="25400" algn="ctr">
            <a:solidFill>
              <a:schemeClr val="accent1"/>
            </a:solidFill>
            <a:round/>
            <a:headEnd/>
            <a:tailEnd/>
          </a:ln>
          <a:effectLst/>
        </p:spPr>
        <p:txBody>
          <a:bodyPr wrap="none" anchor="ctr">
            <a:spAutoFit/>
          </a:bodyPr>
          <a:lstStyle/>
          <a:p>
            <a:endParaRPr lang="zh-CN" altLang="en-US"/>
          </a:p>
        </p:txBody>
      </p:sp>
      <p:sp>
        <p:nvSpPr>
          <p:cNvPr id="82" name="Oval 8"/>
          <p:cNvSpPr>
            <a:spLocks noChangeArrowheads="1"/>
          </p:cNvSpPr>
          <p:nvPr/>
        </p:nvSpPr>
        <p:spPr bwMode="auto">
          <a:xfrm>
            <a:off x="4839322" y="5306888"/>
            <a:ext cx="252000" cy="252000"/>
          </a:xfrm>
          <a:prstGeom prst="ellipse">
            <a:avLst/>
          </a:prstGeom>
          <a:solidFill>
            <a:srgbClr val="0070C0"/>
          </a:solidFill>
          <a:ln w="25400" algn="ctr">
            <a:solidFill>
              <a:schemeClr val="accent1"/>
            </a:solidFill>
            <a:round/>
            <a:headEnd/>
            <a:tailEnd/>
          </a:ln>
          <a:effectLst/>
        </p:spPr>
        <p:txBody>
          <a:bodyPr wrap="none" anchor="ctr">
            <a:spAutoFit/>
          </a:bodyPr>
          <a:lstStyle/>
          <a:p>
            <a:endParaRPr lang="zh-CN" altLang="en-US"/>
          </a:p>
        </p:txBody>
      </p:sp>
      <p:sp>
        <p:nvSpPr>
          <p:cNvPr id="83" name="Oval 8"/>
          <p:cNvSpPr>
            <a:spLocks noChangeArrowheads="1"/>
          </p:cNvSpPr>
          <p:nvPr/>
        </p:nvSpPr>
        <p:spPr bwMode="auto">
          <a:xfrm>
            <a:off x="3378054" y="3849554"/>
            <a:ext cx="252000" cy="252000"/>
          </a:xfrm>
          <a:prstGeom prst="ellipse">
            <a:avLst/>
          </a:prstGeom>
          <a:solidFill>
            <a:srgbClr val="92D050"/>
          </a:solidFill>
          <a:ln w="25400" algn="ctr">
            <a:solidFill>
              <a:schemeClr val="accent1"/>
            </a:solidFill>
            <a:round/>
            <a:headEnd/>
            <a:tailEnd/>
          </a:ln>
          <a:effectLst/>
        </p:spPr>
        <p:txBody>
          <a:bodyPr wrap="none" anchor="ctr">
            <a:spAutoFit/>
          </a:bodyPr>
          <a:lstStyle/>
          <a:p>
            <a:endParaRPr lang="zh-CN" altLang="en-US"/>
          </a:p>
        </p:txBody>
      </p:sp>
      <p:sp>
        <p:nvSpPr>
          <p:cNvPr id="84" name="Oval 8"/>
          <p:cNvSpPr>
            <a:spLocks noChangeArrowheads="1"/>
          </p:cNvSpPr>
          <p:nvPr/>
        </p:nvSpPr>
        <p:spPr bwMode="auto">
          <a:xfrm>
            <a:off x="3375984" y="5320140"/>
            <a:ext cx="252000" cy="252000"/>
          </a:xfrm>
          <a:prstGeom prst="ellipse">
            <a:avLst/>
          </a:prstGeom>
          <a:solidFill>
            <a:srgbClr val="FF5050"/>
          </a:solidFill>
          <a:ln w="25400" algn="ctr">
            <a:solidFill>
              <a:schemeClr val="accent1"/>
            </a:solidFill>
            <a:round/>
            <a:headEnd/>
            <a:tailEnd/>
          </a:ln>
          <a:effectLst/>
        </p:spPr>
        <p:txBody>
          <a:bodyPr wrap="none" anchor="ctr">
            <a:spAutoFit/>
          </a:bodyPr>
          <a:lstStyle/>
          <a:p>
            <a:endParaRPr lang="zh-CN" altLang="en-US"/>
          </a:p>
        </p:txBody>
      </p:sp>
      <p:sp>
        <p:nvSpPr>
          <p:cNvPr id="85" name="Oval 8"/>
          <p:cNvSpPr>
            <a:spLocks noChangeArrowheads="1"/>
          </p:cNvSpPr>
          <p:nvPr/>
        </p:nvSpPr>
        <p:spPr bwMode="auto">
          <a:xfrm>
            <a:off x="1928794" y="5299640"/>
            <a:ext cx="252000" cy="252000"/>
          </a:xfrm>
          <a:prstGeom prst="ellipse">
            <a:avLst/>
          </a:prstGeom>
          <a:solidFill>
            <a:srgbClr val="0070C0"/>
          </a:solidFill>
          <a:ln w="25400" algn="ctr">
            <a:solidFill>
              <a:schemeClr val="accent1"/>
            </a:solidFill>
            <a:round/>
            <a:headEnd/>
            <a:tailEnd/>
          </a:ln>
          <a:effectLst/>
        </p:spPr>
        <p:txBody>
          <a:bodyPr wrap="none" anchor="ctr">
            <a:spAutoFit/>
          </a:bodyPr>
          <a:lstStyle/>
          <a:p>
            <a:endParaRPr lang="zh-CN" altLang="en-US"/>
          </a:p>
        </p:txBody>
      </p:sp>
    </p:spTree>
  </p:cSld>
  <p:clrMapOvr>
    <a:masterClrMapping/>
  </p:clrMapOv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765048" y="381000"/>
            <a:ext cx="8153400" cy="990600"/>
          </a:xfrm>
          <a:prstGeom prst="rect">
            <a:avLst/>
          </a:prstGeom>
        </p:spPr>
        <p:txBody>
          <a:bodyPr vert="horz" anchor="ct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zh-CN" altLang="en-US" sz="4000" b="0" i="0" u="none" strike="noStrike" kern="1200" cap="none" spc="0" normalizeH="0" baseline="0" noProof="0" dirty="0" smtClean="0">
                <a:ln>
                  <a:noFill/>
                </a:ln>
                <a:solidFill>
                  <a:schemeClr val="tx2"/>
                </a:solidFill>
                <a:effectLst/>
                <a:uLnTx/>
                <a:uFillTx/>
                <a:latin typeface="华文行楷" pitchFamily="2" charset="-122"/>
                <a:ea typeface="华文行楷" pitchFamily="2" charset="-122"/>
                <a:cs typeface="+mj-cs"/>
              </a:rPr>
              <a:t>弦图的</a:t>
            </a:r>
            <a:r>
              <a:rPr kumimoji="0" lang="zh-CN" altLang="en-US" sz="4000" b="0" i="0" u="none" strike="noStrike" kern="1200" cap="none" spc="0" normalizeH="0" baseline="0" noProof="0" dirty="0" smtClean="0">
                <a:ln>
                  <a:noFill/>
                </a:ln>
                <a:solidFill>
                  <a:schemeClr val="tx2"/>
                </a:solidFill>
                <a:effectLst/>
                <a:uLnTx/>
                <a:uFillTx/>
                <a:latin typeface="Garamond" pitchFamily="18" charset="0"/>
                <a:ea typeface="华文行楷" pitchFamily="2" charset="-122"/>
                <a:cs typeface="+mj-cs"/>
              </a:rPr>
              <a:t>点染色问题</a:t>
            </a:r>
            <a:endParaRPr kumimoji="0" lang="zh-CN" altLang="en-US" sz="4000" b="0" i="0" u="none" strike="noStrike" kern="1200" cap="none" spc="0" normalizeH="0" baseline="0" noProof="0" dirty="0">
              <a:ln>
                <a:noFill/>
              </a:ln>
              <a:solidFill>
                <a:schemeClr val="tx2"/>
              </a:solidFill>
              <a:effectLst/>
              <a:uLnTx/>
              <a:uFillTx/>
              <a:latin typeface="华文行楷" pitchFamily="2" charset="-122"/>
              <a:ea typeface="华文行楷" pitchFamily="2" charset="-122"/>
              <a:cs typeface="+mj-cs"/>
            </a:endParaRPr>
          </a:p>
        </p:txBody>
      </p:sp>
      <p:sp>
        <p:nvSpPr>
          <p:cNvPr id="11" name="内容占位符 2"/>
          <p:cNvSpPr txBox="1">
            <a:spLocks/>
          </p:cNvSpPr>
          <p:nvPr/>
        </p:nvSpPr>
        <p:spPr>
          <a:xfrm>
            <a:off x="620190" y="4206546"/>
            <a:ext cx="8153400" cy="865528"/>
          </a:xfrm>
          <a:prstGeom prst="rect">
            <a:avLst/>
          </a:prstGeom>
        </p:spPr>
        <p:txBody>
          <a:bodyPr vert="horz">
            <a:normAutofit/>
          </a:bodyPr>
          <a:lstStyle/>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Char char=""/>
              <a:tabLst/>
              <a:defRPr/>
            </a:pPr>
            <a:endParaRPr kumimoji="0" lang="zh-CN" altLang="en-US" sz="2800" i="1" u="none" strike="noStrike" kern="1200" cap="none" spc="0" normalizeH="0" baseline="-25000" noProof="0" dirty="0">
              <a:ln>
                <a:noFill/>
              </a:ln>
              <a:solidFill>
                <a:schemeClr val="tx1"/>
              </a:solidFill>
              <a:effectLst/>
              <a:uLnTx/>
              <a:uFillTx/>
              <a:latin typeface="+mn-lt"/>
              <a:ea typeface="+mn-ea"/>
              <a:cs typeface="+mn-cs"/>
            </a:endParaRPr>
          </a:p>
        </p:txBody>
      </p:sp>
      <p:sp>
        <p:nvSpPr>
          <p:cNvPr id="7" name="内容占位符 6"/>
          <p:cNvSpPr>
            <a:spLocks noGrp="1"/>
          </p:cNvSpPr>
          <p:nvPr>
            <p:ph sz="quarter" idx="1"/>
          </p:nvPr>
        </p:nvSpPr>
        <p:spPr>
          <a:xfrm>
            <a:off x="500034" y="1714488"/>
            <a:ext cx="8153400" cy="1857388"/>
          </a:xfrm>
        </p:spPr>
        <p:txBody>
          <a:bodyPr>
            <a:normAutofit/>
          </a:bodyPr>
          <a:lstStyle/>
          <a:p>
            <a:r>
              <a:rPr lang="zh-CN" altLang="en-US" sz="3200" b="1" dirty="0" smtClean="0">
                <a:latin typeface="仿宋" pitchFamily="49" charset="-122"/>
                <a:ea typeface="仿宋" pitchFamily="49" charset="-122"/>
              </a:rPr>
              <a:t>用最少的颜色给每个点染色使得相邻的点染的颜色不同。</a:t>
            </a:r>
            <a:endParaRPr lang="en-US" altLang="zh-CN" sz="3200" b="1" dirty="0" smtClean="0">
              <a:latin typeface="仿宋" pitchFamily="49" charset="-122"/>
              <a:ea typeface="仿宋" pitchFamily="49" charset="-122"/>
            </a:endParaRPr>
          </a:p>
          <a:p>
            <a:r>
              <a:rPr lang="en-US" altLang="zh-CN" sz="3200" b="1" dirty="0" smtClean="0">
                <a:latin typeface="Times New Roman" pitchFamily="18" charset="0"/>
                <a:cs typeface="Times New Roman" pitchFamily="18" charset="0"/>
              </a:rPr>
              <a:t>[</a:t>
            </a:r>
            <a:r>
              <a:rPr lang="zh-CN" altLang="en-US" sz="3200" b="1" dirty="0" smtClean="0">
                <a:latin typeface="仿宋" pitchFamily="49" charset="-122"/>
                <a:ea typeface="仿宋" pitchFamily="49" charset="-122"/>
              </a:rPr>
              <a:t>例题</a:t>
            </a:r>
            <a:r>
              <a:rPr lang="en-US" altLang="zh-CN" sz="3200" b="1" dirty="0" smtClean="0">
                <a:latin typeface="Times New Roman" pitchFamily="18" charset="0"/>
                <a:cs typeface="Times New Roman" pitchFamily="18" charset="0"/>
              </a:rPr>
              <a:t>] </a:t>
            </a:r>
            <a:r>
              <a:rPr lang="en-US" altLang="zh-CN" sz="3200" b="1" dirty="0" smtClean="0"/>
              <a:t> </a:t>
            </a:r>
            <a:r>
              <a:rPr lang="en-US" altLang="zh-CN" sz="3200" dirty="0" smtClean="0">
                <a:latin typeface="Times New Roman" pitchFamily="18" charset="0"/>
                <a:cs typeface="Times New Roman" pitchFamily="18" charset="0"/>
              </a:rPr>
              <a:t>HNOI2008</a:t>
            </a:r>
            <a:r>
              <a:rPr lang="en-US" altLang="zh-CN" sz="3200" b="1" dirty="0" smtClean="0">
                <a:latin typeface="Times New Roman" pitchFamily="18" charset="0"/>
                <a:cs typeface="Times New Roman" pitchFamily="18" charset="0"/>
              </a:rPr>
              <a:t>《</a:t>
            </a:r>
            <a:r>
              <a:rPr lang="zh-CN" altLang="en-US" sz="3200" b="1" dirty="0" smtClean="0">
                <a:latin typeface="仿宋" pitchFamily="49" charset="-122"/>
                <a:ea typeface="仿宋" pitchFamily="49" charset="-122"/>
                <a:cs typeface="Times New Roman" pitchFamily="18" charset="0"/>
              </a:rPr>
              <a:t>神奇的国度</a:t>
            </a:r>
            <a:r>
              <a:rPr lang="en-US" altLang="zh-CN" sz="3200" b="1" dirty="0" smtClean="0">
                <a:latin typeface="Times New Roman" pitchFamily="18" charset="0"/>
                <a:cs typeface="Times New Roman" pitchFamily="18" charset="0"/>
              </a:rPr>
              <a:t>》</a:t>
            </a:r>
            <a:endParaRPr lang="zh-CN" altLang="en-US" sz="3200" b="1" dirty="0">
              <a:latin typeface="Times New Roman" pitchFamily="18" charset="0"/>
              <a:cs typeface="Times New Roman" pitchFamily="18" charset="0"/>
            </a:endParaRPr>
          </a:p>
        </p:txBody>
      </p:sp>
      <p:sp>
        <p:nvSpPr>
          <p:cNvPr id="59" name="Oval 4"/>
          <p:cNvSpPr>
            <a:spLocks noChangeArrowheads="1"/>
          </p:cNvSpPr>
          <p:nvPr/>
        </p:nvSpPr>
        <p:spPr bwMode="auto">
          <a:xfrm>
            <a:off x="1955800" y="5341053"/>
            <a:ext cx="179388" cy="179387"/>
          </a:xfrm>
          <a:prstGeom prst="ellipse">
            <a:avLst/>
          </a:prstGeom>
          <a:solidFill>
            <a:srgbClr val="0070C0"/>
          </a:solidFill>
          <a:ln w="25400" algn="ctr">
            <a:solidFill>
              <a:schemeClr val="accent1"/>
            </a:solidFill>
            <a:round/>
            <a:headEnd/>
            <a:tailEnd/>
          </a:ln>
          <a:effectLst/>
        </p:spPr>
        <p:txBody>
          <a:bodyPr wrap="none" anchor="ctr">
            <a:spAutoFit/>
          </a:bodyPr>
          <a:lstStyle/>
          <a:p>
            <a:endParaRPr lang="zh-CN" altLang="en-US"/>
          </a:p>
        </p:txBody>
      </p:sp>
      <p:sp>
        <p:nvSpPr>
          <p:cNvPr id="60" name="Oval 5"/>
          <p:cNvSpPr>
            <a:spLocks noChangeArrowheads="1"/>
          </p:cNvSpPr>
          <p:nvPr/>
        </p:nvSpPr>
        <p:spPr bwMode="auto">
          <a:xfrm>
            <a:off x="3394075" y="5341053"/>
            <a:ext cx="179388" cy="179387"/>
          </a:xfrm>
          <a:prstGeom prst="ellipse">
            <a:avLst/>
          </a:prstGeom>
          <a:solidFill>
            <a:srgbClr val="0070C0"/>
          </a:solidFill>
          <a:ln w="25400" algn="ctr">
            <a:solidFill>
              <a:schemeClr val="accent1"/>
            </a:solidFill>
            <a:round/>
            <a:headEnd/>
            <a:tailEnd/>
          </a:ln>
          <a:effectLst/>
        </p:spPr>
        <p:txBody>
          <a:bodyPr wrap="none" anchor="ctr">
            <a:spAutoFit/>
          </a:bodyPr>
          <a:lstStyle/>
          <a:p>
            <a:endParaRPr lang="zh-CN" altLang="en-US"/>
          </a:p>
        </p:txBody>
      </p:sp>
      <p:sp>
        <p:nvSpPr>
          <p:cNvPr id="61" name="Oval 6"/>
          <p:cNvSpPr>
            <a:spLocks noChangeArrowheads="1"/>
          </p:cNvSpPr>
          <p:nvPr/>
        </p:nvSpPr>
        <p:spPr bwMode="auto">
          <a:xfrm>
            <a:off x="3400425" y="3891665"/>
            <a:ext cx="179388" cy="179388"/>
          </a:xfrm>
          <a:prstGeom prst="ellipse">
            <a:avLst/>
          </a:prstGeom>
          <a:solidFill>
            <a:srgbClr val="0070C0"/>
          </a:solidFill>
          <a:ln w="25400" algn="ctr">
            <a:solidFill>
              <a:schemeClr val="accent1"/>
            </a:solidFill>
            <a:round/>
            <a:headEnd/>
            <a:tailEnd/>
          </a:ln>
          <a:effectLst/>
        </p:spPr>
        <p:txBody>
          <a:bodyPr wrap="none" anchor="ctr">
            <a:spAutoFit/>
          </a:bodyPr>
          <a:lstStyle/>
          <a:p>
            <a:endParaRPr lang="zh-CN" altLang="en-US"/>
          </a:p>
        </p:txBody>
      </p:sp>
      <p:sp>
        <p:nvSpPr>
          <p:cNvPr id="62" name="Oval 7"/>
          <p:cNvSpPr>
            <a:spLocks noChangeArrowheads="1"/>
          </p:cNvSpPr>
          <p:nvPr/>
        </p:nvSpPr>
        <p:spPr bwMode="auto">
          <a:xfrm>
            <a:off x="4837113" y="5334703"/>
            <a:ext cx="179387" cy="179387"/>
          </a:xfrm>
          <a:prstGeom prst="ellipse">
            <a:avLst/>
          </a:prstGeom>
          <a:solidFill>
            <a:srgbClr val="0070C0"/>
          </a:solidFill>
          <a:ln w="25400" algn="ctr">
            <a:solidFill>
              <a:schemeClr val="accent1"/>
            </a:solidFill>
            <a:round/>
            <a:headEnd/>
            <a:tailEnd/>
          </a:ln>
          <a:effectLst/>
        </p:spPr>
        <p:txBody>
          <a:bodyPr wrap="none" anchor="ctr">
            <a:spAutoFit/>
          </a:bodyPr>
          <a:lstStyle/>
          <a:p>
            <a:endParaRPr lang="zh-CN" altLang="en-US"/>
          </a:p>
        </p:txBody>
      </p:sp>
      <p:sp>
        <p:nvSpPr>
          <p:cNvPr id="63" name="Oval 8"/>
          <p:cNvSpPr>
            <a:spLocks noChangeArrowheads="1"/>
          </p:cNvSpPr>
          <p:nvPr/>
        </p:nvSpPr>
        <p:spPr bwMode="auto">
          <a:xfrm>
            <a:off x="4843463" y="3885315"/>
            <a:ext cx="179387" cy="179388"/>
          </a:xfrm>
          <a:prstGeom prst="ellipse">
            <a:avLst/>
          </a:prstGeom>
          <a:solidFill>
            <a:srgbClr val="0070C0"/>
          </a:solidFill>
          <a:ln w="25400" algn="ctr">
            <a:solidFill>
              <a:schemeClr val="accent1"/>
            </a:solidFill>
            <a:round/>
            <a:headEnd/>
            <a:tailEnd/>
          </a:ln>
          <a:effectLst/>
        </p:spPr>
        <p:txBody>
          <a:bodyPr wrap="none" anchor="ctr">
            <a:spAutoFit/>
          </a:bodyPr>
          <a:lstStyle/>
          <a:p>
            <a:endParaRPr lang="zh-CN" altLang="en-US"/>
          </a:p>
        </p:txBody>
      </p:sp>
      <p:sp>
        <p:nvSpPr>
          <p:cNvPr id="64" name="Oval 9"/>
          <p:cNvSpPr>
            <a:spLocks noChangeArrowheads="1"/>
          </p:cNvSpPr>
          <p:nvPr/>
        </p:nvSpPr>
        <p:spPr bwMode="auto">
          <a:xfrm>
            <a:off x="6273800" y="3901190"/>
            <a:ext cx="179388" cy="179388"/>
          </a:xfrm>
          <a:prstGeom prst="ellipse">
            <a:avLst/>
          </a:prstGeom>
          <a:solidFill>
            <a:srgbClr val="0070C0"/>
          </a:solidFill>
          <a:ln w="25400" algn="ctr">
            <a:solidFill>
              <a:schemeClr val="accent1"/>
            </a:solidFill>
            <a:round/>
            <a:headEnd/>
            <a:tailEnd/>
          </a:ln>
          <a:effectLst/>
        </p:spPr>
        <p:txBody>
          <a:bodyPr wrap="none" anchor="ctr">
            <a:spAutoFit/>
          </a:bodyPr>
          <a:lstStyle/>
          <a:p>
            <a:endParaRPr lang="zh-CN" altLang="en-US" dirty="0"/>
          </a:p>
        </p:txBody>
      </p:sp>
      <p:cxnSp>
        <p:nvCxnSpPr>
          <p:cNvPr id="65" name="AutoShape 10"/>
          <p:cNvCxnSpPr>
            <a:cxnSpLocks noChangeShapeType="1"/>
            <a:stCxn id="59" idx="6"/>
            <a:endCxn id="60" idx="2"/>
          </p:cNvCxnSpPr>
          <p:nvPr/>
        </p:nvCxnSpPr>
        <p:spPr bwMode="auto">
          <a:xfrm>
            <a:off x="2147888" y="5431540"/>
            <a:ext cx="1233487" cy="0"/>
          </a:xfrm>
          <a:prstGeom prst="straightConnector1">
            <a:avLst/>
          </a:prstGeom>
          <a:noFill/>
          <a:ln w="57150">
            <a:solidFill>
              <a:schemeClr val="accent1"/>
            </a:solidFill>
            <a:round/>
            <a:headEnd/>
            <a:tailEnd/>
          </a:ln>
          <a:effectLst/>
        </p:spPr>
      </p:cxnSp>
      <p:cxnSp>
        <p:nvCxnSpPr>
          <p:cNvPr id="66" name="AutoShape 11"/>
          <p:cNvCxnSpPr>
            <a:cxnSpLocks noChangeShapeType="1"/>
            <a:stCxn id="60" idx="6"/>
            <a:endCxn id="62" idx="2"/>
          </p:cNvCxnSpPr>
          <p:nvPr/>
        </p:nvCxnSpPr>
        <p:spPr bwMode="auto">
          <a:xfrm flipV="1">
            <a:off x="3586163" y="5425190"/>
            <a:ext cx="1238250" cy="6350"/>
          </a:xfrm>
          <a:prstGeom prst="straightConnector1">
            <a:avLst/>
          </a:prstGeom>
          <a:noFill/>
          <a:ln w="57150">
            <a:solidFill>
              <a:schemeClr val="accent1"/>
            </a:solidFill>
            <a:round/>
            <a:headEnd/>
            <a:tailEnd/>
          </a:ln>
          <a:effectLst/>
        </p:spPr>
      </p:cxnSp>
      <p:cxnSp>
        <p:nvCxnSpPr>
          <p:cNvPr id="67" name="AutoShape 12"/>
          <p:cNvCxnSpPr>
            <a:cxnSpLocks noChangeShapeType="1"/>
            <a:stCxn id="61" idx="4"/>
            <a:endCxn id="60" idx="0"/>
          </p:cNvCxnSpPr>
          <p:nvPr/>
        </p:nvCxnSpPr>
        <p:spPr bwMode="auto">
          <a:xfrm flipH="1">
            <a:off x="3484563" y="4083753"/>
            <a:ext cx="6350" cy="1244600"/>
          </a:xfrm>
          <a:prstGeom prst="straightConnector1">
            <a:avLst/>
          </a:prstGeom>
          <a:noFill/>
          <a:ln w="57150">
            <a:solidFill>
              <a:schemeClr val="accent1"/>
            </a:solidFill>
            <a:round/>
            <a:headEnd/>
            <a:tailEnd/>
          </a:ln>
          <a:effectLst/>
        </p:spPr>
      </p:cxnSp>
      <p:cxnSp>
        <p:nvCxnSpPr>
          <p:cNvPr id="68" name="AutoShape 13"/>
          <p:cNvCxnSpPr>
            <a:cxnSpLocks noChangeShapeType="1"/>
            <a:stCxn id="61" idx="6"/>
            <a:endCxn id="63" idx="2"/>
          </p:cNvCxnSpPr>
          <p:nvPr/>
        </p:nvCxnSpPr>
        <p:spPr bwMode="auto">
          <a:xfrm flipV="1">
            <a:off x="3592513" y="3975803"/>
            <a:ext cx="1238250" cy="6350"/>
          </a:xfrm>
          <a:prstGeom prst="straightConnector1">
            <a:avLst/>
          </a:prstGeom>
          <a:noFill/>
          <a:ln w="57150">
            <a:solidFill>
              <a:schemeClr val="accent1"/>
            </a:solidFill>
            <a:round/>
            <a:headEnd/>
            <a:tailEnd/>
          </a:ln>
          <a:effectLst/>
        </p:spPr>
      </p:cxnSp>
      <p:cxnSp>
        <p:nvCxnSpPr>
          <p:cNvPr id="69" name="AutoShape 14"/>
          <p:cNvCxnSpPr>
            <a:cxnSpLocks noChangeShapeType="1"/>
            <a:stCxn id="63" idx="4"/>
            <a:endCxn id="62" idx="0"/>
          </p:cNvCxnSpPr>
          <p:nvPr/>
        </p:nvCxnSpPr>
        <p:spPr bwMode="auto">
          <a:xfrm flipH="1">
            <a:off x="4927600" y="4077403"/>
            <a:ext cx="6350" cy="1244600"/>
          </a:xfrm>
          <a:prstGeom prst="straightConnector1">
            <a:avLst/>
          </a:prstGeom>
          <a:noFill/>
          <a:ln w="57150">
            <a:solidFill>
              <a:schemeClr val="accent1"/>
            </a:solidFill>
            <a:round/>
            <a:headEnd/>
            <a:tailEnd/>
          </a:ln>
          <a:effectLst/>
        </p:spPr>
      </p:cxnSp>
      <p:cxnSp>
        <p:nvCxnSpPr>
          <p:cNvPr id="70" name="AutoShape 15"/>
          <p:cNvCxnSpPr>
            <a:cxnSpLocks noChangeShapeType="1"/>
            <a:stCxn id="63" idx="3"/>
            <a:endCxn id="60" idx="7"/>
          </p:cNvCxnSpPr>
          <p:nvPr/>
        </p:nvCxnSpPr>
        <p:spPr bwMode="auto">
          <a:xfrm flipH="1">
            <a:off x="3546475" y="4050415"/>
            <a:ext cx="1323975" cy="1304925"/>
          </a:xfrm>
          <a:prstGeom prst="straightConnector1">
            <a:avLst/>
          </a:prstGeom>
          <a:noFill/>
          <a:ln w="57150">
            <a:solidFill>
              <a:schemeClr val="accent1"/>
            </a:solidFill>
            <a:round/>
            <a:headEnd/>
            <a:tailEnd/>
          </a:ln>
          <a:effectLst/>
        </p:spPr>
      </p:cxnSp>
      <p:cxnSp>
        <p:nvCxnSpPr>
          <p:cNvPr id="71" name="AutoShape 16"/>
          <p:cNvCxnSpPr>
            <a:cxnSpLocks noChangeShapeType="1"/>
            <a:stCxn id="61" idx="5"/>
            <a:endCxn id="62" idx="1"/>
          </p:cNvCxnSpPr>
          <p:nvPr/>
        </p:nvCxnSpPr>
        <p:spPr bwMode="auto">
          <a:xfrm>
            <a:off x="3552825" y="4056765"/>
            <a:ext cx="1311275" cy="1292225"/>
          </a:xfrm>
          <a:prstGeom prst="straightConnector1">
            <a:avLst/>
          </a:prstGeom>
          <a:noFill/>
          <a:ln w="57150">
            <a:solidFill>
              <a:schemeClr val="accent1"/>
            </a:solidFill>
            <a:round/>
            <a:headEnd/>
            <a:tailEnd/>
          </a:ln>
          <a:effectLst/>
        </p:spPr>
      </p:cxnSp>
      <p:cxnSp>
        <p:nvCxnSpPr>
          <p:cNvPr id="72" name="AutoShape 17"/>
          <p:cNvCxnSpPr>
            <a:cxnSpLocks noChangeShapeType="1"/>
            <a:stCxn id="63" idx="6"/>
            <a:endCxn id="64" idx="2"/>
          </p:cNvCxnSpPr>
          <p:nvPr/>
        </p:nvCxnSpPr>
        <p:spPr bwMode="auto">
          <a:xfrm>
            <a:off x="5035550" y="3975803"/>
            <a:ext cx="1225550" cy="15875"/>
          </a:xfrm>
          <a:prstGeom prst="straightConnector1">
            <a:avLst/>
          </a:prstGeom>
          <a:noFill/>
          <a:ln w="57150">
            <a:solidFill>
              <a:schemeClr val="accent1"/>
            </a:solidFill>
            <a:round/>
            <a:headEnd/>
            <a:tailEnd/>
          </a:ln>
          <a:effectLst/>
        </p:spPr>
      </p:cxnSp>
      <p:cxnSp>
        <p:nvCxnSpPr>
          <p:cNvPr id="73" name="AutoShape 18"/>
          <p:cNvCxnSpPr>
            <a:cxnSpLocks noChangeShapeType="1"/>
            <a:stCxn id="64" idx="3"/>
            <a:endCxn id="62" idx="7"/>
          </p:cNvCxnSpPr>
          <p:nvPr/>
        </p:nvCxnSpPr>
        <p:spPr bwMode="auto">
          <a:xfrm flipH="1">
            <a:off x="4989513" y="4066290"/>
            <a:ext cx="1311275" cy="1282700"/>
          </a:xfrm>
          <a:prstGeom prst="straightConnector1">
            <a:avLst/>
          </a:prstGeom>
          <a:noFill/>
          <a:ln w="57150">
            <a:solidFill>
              <a:schemeClr val="accent1"/>
            </a:solidFill>
            <a:round/>
            <a:headEnd/>
            <a:tailEnd/>
          </a:ln>
          <a:effectLst/>
        </p:spPr>
      </p:cxnSp>
      <p:sp>
        <p:nvSpPr>
          <p:cNvPr id="74" name="Text Box 19"/>
          <p:cNvSpPr txBox="1">
            <a:spLocks noChangeArrowheads="1"/>
          </p:cNvSpPr>
          <p:nvPr/>
        </p:nvSpPr>
        <p:spPr bwMode="auto">
          <a:xfrm>
            <a:off x="1692275" y="4891790"/>
            <a:ext cx="765175" cy="461665"/>
          </a:xfrm>
          <a:prstGeom prst="rect">
            <a:avLst/>
          </a:prstGeom>
          <a:noFill/>
          <a:ln w="25400" algn="ctr">
            <a:noFill/>
            <a:miter lim="800000"/>
            <a:headEnd/>
            <a:tailEnd/>
          </a:ln>
          <a:effectLst/>
        </p:spPr>
        <p:txBody>
          <a:bodyPr>
            <a:spAutoFit/>
          </a:bodyPr>
          <a:lstStyle/>
          <a:p>
            <a:pPr algn="ctr" eaLnBrk="0" hangingPunct="0">
              <a:spcBef>
                <a:spcPct val="50000"/>
              </a:spcBef>
            </a:pPr>
            <a:r>
              <a:rPr kumimoji="0" lang="en-US" altLang="ko-KR" sz="2400" i="1" dirty="0" smtClean="0">
                <a:latin typeface="Times New Roman" charset="0"/>
                <a:ea typeface="Gulim" pitchFamily="34" charset="-127"/>
              </a:rPr>
              <a:t>v</a:t>
            </a:r>
            <a:r>
              <a:rPr lang="en-US" altLang="ko-KR" sz="2400" baseline="-25000" dirty="0">
                <a:latin typeface="Times New Roman" charset="0"/>
                <a:ea typeface="Gulim" pitchFamily="34" charset="-127"/>
              </a:rPr>
              <a:t>6</a:t>
            </a:r>
            <a:endParaRPr kumimoji="0" lang="en-US" altLang="ko-KR" sz="2400" baseline="-25000" dirty="0">
              <a:latin typeface="Times New Roman" charset="0"/>
              <a:ea typeface="Gulim" pitchFamily="34" charset="-127"/>
            </a:endParaRPr>
          </a:p>
        </p:txBody>
      </p:sp>
      <p:sp>
        <p:nvSpPr>
          <p:cNvPr id="75" name="Text Box 20"/>
          <p:cNvSpPr txBox="1">
            <a:spLocks noChangeArrowheads="1"/>
          </p:cNvSpPr>
          <p:nvPr/>
        </p:nvSpPr>
        <p:spPr bwMode="auto">
          <a:xfrm>
            <a:off x="2906713" y="4891790"/>
            <a:ext cx="765175" cy="461665"/>
          </a:xfrm>
          <a:prstGeom prst="rect">
            <a:avLst/>
          </a:prstGeom>
          <a:noFill/>
          <a:ln w="25400" algn="ctr">
            <a:noFill/>
            <a:miter lim="800000"/>
            <a:headEnd/>
            <a:tailEnd/>
          </a:ln>
          <a:effectLst/>
        </p:spPr>
        <p:txBody>
          <a:bodyPr>
            <a:spAutoFit/>
          </a:bodyPr>
          <a:lstStyle/>
          <a:p>
            <a:pPr algn="ctr" eaLnBrk="0" hangingPunct="0">
              <a:spcBef>
                <a:spcPct val="50000"/>
              </a:spcBef>
            </a:pPr>
            <a:r>
              <a:rPr kumimoji="0" lang="en-US" altLang="ko-KR" sz="2400" i="1" dirty="0" smtClean="0">
                <a:latin typeface="Times New Roman" charset="0"/>
                <a:ea typeface="Gulim" pitchFamily="34" charset="-127"/>
              </a:rPr>
              <a:t>v</a:t>
            </a:r>
            <a:r>
              <a:rPr lang="en-US" altLang="ko-KR" sz="2400" baseline="-25000" dirty="0">
                <a:latin typeface="Times New Roman" charset="0"/>
                <a:ea typeface="Gulim" pitchFamily="34" charset="-127"/>
              </a:rPr>
              <a:t>5</a:t>
            </a:r>
            <a:endParaRPr kumimoji="0" lang="en-US" altLang="ko-KR" sz="2400" baseline="-25000" dirty="0">
              <a:latin typeface="Times New Roman" charset="0"/>
              <a:ea typeface="Gulim" pitchFamily="34" charset="-127"/>
            </a:endParaRPr>
          </a:p>
        </p:txBody>
      </p:sp>
      <p:sp>
        <p:nvSpPr>
          <p:cNvPr id="76" name="Text Box 21"/>
          <p:cNvSpPr txBox="1">
            <a:spLocks noChangeArrowheads="1"/>
          </p:cNvSpPr>
          <p:nvPr/>
        </p:nvSpPr>
        <p:spPr bwMode="auto">
          <a:xfrm>
            <a:off x="4887913" y="5064828"/>
            <a:ext cx="765175" cy="461665"/>
          </a:xfrm>
          <a:prstGeom prst="rect">
            <a:avLst/>
          </a:prstGeom>
          <a:noFill/>
          <a:ln w="25400" algn="ctr">
            <a:noFill/>
            <a:miter lim="800000"/>
            <a:headEnd/>
            <a:tailEnd/>
          </a:ln>
          <a:effectLst/>
        </p:spPr>
        <p:txBody>
          <a:bodyPr>
            <a:spAutoFit/>
          </a:bodyPr>
          <a:lstStyle/>
          <a:p>
            <a:pPr algn="ctr" eaLnBrk="0" hangingPunct="0">
              <a:spcBef>
                <a:spcPct val="50000"/>
              </a:spcBef>
            </a:pPr>
            <a:r>
              <a:rPr kumimoji="0" lang="en-US" altLang="ko-KR" sz="2400" i="1" dirty="0" smtClean="0">
                <a:latin typeface="Times New Roman" charset="0"/>
                <a:ea typeface="Gulim" pitchFamily="34" charset="-127"/>
              </a:rPr>
              <a:t>v</a:t>
            </a:r>
            <a:r>
              <a:rPr lang="en-US" altLang="ko-KR" sz="2400" baseline="-25000" dirty="0">
                <a:latin typeface="Times New Roman" charset="0"/>
                <a:ea typeface="Gulim" pitchFamily="34" charset="-127"/>
              </a:rPr>
              <a:t>4</a:t>
            </a:r>
            <a:endParaRPr kumimoji="0" lang="en-US" altLang="ko-KR" sz="2400" baseline="-25000" dirty="0">
              <a:latin typeface="Times New Roman" charset="0"/>
              <a:ea typeface="Gulim" pitchFamily="34" charset="-127"/>
            </a:endParaRPr>
          </a:p>
        </p:txBody>
      </p:sp>
      <p:sp>
        <p:nvSpPr>
          <p:cNvPr id="77" name="Text Box 22"/>
          <p:cNvSpPr txBox="1">
            <a:spLocks noChangeArrowheads="1"/>
          </p:cNvSpPr>
          <p:nvPr/>
        </p:nvSpPr>
        <p:spPr bwMode="auto">
          <a:xfrm>
            <a:off x="2906713" y="3451928"/>
            <a:ext cx="765175" cy="461665"/>
          </a:xfrm>
          <a:prstGeom prst="rect">
            <a:avLst/>
          </a:prstGeom>
          <a:noFill/>
          <a:ln w="25400" algn="ctr">
            <a:noFill/>
            <a:miter lim="800000"/>
            <a:headEnd/>
            <a:tailEnd/>
          </a:ln>
          <a:effectLst/>
        </p:spPr>
        <p:txBody>
          <a:bodyPr>
            <a:spAutoFit/>
          </a:bodyPr>
          <a:lstStyle/>
          <a:p>
            <a:pPr algn="ctr" eaLnBrk="0" hangingPunct="0">
              <a:spcBef>
                <a:spcPct val="50000"/>
              </a:spcBef>
            </a:pPr>
            <a:r>
              <a:rPr kumimoji="0" lang="en-US" altLang="ko-KR" sz="2400" i="1" dirty="0" smtClean="0">
                <a:latin typeface="Times New Roman" charset="0"/>
                <a:ea typeface="Gulim" pitchFamily="34" charset="-127"/>
              </a:rPr>
              <a:t>v</a:t>
            </a:r>
            <a:r>
              <a:rPr lang="en-US" altLang="ko-KR" sz="2400" baseline="-25000" dirty="0">
                <a:latin typeface="Times New Roman" charset="0"/>
                <a:ea typeface="Gulim" pitchFamily="34" charset="-127"/>
              </a:rPr>
              <a:t>3</a:t>
            </a:r>
            <a:endParaRPr kumimoji="0" lang="en-US" altLang="ko-KR" sz="2400" baseline="-25000" dirty="0">
              <a:latin typeface="Times New Roman" charset="0"/>
              <a:ea typeface="Gulim" pitchFamily="34" charset="-127"/>
            </a:endParaRPr>
          </a:p>
        </p:txBody>
      </p:sp>
      <p:sp>
        <p:nvSpPr>
          <p:cNvPr id="78" name="Text Box 23"/>
          <p:cNvSpPr txBox="1">
            <a:spLocks noChangeArrowheads="1"/>
          </p:cNvSpPr>
          <p:nvPr/>
        </p:nvSpPr>
        <p:spPr bwMode="auto">
          <a:xfrm>
            <a:off x="4616450" y="3451928"/>
            <a:ext cx="765175" cy="461665"/>
          </a:xfrm>
          <a:prstGeom prst="rect">
            <a:avLst/>
          </a:prstGeom>
          <a:noFill/>
          <a:ln w="25400" algn="ctr">
            <a:noFill/>
            <a:miter lim="800000"/>
            <a:headEnd/>
            <a:tailEnd/>
          </a:ln>
          <a:effectLst/>
        </p:spPr>
        <p:txBody>
          <a:bodyPr>
            <a:spAutoFit/>
          </a:bodyPr>
          <a:lstStyle/>
          <a:p>
            <a:pPr algn="ctr" eaLnBrk="0" hangingPunct="0">
              <a:spcBef>
                <a:spcPct val="50000"/>
              </a:spcBef>
            </a:pPr>
            <a:r>
              <a:rPr kumimoji="0" lang="en-US" altLang="ko-KR" sz="2400" i="1" dirty="0" smtClean="0">
                <a:latin typeface="Times New Roman" charset="0"/>
                <a:ea typeface="Gulim" pitchFamily="34" charset="-127"/>
              </a:rPr>
              <a:t>v</a:t>
            </a:r>
            <a:r>
              <a:rPr lang="en-US" altLang="ko-KR" sz="2400" baseline="-25000" dirty="0">
                <a:latin typeface="Times New Roman" charset="0"/>
                <a:ea typeface="Gulim" pitchFamily="34" charset="-127"/>
              </a:rPr>
              <a:t>2</a:t>
            </a:r>
            <a:endParaRPr kumimoji="0" lang="en-US" altLang="ko-KR" sz="2400" baseline="-25000" dirty="0">
              <a:latin typeface="Times New Roman" charset="0"/>
              <a:ea typeface="Gulim" pitchFamily="34" charset="-127"/>
            </a:endParaRPr>
          </a:p>
        </p:txBody>
      </p:sp>
      <p:sp>
        <p:nvSpPr>
          <p:cNvPr id="79" name="Text Box 24"/>
          <p:cNvSpPr txBox="1">
            <a:spLocks noChangeArrowheads="1"/>
          </p:cNvSpPr>
          <p:nvPr/>
        </p:nvSpPr>
        <p:spPr bwMode="auto">
          <a:xfrm>
            <a:off x="6192838" y="3496378"/>
            <a:ext cx="765175" cy="461665"/>
          </a:xfrm>
          <a:prstGeom prst="rect">
            <a:avLst/>
          </a:prstGeom>
          <a:noFill/>
          <a:ln w="25400" algn="ctr">
            <a:noFill/>
            <a:miter lim="800000"/>
            <a:headEnd/>
            <a:tailEnd/>
          </a:ln>
          <a:effectLst/>
        </p:spPr>
        <p:txBody>
          <a:bodyPr>
            <a:spAutoFit/>
          </a:bodyPr>
          <a:lstStyle/>
          <a:p>
            <a:pPr algn="ctr" eaLnBrk="0" hangingPunct="0">
              <a:spcBef>
                <a:spcPct val="50000"/>
              </a:spcBef>
            </a:pPr>
            <a:r>
              <a:rPr kumimoji="0" lang="en-US" altLang="ko-KR" sz="2400" i="1" dirty="0" smtClean="0">
                <a:latin typeface="Times New Roman" charset="0"/>
                <a:ea typeface="Gulim" pitchFamily="34" charset="-127"/>
              </a:rPr>
              <a:t>v</a:t>
            </a:r>
            <a:r>
              <a:rPr lang="en-US" altLang="ko-KR" sz="2400" baseline="-25000" dirty="0">
                <a:latin typeface="Times New Roman" charset="0"/>
                <a:ea typeface="Gulim" pitchFamily="34" charset="-127"/>
              </a:rPr>
              <a:t>1</a:t>
            </a:r>
            <a:endParaRPr kumimoji="0" lang="en-US" altLang="ko-KR" sz="2400" baseline="-25000" dirty="0">
              <a:latin typeface="Times New Roman" charset="0"/>
              <a:ea typeface="Gulim" pitchFamily="34" charset="-127"/>
            </a:endParaRPr>
          </a:p>
        </p:txBody>
      </p:sp>
      <p:sp>
        <p:nvSpPr>
          <p:cNvPr id="80" name="Oval 8"/>
          <p:cNvSpPr>
            <a:spLocks noChangeArrowheads="1"/>
          </p:cNvSpPr>
          <p:nvPr/>
        </p:nvSpPr>
        <p:spPr bwMode="auto">
          <a:xfrm>
            <a:off x="6215074" y="3857628"/>
            <a:ext cx="252000" cy="252000"/>
          </a:xfrm>
          <a:prstGeom prst="ellipse">
            <a:avLst/>
          </a:prstGeom>
          <a:solidFill>
            <a:schemeClr val="bg1"/>
          </a:solidFill>
          <a:ln w="25400" algn="ctr">
            <a:solidFill>
              <a:schemeClr val="accent1"/>
            </a:solidFill>
            <a:round/>
            <a:headEnd/>
            <a:tailEnd/>
          </a:ln>
          <a:effectLst/>
        </p:spPr>
        <p:txBody>
          <a:bodyPr wrap="none" anchor="ctr">
            <a:spAutoFit/>
          </a:bodyPr>
          <a:lstStyle/>
          <a:p>
            <a:endParaRPr lang="zh-CN" altLang="en-US"/>
          </a:p>
        </p:txBody>
      </p:sp>
      <p:sp>
        <p:nvSpPr>
          <p:cNvPr id="81" name="Oval 8"/>
          <p:cNvSpPr>
            <a:spLocks noChangeArrowheads="1"/>
          </p:cNvSpPr>
          <p:nvPr/>
        </p:nvSpPr>
        <p:spPr bwMode="auto">
          <a:xfrm>
            <a:off x="4812818" y="3857628"/>
            <a:ext cx="252000" cy="252000"/>
          </a:xfrm>
          <a:prstGeom prst="ellipse">
            <a:avLst/>
          </a:prstGeom>
          <a:solidFill>
            <a:srgbClr val="FF9900"/>
          </a:solidFill>
          <a:ln w="25400" algn="ctr">
            <a:solidFill>
              <a:schemeClr val="accent1"/>
            </a:solidFill>
            <a:round/>
            <a:headEnd/>
            <a:tailEnd/>
          </a:ln>
          <a:effectLst/>
        </p:spPr>
        <p:txBody>
          <a:bodyPr wrap="none" anchor="ctr">
            <a:spAutoFit/>
          </a:bodyPr>
          <a:lstStyle/>
          <a:p>
            <a:endParaRPr lang="zh-CN" altLang="en-US"/>
          </a:p>
        </p:txBody>
      </p:sp>
      <p:sp>
        <p:nvSpPr>
          <p:cNvPr id="82" name="Oval 8"/>
          <p:cNvSpPr>
            <a:spLocks noChangeArrowheads="1"/>
          </p:cNvSpPr>
          <p:nvPr/>
        </p:nvSpPr>
        <p:spPr bwMode="auto">
          <a:xfrm>
            <a:off x="4839322" y="5306888"/>
            <a:ext cx="252000" cy="252000"/>
          </a:xfrm>
          <a:prstGeom prst="ellipse">
            <a:avLst/>
          </a:prstGeom>
          <a:solidFill>
            <a:srgbClr val="0070C0"/>
          </a:solidFill>
          <a:ln w="25400" algn="ctr">
            <a:solidFill>
              <a:schemeClr val="accent1"/>
            </a:solidFill>
            <a:round/>
            <a:headEnd/>
            <a:tailEnd/>
          </a:ln>
          <a:effectLst/>
        </p:spPr>
        <p:txBody>
          <a:bodyPr wrap="none" anchor="ctr">
            <a:spAutoFit/>
          </a:bodyPr>
          <a:lstStyle/>
          <a:p>
            <a:endParaRPr lang="zh-CN" altLang="en-US"/>
          </a:p>
        </p:txBody>
      </p:sp>
      <p:sp>
        <p:nvSpPr>
          <p:cNvPr id="83" name="Oval 8"/>
          <p:cNvSpPr>
            <a:spLocks noChangeArrowheads="1"/>
          </p:cNvSpPr>
          <p:nvPr/>
        </p:nvSpPr>
        <p:spPr bwMode="auto">
          <a:xfrm>
            <a:off x="3378054" y="3849554"/>
            <a:ext cx="252000" cy="252000"/>
          </a:xfrm>
          <a:prstGeom prst="ellipse">
            <a:avLst/>
          </a:prstGeom>
          <a:solidFill>
            <a:srgbClr val="92D050"/>
          </a:solidFill>
          <a:ln w="25400" algn="ctr">
            <a:solidFill>
              <a:schemeClr val="accent1"/>
            </a:solidFill>
            <a:round/>
            <a:headEnd/>
            <a:tailEnd/>
          </a:ln>
          <a:effectLst/>
        </p:spPr>
        <p:txBody>
          <a:bodyPr wrap="none" anchor="ctr">
            <a:spAutoFit/>
          </a:bodyPr>
          <a:lstStyle/>
          <a:p>
            <a:endParaRPr lang="zh-CN" altLang="en-US"/>
          </a:p>
        </p:txBody>
      </p:sp>
      <p:sp>
        <p:nvSpPr>
          <p:cNvPr id="84" name="Oval 8"/>
          <p:cNvSpPr>
            <a:spLocks noChangeArrowheads="1"/>
          </p:cNvSpPr>
          <p:nvPr/>
        </p:nvSpPr>
        <p:spPr bwMode="auto">
          <a:xfrm>
            <a:off x="3375984" y="5320140"/>
            <a:ext cx="252000" cy="252000"/>
          </a:xfrm>
          <a:prstGeom prst="ellipse">
            <a:avLst/>
          </a:prstGeom>
          <a:solidFill>
            <a:srgbClr val="FF5050"/>
          </a:solidFill>
          <a:ln w="25400" algn="ctr">
            <a:solidFill>
              <a:schemeClr val="accent1"/>
            </a:solidFill>
            <a:round/>
            <a:headEnd/>
            <a:tailEnd/>
          </a:ln>
          <a:effectLst/>
        </p:spPr>
        <p:txBody>
          <a:bodyPr wrap="none" anchor="ctr">
            <a:spAutoFit/>
          </a:bodyPr>
          <a:lstStyle/>
          <a:p>
            <a:endParaRPr lang="zh-CN" altLang="en-US"/>
          </a:p>
        </p:txBody>
      </p:sp>
      <p:sp>
        <p:nvSpPr>
          <p:cNvPr id="85" name="Oval 8"/>
          <p:cNvSpPr>
            <a:spLocks noChangeArrowheads="1"/>
          </p:cNvSpPr>
          <p:nvPr/>
        </p:nvSpPr>
        <p:spPr bwMode="auto">
          <a:xfrm>
            <a:off x="1928794" y="5299640"/>
            <a:ext cx="252000" cy="252000"/>
          </a:xfrm>
          <a:prstGeom prst="ellipse">
            <a:avLst/>
          </a:prstGeom>
          <a:solidFill>
            <a:srgbClr val="0070C0"/>
          </a:solidFill>
          <a:ln w="25400" algn="ctr">
            <a:solidFill>
              <a:schemeClr val="accent1"/>
            </a:solidFill>
            <a:round/>
            <a:headEnd/>
            <a:tailEnd/>
          </a:ln>
          <a:effectLst/>
        </p:spPr>
        <p:txBody>
          <a:bodyPr wrap="none" anchor="ctr">
            <a:spAutoFit/>
          </a:bodyPr>
          <a:lstStyle/>
          <a:p>
            <a:endParaRPr lang="zh-CN" altLang="en-US"/>
          </a:p>
        </p:txBody>
      </p:sp>
    </p:spTree>
  </p:cSld>
  <p:clrMapOvr>
    <a:masterClrMapping/>
  </p:clrMapOv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765048" y="381000"/>
            <a:ext cx="8153400" cy="990600"/>
          </a:xfrm>
          <a:prstGeom prst="rect">
            <a:avLst/>
          </a:prstGeom>
        </p:spPr>
        <p:txBody>
          <a:bodyPr vert="horz" anchor="ct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zh-CN" altLang="en-US" sz="4000" b="0" i="0" u="none" strike="noStrike" kern="1200" cap="none" spc="0" normalizeH="0" baseline="0" noProof="0" dirty="0" smtClean="0">
                <a:ln>
                  <a:noFill/>
                </a:ln>
                <a:solidFill>
                  <a:schemeClr val="tx2"/>
                </a:solidFill>
                <a:effectLst/>
                <a:uLnTx/>
                <a:uFillTx/>
                <a:latin typeface="华文行楷" pitchFamily="2" charset="-122"/>
                <a:ea typeface="华文行楷" pitchFamily="2" charset="-122"/>
                <a:cs typeface="+mj-cs"/>
              </a:rPr>
              <a:t>弦图的</a:t>
            </a:r>
            <a:r>
              <a:rPr kumimoji="0" lang="zh-CN" altLang="en-US" sz="4000" b="0" i="0" u="none" strike="noStrike" kern="1200" cap="none" spc="0" normalizeH="0" baseline="0" noProof="0" dirty="0" smtClean="0">
                <a:ln>
                  <a:noFill/>
                </a:ln>
                <a:solidFill>
                  <a:schemeClr val="tx2"/>
                </a:solidFill>
                <a:effectLst/>
                <a:uLnTx/>
                <a:uFillTx/>
                <a:latin typeface="Garamond" pitchFamily="18" charset="0"/>
                <a:ea typeface="华文行楷" pitchFamily="2" charset="-122"/>
                <a:cs typeface="+mj-cs"/>
              </a:rPr>
              <a:t>点染色问题</a:t>
            </a:r>
            <a:endParaRPr kumimoji="0" lang="zh-CN" altLang="en-US" sz="4000" b="0" i="0" u="none" strike="noStrike" kern="1200" cap="none" spc="0" normalizeH="0" baseline="0" noProof="0" dirty="0">
              <a:ln>
                <a:noFill/>
              </a:ln>
              <a:solidFill>
                <a:schemeClr val="tx2"/>
              </a:solidFill>
              <a:effectLst/>
              <a:uLnTx/>
              <a:uFillTx/>
              <a:latin typeface="华文行楷" pitchFamily="2" charset="-122"/>
              <a:ea typeface="华文行楷" pitchFamily="2" charset="-122"/>
              <a:cs typeface="+mj-cs"/>
            </a:endParaRPr>
          </a:p>
        </p:txBody>
      </p:sp>
      <p:sp>
        <p:nvSpPr>
          <p:cNvPr id="11" name="内容占位符 2"/>
          <p:cNvSpPr txBox="1">
            <a:spLocks/>
          </p:cNvSpPr>
          <p:nvPr/>
        </p:nvSpPr>
        <p:spPr>
          <a:xfrm>
            <a:off x="620190" y="4206546"/>
            <a:ext cx="8153400" cy="865528"/>
          </a:xfrm>
          <a:prstGeom prst="rect">
            <a:avLst/>
          </a:prstGeom>
        </p:spPr>
        <p:txBody>
          <a:bodyPr vert="horz">
            <a:normAutofit/>
          </a:bodyPr>
          <a:lstStyle/>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Char char=""/>
              <a:tabLst/>
              <a:defRPr/>
            </a:pPr>
            <a:endParaRPr kumimoji="0" lang="zh-CN" altLang="en-US" sz="2800" i="1" u="none" strike="noStrike" kern="1200" cap="none" spc="0" normalizeH="0" baseline="-25000" noProof="0" dirty="0">
              <a:ln>
                <a:noFill/>
              </a:ln>
              <a:solidFill>
                <a:schemeClr val="tx1"/>
              </a:solidFill>
              <a:effectLst/>
              <a:uLnTx/>
              <a:uFillTx/>
              <a:latin typeface="+mn-lt"/>
              <a:ea typeface="+mn-ea"/>
              <a:cs typeface="+mn-cs"/>
            </a:endParaRPr>
          </a:p>
        </p:txBody>
      </p:sp>
      <p:sp>
        <p:nvSpPr>
          <p:cNvPr id="7" name="内容占位符 6"/>
          <p:cNvSpPr>
            <a:spLocks noGrp="1"/>
          </p:cNvSpPr>
          <p:nvPr>
            <p:ph sz="quarter" idx="1"/>
          </p:nvPr>
        </p:nvSpPr>
        <p:spPr>
          <a:xfrm>
            <a:off x="500034" y="1714488"/>
            <a:ext cx="8153400" cy="1857388"/>
          </a:xfrm>
        </p:spPr>
        <p:txBody>
          <a:bodyPr>
            <a:normAutofit/>
          </a:bodyPr>
          <a:lstStyle/>
          <a:p>
            <a:r>
              <a:rPr lang="zh-CN" altLang="en-US" sz="3200" b="1" dirty="0" smtClean="0">
                <a:latin typeface="仿宋" pitchFamily="49" charset="-122"/>
                <a:ea typeface="仿宋" pitchFamily="49" charset="-122"/>
              </a:rPr>
              <a:t>用最少的颜色给每个点染色使得相邻的点染的颜色不同。</a:t>
            </a:r>
            <a:endParaRPr lang="en-US" altLang="zh-CN" sz="3200" b="1" dirty="0" smtClean="0">
              <a:latin typeface="仿宋" pitchFamily="49" charset="-122"/>
              <a:ea typeface="仿宋" pitchFamily="49" charset="-122"/>
            </a:endParaRPr>
          </a:p>
          <a:p>
            <a:r>
              <a:rPr lang="en-US" altLang="zh-CN" sz="3200" b="1" dirty="0" smtClean="0">
                <a:latin typeface="Times New Roman" pitchFamily="18" charset="0"/>
                <a:cs typeface="Times New Roman" pitchFamily="18" charset="0"/>
              </a:rPr>
              <a:t>[</a:t>
            </a:r>
            <a:r>
              <a:rPr lang="zh-CN" altLang="en-US" sz="3200" b="1" dirty="0" smtClean="0">
                <a:latin typeface="仿宋" pitchFamily="49" charset="-122"/>
                <a:ea typeface="仿宋" pitchFamily="49" charset="-122"/>
              </a:rPr>
              <a:t>例题</a:t>
            </a:r>
            <a:r>
              <a:rPr lang="en-US" altLang="zh-CN" sz="3200" b="1" dirty="0" smtClean="0">
                <a:latin typeface="Times New Roman" pitchFamily="18" charset="0"/>
                <a:cs typeface="Times New Roman" pitchFamily="18" charset="0"/>
              </a:rPr>
              <a:t>] </a:t>
            </a:r>
            <a:r>
              <a:rPr lang="en-US" altLang="zh-CN" sz="3200" b="1" dirty="0" smtClean="0"/>
              <a:t> </a:t>
            </a:r>
            <a:r>
              <a:rPr lang="en-US" altLang="zh-CN" sz="3200" dirty="0" smtClean="0">
                <a:latin typeface="Times New Roman" pitchFamily="18" charset="0"/>
                <a:cs typeface="Times New Roman" pitchFamily="18" charset="0"/>
              </a:rPr>
              <a:t>HNOI2008</a:t>
            </a:r>
            <a:r>
              <a:rPr lang="en-US" altLang="zh-CN" sz="3200" b="1" dirty="0" smtClean="0">
                <a:latin typeface="Times New Roman" pitchFamily="18" charset="0"/>
                <a:cs typeface="Times New Roman" pitchFamily="18" charset="0"/>
              </a:rPr>
              <a:t>《</a:t>
            </a:r>
            <a:r>
              <a:rPr lang="zh-CN" altLang="en-US" sz="3200" b="1" dirty="0" smtClean="0">
                <a:latin typeface="仿宋" pitchFamily="49" charset="-122"/>
                <a:ea typeface="仿宋" pitchFamily="49" charset="-122"/>
                <a:cs typeface="Times New Roman" pitchFamily="18" charset="0"/>
              </a:rPr>
              <a:t>神奇的国度</a:t>
            </a:r>
            <a:r>
              <a:rPr lang="en-US" altLang="zh-CN" sz="3200" b="1" dirty="0" smtClean="0">
                <a:latin typeface="Times New Roman" pitchFamily="18" charset="0"/>
                <a:cs typeface="Times New Roman" pitchFamily="18" charset="0"/>
              </a:rPr>
              <a:t>》</a:t>
            </a:r>
            <a:endParaRPr lang="zh-CN" altLang="en-US" sz="3200" b="1" dirty="0">
              <a:latin typeface="Times New Roman" pitchFamily="18" charset="0"/>
              <a:cs typeface="Times New Roman" pitchFamily="18" charset="0"/>
            </a:endParaRPr>
          </a:p>
        </p:txBody>
      </p:sp>
      <p:sp>
        <p:nvSpPr>
          <p:cNvPr id="59" name="Oval 4"/>
          <p:cNvSpPr>
            <a:spLocks noChangeArrowheads="1"/>
          </p:cNvSpPr>
          <p:nvPr/>
        </p:nvSpPr>
        <p:spPr bwMode="auto">
          <a:xfrm>
            <a:off x="1955800" y="5341053"/>
            <a:ext cx="179388" cy="179387"/>
          </a:xfrm>
          <a:prstGeom prst="ellipse">
            <a:avLst/>
          </a:prstGeom>
          <a:solidFill>
            <a:srgbClr val="0070C0"/>
          </a:solidFill>
          <a:ln w="25400" algn="ctr">
            <a:solidFill>
              <a:schemeClr val="accent1"/>
            </a:solidFill>
            <a:round/>
            <a:headEnd/>
            <a:tailEnd/>
          </a:ln>
          <a:effectLst/>
        </p:spPr>
        <p:txBody>
          <a:bodyPr wrap="none" anchor="ctr">
            <a:spAutoFit/>
          </a:bodyPr>
          <a:lstStyle/>
          <a:p>
            <a:endParaRPr lang="zh-CN" altLang="en-US"/>
          </a:p>
        </p:txBody>
      </p:sp>
      <p:sp>
        <p:nvSpPr>
          <p:cNvPr id="60" name="Oval 5"/>
          <p:cNvSpPr>
            <a:spLocks noChangeArrowheads="1"/>
          </p:cNvSpPr>
          <p:nvPr/>
        </p:nvSpPr>
        <p:spPr bwMode="auto">
          <a:xfrm>
            <a:off x="3394075" y="5341053"/>
            <a:ext cx="179388" cy="179387"/>
          </a:xfrm>
          <a:prstGeom prst="ellipse">
            <a:avLst/>
          </a:prstGeom>
          <a:solidFill>
            <a:srgbClr val="0070C0"/>
          </a:solidFill>
          <a:ln w="25400" algn="ctr">
            <a:solidFill>
              <a:schemeClr val="accent1"/>
            </a:solidFill>
            <a:round/>
            <a:headEnd/>
            <a:tailEnd/>
          </a:ln>
          <a:effectLst/>
        </p:spPr>
        <p:txBody>
          <a:bodyPr wrap="none" anchor="ctr">
            <a:spAutoFit/>
          </a:bodyPr>
          <a:lstStyle/>
          <a:p>
            <a:endParaRPr lang="zh-CN" altLang="en-US"/>
          </a:p>
        </p:txBody>
      </p:sp>
      <p:sp>
        <p:nvSpPr>
          <p:cNvPr id="61" name="Oval 6"/>
          <p:cNvSpPr>
            <a:spLocks noChangeArrowheads="1"/>
          </p:cNvSpPr>
          <p:nvPr/>
        </p:nvSpPr>
        <p:spPr bwMode="auto">
          <a:xfrm>
            <a:off x="3400425" y="3891665"/>
            <a:ext cx="179388" cy="179388"/>
          </a:xfrm>
          <a:prstGeom prst="ellipse">
            <a:avLst/>
          </a:prstGeom>
          <a:solidFill>
            <a:srgbClr val="0070C0"/>
          </a:solidFill>
          <a:ln w="25400" algn="ctr">
            <a:solidFill>
              <a:schemeClr val="accent1"/>
            </a:solidFill>
            <a:round/>
            <a:headEnd/>
            <a:tailEnd/>
          </a:ln>
          <a:effectLst/>
        </p:spPr>
        <p:txBody>
          <a:bodyPr wrap="none" anchor="ctr">
            <a:spAutoFit/>
          </a:bodyPr>
          <a:lstStyle/>
          <a:p>
            <a:endParaRPr lang="zh-CN" altLang="en-US"/>
          </a:p>
        </p:txBody>
      </p:sp>
      <p:sp>
        <p:nvSpPr>
          <p:cNvPr id="62" name="Oval 7"/>
          <p:cNvSpPr>
            <a:spLocks noChangeArrowheads="1"/>
          </p:cNvSpPr>
          <p:nvPr/>
        </p:nvSpPr>
        <p:spPr bwMode="auto">
          <a:xfrm>
            <a:off x="4837113" y="5334703"/>
            <a:ext cx="179387" cy="179387"/>
          </a:xfrm>
          <a:prstGeom prst="ellipse">
            <a:avLst/>
          </a:prstGeom>
          <a:solidFill>
            <a:srgbClr val="0070C0"/>
          </a:solidFill>
          <a:ln w="25400" algn="ctr">
            <a:solidFill>
              <a:schemeClr val="accent1"/>
            </a:solidFill>
            <a:round/>
            <a:headEnd/>
            <a:tailEnd/>
          </a:ln>
          <a:effectLst/>
        </p:spPr>
        <p:txBody>
          <a:bodyPr wrap="none" anchor="ctr">
            <a:spAutoFit/>
          </a:bodyPr>
          <a:lstStyle/>
          <a:p>
            <a:endParaRPr lang="zh-CN" altLang="en-US"/>
          </a:p>
        </p:txBody>
      </p:sp>
      <p:sp>
        <p:nvSpPr>
          <p:cNvPr id="63" name="Oval 8"/>
          <p:cNvSpPr>
            <a:spLocks noChangeArrowheads="1"/>
          </p:cNvSpPr>
          <p:nvPr/>
        </p:nvSpPr>
        <p:spPr bwMode="auto">
          <a:xfrm>
            <a:off x="4843463" y="3885315"/>
            <a:ext cx="179387" cy="179388"/>
          </a:xfrm>
          <a:prstGeom prst="ellipse">
            <a:avLst/>
          </a:prstGeom>
          <a:solidFill>
            <a:srgbClr val="0070C0"/>
          </a:solidFill>
          <a:ln w="25400" algn="ctr">
            <a:solidFill>
              <a:schemeClr val="accent1"/>
            </a:solidFill>
            <a:round/>
            <a:headEnd/>
            <a:tailEnd/>
          </a:ln>
          <a:effectLst/>
        </p:spPr>
        <p:txBody>
          <a:bodyPr wrap="none" anchor="ctr">
            <a:spAutoFit/>
          </a:bodyPr>
          <a:lstStyle/>
          <a:p>
            <a:endParaRPr lang="zh-CN" altLang="en-US"/>
          </a:p>
        </p:txBody>
      </p:sp>
      <p:sp>
        <p:nvSpPr>
          <p:cNvPr id="64" name="Oval 9"/>
          <p:cNvSpPr>
            <a:spLocks noChangeArrowheads="1"/>
          </p:cNvSpPr>
          <p:nvPr/>
        </p:nvSpPr>
        <p:spPr bwMode="auto">
          <a:xfrm>
            <a:off x="6273800" y="3901190"/>
            <a:ext cx="179388" cy="179388"/>
          </a:xfrm>
          <a:prstGeom prst="ellipse">
            <a:avLst/>
          </a:prstGeom>
          <a:solidFill>
            <a:srgbClr val="0070C0"/>
          </a:solidFill>
          <a:ln w="25400" algn="ctr">
            <a:solidFill>
              <a:schemeClr val="accent1"/>
            </a:solidFill>
            <a:round/>
            <a:headEnd/>
            <a:tailEnd/>
          </a:ln>
          <a:effectLst/>
        </p:spPr>
        <p:txBody>
          <a:bodyPr wrap="none" anchor="ctr">
            <a:spAutoFit/>
          </a:bodyPr>
          <a:lstStyle/>
          <a:p>
            <a:endParaRPr lang="zh-CN" altLang="en-US" dirty="0"/>
          </a:p>
        </p:txBody>
      </p:sp>
      <p:cxnSp>
        <p:nvCxnSpPr>
          <p:cNvPr id="65" name="AutoShape 10"/>
          <p:cNvCxnSpPr>
            <a:cxnSpLocks noChangeShapeType="1"/>
            <a:stCxn id="59" idx="6"/>
            <a:endCxn id="60" idx="2"/>
          </p:cNvCxnSpPr>
          <p:nvPr/>
        </p:nvCxnSpPr>
        <p:spPr bwMode="auto">
          <a:xfrm>
            <a:off x="2147888" y="5431540"/>
            <a:ext cx="1233487" cy="0"/>
          </a:xfrm>
          <a:prstGeom prst="straightConnector1">
            <a:avLst/>
          </a:prstGeom>
          <a:noFill/>
          <a:ln w="57150">
            <a:solidFill>
              <a:schemeClr val="accent1"/>
            </a:solidFill>
            <a:round/>
            <a:headEnd/>
            <a:tailEnd/>
          </a:ln>
          <a:effectLst/>
        </p:spPr>
      </p:cxnSp>
      <p:cxnSp>
        <p:nvCxnSpPr>
          <p:cNvPr id="66" name="AutoShape 11"/>
          <p:cNvCxnSpPr>
            <a:cxnSpLocks noChangeShapeType="1"/>
            <a:stCxn id="60" idx="6"/>
            <a:endCxn id="62" idx="2"/>
          </p:cNvCxnSpPr>
          <p:nvPr/>
        </p:nvCxnSpPr>
        <p:spPr bwMode="auto">
          <a:xfrm flipV="1">
            <a:off x="3586163" y="5425190"/>
            <a:ext cx="1238250" cy="6350"/>
          </a:xfrm>
          <a:prstGeom prst="straightConnector1">
            <a:avLst/>
          </a:prstGeom>
          <a:noFill/>
          <a:ln w="57150">
            <a:solidFill>
              <a:schemeClr val="accent1"/>
            </a:solidFill>
            <a:round/>
            <a:headEnd/>
            <a:tailEnd/>
          </a:ln>
          <a:effectLst/>
        </p:spPr>
      </p:cxnSp>
      <p:cxnSp>
        <p:nvCxnSpPr>
          <p:cNvPr id="67" name="AutoShape 12"/>
          <p:cNvCxnSpPr>
            <a:cxnSpLocks noChangeShapeType="1"/>
            <a:stCxn id="61" idx="4"/>
            <a:endCxn id="60" idx="0"/>
          </p:cNvCxnSpPr>
          <p:nvPr/>
        </p:nvCxnSpPr>
        <p:spPr bwMode="auto">
          <a:xfrm flipH="1">
            <a:off x="3484563" y="4083753"/>
            <a:ext cx="6350" cy="1244600"/>
          </a:xfrm>
          <a:prstGeom prst="straightConnector1">
            <a:avLst/>
          </a:prstGeom>
          <a:noFill/>
          <a:ln w="57150">
            <a:solidFill>
              <a:schemeClr val="accent1"/>
            </a:solidFill>
            <a:round/>
            <a:headEnd/>
            <a:tailEnd/>
          </a:ln>
          <a:effectLst/>
        </p:spPr>
      </p:cxnSp>
      <p:cxnSp>
        <p:nvCxnSpPr>
          <p:cNvPr id="68" name="AutoShape 13"/>
          <p:cNvCxnSpPr>
            <a:cxnSpLocks noChangeShapeType="1"/>
            <a:stCxn id="61" idx="6"/>
            <a:endCxn id="63" idx="2"/>
          </p:cNvCxnSpPr>
          <p:nvPr/>
        </p:nvCxnSpPr>
        <p:spPr bwMode="auto">
          <a:xfrm flipV="1">
            <a:off x="3592513" y="3975803"/>
            <a:ext cx="1238250" cy="6350"/>
          </a:xfrm>
          <a:prstGeom prst="straightConnector1">
            <a:avLst/>
          </a:prstGeom>
          <a:noFill/>
          <a:ln w="57150">
            <a:solidFill>
              <a:schemeClr val="accent1"/>
            </a:solidFill>
            <a:round/>
            <a:headEnd/>
            <a:tailEnd/>
          </a:ln>
          <a:effectLst/>
        </p:spPr>
      </p:cxnSp>
      <p:cxnSp>
        <p:nvCxnSpPr>
          <p:cNvPr id="69" name="AutoShape 14"/>
          <p:cNvCxnSpPr>
            <a:cxnSpLocks noChangeShapeType="1"/>
            <a:stCxn id="63" idx="4"/>
            <a:endCxn id="62" idx="0"/>
          </p:cNvCxnSpPr>
          <p:nvPr/>
        </p:nvCxnSpPr>
        <p:spPr bwMode="auto">
          <a:xfrm flipH="1">
            <a:off x="4927600" y="4077403"/>
            <a:ext cx="6350" cy="1244600"/>
          </a:xfrm>
          <a:prstGeom prst="straightConnector1">
            <a:avLst/>
          </a:prstGeom>
          <a:noFill/>
          <a:ln w="57150">
            <a:solidFill>
              <a:schemeClr val="accent1"/>
            </a:solidFill>
            <a:round/>
            <a:headEnd/>
            <a:tailEnd/>
          </a:ln>
          <a:effectLst/>
        </p:spPr>
      </p:cxnSp>
      <p:cxnSp>
        <p:nvCxnSpPr>
          <p:cNvPr id="70" name="AutoShape 15"/>
          <p:cNvCxnSpPr>
            <a:cxnSpLocks noChangeShapeType="1"/>
            <a:stCxn id="63" idx="3"/>
            <a:endCxn id="60" idx="7"/>
          </p:cNvCxnSpPr>
          <p:nvPr/>
        </p:nvCxnSpPr>
        <p:spPr bwMode="auto">
          <a:xfrm flipH="1">
            <a:off x="3546475" y="4050415"/>
            <a:ext cx="1323975" cy="1304925"/>
          </a:xfrm>
          <a:prstGeom prst="straightConnector1">
            <a:avLst/>
          </a:prstGeom>
          <a:noFill/>
          <a:ln w="57150">
            <a:solidFill>
              <a:schemeClr val="accent1"/>
            </a:solidFill>
            <a:round/>
            <a:headEnd/>
            <a:tailEnd/>
          </a:ln>
          <a:effectLst/>
        </p:spPr>
      </p:cxnSp>
      <p:cxnSp>
        <p:nvCxnSpPr>
          <p:cNvPr id="71" name="AutoShape 16"/>
          <p:cNvCxnSpPr>
            <a:cxnSpLocks noChangeShapeType="1"/>
            <a:stCxn id="61" idx="5"/>
            <a:endCxn id="62" idx="1"/>
          </p:cNvCxnSpPr>
          <p:nvPr/>
        </p:nvCxnSpPr>
        <p:spPr bwMode="auto">
          <a:xfrm>
            <a:off x="3552825" y="4056765"/>
            <a:ext cx="1311275" cy="1292225"/>
          </a:xfrm>
          <a:prstGeom prst="straightConnector1">
            <a:avLst/>
          </a:prstGeom>
          <a:noFill/>
          <a:ln w="57150">
            <a:solidFill>
              <a:schemeClr val="accent1"/>
            </a:solidFill>
            <a:round/>
            <a:headEnd/>
            <a:tailEnd/>
          </a:ln>
          <a:effectLst/>
        </p:spPr>
      </p:cxnSp>
      <p:cxnSp>
        <p:nvCxnSpPr>
          <p:cNvPr id="72" name="AutoShape 17"/>
          <p:cNvCxnSpPr>
            <a:cxnSpLocks noChangeShapeType="1"/>
            <a:stCxn id="63" idx="6"/>
            <a:endCxn id="64" idx="2"/>
          </p:cNvCxnSpPr>
          <p:nvPr/>
        </p:nvCxnSpPr>
        <p:spPr bwMode="auto">
          <a:xfrm>
            <a:off x="5035550" y="3975803"/>
            <a:ext cx="1225550" cy="15875"/>
          </a:xfrm>
          <a:prstGeom prst="straightConnector1">
            <a:avLst/>
          </a:prstGeom>
          <a:noFill/>
          <a:ln w="57150">
            <a:solidFill>
              <a:schemeClr val="accent1"/>
            </a:solidFill>
            <a:round/>
            <a:headEnd/>
            <a:tailEnd/>
          </a:ln>
          <a:effectLst/>
        </p:spPr>
      </p:cxnSp>
      <p:cxnSp>
        <p:nvCxnSpPr>
          <p:cNvPr id="73" name="AutoShape 18"/>
          <p:cNvCxnSpPr>
            <a:cxnSpLocks noChangeShapeType="1"/>
            <a:stCxn id="64" idx="3"/>
            <a:endCxn id="62" idx="7"/>
          </p:cNvCxnSpPr>
          <p:nvPr/>
        </p:nvCxnSpPr>
        <p:spPr bwMode="auto">
          <a:xfrm flipH="1">
            <a:off x="4989513" y="4066290"/>
            <a:ext cx="1311275" cy="1282700"/>
          </a:xfrm>
          <a:prstGeom prst="straightConnector1">
            <a:avLst/>
          </a:prstGeom>
          <a:noFill/>
          <a:ln w="57150">
            <a:solidFill>
              <a:schemeClr val="accent1"/>
            </a:solidFill>
            <a:round/>
            <a:headEnd/>
            <a:tailEnd/>
          </a:ln>
          <a:effectLst/>
        </p:spPr>
      </p:cxnSp>
      <p:sp>
        <p:nvSpPr>
          <p:cNvPr id="74" name="Text Box 19"/>
          <p:cNvSpPr txBox="1">
            <a:spLocks noChangeArrowheads="1"/>
          </p:cNvSpPr>
          <p:nvPr/>
        </p:nvSpPr>
        <p:spPr bwMode="auto">
          <a:xfrm>
            <a:off x="1692275" y="4891790"/>
            <a:ext cx="765175" cy="461665"/>
          </a:xfrm>
          <a:prstGeom prst="rect">
            <a:avLst/>
          </a:prstGeom>
          <a:noFill/>
          <a:ln w="25400" algn="ctr">
            <a:noFill/>
            <a:miter lim="800000"/>
            <a:headEnd/>
            <a:tailEnd/>
          </a:ln>
          <a:effectLst/>
        </p:spPr>
        <p:txBody>
          <a:bodyPr>
            <a:spAutoFit/>
          </a:bodyPr>
          <a:lstStyle/>
          <a:p>
            <a:pPr algn="ctr" eaLnBrk="0" hangingPunct="0">
              <a:spcBef>
                <a:spcPct val="50000"/>
              </a:spcBef>
            </a:pPr>
            <a:r>
              <a:rPr kumimoji="0" lang="en-US" altLang="ko-KR" sz="2400" i="1" dirty="0" smtClean="0">
                <a:latin typeface="Times New Roman" charset="0"/>
                <a:ea typeface="Gulim" pitchFamily="34" charset="-127"/>
              </a:rPr>
              <a:t>v</a:t>
            </a:r>
            <a:r>
              <a:rPr lang="en-US" altLang="ko-KR" sz="2400" baseline="-25000" dirty="0">
                <a:latin typeface="Times New Roman" charset="0"/>
                <a:ea typeface="Gulim" pitchFamily="34" charset="-127"/>
              </a:rPr>
              <a:t>6</a:t>
            </a:r>
            <a:endParaRPr kumimoji="0" lang="en-US" altLang="ko-KR" sz="2400" baseline="-25000" dirty="0">
              <a:latin typeface="Times New Roman" charset="0"/>
              <a:ea typeface="Gulim" pitchFamily="34" charset="-127"/>
            </a:endParaRPr>
          </a:p>
        </p:txBody>
      </p:sp>
      <p:sp>
        <p:nvSpPr>
          <p:cNvPr id="75" name="Text Box 20"/>
          <p:cNvSpPr txBox="1">
            <a:spLocks noChangeArrowheads="1"/>
          </p:cNvSpPr>
          <p:nvPr/>
        </p:nvSpPr>
        <p:spPr bwMode="auto">
          <a:xfrm>
            <a:off x="2906713" y="4891790"/>
            <a:ext cx="765175" cy="461665"/>
          </a:xfrm>
          <a:prstGeom prst="rect">
            <a:avLst/>
          </a:prstGeom>
          <a:noFill/>
          <a:ln w="25400" algn="ctr">
            <a:noFill/>
            <a:miter lim="800000"/>
            <a:headEnd/>
            <a:tailEnd/>
          </a:ln>
          <a:effectLst/>
        </p:spPr>
        <p:txBody>
          <a:bodyPr>
            <a:spAutoFit/>
          </a:bodyPr>
          <a:lstStyle/>
          <a:p>
            <a:pPr algn="ctr" eaLnBrk="0" hangingPunct="0">
              <a:spcBef>
                <a:spcPct val="50000"/>
              </a:spcBef>
            </a:pPr>
            <a:r>
              <a:rPr kumimoji="0" lang="en-US" altLang="ko-KR" sz="2400" i="1" dirty="0" smtClean="0">
                <a:latin typeface="Times New Roman" charset="0"/>
                <a:ea typeface="Gulim" pitchFamily="34" charset="-127"/>
              </a:rPr>
              <a:t>v</a:t>
            </a:r>
            <a:r>
              <a:rPr lang="en-US" altLang="ko-KR" sz="2400" baseline="-25000" dirty="0">
                <a:latin typeface="Times New Roman" charset="0"/>
                <a:ea typeface="Gulim" pitchFamily="34" charset="-127"/>
              </a:rPr>
              <a:t>5</a:t>
            </a:r>
            <a:endParaRPr kumimoji="0" lang="en-US" altLang="ko-KR" sz="2400" baseline="-25000" dirty="0">
              <a:latin typeface="Times New Roman" charset="0"/>
              <a:ea typeface="Gulim" pitchFamily="34" charset="-127"/>
            </a:endParaRPr>
          </a:p>
        </p:txBody>
      </p:sp>
      <p:sp>
        <p:nvSpPr>
          <p:cNvPr id="76" name="Text Box 21"/>
          <p:cNvSpPr txBox="1">
            <a:spLocks noChangeArrowheads="1"/>
          </p:cNvSpPr>
          <p:nvPr/>
        </p:nvSpPr>
        <p:spPr bwMode="auto">
          <a:xfrm>
            <a:off x="4887913" y="5064828"/>
            <a:ext cx="765175" cy="461665"/>
          </a:xfrm>
          <a:prstGeom prst="rect">
            <a:avLst/>
          </a:prstGeom>
          <a:noFill/>
          <a:ln w="25400" algn="ctr">
            <a:noFill/>
            <a:miter lim="800000"/>
            <a:headEnd/>
            <a:tailEnd/>
          </a:ln>
          <a:effectLst/>
        </p:spPr>
        <p:txBody>
          <a:bodyPr>
            <a:spAutoFit/>
          </a:bodyPr>
          <a:lstStyle/>
          <a:p>
            <a:pPr algn="ctr" eaLnBrk="0" hangingPunct="0">
              <a:spcBef>
                <a:spcPct val="50000"/>
              </a:spcBef>
            </a:pPr>
            <a:r>
              <a:rPr kumimoji="0" lang="en-US" altLang="ko-KR" sz="2400" i="1" dirty="0" smtClean="0">
                <a:latin typeface="Times New Roman" charset="0"/>
                <a:ea typeface="Gulim" pitchFamily="34" charset="-127"/>
              </a:rPr>
              <a:t>v</a:t>
            </a:r>
            <a:r>
              <a:rPr lang="en-US" altLang="ko-KR" sz="2400" baseline="-25000" dirty="0">
                <a:latin typeface="Times New Roman" charset="0"/>
                <a:ea typeface="Gulim" pitchFamily="34" charset="-127"/>
              </a:rPr>
              <a:t>4</a:t>
            </a:r>
            <a:endParaRPr kumimoji="0" lang="en-US" altLang="ko-KR" sz="2400" baseline="-25000" dirty="0">
              <a:latin typeface="Times New Roman" charset="0"/>
              <a:ea typeface="Gulim" pitchFamily="34" charset="-127"/>
            </a:endParaRPr>
          </a:p>
        </p:txBody>
      </p:sp>
      <p:sp>
        <p:nvSpPr>
          <p:cNvPr id="77" name="Text Box 22"/>
          <p:cNvSpPr txBox="1">
            <a:spLocks noChangeArrowheads="1"/>
          </p:cNvSpPr>
          <p:nvPr/>
        </p:nvSpPr>
        <p:spPr bwMode="auto">
          <a:xfrm>
            <a:off x="2906713" y="3451928"/>
            <a:ext cx="765175" cy="461665"/>
          </a:xfrm>
          <a:prstGeom prst="rect">
            <a:avLst/>
          </a:prstGeom>
          <a:noFill/>
          <a:ln w="25400" algn="ctr">
            <a:noFill/>
            <a:miter lim="800000"/>
            <a:headEnd/>
            <a:tailEnd/>
          </a:ln>
          <a:effectLst/>
        </p:spPr>
        <p:txBody>
          <a:bodyPr>
            <a:spAutoFit/>
          </a:bodyPr>
          <a:lstStyle/>
          <a:p>
            <a:pPr algn="ctr" eaLnBrk="0" hangingPunct="0">
              <a:spcBef>
                <a:spcPct val="50000"/>
              </a:spcBef>
            </a:pPr>
            <a:r>
              <a:rPr kumimoji="0" lang="en-US" altLang="ko-KR" sz="2400" i="1" dirty="0" smtClean="0">
                <a:latin typeface="Times New Roman" charset="0"/>
                <a:ea typeface="Gulim" pitchFamily="34" charset="-127"/>
              </a:rPr>
              <a:t>v</a:t>
            </a:r>
            <a:r>
              <a:rPr lang="en-US" altLang="ko-KR" sz="2400" baseline="-25000" dirty="0">
                <a:latin typeface="Times New Roman" charset="0"/>
                <a:ea typeface="Gulim" pitchFamily="34" charset="-127"/>
              </a:rPr>
              <a:t>3</a:t>
            </a:r>
            <a:endParaRPr kumimoji="0" lang="en-US" altLang="ko-KR" sz="2400" baseline="-25000" dirty="0">
              <a:latin typeface="Times New Roman" charset="0"/>
              <a:ea typeface="Gulim" pitchFamily="34" charset="-127"/>
            </a:endParaRPr>
          </a:p>
        </p:txBody>
      </p:sp>
      <p:sp>
        <p:nvSpPr>
          <p:cNvPr id="78" name="Text Box 23"/>
          <p:cNvSpPr txBox="1">
            <a:spLocks noChangeArrowheads="1"/>
          </p:cNvSpPr>
          <p:nvPr/>
        </p:nvSpPr>
        <p:spPr bwMode="auto">
          <a:xfrm>
            <a:off x="4616450" y="3451928"/>
            <a:ext cx="765175" cy="461665"/>
          </a:xfrm>
          <a:prstGeom prst="rect">
            <a:avLst/>
          </a:prstGeom>
          <a:noFill/>
          <a:ln w="25400" algn="ctr">
            <a:noFill/>
            <a:miter lim="800000"/>
            <a:headEnd/>
            <a:tailEnd/>
          </a:ln>
          <a:effectLst/>
        </p:spPr>
        <p:txBody>
          <a:bodyPr>
            <a:spAutoFit/>
          </a:bodyPr>
          <a:lstStyle/>
          <a:p>
            <a:pPr algn="ctr" eaLnBrk="0" hangingPunct="0">
              <a:spcBef>
                <a:spcPct val="50000"/>
              </a:spcBef>
            </a:pPr>
            <a:r>
              <a:rPr kumimoji="0" lang="en-US" altLang="ko-KR" sz="2400" i="1" dirty="0" smtClean="0">
                <a:latin typeface="Times New Roman" charset="0"/>
                <a:ea typeface="Gulim" pitchFamily="34" charset="-127"/>
              </a:rPr>
              <a:t>v</a:t>
            </a:r>
            <a:r>
              <a:rPr lang="en-US" altLang="ko-KR" sz="2400" baseline="-25000" dirty="0">
                <a:latin typeface="Times New Roman" charset="0"/>
                <a:ea typeface="Gulim" pitchFamily="34" charset="-127"/>
              </a:rPr>
              <a:t>2</a:t>
            </a:r>
            <a:endParaRPr kumimoji="0" lang="en-US" altLang="ko-KR" sz="2400" baseline="-25000" dirty="0">
              <a:latin typeface="Times New Roman" charset="0"/>
              <a:ea typeface="Gulim" pitchFamily="34" charset="-127"/>
            </a:endParaRPr>
          </a:p>
        </p:txBody>
      </p:sp>
      <p:sp>
        <p:nvSpPr>
          <p:cNvPr id="79" name="Text Box 24"/>
          <p:cNvSpPr txBox="1">
            <a:spLocks noChangeArrowheads="1"/>
          </p:cNvSpPr>
          <p:nvPr/>
        </p:nvSpPr>
        <p:spPr bwMode="auto">
          <a:xfrm>
            <a:off x="6192838" y="3496378"/>
            <a:ext cx="765175" cy="461665"/>
          </a:xfrm>
          <a:prstGeom prst="rect">
            <a:avLst/>
          </a:prstGeom>
          <a:noFill/>
          <a:ln w="25400" algn="ctr">
            <a:noFill/>
            <a:miter lim="800000"/>
            <a:headEnd/>
            <a:tailEnd/>
          </a:ln>
          <a:effectLst/>
        </p:spPr>
        <p:txBody>
          <a:bodyPr>
            <a:spAutoFit/>
          </a:bodyPr>
          <a:lstStyle/>
          <a:p>
            <a:pPr algn="ctr" eaLnBrk="0" hangingPunct="0">
              <a:spcBef>
                <a:spcPct val="50000"/>
              </a:spcBef>
            </a:pPr>
            <a:r>
              <a:rPr kumimoji="0" lang="en-US" altLang="ko-KR" sz="2400" i="1" dirty="0" smtClean="0">
                <a:latin typeface="Times New Roman" charset="0"/>
                <a:ea typeface="Gulim" pitchFamily="34" charset="-127"/>
              </a:rPr>
              <a:t>v</a:t>
            </a:r>
            <a:r>
              <a:rPr lang="en-US" altLang="ko-KR" sz="2400" baseline="-25000" dirty="0">
                <a:latin typeface="Times New Roman" charset="0"/>
                <a:ea typeface="Gulim" pitchFamily="34" charset="-127"/>
              </a:rPr>
              <a:t>1</a:t>
            </a:r>
            <a:endParaRPr kumimoji="0" lang="en-US" altLang="ko-KR" sz="2400" baseline="-25000" dirty="0">
              <a:latin typeface="Times New Roman" charset="0"/>
              <a:ea typeface="Gulim" pitchFamily="34" charset="-127"/>
            </a:endParaRPr>
          </a:p>
        </p:txBody>
      </p:sp>
      <p:sp>
        <p:nvSpPr>
          <p:cNvPr id="80" name="Oval 8"/>
          <p:cNvSpPr>
            <a:spLocks noChangeArrowheads="1"/>
          </p:cNvSpPr>
          <p:nvPr/>
        </p:nvSpPr>
        <p:spPr bwMode="auto">
          <a:xfrm>
            <a:off x="6215074" y="3857628"/>
            <a:ext cx="252000" cy="252000"/>
          </a:xfrm>
          <a:prstGeom prst="ellipse">
            <a:avLst/>
          </a:prstGeom>
          <a:solidFill>
            <a:srgbClr val="FF5050"/>
          </a:solidFill>
          <a:ln w="25400" algn="ctr">
            <a:solidFill>
              <a:schemeClr val="accent1"/>
            </a:solidFill>
            <a:round/>
            <a:headEnd/>
            <a:tailEnd/>
          </a:ln>
          <a:effectLst/>
        </p:spPr>
        <p:txBody>
          <a:bodyPr wrap="none" anchor="ctr">
            <a:spAutoFit/>
          </a:bodyPr>
          <a:lstStyle/>
          <a:p>
            <a:endParaRPr lang="zh-CN" altLang="en-US"/>
          </a:p>
        </p:txBody>
      </p:sp>
      <p:sp>
        <p:nvSpPr>
          <p:cNvPr id="81" name="Oval 8"/>
          <p:cNvSpPr>
            <a:spLocks noChangeArrowheads="1"/>
          </p:cNvSpPr>
          <p:nvPr/>
        </p:nvSpPr>
        <p:spPr bwMode="auto">
          <a:xfrm>
            <a:off x="4812818" y="3857628"/>
            <a:ext cx="252000" cy="252000"/>
          </a:xfrm>
          <a:prstGeom prst="ellipse">
            <a:avLst/>
          </a:prstGeom>
          <a:solidFill>
            <a:srgbClr val="FF9900"/>
          </a:solidFill>
          <a:ln w="25400" algn="ctr">
            <a:solidFill>
              <a:schemeClr val="accent1"/>
            </a:solidFill>
            <a:round/>
            <a:headEnd/>
            <a:tailEnd/>
          </a:ln>
          <a:effectLst/>
        </p:spPr>
        <p:txBody>
          <a:bodyPr wrap="none" anchor="ctr">
            <a:spAutoFit/>
          </a:bodyPr>
          <a:lstStyle/>
          <a:p>
            <a:endParaRPr lang="zh-CN" altLang="en-US"/>
          </a:p>
        </p:txBody>
      </p:sp>
      <p:sp>
        <p:nvSpPr>
          <p:cNvPr id="82" name="Oval 8"/>
          <p:cNvSpPr>
            <a:spLocks noChangeArrowheads="1"/>
          </p:cNvSpPr>
          <p:nvPr/>
        </p:nvSpPr>
        <p:spPr bwMode="auto">
          <a:xfrm>
            <a:off x="4839322" y="5306888"/>
            <a:ext cx="252000" cy="252000"/>
          </a:xfrm>
          <a:prstGeom prst="ellipse">
            <a:avLst/>
          </a:prstGeom>
          <a:solidFill>
            <a:srgbClr val="0070C0"/>
          </a:solidFill>
          <a:ln w="25400" algn="ctr">
            <a:solidFill>
              <a:schemeClr val="accent1"/>
            </a:solidFill>
            <a:round/>
            <a:headEnd/>
            <a:tailEnd/>
          </a:ln>
          <a:effectLst/>
        </p:spPr>
        <p:txBody>
          <a:bodyPr wrap="none" anchor="ctr">
            <a:spAutoFit/>
          </a:bodyPr>
          <a:lstStyle/>
          <a:p>
            <a:endParaRPr lang="zh-CN" altLang="en-US"/>
          </a:p>
        </p:txBody>
      </p:sp>
      <p:sp>
        <p:nvSpPr>
          <p:cNvPr id="83" name="Oval 8"/>
          <p:cNvSpPr>
            <a:spLocks noChangeArrowheads="1"/>
          </p:cNvSpPr>
          <p:nvPr/>
        </p:nvSpPr>
        <p:spPr bwMode="auto">
          <a:xfrm>
            <a:off x="3378054" y="3849554"/>
            <a:ext cx="252000" cy="252000"/>
          </a:xfrm>
          <a:prstGeom prst="ellipse">
            <a:avLst/>
          </a:prstGeom>
          <a:solidFill>
            <a:srgbClr val="92D050"/>
          </a:solidFill>
          <a:ln w="25400" algn="ctr">
            <a:solidFill>
              <a:schemeClr val="accent1"/>
            </a:solidFill>
            <a:round/>
            <a:headEnd/>
            <a:tailEnd/>
          </a:ln>
          <a:effectLst/>
        </p:spPr>
        <p:txBody>
          <a:bodyPr wrap="none" anchor="ctr">
            <a:spAutoFit/>
          </a:bodyPr>
          <a:lstStyle/>
          <a:p>
            <a:endParaRPr lang="zh-CN" altLang="en-US"/>
          </a:p>
        </p:txBody>
      </p:sp>
      <p:sp>
        <p:nvSpPr>
          <p:cNvPr id="84" name="Oval 8"/>
          <p:cNvSpPr>
            <a:spLocks noChangeArrowheads="1"/>
          </p:cNvSpPr>
          <p:nvPr/>
        </p:nvSpPr>
        <p:spPr bwMode="auto">
          <a:xfrm>
            <a:off x="3375984" y="5320140"/>
            <a:ext cx="252000" cy="252000"/>
          </a:xfrm>
          <a:prstGeom prst="ellipse">
            <a:avLst/>
          </a:prstGeom>
          <a:solidFill>
            <a:srgbClr val="FF5050"/>
          </a:solidFill>
          <a:ln w="25400" algn="ctr">
            <a:solidFill>
              <a:schemeClr val="accent1"/>
            </a:solidFill>
            <a:round/>
            <a:headEnd/>
            <a:tailEnd/>
          </a:ln>
          <a:effectLst/>
        </p:spPr>
        <p:txBody>
          <a:bodyPr wrap="none" anchor="ctr">
            <a:spAutoFit/>
          </a:bodyPr>
          <a:lstStyle/>
          <a:p>
            <a:endParaRPr lang="zh-CN" altLang="en-US"/>
          </a:p>
        </p:txBody>
      </p:sp>
      <p:sp>
        <p:nvSpPr>
          <p:cNvPr id="85" name="Oval 8"/>
          <p:cNvSpPr>
            <a:spLocks noChangeArrowheads="1"/>
          </p:cNvSpPr>
          <p:nvPr/>
        </p:nvSpPr>
        <p:spPr bwMode="auto">
          <a:xfrm>
            <a:off x="1928794" y="5299640"/>
            <a:ext cx="252000" cy="252000"/>
          </a:xfrm>
          <a:prstGeom prst="ellipse">
            <a:avLst/>
          </a:prstGeom>
          <a:solidFill>
            <a:srgbClr val="0070C0"/>
          </a:solidFill>
          <a:ln w="25400" algn="ctr">
            <a:solidFill>
              <a:schemeClr val="accent1"/>
            </a:solidFill>
            <a:round/>
            <a:headEnd/>
            <a:tailEnd/>
          </a:ln>
          <a:effectLst/>
        </p:spPr>
        <p:txBody>
          <a:bodyPr wrap="none" anchor="ctr">
            <a:spAutoFit/>
          </a:bodyPr>
          <a:lstStyle/>
          <a:p>
            <a:endParaRPr lang="zh-CN" altLang="en-US"/>
          </a:p>
        </p:txBody>
      </p:sp>
    </p:spTree>
  </p:cSld>
  <p:clrMapOvr>
    <a:masterClrMapping/>
  </p:clrMapOvr>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765048" y="381000"/>
            <a:ext cx="8153400" cy="990600"/>
          </a:xfrm>
          <a:prstGeom prst="rect">
            <a:avLst/>
          </a:prstGeom>
        </p:spPr>
        <p:txBody>
          <a:bodyPr vert="horz" anchor="ct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zh-CN" altLang="en-US" sz="4000" b="0" i="0" u="none" strike="noStrike" kern="1200" cap="none" spc="0" normalizeH="0" baseline="0" noProof="0" dirty="0" smtClean="0">
                <a:ln>
                  <a:noFill/>
                </a:ln>
                <a:solidFill>
                  <a:schemeClr val="tx2"/>
                </a:solidFill>
                <a:effectLst/>
                <a:uLnTx/>
                <a:uFillTx/>
                <a:latin typeface="华文行楷" pitchFamily="2" charset="-122"/>
                <a:ea typeface="华文行楷" pitchFamily="2" charset="-122"/>
                <a:cs typeface="+mj-cs"/>
              </a:rPr>
              <a:t>弦图的</a:t>
            </a:r>
            <a:r>
              <a:rPr kumimoji="0" lang="zh-CN" altLang="en-US" sz="4000" b="0" i="0" u="none" strike="noStrike" kern="1200" cap="none" spc="0" normalizeH="0" baseline="0" noProof="0" dirty="0" smtClean="0">
                <a:ln>
                  <a:noFill/>
                </a:ln>
                <a:solidFill>
                  <a:schemeClr val="tx2"/>
                </a:solidFill>
                <a:effectLst/>
                <a:uLnTx/>
                <a:uFillTx/>
                <a:latin typeface="Garamond" pitchFamily="18" charset="0"/>
                <a:ea typeface="华文行楷" pitchFamily="2" charset="-122"/>
                <a:cs typeface="+mj-cs"/>
              </a:rPr>
              <a:t>点染色问题</a:t>
            </a:r>
            <a:endParaRPr kumimoji="0" lang="zh-CN" altLang="en-US" sz="4000" b="0" i="0" u="none" strike="noStrike" kern="1200" cap="none" spc="0" normalizeH="0" baseline="0" noProof="0" dirty="0">
              <a:ln>
                <a:noFill/>
              </a:ln>
              <a:solidFill>
                <a:schemeClr val="tx2"/>
              </a:solidFill>
              <a:effectLst/>
              <a:uLnTx/>
              <a:uFillTx/>
              <a:latin typeface="华文行楷" pitchFamily="2" charset="-122"/>
              <a:ea typeface="华文行楷" pitchFamily="2" charset="-122"/>
              <a:cs typeface="+mj-cs"/>
            </a:endParaRPr>
          </a:p>
        </p:txBody>
      </p:sp>
      <p:sp>
        <p:nvSpPr>
          <p:cNvPr id="11" name="内容占位符 2"/>
          <p:cNvSpPr txBox="1">
            <a:spLocks/>
          </p:cNvSpPr>
          <p:nvPr/>
        </p:nvSpPr>
        <p:spPr>
          <a:xfrm>
            <a:off x="620190" y="4206546"/>
            <a:ext cx="8153400" cy="865528"/>
          </a:xfrm>
          <a:prstGeom prst="rect">
            <a:avLst/>
          </a:prstGeom>
        </p:spPr>
        <p:txBody>
          <a:bodyPr vert="horz">
            <a:normAutofit/>
          </a:bodyPr>
          <a:lstStyle/>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Char char=""/>
              <a:tabLst/>
              <a:defRPr/>
            </a:pPr>
            <a:endParaRPr kumimoji="0" lang="zh-CN" altLang="en-US" sz="2800" i="1" u="none" strike="noStrike" kern="1200" cap="none" spc="0" normalizeH="0" baseline="-25000" noProof="0" dirty="0">
              <a:ln>
                <a:noFill/>
              </a:ln>
              <a:solidFill>
                <a:schemeClr val="tx1"/>
              </a:solidFill>
              <a:effectLst/>
              <a:uLnTx/>
              <a:uFillTx/>
              <a:latin typeface="+mn-lt"/>
              <a:ea typeface="+mn-ea"/>
              <a:cs typeface="+mn-cs"/>
            </a:endParaRPr>
          </a:p>
        </p:txBody>
      </p:sp>
      <p:sp>
        <p:nvSpPr>
          <p:cNvPr id="7" name="内容占位符 6"/>
          <p:cNvSpPr>
            <a:spLocks noGrp="1"/>
          </p:cNvSpPr>
          <p:nvPr>
            <p:ph sz="quarter" idx="1"/>
          </p:nvPr>
        </p:nvSpPr>
        <p:spPr>
          <a:xfrm>
            <a:off x="500034" y="1714488"/>
            <a:ext cx="8153400" cy="1857388"/>
          </a:xfrm>
        </p:spPr>
        <p:txBody>
          <a:bodyPr>
            <a:normAutofit/>
          </a:bodyPr>
          <a:lstStyle/>
          <a:p>
            <a:r>
              <a:rPr lang="zh-CN" altLang="en-US" sz="3200" b="1" dirty="0" smtClean="0">
                <a:latin typeface="仿宋" pitchFamily="49" charset="-122"/>
                <a:ea typeface="仿宋" pitchFamily="49" charset="-122"/>
              </a:rPr>
              <a:t>用最少的颜色给每个点染色使得相邻的点染的颜色不同。</a:t>
            </a:r>
            <a:endParaRPr lang="en-US" altLang="zh-CN" sz="3200" b="1" dirty="0" smtClean="0">
              <a:latin typeface="仿宋" pitchFamily="49" charset="-122"/>
              <a:ea typeface="仿宋" pitchFamily="49" charset="-122"/>
            </a:endParaRPr>
          </a:p>
          <a:p>
            <a:r>
              <a:rPr lang="en-US" altLang="zh-CN" sz="3200" b="1" dirty="0" smtClean="0">
                <a:latin typeface="Times New Roman" pitchFamily="18" charset="0"/>
                <a:cs typeface="Times New Roman" pitchFamily="18" charset="0"/>
              </a:rPr>
              <a:t>[</a:t>
            </a:r>
            <a:r>
              <a:rPr lang="zh-CN" altLang="en-US" sz="3200" b="1" dirty="0" smtClean="0">
                <a:latin typeface="仿宋" pitchFamily="49" charset="-122"/>
                <a:ea typeface="仿宋" pitchFamily="49" charset="-122"/>
              </a:rPr>
              <a:t>例题</a:t>
            </a:r>
            <a:r>
              <a:rPr lang="en-US" altLang="zh-CN" sz="3200" b="1" dirty="0" smtClean="0">
                <a:latin typeface="Times New Roman" pitchFamily="18" charset="0"/>
                <a:cs typeface="Times New Roman" pitchFamily="18" charset="0"/>
              </a:rPr>
              <a:t>] </a:t>
            </a:r>
            <a:r>
              <a:rPr lang="en-US" altLang="zh-CN" sz="3200" b="1" dirty="0" smtClean="0"/>
              <a:t> </a:t>
            </a:r>
            <a:r>
              <a:rPr lang="en-US" altLang="zh-CN" sz="3200" dirty="0" smtClean="0">
                <a:latin typeface="Times New Roman" pitchFamily="18" charset="0"/>
                <a:cs typeface="Times New Roman" pitchFamily="18" charset="0"/>
              </a:rPr>
              <a:t>HNOI2008</a:t>
            </a:r>
            <a:r>
              <a:rPr lang="en-US" altLang="zh-CN" sz="3200" b="1" dirty="0" smtClean="0">
                <a:latin typeface="Times New Roman" pitchFamily="18" charset="0"/>
                <a:cs typeface="Times New Roman" pitchFamily="18" charset="0"/>
              </a:rPr>
              <a:t>《</a:t>
            </a:r>
            <a:r>
              <a:rPr lang="zh-CN" altLang="en-US" sz="3200" b="1" dirty="0" smtClean="0">
                <a:latin typeface="仿宋" pitchFamily="49" charset="-122"/>
                <a:ea typeface="仿宋" pitchFamily="49" charset="-122"/>
                <a:cs typeface="Times New Roman" pitchFamily="18" charset="0"/>
              </a:rPr>
              <a:t>神奇的国度</a:t>
            </a:r>
            <a:r>
              <a:rPr lang="en-US" altLang="zh-CN" sz="3200" b="1" dirty="0" smtClean="0">
                <a:latin typeface="Times New Roman" pitchFamily="18" charset="0"/>
                <a:cs typeface="Times New Roman" pitchFamily="18" charset="0"/>
              </a:rPr>
              <a:t>》</a:t>
            </a:r>
            <a:endParaRPr lang="zh-CN" altLang="en-US" sz="3200" b="1" dirty="0">
              <a:latin typeface="Times New Roman" pitchFamily="18" charset="0"/>
              <a:cs typeface="Times New Roman" pitchFamily="18" charset="0"/>
            </a:endParaRPr>
          </a:p>
        </p:txBody>
      </p:sp>
      <p:sp>
        <p:nvSpPr>
          <p:cNvPr id="32" name="内容占位符 6"/>
          <p:cNvSpPr txBox="1">
            <a:spLocks/>
          </p:cNvSpPr>
          <p:nvPr/>
        </p:nvSpPr>
        <p:spPr>
          <a:xfrm>
            <a:off x="500034" y="3500438"/>
            <a:ext cx="8153400" cy="3071834"/>
          </a:xfrm>
          <a:prstGeom prst="rect">
            <a:avLst/>
          </a:prstGeom>
        </p:spPr>
        <p:txBody>
          <a:bodyPr vert="horz">
            <a:normAutofit/>
          </a:bodyPr>
          <a:lstStyle/>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Char char=""/>
              <a:tabLst/>
              <a:defRPr/>
            </a:pPr>
            <a:r>
              <a:rPr kumimoji="0" lang="zh-CN" altLang="en-US" sz="3200" b="1"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证明： </a:t>
            </a:r>
            <a:endParaRPr kumimoji="0" lang="en-US" altLang="zh-CN" sz="3200" b="1"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endParaRPr>
          </a:p>
          <a:p>
            <a:pPr marL="320040" lvl="0" indent="-320040">
              <a:spcBef>
                <a:spcPts val="700"/>
              </a:spcBef>
              <a:buClr>
                <a:schemeClr val="accent2"/>
              </a:buClr>
              <a:buSzPct val="60000"/>
              <a:buFont typeface="Wingdings"/>
              <a:buChar char=""/>
            </a:pPr>
            <a:r>
              <a:rPr lang="en-US" altLang="zh-CN" sz="3200" b="1" dirty="0" smtClean="0">
                <a:latin typeface="Times New Roman" pitchFamily="18" charset="0"/>
                <a:cs typeface="Times New Roman" pitchFamily="18" charset="0"/>
              </a:rPr>
              <a:t>       </a:t>
            </a:r>
            <a:r>
              <a:rPr lang="zh-CN" altLang="en-US" sz="3200" b="1" dirty="0" smtClean="0">
                <a:latin typeface="Times New Roman" pitchFamily="18" charset="0"/>
                <a:cs typeface="Times New Roman" pitchFamily="18" charset="0"/>
              </a:rPr>
              <a:t>设使用了</a:t>
            </a:r>
            <a:r>
              <a:rPr lang="en-US" altLang="zh-CN" sz="3200" i="1" dirty="0" smtClean="0">
                <a:latin typeface="Times New Roman" pitchFamily="18" charset="0"/>
                <a:cs typeface="Times New Roman" pitchFamily="18" charset="0"/>
              </a:rPr>
              <a:t>T</a:t>
            </a:r>
            <a:r>
              <a:rPr lang="zh-CN" altLang="en-US" sz="3200" b="1" dirty="0" smtClean="0">
                <a:latin typeface="Times New Roman" pitchFamily="18" charset="0"/>
                <a:cs typeface="Times New Roman" pitchFamily="18" charset="0"/>
              </a:rPr>
              <a:t>种颜色</a:t>
            </a:r>
            <a:r>
              <a:rPr lang="en-US" altLang="zh-CN" sz="3200" b="1" dirty="0" smtClean="0">
                <a:latin typeface="Times New Roman" pitchFamily="18" charset="0"/>
                <a:cs typeface="Times New Roman" pitchFamily="18" charset="0"/>
              </a:rPr>
              <a:t>, </a:t>
            </a:r>
            <a:r>
              <a:rPr lang="zh-CN" altLang="en-US" sz="3200" b="1" dirty="0" smtClean="0">
                <a:latin typeface="Times New Roman" pitchFamily="18" charset="0"/>
                <a:cs typeface="Times New Roman" pitchFamily="18" charset="0"/>
              </a:rPr>
              <a:t>则</a:t>
            </a:r>
            <a:r>
              <a:rPr lang="en-US" altLang="zh-CN" sz="3200" i="1" dirty="0" smtClean="0">
                <a:latin typeface="Times New Roman" pitchFamily="18" charset="0"/>
                <a:cs typeface="Times New Roman" pitchFamily="18" charset="0"/>
              </a:rPr>
              <a:t>T</a:t>
            </a:r>
            <a:r>
              <a:rPr lang="en-US" altLang="zh-CN" sz="3200" b="1" dirty="0" smtClean="0">
                <a:latin typeface="Times New Roman" pitchFamily="18" charset="0"/>
                <a:cs typeface="Times New Roman" pitchFamily="18" charset="0"/>
              </a:rPr>
              <a:t>  ≥ </a:t>
            </a:r>
            <a:r>
              <a:rPr lang="zh-CN" altLang="en-US" sz="3200" b="1" dirty="0" smtClean="0">
                <a:latin typeface="Times New Roman" pitchFamily="18" charset="0"/>
                <a:cs typeface="Times New Roman" pitchFamily="18" charset="0"/>
              </a:rPr>
              <a:t>色数</a:t>
            </a:r>
            <a:endParaRPr lang="en-US" altLang="zh-CN" sz="3200" b="1" dirty="0" smtClean="0">
              <a:latin typeface="Times New Roman" pitchFamily="18" charset="0"/>
              <a:cs typeface="Times New Roman" pitchFamily="18" charset="0"/>
            </a:endParaRPr>
          </a:p>
          <a:p>
            <a:pPr marL="320040" lvl="0" indent="-320040">
              <a:spcBef>
                <a:spcPts val="700"/>
              </a:spcBef>
              <a:buClr>
                <a:schemeClr val="accent2"/>
              </a:buClr>
              <a:buSzPct val="60000"/>
              <a:buFont typeface="Wingdings"/>
              <a:buChar char=""/>
            </a:pPr>
            <a:r>
              <a:rPr kumimoji="0" lang="en-US" altLang="zh-CN" sz="3200" b="1"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        </a:t>
            </a:r>
            <a:r>
              <a:rPr kumimoji="0" lang="en-US" altLang="zh-CN" sz="3200" i="1"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T</a:t>
            </a:r>
            <a:r>
              <a:rPr kumimoji="0" lang="en-US" altLang="zh-CN" sz="3200" b="1"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 = </a:t>
            </a:r>
            <a:r>
              <a:rPr kumimoji="0" lang="zh-CN" altLang="en-US" sz="3200" b="1"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团</a:t>
            </a:r>
            <a:r>
              <a:rPr lang="zh-CN" altLang="en-US" sz="3200" b="1" dirty="0" smtClean="0">
                <a:latin typeface="Times New Roman" pitchFamily="18" charset="0"/>
                <a:cs typeface="Times New Roman" pitchFamily="18" charset="0"/>
              </a:rPr>
              <a:t>数 ≤ 色数</a:t>
            </a:r>
            <a:endParaRPr lang="en-US" altLang="zh-CN" sz="3200" b="1" dirty="0" smtClean="0">
              <a:latin typeface="Times New Roman" pitchFamily="18" charset="0"/>
              <a:cs typeface="Times New Roman" pitchFamily="18" charset="0"/>
            </a:endParaRPr>
          </a:p>
          <a:p>
            <a:pPr marL="320040" lvl="0" indent="-320040">
              <a:spcBef>
                <a:spcPts val="700"/>
              </a:spcBef>
              <a:buClr>
                <a:schemeClr val="accent2"/>
              </a:buClr>
              <a:buSzPct val="60000"/>
              <a:buFont typeface="Wingdings"/>
              <a:buChar char=""/>
            </a:pPr>
            <a:r>
              <a:rPr kumimoji="0" lang="en-US" altLang="zh-CN" sz="3200" b="1"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        </a:t>
            </a:r>
            <a:r>
              <a:rPr kumimoji="0" lang="zh-CN" altLang="en-US" sz="3200" b="1"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团数 </a:t>
            </a:r>
            <a:r>
              <a:rPr kumimoji="0" lang="en-US" altLang="zh-CN" sz="3200" b="1"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 </a:t>
            </a:r>
            <a:r>
              <a:rPr kumimoji="0" lang="zh-CN" altLang="en-US" sz="3200" b="1"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色数 </a:t>
            </a:r>
            <a:r>
              <a:rPr kumimoji="0" lang="en-US" altLang="zh-CN" sz="3200" b="1"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 </a:t>
            </a:r>
            <a:r>
              <a:rPr kumimoji="0" lang="en-US" altLang="zh-CN" sz="3200" i="1"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T</a:t>
            </a:r>
          </a:p>
          <a:p>
            <a:pPr marL="320040" marR="0" lvl="0" indent="-320040" algn="l" defTabSz="914400" rtl="0" eaLnBrk="1" fontAlgn="auto" latinLnBrk="0" hangingPunct="1">
              <a:lnSpc>
                <a:spcPct val="100000"/>
              </a:lnSpc>
              <a:spcBef>
                <a:spcPts val="700"/>
              </a:spcBef>
              <a:spcAft>
                <a:spcPts val="0"/>
              </a:spcAft>
              <a:buClr>
                <a:schemeClr val="accent2"/>
              </a:buClr>
              <a:buSzPct val="60000"/>
              <a:tabLst/>
              <a:defRPr/>
            </a:pPr>
            <a:r>
              <a:rPr kumimoji="0" lang="en-US" altLang="zh-CN" sz="3200" b="1"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               </a:t>
            </a:r>
            <a:endParaRPr kumimoji="0" lang="zh-CN" altLang="en-US" sz="3200" b="1"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endParaRPr>
          </a:p>
        </p:txBody>
      </p:sp>
      <p:sp>
        <p:nvSpPr>
          <p:cNvPr id="33" name="内容占位符 6"/>
          <p:cNvSpPr txBox="1">
            <a:spLocks/>
          </p:cNvSpPr>
          <p:nvPr/>
        </p:nvSpPr>
        <p:spPr>
          <a:xfrm>
            <a:off x="500034" y="5857892"/>
            <a:ext cx="8153400" cy="714380"/>
          </a:xfrm>
          <a:prstGeom prst="rect">
            <a:avLst/>
          </a:prstGeom>
        </p:spPr>
        <p:txBody>
          <a:bodyPr vert="horz">
            <a:normAutofit/>
          </a:bodyPr>
          <a:lstStyle/>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Char char=""/>
              <a:tabLst/>
              <a:defRPr/>
            </a:pPr>
            <a:r>
              <a:rPr lang="zh-CN" altLang="en-US" sz="3200" b="1" baseline="0" dirty="0" smtClean="0">
                <a:latin typeface="Times New Roman" pitchFamily="18" charset="0"/>
                <a:cs typeface="Times New Roman" pitchFamily="18" charset="0"/>
              </a:rPr>
              <a:t>时间复杂度：</a:t>
            </a:r>
            <a:r>
              <a:rPr lang="zh-CN" altLang="en-US" sz="3200" b="1" dirty="0" smtClean="0">
                <a:latin typeface="Times New Roman" pitchFamily="18" charset="0"/>
                <a:cs typeface="Times New Roman" pitchFamily="18" charset="0"/>
              </a:rPr>
              <a:t> </a:t>
            </a:r>
            <a:r>
              <a:rPr lang="en-US" altLang="zh-CN" sz="3200" i="1" dirty="0" smtClean="0">
                <a:latin typeface="Times New Roman" pitchFamily="18" charset="0"/>
                <a:cs typeface="Times New Roman" pitchFamily="18" charset="0"/>
              </a:rPr>
              <a:t>O</a:t>
            </a:r>
            <a:r>
              <a:rPr lang="en-US" altLang="zh-CN" sz="3200" dirty="0" smtClean="0">
                <a:latin typeface="Times New Roman" pitchFamily="18" charset="0"/>
                <a:cs typeface="Times New Roman" pitchFamily="18" charset="0"/>
              </a:rPr>
              <a:t>(</a:t>
            </a:r>
            <a:r>
              <a:rPr lang="en-US" altLang="zh-CN" sz="3200" i="1" dirty="0" smtClean="0">
                <a:latin typeface="Times New Roman" pitchFamily="18" charset="0"/>
                <a:cs typeface="Times New Roman" pitchFamily="18" charset="0"/>
              </a:rPr>
              <a:t>m</a:t>
            </a:r>
            <a:r>
              <a:rPr lang="en-US" altLang="zh-CN" sz="3200" dirty="0" smtClean="0">
                <a:latin typeface="Times New Roman" pitchFamily="18" charset="0"/>
                <a:cs typeface="Times New Roman" pitchFamily="18" charset="0"/>
              </a:rPr>
              <a:t> + </a:t>
            </a:r>
            <a:r>
              <a:rPr lang="en-US" altLang="zh-CN" sz="3200" i="1" dirty="0" smtClean="0">
                <a:latin typeface="Times New Roman" pitchFamily="18" charset="0"/>
                <a:cs typeface="Times New Roman" pitchFamily="18" charset="0"/>
              </a:rPr>
              <a:t>n</a:t>
            </a:r>
            <a:r>
              <a:rPr lang="en-US" altLang="zh-CN" sz="3200" dirty="0" smtClean="0">
                <a:latin typeface="Times New Roman" pitchFamily="18" charset="0"/>
                <a:cs typeface="Times New Roman" pitchFamily="18" charset="0"/>
              </a:rPr>
              <a:t>)</a:t>
            </a:r>
            <a:endParaRPr kumimoji="0" lang="zh-CN" altLang="en-US" sz="320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endParaRPr>
          </a:p>
        </p:txBody>
      </p:sp>
    </p:spTree>
  </p:cSld>
  <p:clrMapOvr>
    <a:masterClrMapping/>
  </p:clrMapOvr>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765048" y="381000"/>
            <a:ext cx="8153400" cy="990600"/>
          </a:xfrm>
          <a:prstGeom prst="rect">
            <a:avLst/>
          </a:prstGeom>
        </p:spPr>
        <p:txBody>
          <a:bodyPr vert="horz" anchor="ct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zh-CN" altLang="en-US" sz="4000" b="0" i="0" u="none" strike="noStrike" kern="1200" cap="none" spc="0" normalizeH="0" baseline="0" noProof="0" dirty="0" smtClean="0">
                <a:ln>
                  <a:noFill/>
                </a:ln>
                <a:solidFill>
                  <a:schemeClr val="tx2"/>
                </a:solidFill>
                <a:effectLst/>
                <a:uLnTx/>
                <a:uFillTx/>
                <a:latin typeface="华文行楷" pitchFamily="2" charset="-122"/>
                <a:ea typeface="华文行楷" pitchFamily="2" charset="-122"/>
                <a:cs typeface="+mj-cs"/>
              </a:rPr>
              <a:t>弦图的</a:t>
            </a:r>
            <a:r>
              <a:rPr kumimoji="0" lang="zh-CN" altLang="en-US" sz="4000" b="0" i="0" u="none" strike="noStrike" kern="1200" cap="none" spc="0" normalizeH="0" baseline="0" noProof="0" dirty="0" smtClean="0">
                <a:ln>
                  <a:noFill/>
                </a:ln>
                <a:solidFill>
                  <a:schemeClr val="tx2"/>
                </a:solidFill>
                <a:effectLst/>
                <a:uLnTx/>
                <a:uFillTx/>
                <a:latin typeface="Garamond" pitchFamily="18" charset="0"/>
                <a:ea typeface="华文行楷" pitchFamily="2" charset="-122"/>
                <a:cs typeface="+mj-cs"/>
              </a:rPr>
              <a:t>点染色问题</a:t>
            </a:r>
            <a:endParaRPr kumimoji="0" lang="zh-CN" altLang="en-US" sz="4000" b="0" i="0" u="none" strike="noStrike" kern="1200" cap="none" spc="0" normalizeH="0" baseline="0" noProof="0" dirty="0">
              <a:ln>
                <a:noFill/>
              </a:ln>
              <a:solidFill>
                <a:schemeClr val="tx2"/>
              </a:solidFill>
              <a:effectLst/>
              <a:uLnTx/>
              <a:uFillTx/>
              <a:latin typeface="华文行楷" pitchFamily="2" charset="-122"/>
              <a:ea typeface="华文行楷" pitchFamily="2" charset="-122"/>
              <a:cs typeface="+mj-cs"/>
            </a:endParaRPr>
          </a:p>
        </p:txBody>
      </p:sp>
      <p:sp>
        <p:nvSpPr>
          <p:cNvPr id="11" name="内容占位符 2"/>
          <p:cNvSpPr txBox="1">
            <a:spLocks/>
          </p:cNvSpPr>
          <p:nvPr/>
        </p:nvSpPr>
        <p:spPr>
          <a:xfrm>
            <a:off x="620190" y="4206546"/>
            <a:ext cx="8153400" cy="865528"/>
          </a:xfrm>
          <a:prstGeom prst="rect">
            <a:avLst/>
          </a:prstGeom>
        </p:spPr>
        <p:txBody>
          <a:bodyPr vert="horz">
            <a:normAutofit/>
          </a:bodyPr>
          <a:lstStyle/>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Char char=""/>
              <a:tabLst/>
              <a:defRPr/>
            </a:pPr>
            <a:endParaRPr kumimoji="0" lang="zh-CN" altLang="en-US" sz="2800" i="1" u="none" strike="noStrike" kern="1200" cap="none" spc="0" normalizeH="0" baseline="-25000" noProof="0" dirty="0">
              <a:ln>
                <a:noFill/>
              </a:ln>
              <a:solidFill>
                <a:schemeClr val="tx1"/>
              </a:solidFill>
              <a:effectLst/>
              <a:uLnTx/>
              <a:uFillTx/>
              <a:latin typeface="+mn-lt"/>
              <a:ea typeface="+mn-ea"/>
              <a:cs typeface="+mn-cs"/>
            </a:endParaRPr>
          </a:p>
        </p:txBody>
      </p:sp>
      <p:sp>
        <p:nvSpPr>
          <p:cNvPr id="7" name="内容占位符 6"/>
          <p:cNvSpPr>
            <a:spLocks noGrp="1"/>
          </p:cNvSpPr>
          <p:nvPr>
            <p:ph sz="quarter" idx="1"/>
          </p:nvPr>
        </p:nvSpPr>
        <p:spPr>
          <a:xfrm>
            <a:off x="500034" y="1714488"/>
            <a:ext cx="8153400" cy="1857388"/>
          </a:xfrm>
        </p:spPr>
        <p:txBody>
          <a:bodyPr>
            <a:normAutofit/>
          </a:bodyPr>
          <a:lstStyle/>
          <a:p>
            <a:r>
              <a:rPr lang="zh-CN" altLang="en-US" sz="3200" b="1" dirty="0" smtClean="0">
                <a:latin typeface="仿宋" pitchFamily="49" charset="-122"/>
                <a:ea typeface="仿宋" pitchFamily="49" charset="-122"/>
              </a:rPr>
              <a:t>用最少的颜色给每个点染色使得相邻的点染的颜色不同。</a:t>
            </a:r>
            <a:endParaRPr lang="en-US" altLang="zh-CN" sz="3200" b="1" dirty="0" smtClean="0">
              <a:latin typeface="仿宋" pitchFamily="49" charset="-122"/>
              <a:ea typeface="仿宋" pitchFamily="49" charset="-122"/>
            </a:endParaRPr>
          </a:p>
          <a:p>
            <a:r>
              <a:rPr lang="en-US" altLang="zh-CN" sz="3200" b="1" dirty="0" smtClean="0">
                <a:latin typeface="Times New Roman" pitchFamily="18" charset="0"/>
                <a:cs typeface="Times New Roman" pitchFamily="18" charset="0"/>
              </a:rPr>
              <a:t>[</a:t>
            </a:r>
            <a:r>
              <a:rPr lang="zh-CN" altLang="en-US" sz="3200" b="1" dirty="0" smtClean="0">
                <a:latin typeface="仿宋" pitchFamily="49" charset="-122"/>
                <a:ea typeface="仿宋" pitchFamily="49" charset="-122"/>
              </a:rPr>
              <a:t>例题</a:t>
            </a:r>
            <a:r>
              <a:rPr lang="en-US" altLang="zh-CN" sz="3200" b="1" dirty="0" smtClean="0">
                <a:latin typeface="Times New Roman" pitchFamily="18" charset="0"/>
                <a:cs typeface="Times New Roman" pitchFamily="18" charset="0"/>
              </a:rPr>
              <a:t>] </a:t>
            </a:r>
            <a:r>
              <a:rPr lang="en-US" altLang="zh-CN" sz="3200" b="1" dirty="0" smtClean="0"/>
              <a:t> </a:t>
            </a:r>
            <a:r>
              <a:rPr lang="en-US" altLang="zh-CN" sz="3200" dirty="0" smtClean="0">
                <a:latin typeface="Times New Roman" pitchFamily="18" charset="0"/>
                <a:cs typeface="Times New Roman" pitchFamily="18" charset="0"/>
              </a:rPr>
              <a:t>HNOI2008</a:t>
            </a:r>
            <a:r>
              <a:rPr lang="en-US" altLang="zh-CN" sz="3200" b="1" dirty="0" smtClean="0">
                <a:latin typeface="Times New Roman" pitchFamily="18" charset="0"/>
                <a:cs typeface="Times New Roman" pitchFamily="18" charset="0"/>
              </a:rPr>
              <a:t>《</a:t>
            </a:r>
            <a:r>
              <a:rPr lang="zh-CN" altLang="en-US" sz="3200" b="1" dirty="0" smtClean="0">
                <a:latin typeface="仿宋" pitchFamily="49" charset="-122"/>
                <a:ea typeface="仿宋" pitchFamily="49" charset="-122"/>
                <a:cs typeface="Times New Roman" pitchFamily="18" charset="0"/>
              </a:rPr>
              <a:t>神奇的国度</a:t>
            </a:r>
            <a:r>
              <a:rPr lang="en-US" altLang="zh-CN" sz="3200" b="1" dirty="0" smtClean="0">
                <a:latin typeface="Times New Roman" pitchFamily="18" charset="0"/>
                <a:cs typeface="Times New Roman" pitchFamily="18" charset="0"/>
              </a:rPr>
              <a:t>》</a:t>
            </a:r>
            <a:endParaRPr lang="zh-CN" altLang="en-US" sz="3200" b="1" dirty="0">
              <a:latin typeface="Times New Roman" pitchFamily="18" charset="0"/>
              <a:cs typeface="Times New Roman" pitchFamily="18" charset="0"/>
            </a:endParaRPr>
          </a:p>
        </p:txBody>
      </p:sp>
      <p:sp>
        <p:nvSpPr>
          <p:cNvPr id="32" name="内容占位符 6"/>
          <p:cNvSpPr txBox="1">
            <a:spLocks/>
          </p:cNvSpPr>
          <p:nvPr/>
        </p:nvSpPr>
        <p:spPr>
          <a:xfrm>
            <a:off x="500034" y="3500438"/>
            <a:ext cx="8153400" cy="3071834"/>
          </a:xfrm>
          <a:prstGeom prst="rect">
            <a:avLst/>
          </a:prstGeom>
        </p:spPr>
        <p:txBody>
          <a:bodyPr vert="horz">
            <a:normAutofit/>
          </a:bodyPr>
          <a:lstStyle/>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Char char=""/>
              <a:tabLst/>
              <a:defRPr/>
            </a:pPr>
            <a:r>
              <a:rPr kumimoji="0" lang="zh-CN" altLang="en-US" sz="3200" b="1"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证明： </a:t>
            </a:r>
            <a:endParaRPr kumimoji="0" lang="en-US" altLang="zh-CN" sz="3200" b="1"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endParaRPr>
          </a:p>
          <a:p>
            <a:pPr marL="320040" lvl="0" indent="-320040">
              <a:spcBef>
                <a:spcPts val="700"/>
              </a:spcBef>
              <a:buClr>
                <a:schemeClr val="accent2"/>
              </a:buClr>
              <a:buSzPct val="60000"/>
              <a:buFont typeface="Wingdings"/>
              <a:buChar char=""/>
            </a:pPr>
            <a:r>
              <a:rPr lang="en-US" altLang="zh-CN" sz="3200" b="1" dirty="0" smtClean="0">
                <a:latin typeface="Times New Roman" pitchFamily="18" charset="0"/>
                <a:cs typeface="Times New Roman" pitchFamily="18" charset="0"/>
              </a:rPr>
              <a:t>       </a:t>
            </a:r>
            <a:r>
              <a:rPr lang="zh-CN" altLang="en-US" sz="3200" b="1" dirty="0" smtClean="0">
                <a:latin typeface="Times New Roman" pitchFamily="18" charset="0"/>
                <a:cs typeface="Times New Roman" pitchFamily="18" charset="0"/>
              </a:rPr>
              <a:t>设使用了</a:t>
            </a:r>
            <a:r>
              <a:rPr lang="en-US" altLang="zh-CN" sz="3200" i="1" dirty="0" smtClean="0">
                <a:latin typeface="Times New Roman" pitchFamily="18" charset="0"/>
                <a:cs typeface="Times New Roman" pitchFamily="18" charset="0"/>
              </a:rPr>
              <a:t>T</a:t>
            </a:r>
            <a:r>
              <a:rPr lang="zh-CN" altLang="en-US" sz="3200" b="1" dirty="0" smtClean="0">
                <a:latin typeface="Times New Roman" pitchFamily="18" charset="0"/>
                <a:cs typeface="Times New Roman" pitchFamily="18" charset="0"/>
              </a:rPr>
              <a:t>种颜色</a:t>
            </a:r>
            <a:r>
              <a:rPr lang="en-US" altLang="zh-CN" sz="3200" b="1" dirty="0" smtClean="0">
                <a:latin typeface="Times New Roman" pitchFamily="18" charset="0"/>
                <a:cs typeface="Times New Roman" pitchFamily="18" charset="0"/>
              </a:rPr>
              <a:t>, </a:t>
            </a:r>
            <a:r>
              <a:rPr lang="zh-CN" altLang="en-US" sz="3200" b="1" dirty="0" smtClean="0">
                <a:latin typeface="Times New Roman" pitchFamily="18" charset="0"/>
                <a:cs typeface="Times New Roman" pitchFamily="18" charset="0"/>
              </a:rPr>
              <a:t>则</a:t>
            </a:r>
            <a:r>
              <a:rPr lang="en-US" altLang="zh-CN" sz="3200" i="1" dirty="0" smtClean="0">
                <a:latin typeface="Times New Roman" pitchFamily="18" charset="0"/>
                <a:cs typeface="Times New Roman" pitchFamily="18" charset="0"/>
              </a:rPr>
              <a:t>T</a:t>
            </a:r>
            <a:r>
              <a:rPr lang="en-US" altLang="zh-CN" sz="3200" b="1" dirty="0" smtClean="0">
                <a:latin typeface="Times New Roman" pitchFamily="18" charset="0"/>
                <a:cs typeface="Times New Roman" pitchFamily="18" charset="0"/>
              </a:rPr>
              <a:t>  ≥ </a:t>
            </a:r>
            <a:r>
              <a:rPr lang="zh-CN" altLang="en-US" sz="3200" b="1" dirty="0" smtClean="0">
                <a:latin typeface="Times New Roman" pitchFamily="18" charset="0"/>
                <a:cs typeface="Times New Roman" pitchFamily="18" charset="0"/>
              </a:rPr>
              <a:t>色数</a:t>
            </a:r>
            <a:endParaRPr lang="en-US" altLang="zh-CN" sz="3200" b="1" dirty="0" smtClean="0">
              <a:latin typeface="Times New Roman" pitchFamily="18" charset="0"/>
              <a:cs typeface="Times New Roman" pitchFamily="18" charset="0"/>
            </a:endParaRPr>
          </a:p>
          <a:p>
            <a:pPr marL="320040" lvl="0" indent="-320040">
              <a:spcBef>
                <a:spcPts val="700"/>
              </a:spcBef>
              <a:buClr>
                <a:schemeClr val="accent2"/>
              </a:buClr>
              <a:buSzPct val="60000"/>
              <a:buFont typeface="Wingdings"/>
              <a:buChar char=""/>
            </a:pPr>
            <a:r>
              <a:rPr kumimoji="0" lang="en-US" altLang="zh-CN" sz="3200" b="1"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        </a:t>
            </a:r>
            <a:r>
              <a:rPr kumimoji="0" lang="en-US" altLang="zh-CN" sz="3200" i="1"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T</a:t>
            </a:r>
            <a:r>
              <a:rPr kumimoji="0" lang="en-US" altLang="zh-CN" sz="3200" b="1"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 = </a:t>
            </a:r>
            <a:r>
              <a:rPr kumimoji="0" lang="zh-CN" altLang="en-US" sz="3200" b="1"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团</a:t>
            </a:r>
            <a:r>
              <a:rPr lang="zh-CN" altLang="en-US" sz="3200" b="1" dirty="0" smtClean="0">
                <a:latin typeface="Times New Roman" pitchFamily="18" charset="0"/>
                <a:cs typeface="Times New Roman" pitchFamily="18" charset="0"/>
              </a:rPr>
              <a:t>数 ≤ 色数</a:t>
            </a:r>
            <a:endParaRPr lang="en-US" altLang="zh-CN" sz="3200" b="1" dirty="0" smtClean="0">
              <a:latin typeface="Times New Roman" pitchFamily="18" charset="0"/>
              <a:cs typeface="Times New Roman" pitchFamily="18" charset="0"/>
            </a:endParaRPr>
          </a:p>
          <a:p>
            <a:pPr marL="320040" lvl="0" indent="-320040">
              <a:spcBef>
                <a:spcPts val="700"/>
              </a:spcBef>
              <a:buClr>
                <a:schemeClr val="accent2"/>
              </a:buClr>
              <a:buSzPct val="60000"/>
              <a:buFont typeface="Wingdings"/>
              <a:buChar char=""/>
            </a:pPr>
            <a:r>
              <a:rPr kumimoji="0" lang="en-US" altLang="zh-CN" sz="3200" b="1"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        </a:t>
            </a:r>
            <a:r>
              <a:rPr kumimoji="0" lang="zh-CN" altLang="en-US" sz="3200" b="1"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团数 </a:t>
            </a:r>
            <a:r>
              <a:rPr kumimoji="0" lang="en-US" altLang="zh-CN" sz="3200" b="1"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 </a:t>
            </a:r>
            <a:r>
              <a:rPr kumimoji="0" lang="zh-CN" altLang="en-US" sz="3200" b="1"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色数 </a:t>
            </a:r>
            <a:r>
              <a:rPr kumimoji="0" lang="en-US" altLang="zh-CN" sz="3200" b="1"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 </a:t>
            </a:r>
            <a:r>
              <a:rPr kumimoji="0" lang="en-US" altLang="zh-CN" sz="3200" i="1"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T</a:t>
            </a:r>
          </a:p>
          <a:p>
            <a:pPr marL="320040" marR="0" lvl="0" indent="-320040" algn="l" defTabSz="914400" rtl="0" eaLnBrk="1" fontAlgn="auto" latinLnBrk="0" hangingPunct="1">
              <a:lnSpc>
                <a:spcPct val="100000"/>
              </a:lnSpc>
              <a:spcBef>
                <a:spcPts val="700"/>
              </a:spcBef>
              <a:spcAft>
                <a:spcPts val="0"/>
              </a:spcAft>
              <a:buClr>
                <a:schemeClr val="accent2"/>
              </a:buClr>
              <a:buSzPct val="60000"/>
              <a:tabLst/>
              <a:defRPr/>
            </a:pPr>
            <a:r>
              <a:rPr kumimoji="0" lang="en-US" altLang="zh-CN" sz="3200" b="1"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               </a:t>
            </a:r>
            <a:endParaRPr kumimoji="0" lang="zh-CN" altLang="en-US" sz="3200" b="1"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endParaRPr>
          </a:p>
        </p:txBody>
      </p:sp>
      <p:sp>
        <p:nvSpPr>
          <p:cNvPr id="33" name="内容占位符 6"/>
          <p:cNvSpPr txBox="1">
            <a:spLocks/>
          </p:cNvSpPr>
          <p:nvPr/>
        </p:nvSpPr>
        <p:spPr>
          <a:xfrm>
            <a:off x="500034" y="5857892"/>
            <a:ext cx="8153400" cy="714380"/>
          </a:xfrm>
          <a:prstGeom prst="rect">
            <a:avLst/>
          </a:prstGeom>
        </p:spPr>
        <p:txBody>
          <a:bodyPr vert="horz">
            <a:normAutofit/>
          </a:bodyPr>
          <a:lstStyle/>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Char char=""/>
              <a:tabLst/>
              <a:defRPr/>
            </a:pPr>
            <a:r>
              <a:rPr lang="zh-CN" altLang="en-US" sz="3200" b="1" baseline="0" dirty="0" smtClean="0">
                <a:latin typeface="Times New Roman" pitchFamily="18" charset="0"/>
                <a:cs typeface="Times New Roman" pitchFamily="18" charset="0"/>
              </a:rPr>
              <a:t>时间复杂度：</a:t>
            </a:r>
            <a:r>
              <a:rPr lang="zh-CN" altLang="en-US" sz="3200" b="1" dirty="0" smtClean="0">
                <a:latin typeface="Times New Roman" pitchFamily="18" charset="0"/>
                <a:cs typeface="Times New Roman" pitchFamily="18" charset="0"/>
              </a:rPr>
              <a:t> </a:t>
            </a:r>
            <a:r>
              <a:rPr lang="en-US" altLang="zh-CN" sz="3200" i="1" dirty="0" smtClean="0">
                <a:latin typeface="Times New Roman" pitchFamily="18" charset="0"/>
                <a:cs typeface="Times New Roman" pitchFamily="18" charset="0"/>
              </a:rPr>
              <a:t>O</a:t>
            </a:r>
            <a:r>
              <a:rPr lang="en-US" altLang="zh-CN" sz="3200" dirty="0" smtClean="0">
                <a:latin typeface="Times New Roman" pitchFamily="18" charset="0"/>
                <a:cs typeface="Times New Roman" pitchFamily="18" charset="0"/>
              </a:rPr>
              <a:t>(</a:t>
            </a:r>
            <a:r>
              <a:rPr lang="en-US" altLang="zh-CN" sz="3200" i="1" dirty="0" smtClean="0">
                <a:latin typeface="Times New Roman" pitchFamily="18" charset="0"/>
                <a:cs typeface="Times New Roman" pitchFamily="18" charset="0"/>
              </a:rPr>
              <a:t>m</a:t>
            </a:r>
            <a:r>
              <a:rPr lang="en-US" altLang="zh-CN" sz="3200" dirty="0" smtClean="0">
                <a:latin typeface="Times New Roman" pitchFamily="18" charset="0"/>
                <a:cs typeface="Times New Roman" pitchFamily="18" charset="0"/>
              </a:rPr>
              <a:t> + </a:t>
            </a:r>
            <a:r>
              <a:rPr lang="en-US" altLang="zh-CN" sz="3200" i="1" dirty="0" smtClean="0">
                <a:latin typeface="Times New Roman" pitchFamily="18" charset="0"/>
                <a:cs typeface="Times New Roman" pitchFamily="18" charset="0"/>
              </a:rPr>
              <a:t>n</a:t>
            </a:r>
            <a:r>
              <a:rPr lang="en-US" altLang="zh-CN" sz="3200" dirty="0" smtClean="0">
                <a:latin typeface="Times New Roman" pitchFamily="18" charset="0"/>
                <a:cs typeface="Times New Roman" pitchFamily="18" charset="0"/>
              </a:rPr>
              <a:t>)</a:t>
            </a:r>
            <a:endParaRPr kumimoji="0" lang="zh-CN" altLang="en-US" sz="320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endParaRPr>
          </a:p>
        </p:txBody>
      </p:sp>
      <p:sp>
        <p:nvSpPr>
          <p:cNvPr id="8" name="内容占位符 6"/>
          <p:cNvSpPr txBox="1">
            <a:spLocks/>
          </p:cNvSpPr>
          <p:nvPr/>
        </p:nvSpPr>
        <p:spPr>
          <a:xfrm>
            <a:off x="5000596" y="4857760"/>
            <a:ext cx="3857684" cy="1214446"/>
          </a:xfrm>
          <a:prstGeom prst="rect">
            <a:avLst/>
          </a:prstGeom>
        </p:spPr>
        <p:txBody>
          <a:bodyPr vert="horz">
            <a:normAutofit/>
          </a:bodyPr>
          <a:lstStyle/>
          <a:p>
            <a:pPr marL="320040" marR="0" lvl="0" indent="-320040" algn="l" defTabSz="914400" rtl="0" eaLnBrk="1" fontAlgn="auto" latinLnBrk="0" hangingPunct="1">
              <a:lnSpc>
                <a:spcPct val="100000"/>
              </a:lnSpc>
              <a:spcBef>
                <a:spcPts val="700"/>
              </a:spcBef>
              <a:spcAft>
                <a:spcPts val="0"/>
              </a:spcAft>
              <a:buClr>
                <a:schemeClr val="accent2"/>
              </a:buClr>
              <a:buSzPct val="60000"/>
              <a:tabLst/>
              <a:defRPr/>
            </a:pPr>
            <a:r>
              <a:rPr lang="zh-CN" altLang="en-US" sz="4000" b="1" dirty="0" smtClean="0">
                <a:solidFill>
                  <a:srgbClr val="FF0000"/>
                </a:solidFill>
                <a:latin typeface="仿宋" pitchFamily="49" charset="-122"/>
                <a:ea typeface="仿宋" pitchFamily="49" charset="-122"/>
                <a:cs typeface="Times New Roman" pitchFamily="18" charset="0"/>
              </a:rPr>
              <a:t>团</a:t>
            </a:r>
            <a:r>
              <a:rPr kumimoji="0" lang="zh-CN" altLang="en-US" sz="4000" b="1" u="none" strike="noStrike" kern="1200" cap="none" spc="0" normalizeH="0" baseline="0" noProof="0" dirty="0" smtClean="0">
                <a:ln>
                  <a:noFill/>
                </a:ln>
                <a:solidFill>
                  <a:srgbClr val="FF0000"/>
                </a:solidFill>
                <a:effectLst/>
                <a:uLnTx/>
                <a:uFillTx/>
                <a:latin typeface="仿宋" pitchFamily="49" charset="-122"/>
                <a:ea typeface="仿宋" pitchFamily="49" charset="-122"/>
                <a:cs typeface="Times New Roman" pitchFamily="18" charset="0"/>
              </a:rPr>
              <a:t>数 </a:t>
            </a:r>
            <a:r>
              <a:rPr kumimoji="0" lang="en-US" altLang="zh-CN" sz="4000" b="1" u="none" strike="noStrike" kern="1200" cap="none" spc="0" normalizeH="0" baseline="0" noProof="0" dirty="0" smtClean="0">
                <a:ln>
                  <a:noFill/>
                </a:ln>
                <a:solidFill>
                  <a:srgbClr val="FF0000"/>
                </a:solidFill>
                <a:effectLst/>
                <a:uLnTx/>
                <a:uFillTx/>
                <a:latin typeface="仿宋" pitchFamily="49" charset="-122"/>
                <a:ea typeface="仿宋" pitchFamily="49" charset="-122"/>
                <a:cs typeface="Times New Roman" pitchFamily="18" charset="0"/>
              </a:rPr>
              <a:t>= </a:t>
            </a:r>
            <a:r>
              <a:rPr kumimoji="0" lang="zh-CN" altLang="en-US" sz="4000" b="1" u="none" strike="noStrike" kern="1200" cap="none" spc="0" normalizeH="0" baseline="0" noProof="0" dirty="0" smtClean="0">
                <a:ln>
                  <a:noFill/>
                </a:ln>
                <a:solidFill>
                  <a:srgbClr val="FF0000"/>
                </a:solidFill>
                <a:effectLst/>
                <a:uLnTx/>
                <a:uFillTx/>
                <a:latin typeface="仿宋" pitchFamily="49" charset="-122"/>
                <a:ea typeface="仿宋" pitchFamily="49" charset="-122"/>
                <a:cs typeface="Times New Roman" pitchFamily="18" charset="0"/>
              </a:rPr>
              <a:t>色</a:t>
            </a:r>
            <a:r>
              <a:rPr lang="zh-CN" altLang="en-US" sz="4000" b="1" dirty="0" smtClean="0">
                <a:solidFill>
                  <a:srgbClr val="FF0000"/>
                </a:solidFill>
                <a:latin typeface="仿宋" pitchFamily="49" charset="-122"/>
                <a:ea typeface="仿宋" pitchFamily="49" charset="-122"/>
                <a:cs typeface="Times New Roman" pitchFamily="18" charset="0"/>
              </a:rPr>
              <a:t>数</a:t>
            </a:r>
            <a:r>
              <a:rPr kumimoji="0" lang="en-US" altLang="zh-CN" sz="4000" b="1" u="none" strike="noStrike" kern="1200" cap="none" spc="0" normalizeH="0" baseline="0" noProof="0" dirty="0" smtClean="0">
                <a:ln>
                  <a:noFill/>
                </a:ln>
                <a:solidFill>
                  <a:srgbClr val="FF0000"/>
                </a:solidFill>
                <a:effectLst/>
                <a:uLnTx/>
                <a:uFillTx/>
                <a:latin typeface="仿宋" pitchFamily="49" charset="-122"/>
                <a:ea typeface="仿宋" pitchFamily="49" charset="-122"/>
                <a:cs typeface="Times New Roman" pitchFamily="18" charset="0"/>
              </a:rPr>
              <a:t>!!!</a:t>
            </a:r>
            <a:r>
              <a:rPr kumimoji="0" lang="zh-CN" altLang="en-US" sz="4000" b="1" u="none" strike="noStrike" kern="1200" cap="none" spc="0" normalizeH="0" baseline="0" noProof="0" dirty="0" smtClean="0">
                <a:ln>
                  <a:noFill/>
                </a:ln>
                <a:solidFill>
                  <a:srgbClr val="FF0000"/>
                </a:solidFill>
                <a:effectLst/>
                <a:uLnTx/>
                <a:uFillTx/>
                <a:latin typeface="仿宋" pitchFamily="49" charset="-122"/>
                <a:ea typeface="仿宋" pitchFamily="49" charset="-122"/>
                <a:cs typeface="Times New Roman" pitchFamily="18" charset="0"/>
              </a:rPr>
              <a:t> </a:t>
            </a:r>
            <a:endParaRPr kumimoji="0" lang="zh-CN" altLang="en-US" sz="4000" b="1" u="none" strike="noStrike" kern="1200" cap="none" spc="0" normalizeH="0" baseline="0" noProof="0" dirty="0">
              <a:ln>
                <a:noFill/>
              </a:ln>
              <a:solidFill>
                <a:srgbClr val="FF0000"/>
              </a:solidFill>
              <a:effectLst/>
              <a:uLnTx/>
              <a:uFillTx/>
              <a:latin typeface="仿宋" pitchFamily="49" charset="-122"/>
              <a:ea typeface="仿宋" pitchFamily="49" charset="-122"/>
              <a:cs typeface="Times New Roman" pitchFamily="18" charset="0"/>
            </a:endParaRP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000" dirty="0" smtClean="0">
                <a:latin typeface="华文行楷" pitchFamily="2" charset="-122"/>
                <a:ea typeface="华文行楷" pitchFamily="2" charset="-122"/>
              </a:rPr>
              <a:t>图的基本概念</a:t>
            </a:r>
            <a:endParaRPr lang="zh-CN" altLang="en-US" sz="4000" dirty="0">
              <a:latin typeface="华文行楷" pitchFamily="2" charset="-122"/>
              <a:ea typeface="华文行楷" pitchFamily="2" charset="-122"/>
            </a:endParaRPr>
          </a:p>
        </p:txBody>
      </p:sp>
      <p:sp>
        <p:nvSpPr>
          <p:cNvPr id="3" name="内容占位符 2"/>
          <p:cNvSpPr>
            <a:spLocks noGrp="1"/>
          </p:cNvSpPr>
          <p:nvPr>
            <p:ph sz="quarter" idx="1"/>
          </p:nvPr>
        </p:nvSpPr>
        <p:spPr>
          <a:xfrm>
            <a:off x="612648" y="1745972"/>
            <a:ext cx="8153400" cy="2540284"/>
          </a:xfrm>
        </p:spPr>
        <p:txBody>
          <a:bodyPr>
            <a:noAutofit/>
          </a:bodyPr>
          <a:lstStyle/>
          <a:p>
            <a:pPr>
              <a:lnSpc>
                <a:spcPct val="150000"/>
              </a:lnSpc>
              <a:spcBef>
                <a:spcPts val="3600"/>
              </a:spcBef>
            </a:pPr>
            <a:r>
              <a:rPr lang="zh-CN" altLang="en-US" sz="3600" b="1" dirty="0" smtClean="0">
                <a:latin typeface="Times New Roman" pitchFamily="18" charset="0"/>
                <a:ea typeface="仿宋" pitchFamily="49" charset="-122"/>
                <a:cs typeface="Times New Roman" pitchFamily="18" charset="0"/>
              </a:rPr>
              <a:t>最小染色</a:t>
            </a:r>
            <a:r>
              <a:rPr lang="en-US" altLang="zh-CN" sz="3200" dirty="0" smtClean="0">
                <a:latin typeface="Times New Roman" pitchFamily="18" charset="0"/>
                <a:ea typeface="仿宋" pitchFamily="49" charset="-122"/>
                <a:cs typeface="Times New Roman" pitchFamily="18" charset="0"/>
              </a:rPr>
              <a:t>(minimum coloring)</a:t>
            </a:r>
          </a:p>
          <a:p>
            <a:pPr>
              <a:lnSpc>
                <a:spcPct val="150000"/>
              </a:lnSpc>
              <a:spcBef>
                <a:spcPts val="0"/>
              </a:spcBef>
              <a:buNone/>
            </a:pPr>
            <a:r>
              <a:rPr lang="zh-CN" altLang="en-US" sz="2800" dirty="0" smtClean="0">
                <a:latin typeface="Times New Roman" pitchFamily="18" charset="0"/>
                <a:ea typeface="仿宋" pitchFamily="49" charset="-122"/>
                <a:cs typeface="Times New Roman" pitchFamily="18" charset="0"/>
              </a:rPr>
              <a:t>    </a:t>
            </a:r>
            <a:r>
              <a:rPr lang="zh-CN" altLang="en-US" sz="3200" b="1" dirty="0" smtClean="0">
                <a:latin typeface="Times New Roman" pitchFamily="18" charset="0"/>
                <a:ea typeface="仿宋" pitchFamily="49" charset="-122"/>
                <a:cs typeface="Times New Roman" pitchFamily="18" charset="0"/>
              </a:rPr>
              <a:t>用最少的颜色给点染色使相邻点颜色不同。</a:t>
            </a:r>
            <a:endParaRPr lang="en-US" altLang="zh-CN" sz="3200" b="1" dirty="0" smtClean="0">
              <a:latin typeface="Times New Roman" pitchFamily="18" charset="0"/>
              <a:ea typeface="仿宋" pitchFamily="49" charset="-122"/>
              <a:cs typeface="Times New Roman" pitchFamily="18" charset="0"/>
            </a:endParaRPr>
          </a:p>
          <a:p>
            <a:pPr>
              <a:spcBef>
                <a:spcPts val="0"/>
              </a:spcBef>
              <a:buNone/>
            </a:pPr>
            <a:r>
              <a:rPr lang="en-US" altLang="zh-CN" sz="3200" dirty="0" smtClean="0">
                <a:latin typeface="Times New Roman" pitchFamily="18" charset="0"/>
                <a:cs typeface="Times New Roman" pitchFamily="18" charset="0"/>
              </a:rPr>
              <a:t>    </a:t>
            </a:r>
          </a:p>
          <a:p>
            <a:pPr>
              <a:spcBef>
                <a:spcPts val="0"/>
              </a:spcBef>
              <a:buNone/>
            </a:pPr>
            <a:r>
              <a:rPr lang="zh-CN" altLang="en-US" sz="2800" b="1" dirty="0" smtClean="0">
                <a:latin typeface="Times New Roman" pitchFamily="18" charset="0"/>
                <a:cs typeface="Times New Roman" pitchFamily="18" charset="0"/>
              </a:rPr>
              <a:t>  </a:t>
            </a:r>
            <a:endParaRPr lang="en-US" altLang="zh-CN" sz="2800" dirty="0" smtClean="0">
              <a:latin typeface="Times New Roman" pitchFamily="18" charset="0"/>
              <a:cs typeface="Times New Roman" pitchFamily="18" charset="0"/>
            </a:endParaRPr>
          </a:p>
          <a:p>
            <a:pPr>
              <a:spcBef>
                <a:spcPts val="0"/>
              </a:spcBef>
              <a:buNone/>
            </a:pPr>
            <a:endParaRPr lang="en-US" altLang="zh-CN" sz="2800" b="1" dirty="0" smtClean="0">
              <a:latin typeface="Times New Roman" pitchFamily="18" charset="0"/>
              <a:cs typeface="Times New Roman" pitchFamily="18" charset="0"/>
            </a:endParaRPr>
          </a:p>
          <a:p>
            <a:pPr>
              <a:spcBef>
                <a:spcPts val="0"/>
              </a:spcBef>
              <a:buNone/>
            </a:pPr>
            <a:endParaRPr lang="en-US" altLang="zh-CN" sz="2800" dirty="0" smtClean="0">
              <a:latin typeface="Times New Roman" pitchFamily="18" charset="0"/>
              <a:cs typeface="Times New Roman" pitchFamily="18" charset="0"/>
            </a:endParaRPr>
          </a:p>
          <a:p>
            <a:pPr>
              <a:spcBef>
                <a:spcPts val="0"/>
              </a:spcBef>
              <a:buNone/>
            </a:pPr>
            <a:r>
              <a:rPr lang="en-US" altLang="zh-CN" sz="3200" dirty="0" smtClean="0">
                <a:latin typeface="Times New Roman" pitchFamily="18" charset="0"/>
                <a:cs typeface="Times New Roman" pitchFamily="18" charset="0"/>
              </a:rPr>
              <a:t>    </a:t>
            </a:r>
            <a:endParaRPr lang="en-US" altLang="zh-CN" sz="2800" b="1" dirty="0" smtClean="0">
              <a:latin typeface="Times New Roman" pitchFamily="18" charset="0"/>
              <a:cs typeface="Times New Roman" pitchFamily="18" charset="0"/>
            </a:endParaRPr>
          </a:p>
          <a:p>
            <a:pPr>
              <a:spcBef>
                <a:spcPts val="0"/>
              </a:spcBef>
              <a:buNone/>
            </a:pPr>
            <a:r>
              <a:rPr lang="en-US" altLang="zh-CN" sz="2800" dirty="0" smtClean="0">
                <a:latin typeface="Times New Roman" pitchFamily="18" charset="0"/>
                <a:cs typeface="Times New Roman" pitchFamily="18" charset="0"/>
              </a:rPr>
              <a:t>    </a:t>
            </a:r>
          </a:p>
          <a:p>
            <a:pPr>
              <a:spcBef>
                <a:spcPts val="0"/>
              </a:spcBef>
              <a:buNone/>
            </a:pPr>
            <a:r>
              <a:rPr lang="en-US" altLang="zh-CN" sz="2800" dirty="0" smtClean="0">
                <a:latin typeface="Times New Roman" pitchFamily="18" charset="0"/>
                <a:cs typeface="Times New Roman" pitchFamily="18" charset="0"/>
              </a:rPr>
              <a:t>   </a:t>
            </a:r>
            <a:br>
              <a:rPr lang="en-US" altLang="zh-CN" sz="2800" dirty="0" smtClean="0">
                <a:latin typeface="Times New Roman" pitchFamily="18" charset="0"/>
                <a:cs typeface="Times New Roman" pitchFamily="18" charset="0"/>
              </a:rPr>
            </a:br>
            <a:endParaRPr lang="en-US" altLang="zh-CN" sz="2800" dirty="0" smtClean="0">
              <a:latin typeface="Times New Roman" pitchFamily="18" charset="0"/>
              <a:cs typeface="Times New Roman" pitchFamily="18" charset="0"/>
            </a:endParaRPr>
          </a:p>
        </p:txBody>
      </p:sp>
      <p:cxnSp>
        <p:nvCxnSpPr>
          <p:cNvPr id="4" name="直接连接符 3"/>
          <p:cNvCxnSpPr>
            <a:endCxn id="10" idx="0"/>
          </p:cNvCxnSpPr>
          <p:nvPr/>
        </p:nvCxnSpPr>
        <p:spPr>
          <a:xfrm rot="16200000" flipH="1">
            <a:off x="4007122" y="4721510"/>
            <a:ext cx="1275718" cy="425542"/>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rot="16200000" flipH="1">
            <a:off x="5254201" y="4604188"/>
            <a:ext cx="1275718" cy="68351"/>
          </a:xfrm>
          <a:prstGeom prst="line">
            <a:avLst/>
          </a:prstGeom>
          <a:ln w="508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rot="16200000" flipH="1">
            <a:off x="4650562" y="4168933"/>
            <a:ext cx="1041979" cy="1256293"/>
          </a:xfrm>
          <a:prstGeom prst="line">
            <a:avLst/>
          </a:prstGeom>
          <a:ln w="508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flipV="1">
            <a:off x="4857752" y="5429264"/>
            <a:ext cx="1009038" cy="285752"/>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flipV="1">
            <a:off x="4482132" y="4022021"/>
            <a:ext cx="1354235" cy="153042"/>
          </a:xfrm>
          <a:prstGeom prst="line">
            <a:avLst/>
          </a:prstGeom>
          <a:ln w="50800">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椭圆 8"/>
          <p:cNvSpPr/>
          <p:nvPr/>
        </p:nvSpPr>
        <p:spPr>
          <a:xfrm>
            <a:off x="4286248" y="4071942"/>
            <a:ext cx="285752" cy="285752"/>
          </a:xfrm>
          <a:prstGeom prst="ellipse">
            <a:avLst/>
          </a:prstGeom>
          <a:solidFill>
            <a:srgbClr val="92D050"/>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4714876" y="5572140"/>
            <a:ext cx="285752" cy="285752"/>
          </a:xfrm>
          <a:prstGeom prst="ellipse">
            <a:avLst/>
          </a:prstGeom>
          <a:solidFill>
            <a:srgbClr val="0070C0"/>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5715008" y="3857628"/>
            <a:ext cx="285752" cy="285752"/>
          </a:xfrm>
          <a:prstGeom prst="ellipse">
            <a:avLst/>
          </a:prstGeom>
          <a:solidFill>
            <a:srgbClr val="0070C0"/>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5786446" y="5214950"/>
            <a:ext cx="285752" cy="285752"/>
          </a:xfrm>
          <a:prstGeom prst="ellipse">
            <a:avLst/>
          </a:prstGeom>
          <a:solidFill>
            <a:srgbClr val="FF5050"/>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121859" name="Object 3"/>
          <p:cNvGraphicFramePr>
            <a:graphicFrameLocks noChangeAspect="1"/>
          </p:cNvGraphicFramePr>
          <p:nvPr/>
        </p:nvGraphicFramePr>
        <p:xfrm>
          <a:off x="2214563" y="4214813"/>
          <a:ext cx="1293812" cy="714375"/>
        </p:xfrm>
        <a:graphic>
          <a:graphicData uri="http://schemas.openxmlformats.org/presentationml/2006/ole">
            <mc:AlternateContent xmlns:mc="http://schemas.openxmlformats.org/markup-compatibility/2006">
              <mc:Choice xmlns:v="urn:schemas-microsoft-com:vml" Requires="v">
                <p:oleObj spid="_x0000_s134151" name="Equation" r:id="rId4" imgW="368280" imgH="203040" progId="Equation.DSMT4">
                  <p:embed/>
                </p:oleObj>
              </mc:Choice>
              <mc:Fallback>
                <p:oleObj name="Equation" r:id="rId4" imgW="368280" imgH="203040" progId="Equation.DSMT4">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14563" y="4214813"/>
                        <a:ext cx="1293812" cy="714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 name="TextBox 16"/>
          <p:cNvSpPr txBox="1"/>
          <p:nvPr/>
        </p:nvSpPr>
        <p:spPr>
          <a:xfrm>
            <a:off x="2338992" y="5072074"/>
            <a:ext cx="1357322" cy="646331"/>
          </a:xfrm>
          <a:prstGeom prst="rect">
            <a:avLst/>
          </a:prstGeom>
          <a:noFill/>
        </p:spPr>
        <p:txBody>
          <a:bodyPr wrap="square" rtlCol="0">
            <a:spAutoFit/>
          </a:bodyPr>
          <a:lstStyle/>
          <a:p>
            <a:r>
              <a:rPr lang="zh-CN" altLang="en-US" sz="3600" b="1" dirty="0" smtClean="0">
                <a:latin typeface="仿宋" pitchFamily="49" charset="-122"/>
                <a:ea typeface="仿宋" pitchFamily="49" charset="-122"/>
              </a:rPr>
              <a:t>色数</a:t>
            </a:r>
            <a:endParaRPr lang="zh-CN" altLang="en-US" sz="3600" b="1" dirty="0">
              <a:latin typeface="仿宋" pitchFamily="49" charset="-122"/>
              <a:ea typeface="仿宋" pitchFamily="49" charset="-122"/>
            </a:endParaRPr>
          </a:p>
        </p:txBody>
      </p:sp>
    </p:spTree>
  </p:cSld>
  <p:clrMapOvr>
    <a:masterClrMapping/>
  </p:clrMapOvr>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765048" y="381000"/>
            <a:ext cx="8153400" cy="990600"/>
          </a:xfrm>
          <a:prstGeom prst="rect">
            <a:avLst/>
          </a:prstGeom>
        </p:spPr>
        <p:txBody>
          <a:bodyPr vert="horz" anchor="ct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zh-CN" altLang="en-US" sz="4000" b="0" i="0" u="none" strike="noStrike" kern="1200" cap="none" spc="0" normalizeH="0" baseline="0" noProof="0" dirty="0" smtClean="0">
                <a:ln>
                  <a:noFill/>
                </a:ln>
                <a:solidFill>
                  <a:schemeClr val="tx2"/>
                </a:solidFill>
                <a:effectLst/>
                <a:uLnTx/>
                <a:uFillTx/>
                <a:latin typeface="华文行楷" pitchFamily="2" charset="-122"/>
                <a:ea typeface="华文行楷" pitchFamily="2" charset="-122"/>
                <a:cs typeface="+mj-cs"/>
              </a:rPr>
              <a:t>弦图的最大独立集和最小团覆盖</a:t>
            </a:r>
            <a:endParaRPr kumimoji="0" lang="zh-CN" altLang="en-US" sz="4000" b="0" i="0" u="none" strike="noStrike" kern="1200" cap="none" spc="0" normalizeH="0" baseline="0" noProof="0" dirty="0">
              <a:ln>
                <a:noFill/>
              </a:ln>
              <a:solidFill>
                <a:schemeClr val="tx2"/>
              </a:solidFill>
              <a:effectLst/>
              <a:uLnTx/>
              <a:uFillTx/>
              <a:latin typeface="华文行楷" pitchFamily="2" charset="-122"/>
              <a:ea typeface="华文行楷" pitchFamily="2" charset="-122"/>
              <a:cs typeface="+mj-cs"/>
            </a:endParaRPr>
          </a:p>
        </p:txBody>
      </p:sp>
      <p:sp>
        <p:nvSpPr>
          <p:cNvPr id="11" name="内容占位符 2"/>
          <p:cNvSpPr txBox="1">
            <a:spLocks/>
          </p:cNvSpPr>
          <p:nvPr/>
        </p:nvSpPr>
        <p:spPr>
          <a:xfrm>
            <a:off x="620190" y="4206546"/>
            <a:ext cx="8153400" cy="865528"/>
          </a:xfrm>
          <a:prstGeom prst="rect">
            <a:avLst/>
          </a:prstGeom>
        </p:spPr>
        <p:txBody>
          <a:bodyPr vert="horz">
            <a:normAutofit/>
          </a:bodyPr>
          <a:lstStyle/>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Char char=""/>
              <a:tabLst/>
              <a:defRPr/>
            </a:pPr>
            <a:endParaRPr kumimoji="0" lang="zh-CN" altLang="en-US" sz="2800" i="1" u="none" strike="noStrike" kern="1200" cap="none" spc="0" normalizeH="0" baseline="-25000" noProof="0" dirty="0">
              <a:ln>
                <a:noFill/>
              </a:ln>
              <a:solidFill>
                <a:schemeClr val="tx1"/>
              </a:solidFill>
              <a:effectLst/>
              <a:uLnTx/>
              <a:uFillTx/>
              <a:latin typeface="+mn-lt"/>
              <a:ea typeface="+mn-ea"/>
              <a:cs typeface="+mn-cs"/>
            </a:endParaRPr>
          </a:p>
        </p:txBody>
      </p:sp>
      <p:sp>
        <p:nvSpPr>
          <p:cNvPr id="7" name="内容占位符 6"/>
          <p:cNvSpPr>
            <a:spLocks noGrp="1"/>
          </p:cNvSpPr>
          <p:nvPr>
            <p:ph sz="quarter" idx="1"/>
          </p:nvPr>
        </p:nvSpPr>
        <p:spPr>
          <a:xfrm>
            <a:off x="500034" y="1714488"/>
            <a:ext cx="8153400" cy="2500330"/>
          </a:xfrm>
        </p:spPr>
        <p:txBody>
          <a:bodyPr>
            <a:normAutofit/>
          </a:bodyPr>
          <a:lstStyle/>
          <a:p>
            <a:r>
              <a:rPr lang="zh-CN" altLang="en-US" sz="3600" b="1" dirty="0" smtClean="0">
                <a:latin typeface="Garamond" pitchFamily="18" charset="0"/>
                <a:ea typeface="仿宋" pitchFamily="49" charset="-122"/>
                <a:cs typeface="Times New Roman" pitchFamily="18" charset="0"/>
              </a:rPr>
              <a:t>最大独立集 </a:t>
            </a:r>
            <a:endParaRPr lang="en-US" altLang="zh-CN" sz="3600" b="1" dirty="0" smtClean="0">
              <a:latin typeface="Garamond" pitchFamily="18" charset="0"/>
              <a:ea typeface="仿宋" pitchFamily="49" charset="-122"/>
              <a:cs typeface="Times New Roman" pitchFamily="18" charset="0"/>
            </a:endParaRPr>
          </a:p>
          <a:p>
            <a:r>
              <a:rPr lang="en-US" altLang="zh-CN" sz="3200" b="1" dirty="0" smtClean="0">
                <a:latin typeface="Garamond" pitchFamily="18" charset="0"/>
                <a:ea typeface="仿宋" pitchFamily="49" charset="-122"/>
                <a:cs typeface="Times New Roman" pitchFamily="18" charset="0"/>
              </a:rPr>
              <a:t>     </a:t>
            </a:r>
            <a:r>
              <a:rPr lang="zh-CN" altLang="en-US" sz="3200" b="1" dirty="0" smtClean="0">
                <a:latin typeface="Garamond" pitchFamily="18" charset="0"/>
                <a:ea typeface="仿宋" pitchFamily="49" charset="-122"/>
                <a:cs typeface="Times New Roman" pitchFamily="18" charset="0"/>
              </a:rPr>
              <a:t>选择最多的点使得任意两个点不相邻。</a:t>
            </a:r>
            <a:endParaRPr lang="en-US" altLang="zh-CN" sz="3200" b="1" dirty="0" smtClean="0">
              <a:latin typeface="Garamond" pitchFamily="18" charset="0"/>
              <a:ea typeface="仿宋" pitchFamily="49" charset="-122"/>
              <a:cs typeface="Times New Roman" pitchFamily="18" charset="0"/>
            </a:endParaRPr>
          </a:p>
          <a:p>
            <a:endParaRPr lang="zh-CN" altLang="en-US" sz="2800" b="1" dirty="0">
              <a:latin typeface="Times New Roman" pitchFamily="18" charset="0"/>
              <a:cs typeface="Times New Roman" pitchFamily="18" charset="0"/>
            </a:endParaRPr>
          </a:p>
        </p:txBody>
      </p:sp>
    </p:spTree>
  </p:cSld>
  <p:clrMapOvr>
    <a:masterClrMapping/>
  </p:clrMapOvr>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765048" y="381000"/>
            <a:ext cx="8153400" cy="990600"/>
          </a:xfrm>
          <a:prstGeom prst="rect">
            <a:avLst/>
          </a:prstGeom>
        </p:spPr>
        <p:txBody>
          <a:bodyPr vert="horz" anchor="ct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zh-CN" altLang="en-US" sz="4000" b="0" i="0" u="none" strike="noStrike" kern="1200" cap="none" spc="0" normalizeH="0" baseline="0" noProof="0" dirty="0" smtClean="0">
                <a:ln>
                  <a:noFill/>
                </a:ln>
                <a:solidFill>
                  <a:schemeClr val="tx2"/>
                </a:solidFill>
                <a:effectLst/>
                <a:uLnTx/>
                <a:uFillTx/>
                <a:latin typeface="华文行楷" pitchFamily="2" charset="-122"/>
                <a:ea typeface="华文行楷" pitchFamily="2" charset="-122"/>
                <a:cs typeface="+mj-cs"/>
              </a:rPr>
              <a:t>弦图的最大独立集和最小团覆盖</a:t>
            </a:r>
            <a:endParaRPr kumimoji="0" lang="zh-CN" altLang="en-US" sz="4000" b="0" i="0" u="none" strike="noStrike" kern="1200" cap="none" spc="0" normalizeH="0" baseline="0" noProof="0" dirty="0">
              <a:ln>
                <a:noFill/>
              </a:ln>
              <a:solidFill>
                <a:schemeClr val="tx2"/>
              </a:solidFill>
              <a:effectLst/>
              <a:uLnTx/>
              <a:uFillTx/>
              <a:latin typeface="华文行楷" pitchFamily="2" charset="-122"/>
              <a:ea typeface="华文行楷" pitchFamily="2" charset="-122"/>
              <a:cs typeface="+mj-cs"/>
            </a:endParaRPr>
          </a:p>
        </p:txBody>
      </p:sp>
      <p:sp>
        <p:nvSpPr>
          <p:cNvPr id="11" name="内容占位符 2"/>
          <p:cNvSpPr txBox="1">
            <a:spLocks/>
          </p:cNvSpPr>
          <p:nvPr/>
        </p:nvSpPr>
        <p:spPr>
          <a:xfrm>
            <a:off x="620190" y="4206546"/>
            <a:ext cx="8153400" cy="865528"/>
          </a:xfrm>
          <a:prstGeom prst="rect">
            <a:avLst/>
          </a:prstGeom>
        </p:spPr>
        <p:txBody>
          <a:bodyPr vert="horz">
            <a:normAutofit/>
          </a:bodyPr>
          <a:lstStyle/>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Char char=""/>
              <a:tabLst/>
              <a:defRPr/>
            </a:pPr>
            <a:endParaRPr kumimoji="0" lang="zh-CN" altLang="en-US" sz="2800" i="1" u="none" strike="noStrike" kern="1200" cap="none" spc="0" normalizeH="0" baseline="-25000" noProof="0" dirty="0">
              <a:ln>
                <a:noFill/>
              </a:ln>
              <a:solidFill>
                <a:schemeClr val="tx1"/>
              </a:solidFill>
              <a:effectLst/>
              <a:uLnTx/>
              <a:uFillTx/>
              <a:latin typeface="+mn-lt"/>
              <a:ea typeface="+mn-ea"/>
              <a:cs typeface="+mn-cs"/>
            </a:endParaRPr>
          </a:p>
        </p:txBody>
      </p:sp>
      <p:sp>
        <p:nvSpPr>
          <p:cNvPr id="7" name="内容占位符 6"/>
          <p:cNvSpPr>
            <a:spLocks noGrp="1"/>
          </p:cNvSpPr>
          <p:nvPr>
            <p:ph sz="quarter" idx="1"/>
          </p:nvPr>
        </p:nvSpPr>
        <p:spPr>
          <a:xfrm>
            <a:off x="500034" y="1714488"/>
            <a:ext cx="8153400" cy="2500330"/>
          </a:xfrm>
        </p:spPr>
        <p:txBody>
          <a:bodyPr>
            <a:normAutofit/>
          </a:bodyPr>
          <a:lstStyle/>
          <a:p>
            <a:r>
              <a:rPr lang="zh-CN" altLang="en-US" sz="3600" b="1" dirty="0" smtClean="0">
                <a:latin typeface="Garamond" pitchFamily="18" charset="0"/>
                <a:ea typeface="仿宋" pitchFamily="49" charset="-122"/>
                <a:cs typeface="Times New Roman" pitchFamily="18" charset="0"/>
              </a:rPr>
              <a:t>最大独立集 </a:t>
            </a:r>
            <a:endParaRPr lang="en-US" altLang="zh-CN" sz="3600" b="1" dirty="0" smtClean="0">
              <a:latin typeface="Garamond" pitchFamily="18" charset="0"/>
              <a:ea typeface="仿宋" pitchFamily="49" charset="-122"/>
              <a:cs typeface="Times New Roman" pitchFamily="18" charset="0"/>
            </a:endParaRPr>
          </a:p>
          <a:p>
            <a:r>
              <a:rPr lang="en-US" altLang="zh-CN" sz="3200" b="1" dirty="0" smtClean="0">
                <a:latin typeface="Garamond" pitchFamily="18" charset="0"/>
                <a:ea typeface="仿宋" pitchFamily="49" charset="-122"/>
                <a:cs typeface="Times New Roman" pitchFamily="18" charset="0"/>
              </a:rPr>
              <a:t>     </a:t>
            </a:r>
            <a:r>
              <a:rPr lang="zh-CN" altLang="en-US" sz="3200" b="1" dirty="0" smtClean="0">
                <a:latin typeface="Garamond" pitchFamily="18" charset="0"/>
                <a:ea typeface="仿宋" pitchFamily="49" charset="-122"/>
                <a:cs typeface="Times New Roman" pitchFamily="18" charset="0"/>
              </a:rPr>
              <a:t>选择最多的点使得任意两个点不相邻。</a:t>
            </a:r>
            <a:endParaRPr lang="en-US" altLang="zh-CN" sz="3200" b="1" dirty="0" smtClean="0">
              <a:latin typeface="Garamond" pitchFamily="18" charset="0"/>
              <a:ea typeface="仿宋" pitchFamily="49" charset="-122"/>
              <a:cs typeface="Times New Roman" pitchFamily="18" charset="0"/>
            </a:endParaRPr>
          </a:p>
          <a:p>
            <a:endParaRPr lang="zh-CN" altLang="en-US" sz="2800" b="1" dirty="0">
              <a:latin typeface="Times New Roman" pitchFamily="18" charset="0"/>
              <a:cs typeface="Times New Roman" pitchFamily="18" charset="0"/>
            </a:endParaRPr>
          </a:p>
        </p:txBody>
      </p:sp>
      <p:sp>
        <p:nvSpPr>
          <p:cNvPr id="5" name="内容占位符 6"/>
          <p:cNvSpPr txBox="1">
            <a:spLocks/>
          </p:cNvSpPr>
          <p:nvPr/>
        </p:nvSpPr>
        <p:spPr>
          <a:xfrm>
            <a:off x="500034" y="3143248"/>
            <a:ext cx="8153400" cy="1000132"/>
          </a:xfrm>
          <a:prstGeom prst="rect">
            <a:avLst/>
          </a:prstGeom>
        </p:spPr>
        <p:txBody>
          <a:bodyPr vert="horz">
            <a:normAutofit/>
          </a:bodyPr>
          <a:lstStyle/>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Char char=""/>
              <a:tabLst/>
              <a:defRPr/>
            </a:pPr>
            <a:r>
              <a:rPr kumimoji="0" lang="en-US" altLang="zh-CN" sz="3200" b="1" i="0" u="none" strike="noStrike" kern="1200" cap="none" spc="0" normalizeH="0" baseline="0" noProof="0" dirty="0" smtClean="0">
                <a:ln>
                  <a:noFill/>
                </a:ln>
                <a:solidFill>
                  <a:schemeClr val="tx1"/>
                </a:solidFill>
                <a:effectLst/>
                <a:uLnTx/>
                <a:uFillTx/>
                <a:latin typeface="Garamond" pitchFamily="18" charset="0"/>
                <a:ea typeface="仿宋" pitchFamily="49" charset="-122"/>
                <a:cs typeface="Times New Roman" pitchFamily="18" charset="0"/>
              </a:rPr>
              <a:t>Sol</a:t>
            </a:r>
            <a:r>
              <a:rPr kumimoji="0" lang="en-US" altLang="zh-CN" sz="3200" b="0" i="0" u="none" strike="noStrike" kern="1200" cap="none" spc="0" normalizeH="0" baseline="0" noProof="0" dirty="0" smtClean="0">
                <a:ln>
                  <a:noFill/>
                </a:ln>
                <a:solidFill>
                  <a:schemeClr val="tx1"/>
                </a:solidFill>
                <a:effectLst/>
                <a:uLnTx/>
                <a:uFillTx/>
                <a:latin typeface="Garamond" pitchFamily="18" charset="0"/>
                <a:ea typeface="仿宋" pitchFamily="49" charset="-122"/>
                <a:cs typeface="Times New Roman" pitchFamily="18" charset="0"/>
              </a:rPr>
              <a:t>  </a:t>
            </a:r>
            <a:r>
              <a:rPr kumimoji="0" lang="zh-CN" altLang="en-US" sz="3200" b="1" i="0" u="none" strike="noStrike" kern="1200" cap="none" spc="0" normalizeH="0" baseline="0" noProof="0" dirty="0" smtClean="0">
                <a:ln>
                  <a:noFill/>
                </a:ln>
                <a:solidFill>
                  <a:schemeClr val="tx1"/>
                </a:solidFill>
                <a:effectLst/>
                <a:uLnTx/>
                <a:uFillTx/>
                <a:latin typeface="Garamond" pitchFamily="18" charset="0"/>
                <a:ea typeface="仿宋" pitchFamily="49" charset="-122"/>
                <a:cs typeface="Times New Roman" pitchFamily="18" charset="0"/>
              </a:rPr>
              <a:t>完美消除序列从前往后</a:t>
            </a:r>
            <a:r>
              <a:rPr kumimoji="0" lang="zh-CN" altLang="en-US" sz="3200" b="1" i="0" u="none" strike="noStrike" kern="1200" cap="none" spc="0" normalizeH="0" baseline="0" noProof="0" dirty="0" smtClean="0">
                <a:ln>
                  <a:noFill/>
                </a:ln>
                <a:solidFill>
                  <a:srgbClr val="FF0000"/>
                </a:solidFill>
                <a:effectLst/>
                <a:uLnTx/>
                <a:uFillTx/>
                <a:latin typeface="Garamond" pitchFamily="18" charset="0"/>
                <a:ea typeface="仿宋" pitchFamily="49" charset="-122"/>
                <a:cs typeface="Times New Roman" pitchFamily="18" charset="0"/>
              </a:rPr>
              <a:t>能选就选</a:t>
            </a:r>
            <a:r>
              <a:rPr kumimoji="0" lang="zh-CN" altLang="en-US" sz="3200" b="1" i="0" u="none" strike="noStrike" kern="1200" cap="none" spc="0" normalizeH="0" baseline="0" noProof="0" dirty="0" smtClean="0">
                <a:ln>
                  <a:noFill/>
                </a:ln>
                <a:solidFill>
                  <a:schemeClr val="tx1"/>
                </a:solidFill>
                <a:effectLst/>
                <a:uLnTx/>
                <a:uFillTx/>
                <a:latin typeface="Garamond" pitchFamily="18" charset="0"/>
                <a:ea typeface="仿宋" pitchFamily="49" charset="-122"/>
                <a:cs typeface="Times New Roman" pitchFamily="18" charset="0"/>
              </a:rPr>
              <a:t>。</a:t>
            </a:r>
            <a:endParaRPr kumimoji="0" lang="en-US" altLang="zh-CN" sz="3200" b="1" i="0" u="none" strike="noStrike" kern="1200" cap="none" spc="0" normalizeH="0" baseline="0" noProof="0" dirty="0" smtClean="0">
              <a:ln>
                <a:noFill/>
              </a:ln>
              <a:solidFill>
                <a:schemeClr val="tx1"/>
              </a:solidFill>
              <a:effectLst/>
              <a:uLnTx/>
              <a:uFillTx/>
              <a:latin typeface="Garamond" pitchFamily="18" charset="0"/>
              <a:ea typeface="仿宋" pitchFamily="49" charset="-122"/>
              <a:cs typeface="Times New Roman" pitchFamily="18" charset="0"/>
            </a:endParaRPr>
          </a:p>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Char char=""/>
              <a:tabLst/>
              <a:defRPr/>
            </a:pPr>
            <a:endParaRPr kumimoji="0" lang="zh-CN" altLang="en-US" sz="2800" b="1"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endParaRPr>
          </a:p>
        </p:txBody>
      </p:sp>
      <p:sp>
        <p:nvSpPr>
          <p:cNvPr id="33" name="Oval 4"/>
          <p:cNvSpPr>
            <a:spLocks noChangeArrowheads="1"/>
          </p:cNvSpPr>
          <p:nvPr/>
        </p:nvSpPr>
        <p:spPr bwMode="auto">
          <a:xfrm>
            <a:off x="1955800" y="5782933"/>
            <a:ext cx="179388" cy="179387"/>
          </a:xfrm>
          <a:prstGeom prst="ellipse">
            <a:avLst/>
          </a:prstGeom>
          <a:solidFill>
            <a:srgbClr val="0070C0"/>
          </a:solidFill>
          <a:ln w="25400" algn="ctr">
            <a:solidFill>
              <a:schemeClr val="accent1"/>
            </a:solidFill>
            <a:round/>
            <a:headEnd/>
            <a:tailEnd/>
          </a:ln>
          <a:effectLst/>
        </p:spPr>
        <p:txBody>
          <a:bodyPr wrap="none" anchor="ctr">
            <a:spAutoFit/>
          </a:bodyPr>
          <a:lstStyle/>
          <a:p>
            <a:endParaRPr lang="zh-CN" altLang="en-US"/>
          </a:p>
        </p:txBody>
      </p:sp>
      <p:sp>
        <p:nvSpPr>
          <p:cNvPr id="34" name="Oval 5"/>
          <p:cNvSpPr>
            <a:spLocks noChangeArrowheads="1"/>
          </p:cNvSpPr>
          <p:nvPr/>
        </p:nvSpPr>
        <p:spPr bwMode="auto">
          <a:xfrm>
            <a:off x="3394075" y="5782933"/>
            <a:ext cx="179388" cy="179387"/>
          </a:xfrm>
          <a:prstGeom prst="ellipse">
            <a:avLst/>
          </a:prstGeom>
          <a:solidFill>
            <a:srgbClr val="0070C0"/>
          </a:solidFill>
          <a:ln w="25400" algn="ctr">
            <a:solidFill>
              <a:schemeClr val="accent1"/>
            </a:solidFill>
            <a:round/>
            <a:headEnd/>
            <a:tailEnd/>
          </a:ln>
          <a:effectLst/>
        </p:spPr>
        <p:txBody>
          <a:bodyPr wrap="none" anchor="ctr">
            <a:spAutoFit/>
          </a:bodyPr>
          <a:lstStyle/>
          <a:p>
            <a:endParaRPr lang="zh-CN" altLang="en-US"/>
          </a:p>
        </p:txBody>
      </p:sp>
      <p:sp>
        <p:nvSpPr>
          <p:cNvPr id="35" name="Oval 6"/>
          <p:cNvSpPr>
            <a:spLocks noChangeArrowheads="1"/>
          </p:cNvSpPr>
          <p:nvPr/>
        </p:nvSpPr>
        <p:spPr bwMode="auto">
          <a:xfrm>
            <a:off x="3400425" y="4333545"/>
            <a:ext cx="179388" cy="179388"/>
          </a:xfrm>
          <a:prstGeom prst="ellipse">
            <a:avLst/>
          </a:prstGeom>
          <a:solidFill>
            <a:srgbClr val="0070C0"/>
          </a:solidFill>
          <a:ln w="25400" algn="ctr">
            <a:solidFill>
              <a:schemeClr val="accent1"/>
            </a:solidFill>
            <a:round/>
            <a:headEnd/>
            <a:tailEnd/>
          </a:ln>
          <a:effectLst/>
        </p:spPr>
        <p:txBody>
          <a:bodyPr wrap="none" anchor="ctr">
            <a:spAutoFit/>
          </a:bodyPr>
          <a:lstStyle/>
          <a:p>
            <a:endParaRPr lang="zh-CN" altLang="en-US"/>
          </a:p>
        </p:txBody>
      </p:sp>
      <p:sp>
        <p:nvSpPr>
          <p:cNvPr id="36" name="Oval 7"/>
          <p:cNvSpPr>
            <a:spLocks noChangeArrowheads="1"/>
          </p:cNvSpPr>
          <p:nvPr/>
        </p:nvSpPr>
        <p:spPr bwMode="auto">
          <a:xfrm>
            <a:off x="4837113" y="5776583"/>
            <a:ext cx="179387" cy="179387"/>
          </a:xfrm>
          <a:prstGeom prst="ellipse">
            <a:avLst/>
          </a:prstGeom>
          <a:solidFill>
            <a:srgbClr val="0070C0"/>
          </a:solidFill>
          <a:ln w="25400" algn="ctr">
            <a:solidFill>
              <a:schemeClr val="accent1"/>
            </a:solidFill>
            <a:round/>
            <a:headEnd/>
            <a:tailEnd/>
          </a:ln>
          <a:effectLst/>
        </p:spPr>
        <p:txBody>
          <a:bodyPr wrap="none" anchor="ctr">
            <a:spAutoFit/>
          </a:bodyPr>
          <a:lstStyle/>
          <a:p>
            <a:endParaRPr lang="zh-CN" altLang="en-US"/>
          </a:p>
        </p:txBody>
      </p:sp>
      <p:sp>
        <p:nvSpPr>
          <p:cNvPr id="37" name="Oval 8"/>
          <p:cNvSpPr>
            <a:spLocks noChangeArrowheads="1"/>
          </p:cNvSpPr>
          <p:nvPr/>
        </p:nvSpPr>
        <p:spPr bwMode="auto">
          <a:xfrm>
            <a:off x="4843463" y="4327195"/>
            <a:ext cx="179387" cy="179388"/>
          </a:xfrm>
          <a:prstGeom prst="ellipse">
            <a:avLst/>
          </a:prstGeom>
          <a:solidFill>
            <a:srgbClr val="0070C0"/>
          </a:solidFill>
          <a:ln w="25400" algn="ctr">
            <a:solidFill>
              <a:schemeClr val="accent1"/>
            </a:solidFill>
            <a:round/>
            <a:headEnd/>
            <a:tailEnd/>
          </a:ln>
          <a:effectLst/>
        </p:spPr>
        <p:txBody>
          <a:bodyPr wrap="none" anchor="ctr">
            <a:spAutoFit/>
          </a:bodyPr>
          <a:lstStyle/>
          <a:p>
            <a:endParaRPr lang="zh-CN" altLang="en-US"/>
          </a:p>
        </p:txBody>
      </p:sp>
      <p:sp>
        <p:nvSpPr>
          <p:cNvPr id="38" name="Oval 9"/>
          <p:cNvSpPr>
            <a:spLocks noChangeArrowheads="1"/>
          </p:cNvSpPr>
          <p:nvPr/>
        </p:nvSpPr>
        <p:spPr bwMode="auto">
          <a:xfrm>
            <a:off x="6273800" y="4343070"/>
            <a:ext cx="179388" cy="179388"/>
          </a:xfrm>
          <a:prstGeom prst="ellipse">
            <a:avLst/>
          </a:prstGeom>
          <a:solidFill>
            <a:srgbClr val="0070C0"/>
          </a:solidFill>
          <a:ln w="25400" algn="ctr">
            <a:solidFill>
              <a:schemeClr val="accent1"/>
            </a:solidFill>
            <a:round/>
            <a:headEnd/>
            <a:tailEnd/>
          </a:ln>
          <a:effectLst/>
        </p:spPr>
        <p:txBody>
          <a:bodyPr wrap="none" anchor="ctr">
            <a:spAutoFit/>
          </a:bodyPr>
          <a:lstStyle/>
          <a:p>
            <a:endParaRPr lang="zh-CN" altLang="en-US" dirty="0"/>
          </a:p>
        </p:txBody>
      </p:sp>
      <p:cxnSp>
        <p:nvCxnSpPr>
          <p:cNvPr id="39" name="AutoShape 10"/>
          <p:cNvCxnSpPr>
            <a:cxnSpLocks noChangeShapeType="1"/>
            <a:stCxn id="33" idx="6"/>
            <a:endCxn id="34" idx="2"/>
          </p:cNvCxnSpPr>
          <p:nvPr/>
        </p:nvCxnSpPr>
        <p:spPr bwMode="auto">
          <a:xfrm>
            <a:off x="2147888" y="5873420"/>
            <a:ext cx="1233487" cy="0"/>
          </a:xfrm>
          <a:prstGeom prst="straightConnector1">
            <a:avLst/>
          </a:prstGeom>
          <a:noFill/>
          <a:ln w="57150">
            <a:solidFill>
              <a:schemeClr val="accent1"/>
            </a:solidFill>
            <a:round/>
            <a:headEnd/>
            <a:tailEnd/>
          </a:ln>
          <a:effectLst/>
        </p:spPr>
      </p:cxnSp>
      <p:cxnSp>
        <p:nvCxnSpPr>
          <p:cNvPr id="40" name="AutoShape 11"/>
          <p:cNvCxnSpPr>
            <a:cxnSpLocks noChangeShapeType="1"/>
            <a:stCxn id="34" idx="6"/>
            <a:endCxn id="36" idx="2"/>
          </p:cNvCxnSpPr>
          <p:nvPr/>
        </p:nvCxnSpPr>
        <p:spPr bwMode="auto">
          <a:xfrm flipV="1">
            <a:off x="3586163" y="5867070"/>
            <a:ext cx="1238250" cy="6350"/>
          </a:xfrm>
          <a:prstGeom prst="straightConnector1">
            <a:avLst/>
          </a:prstGeom>
          <a:noFill/>
          <a:ln w="57150">
            <a:solidFill>
              <a:schemeClr val="accent1"/>
            </a:solidFill>
            <a:round/>
            <a:headEnd/>
            <a:tailEnd/>
          </a:ln>
          <a:effectLst/>
        </p:spPr>
      </p:cxnSp>
      <p:cxnSp>
        <p:nvCxnSpPr>
          <p:cNvPr id="41" name="AutoShape 12"/>
          <p:cNvCxnSpPr>
            <a:cxnSpLocks noChangeShapeType="1"/>
            <a:stCxn id="35" idx="4"/>
            <a:endCxn id="34" idx="0"/>
          </p:cNvCxnSpPr>
          <p:nvPr/>
        </p:nvCxnSpPr>
        <p:spPr bwMode="auto">
          <a:xfrm flipH="1">
            <a:off x="3484563" y="4525633"/>
            <a:ext cx="6350" cy="1244600"/>
          </a:xfrm>
          <a:prstGeom prst="straightConnector1">
            <a:avLst/>
          </a:prstGeom>
          <a:noFill/>
          <a:ln w="57150">
            <a:solidFill>
              <a:schemeClr val="accent1"/>
            </a:solidFill>
            <a:round/>
            <a:headEnd/>
            <a:tailEnd/>
          </a:ln>
          <a:effectLst/>
        </p:spPr>
      </p:cxnSp>
      <p:cxnSp>
        <p:nvCxnSpPr>
          <p:cNvPr id="42" name="AutoShape 13"/>
          <p:cNvCxnSpPr>
            <a:cxnSpLocks noChangeShapeType="1"/>
            <a:stCxn id="35" idx="6"/>
            <a:endCxn id="37" idx="2"/>
          </p:cNvCxnSpPr>
          <p:nvPr/>
        </p:nvCxnSpPr>
        <p:spPr bwMode="auto">
          <a:xfrm flipV="1">
            <a:off x="3592513" y="4417683"/>
            <a:ext cx="1238250" cy="6350"/>
          </a:xfrm>
          <a:prstGeom prst="straightConnector1">
            <a:avLst/>
          </a:prstGeom>
          <a:noFill/>
          <a:ln w="57150">
            <a:solidFill>
              <a:schemeClr val="accent1"/>
            </a:solidFill>
            <a:round/>
            <a:headEnd/>
            <a:tailEnd/>
          </a:ln>
          <a:effectLst/>
        </p:spPr>
      </p:cxnSp>
      <p:cxnSp>
        <p:nvCxnSpPr>
          <p:cNvPr id="43" name="AutoShape 14"/>
          <p:cNvCxnSpPr>
            <a:cxnSpLocks noChangeShapeType="1"/>
            <a:stCxn id="37" idx="4"/>
            <a:endCxn id="36" idx="0"/>
          </p:cNvCxnSpPr>
          <p:nvPr/>
        </p:nvCxnSpPr>
        <p:spPr bwMode="auto">
          <a:xfrm flipH="1">
            <a:off x="4927600" y="4519283"/>
            <a:ext cx="6350" cy="1244600"/>
          </a:xfrm>
          <a:prstGeom prst="straightConnector1">
            <a:avLst/>
          </a:prstGeom>
          <a:noFill/>
          <a:ln w="57150">
            <a:solidFill>
              <a:schemeClr val="accent1"/>
            </a:solidFill>
            <a:round/>
            <a:headEnd/>
            <a:tailEnd/>
          </a:ln>
          <a:effectLst/>
        </p:spPr>
      </p:cxnSp>
      <p:cxnSp>
        <p:nvCxnSpPr>
          <p:cNvPr id="44" name="AutoShape 15"/>
          <p:cNvCxnSpPr>
            <a:cxnSpLocks noChangeShapeType="1"/>
            <a:stCxn id="37" idx="3"/>
            <a:endCxn id="34" idx="7"/>
          </p:cNvCxnSpPr>
          <p:nvPr/>
        </p:nvCxnSpPr>
        <p:spPr bwMode="auto">
          <a:xfrm flipH="1">
            <a:off x="3546475" y="4492295"/>
            <a:ext cx="1323975" cy="1304925"/>
          </a:xfrm>
          <a:prstGeom prst="straightConnector1">
            <a:avLst/>
          </a:prstGeom>
          <a:noFill/>
          <a:ln w="57150">
            <a:solidFill>
              <a:schemeClr val="accent1"/>
            </a:solidFill>
            <a:round/>
            <a:headEnd/>
            <a:tailEnd/>
          </a:ln>
          <a:effectLst/>
        </p:spPr>
      </p:cxnSp>
      <p:cxnSp>
        <p:nvCxnSpPr>
          <p:cNvPr id="45" name="AutoShape 16"/>
          <p:cNvCxnSpPr>
            <a:cxnSpLocks noChangeShapeType="1"/>
            <a:stCxn id="35" idx="5"/>
            <a:endCxn id="36" idx="1"/>
          </p:cNvCxnSpPr>
          <p:nvPr/>
        </p:nvCxnSpPr>
        <p:spPr bwMode="auto">
          <a:xfrm>
            <a:off x="3552825" y="4498645"/>
            <a:ext cx="1311275" cy="1292225"/>
          </a:xfrm>
          <a:prstGeom prst="straightConnector1">
            <a:avLst/>
          </a:prstGeom>
          <a:noFill/>
          <a:ln w="57150">
            <a:solidFill>
              <a:schemeClr val="accent1"/>
            </a:solidFill>
            <a:round/>
            <a:headEnd/>
            <a:tailEnd/>
          </a:ln>
          <a:effectLst/>
        </p:spPr>
      </p:cxnSp>
      <p:cxnSp>
        <p:nvCxnSpPr>
          <p:cNvPr id="46" name="AutoShape 17"/>
          <p:cNvCxnSpPr>
            <a:cxnSpLocks noChangeShapeType="1"/>
            <a:stCxn id="37" idx="6"/>
            <a:endCxn id="38" idx="2"/>
          </p:cNvCxnSpPr>
          <p:nvPr/>
        </p:nvCxnSpPr>
        <p:spPr bwMode="auto">
          <a:xfrm>
            <a:off x="5035550" y="4417683"/>
            <a:ext cx="1225550" cy="15875"/>
          </a:xfrm>
          <a:prstGeom prst="straightConnector1">
            <a:avLst/>
          </a:prstGeom>
          <a:noFill/>
          <a:ln w="57150">
            <a:solidFill>
              <a:schemeClr val="accent1"/>
            </a:solidFill>
            <a:round/>
            <a:headEnd/>
            <a:tailEnd/>
          </a:ln>
          <a:effectLst/>
        </p:spPr>
      </p:cxnSp>
      <p:cxnSp>
        <p:nvCxnSpPr>
          <p:cNvPr id="47" name="AutoShape 18"/>
          <p:cNvCxnSpPr>
            <a:cxnSpLocks noChangeShapeType="1"/>
            <a:stCxn id="38" idx="3"/>
            <a:endCxn id="36" idx="7"/>
          </p:cNvCxnSpPr>
          <p:nvPr/>
        </p:nvCxnSpPr>
        <p:spPr bwMode="auto">
          <a:xfrm flipH="1">
            <a:off x="4989513" y="4508170"/>
            <a:ext cx="1311275" cy="1282700"/>
          </a:xfrm>
          <a:prstGeom prst="straightConnector1">
            <a:avLst/>
          </a:prstGeom>
          <a:noFill/>
          <a:ln w="57150">
            <a:solidFill>
              <a:schemeClr val="accent1"/>
            </a:solidFill>
            <a:round/>
            <a:headEnd/>
            <a:tailEnd/>
          </a:ln>
          <a:effectLst/>
        </p:spPr>
      </p:cxnSp>
      <p:sp>
        <p:nvSpPr>
          <p:cNvPr id="48" name="Text Box 19"/>
          <p:cNvSpPr txBox="1">
            <a:spLocks noChangeArrowheads="1"/>
          </p:cNvSpPr>
          <p:nvPr/>
        </p:nvSpPr>
        <p:spPr bwMode="auto">
          <a:xfrm>
            <a:off x="1692275" y="5333670"/>
            <a:ext cx="765175" cy="461665"/>
          </a:xfrm>
          <a:prstGeom prst="rect">
            <a:avLst/>
          </a:prstGeom>
          <a:noFill/>
          <a:ln w="25400" algn="ctr">
            <a:noFill/>
            <a:miter lim="800000"/>
            <a:headEnd/>
            <a:tailEnd/>
          </a:ln>
          <a:effectLst/>
        </p:spPr>
        <p:txBody>
          <a:bodyPr>
            <a:spAutoFit/>
          </a:bodyPr>
          <a:lstStyle/>
          <a:p>
            <a:pPr algn="ctr" eaLnBrk="0" hangingPunct="0">
              <a:spcBef>
                <a:spcPct val="50000"/>
              </a:spcBef>
            </a:pPr>
            <a:r>
              <a:rPr kumimoji="0" lang="en-US" altLang="ko-KR" sz="2400" i="1" dirty="0" smtClean="0">
                <a:latin typeface="Times New Roman" charset="0"/>
                <a:ea typeface="Gulim" pitchFamily="34" charset="-127"/>
              </a:rPr>
              <a:t>v</a:t>
            </a:r>
            <a:r>
              <a:rPr lang="en-US" altLang="ko-KR" sz="2400" baseline="-25000" dirty="0">
                <a:latin typeface="Times New Roman" charset="0"/>
                <a:ea typeface="Gulim" pitchFamily="34" charset="-127"/>
              </a:rPr>
              <a:t>6</a:t>
            </a:r>
            <a:endParaRPr kumimoji="0" lang="en-US" altLang="ko-KR" sz="2400" baseline="-25000" dirty="0">
              <a:latin typeface="Times New Roman" charset="0"/>
              <a:ea typeface="Gulim" pitchFamily="34" charset="-127"/>
            </a:endParaRPr>
          </a:p>
        </p:txBody>
      </p:sp>
      <p:sp>
        <p:nvSpPr>
          <p:cNvPr id="49" name="Text Box 20"/>
          <p:cNvSpPr txBox="1">
            <a:spLocks noChangeArrowheads="1"/>
          </p:cNvSpPr>
          <p:nvPr/>
        </p:nvSpPr>
        <p:spPr bwMode="auto">
          <a:xfrm>
            <a:off x="2906713" y="5333670"/>
            <a:ext cx="765175" cy="461665"/>
          </a:xfrm>
          <a:prstGeom prst="rect">
            <a:avLst/>
          </a:prstGeom>
          <a:noFill/>
          <a:ln w="25400" algn="ctr">
            <a:noFill/>
            <a:miter lim="800000"/>
            <a:headEnd/>
            <a:tailEnd/>
          </a:ln>
          <a:effectLst/>
        </p:spPr>
        <p:txBody>
          <a:bodyPr>
            <a:spAutoFit/>
          </a:bodyPr>
          <a:lstStyle/>
          <a:p>
            <a:pPr algn="ctr" eaLnBrk="0" hangingPunct="0">
              <a:spcBef>
                <a:spcPct val="50000"/>
              </a:spcBef>
            </a:pPr>
            <a:r>
              <a:rPr kumimoji="0" lang="en-US" altLang="ko-KR" sz="2400" i="1" dirty="0" smtClean="0">
                <a:latin typeface="Times New Roman" charset="0"/>
                <a:ea typeface="Gulim" pitchFamily="34" charset="-127"/>
              </a:rPr>
              <a:t>v</a:t>
            </a:r>
            <a:r>
              <a:rPr lang="en-US" altLang="ko-KR" sz="2400" baseline="-25000" dirty="0">
                <a:latin typeface="Times New Roman" charset="0"/>
                <a:ea typeface="Gulim" pitchFamily="34" charset="-127"/>
              </a:rPr>
              <a:t>5</a:t>
            </a:r>
            <a:endParaRPr kumimoji="0" lang="en-US" altLang="ko-KR" sz="2400" baseline="-25000" dirty="0">
              <a:latin typeface="Times New Roman" charset="0"/>
              <a:ea typeface="Gulim" pitchFamily="34" charset="-127"/>
            </a:endParaRPr>
          </a:p>
        </p:txBody>
      </p:sp>
      <p:sp>
        <p:nvSpPr>
          <p:cNvPr id="50" name="Text Box 21"/>
          <p:cNvSpPr txBox="1">
            <a:spLocks noChangeArrowheads="1"/>
          </p:cNvSpPr>
          <p:nvPr/>
        </p:nvSpPr>
        <p:spPr bwMode="auto">
          <a:xfrm>
            <a:off x="4887913" y="5506708"/>
            <a:ext cx="765175" cy="461665"/>
          </a:xfrm>
          <a:prstGeom prst="rect">
            <a:avLst/>
          </a:prstGeom>
          <a:noFill/>
          <a:ln w="25400" algn="ctr">
            <a:noFill/>
            <a:miter lim="800000"/>
            <a:headEnd/>
            <a:tailEnd/>
          </a:ln>
          <a:effectLst/>
        </p:spPr>
        <p:txBody>
          <a:bodyPr>
            <a:spAutoFit/>
          </a:bodyPr>
          <a:lstStyle/>
          <a:p>
            <a:pPr algn="ctr" eaLnBrk="0" hangingPunct="0">
              <a:spcBef>
                <a:spcPct val="50000"/>
              </a:spcBef>
            </a:pPr>
            <a:r>
              <a:rPr kumimoji="0" lang="en-US" altLang="ko-KR" sz="2400" i="1" dirty="0" smtClean="0">
                <a:latin typeface="Times New Roman" charset="0"/>
                <a:ea typeface="Gulim" pitchFamily="34" charset="-127"/>
              </a:rPr>
              <a:t>v</a:t>
            </a:r>
            <a:r>
              <a:rPr lang="en-US" altLang="ko-KR" sz="2400" baseline="-25000" dirty="0">
                <a:latin typeface="Times New Roman" charset="0"/>
                <a:ea typeface="Gulim" pitchFamily="34" charset="-127"/>
              </a:rPr>
              <a:t>4</a:t>
            </a:r>
            <a:endParaRPr kumimoji="0" lang="en-US" altLang="ko-KR" sz="2400" baseline="-25000" dirty="0">
              <a:latin typeface="Times New Roman" charset="0"/>
              <a:ea typeface="Gulim" pitchFamily="34" charset="-127"/>
            </a:endParaRPr>
          </a:p>
        </p:txBody>
      </p:sp>
      <p:sp>
        <p:nvSpPr>
          <p:cNvPr id="51" name="Text Box 22"/>
          <p:cNvSpPr txBox="1">
            <a:spLocks noChangeArrowheads="1"/>
          </p:cNvSpPr>
          <p:nvPr/>
        </p:nvSpPr>
        <p:spPr bwMode="auto">
          <a:xfrm>
            <a:off x="2906713" y="3893808"/>
            <a:ext cx="765175" cy="461665"/>
          </a:xfrm>
          <a:prstGeom prst="rect">
            <a:avLst/>
          </a:prstGeom>
          <a:noFill/>
          <a:ln w="25400" algn="ctr">
            <a:noFill/>
            <a:miter lim="800000"/>
            <a:headEnd/>
            <a:tailEnd/>
          </a:ln>
          <a:effectLst/>
        </p:spPr>
        <p:txBody>
          <a:bodyPr>
            <a:spAutoFit/>
          </a:bodyPr>
          <a:lstStyle/>
          <a:p>
            <a:pPr algn="ctr" eaLnBrk="0" hangingPunct="0">
              <a:spcBef>
                <a:spcPct val="50000"/>
              </a:spcBef>
            </a:pPr>
            <a:r>
              <a:rPr kumimoji="0" lang="en-US" altLang="ko-KR" sz="2400" i="1" dirty="0" smtClean="0">
                <a:latin typeface="Times New Roman" charset="0"/>
                <a:ea typeface="Gulim" pitchFamily="34" charset="-127"/>
              </a:rPr>
              <a:t>v</a:t>
            </a:r>
            <a:r>
              <a:rPr lang="en-US" altLang="ko-KR" sz="2400" baseline="-25000" dirty="0">
                <a:latin typeface="Times New Roman" charset="0"/>
                <a:ea typeface="Gulim" pitchFamily="34" charset="-127"/>
              </a:rPr>
              <a:t>3</a:t>
            </a:r>
            <a:endParaRPr kumimoji="0" lang="en-US" altLang="ko-KR" sz="2400" baseline="-25000" dirty="0">
              <a:latin typeface="Times New Roman" charset="0"/>
              <a:ea typeface="Gulim" pitchFamily="34" charset="-127"/>
            </a:endParaRPr>
          </a:p>
        </p:txBody>
      </p:sp>
      <p:sp>
        <p:nvSpPr>
          <p:cNvPr id="52" name="Text Box 23"/>
          <p:cNvSpPr txBox="1">
            <a:spLocks noChangeArrowheads="1"/>
          </p:cNvSpPr>
          <p:nvPr/>
        </p:nvSpPr>
        <p:spPr bwMode="auto">
          <a:xfrm>
            <a:off x="4616450" y="3893808"/>
            <a:ext cx="765175" cy="461665"/>
          </a:xfrm>
          <a:prstGeom prst="rect">
            <a:avLst/>
          </a:prstGeom>
          <a:noFill/>
          <a:ln w="25400" algn="ctr">
            <a:noFill/>
            <a:miter lim="800000"/>
            <a:headEnd/>
            <a:tailEnd/>
          </a:ln>
          <a:effectLst/>
        </p:spPr>
        <p:txBody>
          <a:bodyPr>
            <a:spAutoFit/>
          </a:bodyPr>
          <a:lstStyle/>
          <a:p>
            <a:pPr algn="ctr" eaLnBrk="0" hangingPunct="0">
              <a:spcBef>
                <a:spcPct val="50000"/>
              </a:spcBef>
            </a:pPr>
            <a:r>
              <a:rPr kumimoji="0" lang="en-US" altLang="ko-KR" sz="2400" i="1" dirty="0" smtClean="0">
                <a:latin typeface="Times New Roman" charset="0"/>
                <a:ea typeface="Gulim" pitchFamily="34" charset="-127"/>
              </a:rPr>
              <a:t>v</a:t>
            </a:r>
            <a:r>
              <a:rPr lang="en-US" altLang="ko-KR" sz="2400" baseline="-25000" dirty="0">
                <a:latin typeface="Times New Roman" charset="0"/>
                <a:ea typeface="Gulim" pitchFamily="34" charset="-127"/>
              </a:rPr>
              <a:t>2</a:t>
            </a:r>
            <a:endParaRPr kumimoji="0" lang="en-US" altLang="ko-KR" sz="2400" baseline="-25000" dirty="0">
              <a:latin typeface="Times New Roman" charset="0"/>
              <a:ea typeface="Gulim" pitchFamily="34" charset="-127"/>
            </a:endParaRPr>
          </a:p>
        </p:txBody>
      </p:sp>
      <p:sp>
        <p:nvSpPr>
          <p:cNvPr id="53" name="Text Box 24"/>
          <p:cNvSpPr txBox="1">
            <a:spLocks noChangeArrowheads="1"/>
          </p:cNvSpPr>
          <p:nvPr/>
        </p:nvSpPr>
        <p:spPr bwMode="auto">
          <a:xfrm>
            <a:off x="6192838" y="3938258"/>
            <a:ext cx="765175" cy="461665"/>
          </a:xfrm>
          <a:prstGeom prst="rect">
            <a:avLst/>
          </a:prstGeom>
          <a:noFill/>
          <a:ln w="25400" algn="ctr">
            <a:noFill/>
            <a:miter lim="800000"/>
            <a:headEnd/>
            <a:tailEnd/>
          </a:ln>
          <a:effectLst/>
        </p:spPr>
        <p:txBody>
          <a:bodyPr>
            <a:spAutoFit/>
          </a:bodyPr>
          <a:lstStyle/>
          <a:p>
            <a:pPr algn="ctr" eaLnBrk="0" hangingPunct="0">
              <a:spcBef>
                <a:spcPct val="50000"/>
              </a:spcBef>
            </a:pPr>
            <a:r>
              <a:rPr kumimoji="0" lang="en-US" altLang="ko-KR" sz="2400" i="1" dirty="0" smtClean="0">
                <a:latin typeface="Times New Roman" charset="0"/>
                <a:ea typeface="Gulim" pitchFamily="34" charset="-127"/>
              </a:rPr>
              <a:t>v</a:t>
            </a:r>
            <a:r>
              <a:rPr lang="en-US" altLang="ko-KR" sz="2400" baseline="-25000" dirty="0">
                <a:latin typeface="Times New Roman" charset="0"/>
                <a:ea typeface="Gulim" pitchFamily="34" charset="-127"/>
              </a:rPr>
              <a:t>1</a:t>
            </a:r>
            <a:endParaRPr kumimoji="0" lang="en-US" altLang="ko-KR" sz="2400" baseline="-25000" dirty="0">
              <a:latin typeface="Times New Roman" charset="0"/>
              <a:ea typeface="Gulim" pitchFamily="34" charset="-127"/>
            </a:endParaRPr>
          </a:p>
        </p:txBody>
      </p:sp>
      <p:sp>
        <p:nvSpPr>
          <p:cNvPr id="54" name="Oval 8"/>
          <p:cNvSpPr>
            <a:spLocks noChangeArrowheads="1"/>
          </p:cNvSpPr>
          <p:nvPr/>
        </p:nvSpPr>
        <p:spPr bwMode="auto">
          <a:xfrm>
            <a:off x="6215074" y="4299508"/>
            <a:ext cx="252000" cy="252000"/>
          </a:xfrm>
          <a:prstGeom prst="ellipse">
            <a:avLst/>
          </a:prstGeom>
          <a:solidFill>
            <a:srgbClr val="0070C0"/>
          </a:solidFill>
          <a:ln w="25400" algn="ctr">
            <a:solidFill>
              <a:schemeClr val="accent1"/>
            </a:solidFill>
            <a:round/>
            <a:headEnd/>
            <a:tailEnd/>
          </a:ln>
          <a:effectLst/>
        </p:spPr>
        <p:txBody>
          <a:bodyPr wrap="none" anchor="ctr">
            <a:spAutoFit/>
          </a:bodyPr>
          <a:lstStyle/>
          <a:p>
            <a:endParaRPr lang="zh-CN" altLang="en-US"/>
          </a:p>
        </p:txBody>
      </p:sp>
      <p:sp>
        <p:nvSpPr>
          <p:cNvPr id="55" name="Oval 8"/>
          <p:cNvSpPr>
            <a:spLocks noChangeArrowheads="1"/>
          </p:cNvSpPr>
          <p:nvPr/>
        </p:nvSpPr>
        <p:spPr bwMode="auto">
          <a:xfrm>
            <a:off x="4812818" y="4299508"/>
            <a:ext cx="252000" cy="252000"/>
          </a:xfrm>
          <a:prstGeom prst="ellipse">
            <a:avLst/>
          </a:prstGeom>
          <a:solidFill>
            <a:srgbClr val="0070C0"/>
          </a:solidFill>
          <a:ln w="25400" algn="ctr">
            <a:solidFill>
              <a:schemeClr val="accent1"/>
            </a:solidFill>
            <a:round/>
            <a:headEnd/>
            <a:tailEnd/>
          </a:ln>
          <a:effectLst/>
        </p:spPr>
        <p:txBody>
          <a:bodyPr wrap="none" anchor="ctr">
            <a:spAutoFit/>
          </a:bodyPr>
          <a:lstStyle/>
          <a:p>
            <a:endParaRPr lang="zh-CN" altLang="en-US"/>
          </a:p>
        </p:txBody>
      </p:sp>
      <p:sp>
        <p:nvSpPr>
          <p:cNvPr id="56" name="Oval 8"/>
          <p:cNvSpPr>
            <a:spLocks noChangeArrowheads="1"/>
          </p:cNvSpPr>
          <p:nvPr/>
        </p:nvSpPr>
        <p:spPr bwMode="auto">
          <a:xfrm>
            <a:off x="4839322" y="5748768"/>
            <a:ext cx="252000" cy="252000"/>
          </a:xfrm>
          <a:prstGeom prst="ellipse">
            <a:avLst/>
          </a:prstGeom>
          <a:solidFill>
            <a:srgbClr val="0070C0"/>
          </a:solidFill>
          <a:ln w="25400" algn="ctr">
            <a:solidFill>
              <a:schemeClr val="accent1"/>
            </a:solidFill>
            <a:round/>
            <a:headEnd/>
            <a:tailEnd/>
          </a:ln>
          <a:effectLst/>
        </p:spPr>
        <p:txBody>
          <a:bodyPr wrap="none" anchor="ctr">
            <a:spAutoFit/>
          </a:bodyPr>
          <a:lstStyle/>
          <a:p>
            <a:endParaRPr lang="zh-CN" altLang="en-US"/>
          </a:p>
        </p:txBody>
      </p:sp>
      <p:sp>
        <p:nvSpPr>
          <p:cNvPr id="57" name="Oval 8"/>
          <p:cNvSpPr>
            <a:spLocks noChangeArrowheads="1"/>
          </p:cNvSpPr>
          <p:nvPr/>
        </p:nvSpPr>
        <p:spPr bwMode="auto">
          <a:xfrm>
            <a:off x="3378054" y="4291434"/>
            <a:ext cx="252000" cy="252000"/>
          </a:xfrm>
          <a:prstGeom prst="ellipse">
            <a:avLst/>
          </a:prstGeom>
          <a:solidFill>
            <a:srgbClr val="0070C0"/>
          </a:solidFill>
          <a:ln w="25400" algn="ctr">
            <a:solidFill>
              <a:schemeClr val="accent1"/>
            </a:solidFill>
            <a:round/>
            <a:headEnd/>
            <a:tailEnd/>
          </a:ln>
          <a:effectLst/>
        </p:spPr>
        <p:txBody>
          <a:bodyPr wrap="none" anchor="ctr">
            <a:spAutoFit/>
          </a:bodyPr>
          <a:lstStyle/>
          <a:p>
            <a:endParaRPr lang="zh-CN" altLang="en-US"/>
          </a:p>
        </p:txBody>
      </p:sp>
      <p:sp>
        <p:nvSpPr>
          <p:cNvPr id="58" name="Oval 8"/>
          <p:cNvSpPr>
            <a:spLocks noChangeArrowheads="1"/>
          </p:cNvSpPr>
          <p:nvPr/>
        </p:nvSpPr>
        <p:spPr bwMode="auto">
          <a:xfrm>
            <a:off x="3375984" y="5762020"/>
            <a:ext cx="252000" cy="252000"/>
          </a:xfrm>
          <a:prstGeom prst="ellipse">
            <a:avLst/>
          </a:prstGeom>
          <a:solidFill>
            <a:srgbClr val="0070C0"/>
          </a:solidFill>
          <a:ln w="25400" algn="ctr">
            <a:solidFill>
              <a:schemeClr val="accent1"/>
            </a:solidFill>
            <a:round/>
            <a:headEnd/>
            <a:tailEnd/>
          </a:ln>
          <a:effectLst/>
        </p:spPr>
        <p:txBody>
          <a:bodyPr wrap="none" anchor="ctr">
            <a:spAutoFit/>
          </a:bodyPr>
          <a:lstStyle/>
          <a:p>
            <a:endParaRPr lang="zh-CN" altLang="en-US"/>
          </a:p>
        </p:txBody>
      </p:sp>
      <p:sp>
        <p:nvSpPr>
          <p:cNvPr id="59" name="Oval 8"/>
          <p:cNvSpPr>
            <a:spLocks noChangeArrowheads="1"/>
          </p:cNvSpPr>
          <p:nvPr/>
        </p:nvSpPr>
        <p:spPr bwMode="auto">
          <a:xfrm>
            <a:off x="1928794" y="5741520"/>
            <a:ext cx="252000" cy="252000"/>
          </a:xfrm>
          <a:prstGeom prst="ellipse">
            <a:avLst/>
          </a:prstGeom>
          <a:solidFill>
            <a:srgbClr val="0070C0"/>
          </a:solidFill>
          <a:ln w="25400" algn="ctr">
            <a:solidFill>
              <a:schemeClr val="accent1"/>
            </a:solidFill>
            <a:round/>
            <a:headEnd/>
            <a:tailEnd/>
          </a:ln>
          <a:effectLst/>
        </p:spPr>
        <p:txBody>
          <a:bodyPr wrap="none" anchor="ctr">
            <a:spAutoFit/>
          </a:bodyPr>
          <a:lstStyle/>
          <a:p>
            <a:endParaRPr lang="zh-CN" altLang="en-US"/>
          </a:p>
        </p:txBody>
      </p:sp>
      <p:sp>
        <p:nvSpPr>
          <p:cNvPr id="60" name="椭圆 59"/>
          <p:cNvSpPr/>
          <p:nvPr/>
        </p:nvSpPr>
        <p:spPr>
          <a:xfrm>
            <a:off x="6117132" y="4169884"/>
            <a:ext cx="455132" cy="473562"/>
          </a:xfrm>
          <a:prstGeom prst="ellipse">
            <a:avLst/>
          </a:prstGeom>
          <a:noFill/>
          <a:ln w="38100">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椭圆 60"/>
          <p:cNvSpPr/>
          <p:nvPr/>
        </p:nvSpPr>
        <p:spPr>
          <a:xfrm>
            <a:off x="3286116" y="4188314"/>
            <a:ext cx="455132" cy="473562"/>
          </a:xfrm>
          <a:prstGeom prst="ellipse">
            <a:avLst/>
          </a:prstGeom>
          <a:noFill/>
          <a:ln w="38100">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椭圆 61"/>
          <p:cNvSpPr/>
          <p:nvPr/>
        </p:nvSpPr>
        <p:spPr>
          <a:xfrm>
            <a:off x="1838926" y="5625148"/>
            <a:ext cx="455132" cy="473562"/>
          </a:xfrm>
          <a:prstGeom prst="ellipse">
            <a:avLst/>
          </a:prstGeom>
          <a:noFill/>
          <a:ln w="38100">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765048" y="381000"/>
            <a:ext cx="8153400" cy="990600"/>
          </a:xfrm>
          <a:prstGeom prst="rect">
            <a:avLst/>
          </a:prstGeom>
        </p:spPr>
        <p:txBody>
          <a:bodyPr vert="horz" anchor="ct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zh-CN" altLang="en-US" sz="4000" b="0" i="0" u="none" strike="noStrike" kern="1200" cap="none" spc="0" normalizeH="0" baseline="0" noProof="0" dirty="0" smtClean="0">
                <a:ln>
                  <a:noFill/>
                </a:ln>
                <a:solidFill>
                  <a:schemeClr val="tx2"/>
                </a:solidFill>
                <a:effectLst/>
                <a:uLnTx/>
                <a:uFillTx/>
                <a:latin typeface="华文行楷" pitchFamily="2" charset="-122"/>
                <a:ea typeface="华文行楷" pitchFamily="2" charset="-122"/>
                <a:cs typeface="+mj-cs"/>
              </a:rPr>
              <a:t>弦图的最大独立集和最小团覆盖</a:t>
            </a:r>
            <a:endParaRPr kumimoji="0" lang="zh-CN" altLang="en-US" sz="4000" b="0" i="0" u="none" strike="noStrike" kern="1200" cap="none" spc="0" normalizeH="0" baseline="0" noProof="0" dirty="0">
              <a:ln>
                <a:noFill/>
              </a:ln>
              <a:solidFill>
                <a:schemeClr val="tx2"/>
              </a:solidFill>
              <a:effectLst/>
              <a:uLnTx/>
              <a:uFillTx/>
              <a:latin typeface="华文行楷" pitchFamily="2" charset="-122"/>
              <a:ea typeface="华文行楷" pitchFamily="2" charset="-122"/>
              <a:cs typeface="+mj-cs"/>
            </a:endParaRPr>
          </a:p>
        </p:txBody>
      </p:sp>
      <p:sp>
        <p:nvSpPr>
          <p:cNvPr id="11" name="内容占位符 2"/>
          <p:cNvSpPr txBox="1">
            <a:spLocks/>
          </p:cNvSpPr>
          <p:nvPr/>
        </p:nvSpPr>
        <p:spPr>
          <a:xfrm>
            <a:off x="620190" y="4206546"/>
            <a:ext cx="8153400" cy="865528"/>
          </a:xfrm>
          <a:prstGeom prst="rect">
            <a:avLst/>
          </a:prstGeom>
        </p:spPr>
        <p:txBody>
          <a:bodyPr vert="horz">
            <a:normAutofit/>
          </a:bodyPr>
          <a:lstStyle/>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Char char=""/>
              <a:tabLst/>
              <a:defRPr/>
            </a:pPr>
            <a:endParaRPr kumimoji="0" lang="zh-CN" altLang="en-US" sz="2800" i="1" u="none" strike="noStrike" kern="1200" cap="none" spc="0" normalizeH="0" baseline="-25000" noProof="0" dirty="0">
              <a:ln>
                <a:noFill/>
              </a:ln>
              <a:solidFill>
                <a:schemeClr val="tx1"/>
              </a:solidFill>
              <a:effectLst/>
              <a:uLnTx/>
              <a:uFillTx/>
              <a:latin typeface="+mn-lt"/>
              <a:ea typeface="+mn-ea"/>
              <a:cs typeface="+mn-cs"/>
            </a:endParaRPr>
          </a:p>
        </p:txBody>
      </p:sp>
      <p:sp>
        <p:nvSpPr>
          <p:cNvPr id="5" name="内容占位符 6"/>
          <p:cNvSpPr txBox="1">
            <a:spLocks/>
          </p:cNvSpPr>
          <p:nvPr/>
        </p:nvSpPr>
        <p:spPr>
          <a:xfrm>
            <a:off x="500034" y="1732918"/>
            <a:ext cx="8153400" cy="1500198"/>
          </a:xfrm>
          <a:prstGeom prst="rect">
            <a:avLst/>
          </a:prstGeom>
        </p:spPr>
        <p:txBody>
          <a:bodyPr vert="horz">
            <a:normAutofit/>
          </a:bodyPr>
          <a:lstStyle/>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Char char=""/>
              <a:tabLst/>
              <a:defRPr/>
            </a:pPr>
            <a:r>
              <a:rPr kumimoji="0" lang="zh-CN" altLang="en-US" sz="3600" b="1" i="0"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rPr>
              <a:t>最小团覆盖</a:t>
            </a:r>
            <a:endParaRPr kumimoji="0" lang="en-US" altLang="zh-CN" sz="3600" b="1" i="0"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endParaRPr>
          </a:p>
          <a:p>
            <a:pPr marL="320040" lvl="0" indent="-320040">
              <a:spcBef>
                <a:spcPts val="700"/>
              </a:spcBef>
              <a:buClr>
                <a:schemeClr val="accent2"/>
              </a:buClr>
              <a:buSzPct val="60000"/>
              <a:buFont typeface="Wingdings"/>
              <a:buChar char=""/>
            </a:pPr>
            <a:r>
              <a:rPr kumimoji="0" lang="en-US" altLang="zh-CN" sz="3200" b="1" i="0"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rPr>
              <a:t>     </a:t>
            </a:r>
            <a:r>
              <a:rPr kumimoji="0" lang="zh-CN" altLang="en-US" sz="3200" b="1" i="0"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rPr>
              <a:t>用最少个数的团覆盖所有的点。</a:t>
            </a:r>
            <a:endParaRPr kumimoji="0" lang="en-US" altLang="zh-CN" sz="3200" b="1" i="0"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endParaRPr>
          </a:p>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Char char=""/>
              <a:tabLst/>
              <a:defRPr/>
            </a:pPr>
            <a:endParaRPr kumimoji="0" lang="zh-CN" altLang="en-US" sz="2800" b="1" i="0" u="none" strike="noStrike" kern="1200" cap="none" spc="0" normalizeH="0" baseline="0" noProof="0" dirty="0">
              <a:ln>
                <a:noFill/>
              </a:ln>
              <a:solidFill>
                <a:schemeClr val="tx1"/>
              </a:solidFill>
              <a:effectLst/>
              <a:uLnTx/>
              <a:uFillTx/>
              <a:latin typeface="Times New Roman" pitchFamily="18" charset="0"/>
              <a:ea typeface="仿宋" pitchFamily="49" charset="-122"/>
              <a:cs typeface="Times New Roman" pitchFamily="18" charset="0"/>
            </a:endParaRPr>
          </a:p>
        </p:txBody>
      </p:sp>
    </p:spTree>
  </p:cSld>
  <p:clrMapOvr>
    <a:masterClrMapping/>
  </p:clrMapOvr>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765048" y="381000"/>
            <a:ext cx="8153400" cy="990600"/>
          </a:xfrm>
          <a:prstGeom prst="rect">
            <a:avLst/>
          </a:prstGeom>
        </p:spPr>
        <p:txBody>
          <a:bodyPr vert="horz" anchor="ct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zh-CN" altLang="en-US" sz="4000" b="0" i="0" u="none" strike="noStrike" kern="1200" cap="none" spc="0" normalizeH="0" baseline="0" noProof="0" dirty="0" smtClean="0">
                <a:ln>
                  <a:noFill/>
                </a:ln>
                <a:solidFill>
                  <a:schemeClr val="tx2"/>
                </a:solidFill>
                <a:effectLst/>
                <a:uLnTx/>
                <a:uFillTx/>
                <a:latin typeface="华文行楷" pitchFamily="2" charset="-122"/>
                <a:ea typeface="华文行楷" pitchFamily="2" charset="-122"/>
                <a:cs typeface="+mj-cs"/>
              </a:rPr>
              <a:t>弦图的最大独立集和最小团覆盖</a:t>
            </a:r>
            <a:endParaRPr kumimoji="0" lang="zh-CN" altLang="en-US" sz="4000" b="0" i="0" u="none" strike="noStrike" kern="1200" cap="none" spc="0" normalizeH="0" baseline="0" noProof="0" dirty="0">
              <a:ln>
                <a:noFill/>
              </a:ln>
              <a:solidFill>
                <a:schemeClr val="tx2"/>
              </a:solidFill>
              <a:effectLst/>
              <a:uLnTx/>
              <a:uFillTx/>
              <a:latin typeface="华文行楷" pitchFamily="2" charset="-122"/>
              <a:ea typeface="华文行楷" pitchFamily="2" charset="-122"/>
              <a:cs typeface="+mj-cs"/>
            </a:endParaRPr>
          </a:p>
        </p:txBody>
      </p:sp>
      <p:sp>
        <p:nvSpPr>
          <p:cNvPr id="11" name="内容占位符 2"/>
          <p:cNvSpPr txBox="1">
            <a:spLocks/>
          </p:cNvSpPr>
          <p:nvPr/>
        </p:nvSpPr>
        <p:spPr>
          <a:xfrm>
            <a:off x="620190" y="4206546"/>
            <a:ext cx="8153400" cy="865528"/>
          </a:xfrm>
          <a:prstGeom prst="rect">
            <a:avLst/>
          </a:prstGeom>
        </p:spPr>
        <p:txBody>
          <a:bodyPr vert="horz">
            <a:normAutofit/>
          </a:bodyPr>
          <a:lstStyle/>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Char char=""/>
              <a:tabLst/>
              <a:defRPr/>
            </a:pPr>
            <a:endParaRPr kumimoji="0" lang="zh-CN" altLang="en-US" sz="2800" i="1" u="none" strike="noStrike" kern="1200" cap="none" spc="0" normalizeH="0" baseline="-25000" noProof="0" dirty="0">
              <a:ln>
                <a:noFill/>
              </a:ln>
              <a:solidFill>
                <a:schemeClr val="tx1"/>
              </a:solidFill>
              <a:effectLst/>
              <a:uLnTx/>
              <a:uFillTx/>
              <a:latin typeface="+mn-lt"/>
              <a:ea typeface="+mn-ea"/>
              <a:cs typeface="+mn-cs"/>
            </a:endParaRPr>
          </a:p>
        </p:txBody>
      </p:sp>
      <p:sp>
        <p:nvSpPr>
          <p:cNvPr id="5" name="内容占位符 6"/>
          <p:cNvSpPr txBox="1">
            <a:spLocks/>
          </p:cNvSpPr>
          <p:nvPr/>
        </p:nvSpPr>
        <p:spPr>
          <a:xfrm>
            <a:off x="500034" y="1732918"/>
            <a:ext cx="8153400" cy="1500198"/>
          </a:xfrm>
          <a:prstGeom prst="rect">
            <a:avLst/>
          </a:prstGeom>
        </p:spPr>
        <p:txBody>
          <a:bodyPr vert="horz">
            <a:normAutofit/>
          </a:bodyPr>
          <a:lstStyle/>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Char char=""/>
              <a:tabLst/>
              <a:defRPr/>
            </a:pPr>
            <a:r>
              <a:rPr kumimoji="0" lang="zh-CN" altLang="en-US" sz="3600" b="1" i="0"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rPr>
              <a:t>最小团覆盖</a:t>
            </a:r>
            <a:endParaRPr kumimoji="0" lang="en-US" altLang="zh-CN" sz="3600" b="1" i="0"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endParaRPr>
          </a:p>
          <a:p>
            <a:pPr marL="320040" lvl="0" indent="-320040">
              <a:spcBef>
                <a:spcPts val="700"/>
              </a:spcBef>
              <a:buClr>
                <a:schemeClr val="accent2"/>
              </a:buClr>
              <a:buSzPct val="60000"/>
              <a:buFont typeface="Wingdings"/>
              <a:buChar char=""/>
            </a:pPr>
            <a:r>
              <a:rPr kumimoji="0" lang="en-US" altLang="zh-CN" sz="3200" b="1" i="0"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rPr>
              <a:t>     </a:t>
            </a:r>
            <a:r>
              <a:rPr kumimoji="0" lang="zh-CN" altLang="en-US" sz="3200" b="1" i="0"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rPr>
              <a:t>用最少个数的团覆盖所有的点。</a:t>
            </a:r>
            <a:endParaRPr kumimoji="0" lang="en-US" altLang="zh-CN" sz="3200" b="1" i="0"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endParaRPr>
          </a:p>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Char char=""/>
              <a:tabLst/>
              <a:defRPr/>
            </a:pPr>
            <a:endParaRPr kumimoji="0" lang="zh-CN" altLang="en-US" sz="2800" b="1" i="0" u="none" strike="noStrike" kern="1200" cap="none" spc="0" normalizeH="0" baseline="0" noProof="0" dirty="0">
              <a:ln>
                <a:noFill/>
              </a:ln>
              <a:solidFill>
                <a:schemeClr val="tx1"/>
              </a:solidFill>
              <a:effectLst/>
              <a:uLnTx/>
              <a:uFillTx/>
              <a:latin typeface="Times New Roman" pitchFamily="18" charset="0"/>
              <a:ea typeface="仿宋" pitchFamily="49" charset="-122"/>
              <a:cs typeface="Times New Roman" pitchFamily="18" charset="0"/>
            </a:endParaRPr>
          </a:p>
        </p:txBody>
      </p:sp>
      <p:sp>
        <p:nvSpPr>
          <p:cNvPr id="9" name="内容占位符 6"/>
          <p:cNvSpPr txBox="1">
            <a:spLocks/>
          </p:cNvSpPr>
          <p:nvPr/>
        </p:nvSpPr>
        <p:spPr>
          <a:xfrm>
            <a:off x="508996" y="3071810"/>
            <a:ext cx="8153400" cy="1428760"/>
          </a:xfrm>
          <a:prstGeom prst="rect">
            <a:avLst/>
          </a:prstGeom>
        </p:spPr>
        <p:txBody>
          <a:bodyPr vert="horz">
            <a:normAutofit/>
          </a:bodyPr>
          <a:lstStyle/>
          <a:p>
            <a:pPr marL="320040" lvl="0" indent="-320040">
              <a:spcBef>
                <a:spcPts val="700"/>
              </a:spcBef>
              <a:buClr>
                <a:schemeClr val="accent2"/>
              </a:buClr>
              <a:buSzPct val="60000"/>
              <a:buFont typeface="Wingdings"/>
              <a:buChar char=""/>
            </a:pPr>
            <a:r>
              <a:rPr kumimoji="0" lang="en-US" altLang="zh-CN" sz="3200" b="1" i="0" u="none" strike="noStrike" kern="1200" cap="none" spc="0" normalizeH="0" baseline="0" noProof="0" dirty="0" smtClean="0">
                <a:ln>
                  <a:noFill/>
                </a:ln>
                <a:solidFill>
                  <a:schemeClr val="tx1"/>
                </a:solidFill>
                <a:effectLst/>
                <a:uLnTx/>
                <a:uFillTx/>
                <a:latin typeface="Garamond" pitchFamily="18" charset="0"/>
                <a:ea typeface="仿宋" pitchFamily="49" charset="-122"/>
                <a:cs typeface="Times New Roman" pitchFamily="18" charset="0"/>
              </a:rPr>
              <a:t>Sol</a:t>
            </a:r>
            <a:r>
              <a:rPr kumimoji="0" lang="en-US" altLang="zh-CN" sz="3200" i="0" u="none" strike="noStrike" kern="1200" cap="none" spc="0" normalizeH="0" noProof="0" dirty="0" smtClean="0">
                <a:ln>
                  <a:noFill/>
                </a:ln>
                <a:solidFill>
                  <a:schemeClr val="tx1"/>
                </a:solidFill>
                <a:effectLst/>
                <a:uLnTx/>
                <a:uFillTx/>
                <a:latin typeface="Times New Roman" pitchFamily="18" charset="0"/>
                <a:ea typeface="仿宋" pitchFamily="49" charset="-122"/>
                <a:cs typeface="Times New Roman" pitchFamily="18" charset="0"/>
              </a:rPr>
              <a:t>    </a:t>
            </a:r>
            <a:r>
              <a:rPr kumimoji="0" lang="zh-CN" altLang="en-US" sz="3200" b="1" i="0"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rPr>
              <a:t>设最大独立集为</a:t>
            </a:r>
            <a:r>
              <a:rPr kumimoji="0" lang="en-US" altLang="zh-CN" sz="3200" i="0"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rPr>
              <a:t>{</a:t>
            </a:r>
            <a:r>
              <a:rPr kumimoji="0" lang="en-US" altLang="zh-CN" sz="3200" i="1"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rPr>
              <a:t>p</a:t>
            </a:r>
            <a:r>
              <a:rPr kumimoji="0" lang="en-US" altLang="zh-CN" sz="3200" i="0" u="none" strike="noStrike" kern="1200" cap="none" spc="0" normalizeH="0" baseline="-25000" noProof="0" dirty="0" smtClean="0">
                <a:ln>
                  <a:noFill/>
                </a:ln>
                <a:solidFill>
                  <a:schemeClr val="tx1"/>
                </a:solidFill>
                <a:effectLst/>
                <a:uLnTx/>
                <a:uFillTx/>
                <a:latin typeface="Times New Roman" pitchFamily="18" charset="0"/>
                <a:ea typeface="仿宋" pitchFamily="49" charset="-122"/>
                <a:cs typeface="Times New Roman" pitchFamily="18" charset="0"/>
              </a:rPr>
              <a:t>1</a:t>
            </a:r>
            <a:r>
              <a:rPr lang="en-US" altLang="zh-CN" sz="3200" i="1" dirty="0" smtClean="0">
                <a:latin typeface="Times New Roman" pitchFamily="18" charset="0"/>
                <a:ea typeface="仿宋" pitchFamily="49" charset="-122"/>
                <a:cs typeface="Times New Roman" pitchFamily="18" charset="0"/>
              </a:rPr>
              <a:t> , p</a:t>
            </a:r>
            <a:r>
              <a:rPr lang="en-US" altLang="zh-CN" sz="3200" i="1" baseline="-25000" dirty="0" smtClean="0">
                <a:latin typeface="Times New Roman" pitchFamily="18" charset="0"/>
                <a:ea typeface="仿宋" pitchFamily="49" charset="-122"/>
                <a:cs typeface="Times New Roman" pitchFamily="18" charset="0"/>
              </a:rPr>
              <a:t>2</a:t>
            </a:r>
            <a:r>
              <a:rPr lang="en-US" altLang="zh-CN" sz="3200" i="1" dirty="0" smtClean="0">
                <a:latin typeface="Times New Roman" pitchFamily="18" charset="0"/>
                <a:ea typeface="仿宋" pitchFamily="49" charset="-122"/>
                <a:cs typeface="Times New Roman" pitchFamily="18" charset="0"/>
              </a:rPr>
              <a:t> , …, p</a:t>
            </a:r>
            <a:r>
              <a:rPr lang="en-US" altLang="zh-CN" sz="3200" i="1" baseline="-25000" dirty="0" smtClean="0">
                <a:latin typeface="Times New Roman" pitchFamily="18" charset="0"/>
                <a:ea typeface="仿宋" pitchFamily="49" charset="-122"/>
                <a:cs typeface="Times New Roman" pitchFamily="18" charset="0"/>
              </a:rPr>
              <a:t>t</a:t>
            </a:r>
            <a:r>
              <a:rPr kumimoji="0" lang="en-US" altLang="zh-CN" sz="3200" i="0"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rPr>
              <a:t>}</a:t>
            </a:r>
            <a:r>
              <a:rPr kumimoji="0" lang="zh-CN" altLang="en-US" sz="3200" i="0"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rPr>
              <a:t>，</a:t>
            </a:r>
            <a:r>
              <a:rPr kumimoji="0" lang="zh-CN" altLang="en-US" sz="3200" b="1" i="0"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rPr>
              <a:t>则</a:t>
            </a:r>
            <a:r>
              <a:rPr kumimoji="0" lang="en-US" altLang="zh-CN" sz="3200" b="1" i="0"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rPr>
              <a:t>{</a:t>
            </a:r>
            <a:r>
              <a:rPr lang="en-US" altLang="zh-CN" sz="3200" i="1" dirty="0" smtClean="0">
                <a:latin typeface="Times New Roman" pitchFamily="18" charset="0"/>
                <a:ea typeface="仿宋" pitchFamily="49" charset="-122"/>
                <a:cs typeface="Times New Roman" pitchFamily="18" charset="0"/>
              </a:rPr>
              <a:t>p</a:t>
            </a:r>
            <a:r>
              <a:rPr lang="en-US" altLang="zh-CN" sz="3200" baseline="-25000" dirty="0" smtClean="0">
                <a:latin typeface="Times New Roman" pitchFamily="18" charset="0"/>
                <a:ea typeface="仿宋" pitchFamily="49" charset="-122"/>
                <a:cs typeface="Times New Roman" pitchFamily="18" charset="0"/>
              </a:rPr>
              <a:t>1</a:t>
            </a:r>
            <a:r>
              <a:rPr lang="en-US" altLang="zh-CN" sz="3200" dirty="0" smtClean="0">
                <a:latin typeface="Times New Roman" pitchFamily="18" charset="0"/>
                <a:ea typeface="仿宋" pitchFamily="49" charset="-122"/>
                <a:cs typeface="Times New Roman" pitchFamily="18" charset="0"/>
              </a:rPr>
              <a:t>∪</a:t>
            </a:r>
            <a:r>
              <a:rPr lang="en-US" altLang="zh-CN" sz="3200" i="1" dirty="0" smtClean="0">
                <a:latin typeface="Times New Roman" pitchFamily="18" charset="0"/>
                <a:ea typeface="仿宋" pitchFamily="49" charset="-122"/>
                <a:cs typeface="Times New Roman" pitchFamily="18" charset="0"/>
              </a:rPr>
              <a:t>N</a:t>
            </a:r>
            <a:r>
              <a:rPr lang="en-US" altLang="zh-CN" sz="3200" dirty="0" smtClean="0">
                <a:latin typeface="Times New Roman" pitchFamily="18" charset="0"/>
                <a:ea typeface="仿宋" pitchFamily="49" charset="-122"/>
                <a:cs typeface="Times New Roman" pitchFamily="18" charset="0"/>
              </a:rPr>
              <a:t>(</a:t>
            </a:r>
            <a:r>
              <a:rPr lang="en-US" altLang="zh-CN" sz="3200" i="1" dirty="0" smtClean="0">
                <a:latin typeface="Times New Roman" pitchFamily="18" charset="0"/>
                <a:ea typeface="仿宋" pitchFamily="49" charset="-122"/>
                <a:cs typeface="Times New Roman" pitchFamily="18" charset="0"/>
              </a:rPr>
              <a:t>p</a:t>
            </a:r>
            <a:r>
              <a:rPr lang="en-US" altLang="zh-CN" sz="3200" baseline="-25000" dirty="0" smtClean="0">
                <a:latin typeface="Times New Roman" pitchFamily="18" charset="0"/>
                <a:ea typeface="仿宋" pitchFamily="49" charset="-122"/>
                <a:cs typeface="Times New Roman" pitchFamily="18" charset="0"/>
              </a:rPr>
              <a:t>1</a:t>
            </a:r>
            <a:r>
              <a:rPr lang="en-US" altLang="zh-CN" sz="3200" dirty="0" smtClean="0">
                <a:latin typeface="Times New Roman" pitchFamily="18" charset="0"/>
                <a:ea typeface="仿宋" pitchFamily="49" charset="-122"/>
                <a:cs typeface="Times New Roman" pitchFamily="18" charset="0"/>
              </a:rPr>
              <a:t>), </a:t>
            </a:r>
            <a:r>
              <a:rPr lang="zh-CN" altLang="en-US" sz="3200" dirty="0" smtClean="0">
                <a:latin typeface="Times New Roman" pitchFamily="18" charset="0"/>
                <a:ea typeface="仿宋" pitchFamily="49" charset="-122"/>
                <a:cs typeface="Times New Roman" pitchFamily="18" charset="0"/>
              </a:rPr>
              <a:t> </a:t>
            </a:r>
            <a:r>
              <a:rPr lang="en-US" altLang="zh-CN" sz="3200" dirty="0" smtClean="0">
                <a:latin typeface="Times New Roman" pitchFamily="18" charset="0"/>
                <a:ea typeface="仿宋" pitchFamily="49" charset="-122"/>
                <a:cs typeface="Times New Roman" pitchFamily="18" charset="0"/>
              </a:rPr>
              <a:t>…, </a:t>
            </a:r>
            <a:r>
              <a:rPr lang="en-US" altLang="zh-CN" sz="3200" i="1" dirty="0" err="1" smtClean="0">
                <a:latin typeface="Times New Roman" pitchFamily="18" charset="0"/>
                <a:ea typeface="仿宋" pitchFamily="49" charset="-122"/>
                <a:cs typeface="Times New Roman" pitchFamily="18" charset="0"/>
              </a:rPr>
              <a:t>p</a:t>
            </a:r>
            <a:r>
              <a:rPr lang="en-US" altLang="zh-CN" sz="3200" i="1" baseline="-25000" dirty="0" err="1" smtClean="0">
                <a:latin typeface="Times New Roman" pitchFamily="18" charset="0"/>
                <a:ea typeface="仿宋" pitchFamily="49" charset="-122"/>
                <a:cs typeface="Times New Roman" pitchFamily="18" charset="0"/>
              </a:rPr>
              <a:t>t</a:t>
            </a:r>
            <a:r>
              <a:rPr lang="en-US" altLang="zh-CN" sz="3200" dirty="0" err="1" smtClean="0">
                <a:latin typeface="Times New Roman" pitchFamily="18" charset="0"/>
                <a:ea typeface="仿宋" pitchFamily="49" charset="-122"/>
                <a:cs typeface="Times New Roman" pitchFamily="18" charset="0"/>
              </a:rPr>
              <a:t>∪</a:t>
            </a:r>
            <a:r>
              <a:rPr lang="en-US" altLang="zh-CN" sz="3200" i="1" dirty="0" err="1" smtClean="0">
                <a:latin typeface="Times New Roman" pitchFamily="18" charset="0"/>
                <a:ea typeface="仿宋" pitchFamily="49" charset="-122"/>
                <a:cs typeface="Times New Roman" pitchFamily="18" charset="0"/>
              </a:rPr>
              <a:t>N</a:t>
            </a:r>
            <a:r>
              <a:rPr lang="en-US" altLang="zh-CN" sz="3200" dirty="0" smtClean="0">
                <a:latin typeface="Times New Roman" pitchFamily="18" charset="0"/>
                <a:ea typeface="仿宋" pitchFamily="49" charset="-122"/>
                <a:cs typeface="Times New Roman" pitchFamily="18" charset="0"/>
              </a:rPr>
              <a:t>(</a:t>
            </a:r>
            <a:r>
              <a:rPr lang="en-US" altLang="zh-CN" sz="3200" i="1" dirty="0" smtClean="0">
                <a:latin typeface="Times New Roman" pitchFamily="18" charset="0"/>
                <a:ea typeface="仿宋" pitchFamily="49" charset="-122"/>
                <a:cs typeface="Times New Roman" pitchFamily="18" charset="0"/>
              </a:rPr>
              <a:t>p</a:t>
            </a:r>
            <a:r>
              <a:rPr lang="en-US" altLang="zh-CN" sz="3200" i="1" baseline="-25000" dirty="0" smtClean="0">
                <a:latin typeface="Times New Roman" pitchFamily="18" charset="0"/>
                <a:ea typeface="仿宋" pitchFamily="49" charset="-122"/>
                <a:cs typeface="Times New Roman" pitchFamily="18" charset="0"/>
              </a:rPr>
              <a:t>t</a:t>
            </a:r>
            <a:r>
              <a:rPr lang="en-US" altLang="zh-CN" sz="3200" dirty="0" smtClean="0">
                <a:latin typeface="Times New Roman" pitchFamily="18" charset="0"/>
                <a:ea typeface="仿宋" pitchFamily="49" charset="-122"/>
                <a:cs typeface="Times New Roman" pitchFamily="18" charset="0"/>
              </a:rPr>
              <a:t>)}</a:t>
            </a:r>
            <a:r>
              <a:rPr lang="zh-CN" altLang="en-US" sz="3200" b="1" dirty="0" smtClean="0">
                <a:latin typeface="Times New Roman" pitchFamily="18" charset="0"/>
                <a:ea typeface="仿宋" pitchFamily="49" charset="-122"/>
                <a:cs typeface="Times New Roman" pitchFamily="18" charset="0"/>
              </a:rPr>
              <a:t>为最小团覆盖。</a:t>
            </a:r>
            <a:endParaRPr kumimoji="0" lang="en-US" altLang="zh-CN" sz="3200" b="1"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endParaRPr>
          </a:p>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Char char=""/>
              <a:tabLst/>
              <a:defRPr/>
            </a:pPr>
            <a:endParaRPr kumimoji="0" lang="zh-CN" altLang="en-US" sz="2800" b="1" i="0" u="none" strike="noStrike" kern="1200" cap="none" spc="0" normalizeH="0" baseline="0" noProof="0" dirty="0">
              <a:ln>
                <a:noFill/>
              </a:ln>
              <a:solidFill>
                <a:schemeClr val="tx1"/>
              </a:solidFill>
              <a:effectLst/>
              <a:uLnTx/>
              <a:uFillTx/>
              <a:latin typeface="Times New Roman" pitchFamily="18" charset="0"/>
              <a:ea typeface="仿宋" pitchFamily="49" charset="-122"/>
              <a:cs typeface="Times New Roman" pitchFamily="18" charset="0"/>
            </a:endParaRPr>
          </a:p>
        </p:txBody>
      </p:sp>
      <p:sp>
        <p:nvSpPr>
          <p:cNvPr id="10" name="Oval 4"/>
          <p:cNvSpPr>
            <a:spLocks noChangeArrowheads="1"/>
          </p:cNvSpPr>
          <p:nvPr/>
        </p:nvSpPr>
        <p:spPr bwMode="auto">
          <a:xfrm>
            <a:off x="1835129" y="6103943"/>
            <a:ext cx="179388" cy="179387"/>
          </a:xfrm>
          <a:prstGeom prst="ellipse">
            <a:avLst/>
          </a:prstGeom>
          <a:solidFill>
            <a:srgbClr val="0070C0"/>
          </a:solidFill>
          <a:ln w="25400" algn="ctr">
            <a:solidFill>
              <a:schemeClr val="accent1"/>
            </a:solidFill>
            <a:round/>
            <a:headEnd/>
            <a:tailEnd/>
          </a:ln>
          <a:effectLst/>
        </p:spPr>
        <p:txBody>
          <a:bodyPr wrap="none" anchor="ctr">
            <a:spAutoFit/>
          </a:bodyPr>
          <a:lstStyle/>
          <a:p>
            <a:endParaRPr lang="zh-CN" altLang="en-US"/>
          </a:p>
        </p:txBody>
      </p:sp>
      <p:sp>
        <p:nvSpPr>
          <p:cNvPr id="12" name="Oval 5"/>
          <p:cNvSpPr>
            <a:spLocks noChangeArrowheads="1"/>
          </p:cNvSpPr>
          <p:nvPr/>
        </p:nvSpPr>
        <p:spPr bwMode="auto">
          <a:xfrm>
            <a:off x="3273404" y="6103943"/>
            <a:ext cx="179388" cy="179387"/>
          </a:xfrm>
          <a:prstGeom prst="ellipse">
            <a:avLst/>
          </a:prstGeom>
          <a:solidFill>
            <a:srgbClr val="0070C0"/>
          </a:solidFill>
          <a:ln w="25400" algn="ctr">
            <a:solidFill>
              <a:schemeClr val="accent1"/>
            </a:solidFill>
            <a:round/>
            <a:headEnd/>
            <a:tailEnd/>
          </a:ln>
          <a:effectLst/>
        </p:spPr>
        <p:txBody>
          <a:bodyPr wrap="none" anchor="ctr">
            <a:spAutoFit/>
          </a:bodyPr>
          <a:lstStyle/>
          <a:p>
            <a:endParaRPr lang="zh-CN" altLang="en-US"/>
          </a:p>
        </p:txBody>
      </p:sp>
      <p:sp>
        <p:nvSpPr>
          <p:cNvPr id="13" name="Oval 6"/>
          <p:cNvSpPr>
            <a:spLocks noChangeArrowheads="1"/>
          </p:cNvSpPr>
          <p:nvPr/>
        </p:nvSpPr>
        <p:spPr bwMode="auto">
          <a:xfrm>
            <a:off x="3279754" y="4654555"/>
            <a:ext cx="179388" cy="179388"/>
          </a:xfrm>
          <a:prstGeom prst="ellipse">
            <a:avLst/>
          </a:prstGeom>
          <a:solidFill>
            <a:srgbClr val="0070C0"/>
          </a:solidFill>
          <a:ln w="25400" algn="ctr">
            <a:solidFill>
              <a:schemeClr val="accent1"/>
            </a:solidFill>
            <a:round/>
            <a:headEnd/>
            <a:tailEnd/>
          </a:ln>
          <a:effectLst/>
        </p:spPr>
        <p:txBody>
          <a:bodyPr wrap="none" anchor="ctr">
            <a:spAutoFit/>
          </a:bodyPr>
          <a:lstStyle/>
          <a:p>
            <a:endParaRPr lang="zh-CN" altLang="en-US"/>
          </a:p>
        </p:txBody>
      </p:sp>
      <p:sp>
        <p:nvSpPr>
          <p:cNvPr id="14" name="Oval 7"/>
          <p:cNvSpPr>
            <a:spLocks noChangeArrowheads="1"/>
          </p:cNvSpPr>
          <p:nvPr/>
        </p:nvSpPr>
        <p:spPr bwMode="auto">
          <a:xfrm>
            <a:off x="4716442" y="6097593"/>
            <a:ext cx="179387" cy="179387"/>
          </a:xfrm>
          <a:prstGeom prst="ellipse">
            <a:avLst/>
          </a:prstGeom>
          <a:solidFill>
            <a:srgbClr val="0070C0"/>
          </a:solidFill>
          <a:ln w="25400" algn="ctr">
            <a:solidFill>
              <a:schemeClr val="accent1"/>
            </a:solidFill>
            <a:round/>
            <a:headEnd/>
            <a:tailEnd/>
          </a:ln>
          <a:effectLst/>
        </p:spPr>
        <p:txBody>
          <a:bodyPr wrap="none" anchor="ctr">
            <a:spAutoFit/>
          </a:bodyPr>
          <a:lstStyle/>
          <a:p>
            <a:endParaRPr lang="zh-CN" altLang="en-US"/>
          </a:p>
        </p:txBody>
      </p:sp>
      <p:sp>
        <p:nvSpPr>
          <p:cNvPr id="15" name="Oval 8"/>
          <p:cNvSpPr>
            <a:spLocks noChangeArrowheads="1"/>
          </p:cNvSpPr>
          <p:nvPr/>
        </p:nvSpPr>
        <p:spPr bwMode="auto">
          <a:xfrm>
            <a:off x="4722792" y="4648205"/>
            <a:ext cx="179387" cy="179388"/>
          </a:xfrm>
          <a:prstGeom prst="ellipse">
            <a:avLst/>
          </a:prstGeom>
          <a:solidFill>
            <a:srgbClr val="0070C0"/>
          </a:solidFill>
          <a:ln w="25400" algn="ctr">
            <a:solidFill>
              <a:schemeClr val="accent1"/>
            </a:solidFill>
            <a:round/>
            <a:headEnd/>
            <a:tailEnd/>
          </a:ln>
          <a:effectLst/>
        </p:spPr>
        <p:txBody>
          <a:bodyPr wrap="none" anchor="ctr">
            <a:spAutoFit/>
          </a:bodyPr>
          <a:lstStyle/>
          <a:p>
            <a:endParaRPr lang="zh-CN" altLang="en-US"/>
          </a:p>
        </p:txBody>
      </p:sp>
      <p:sp>
        <p:nvSpPr>
          <p:cNvPr id="16" name="Oval 9"/>
          <p:cNvSpPr>
            <a:spLocks noChangeArrowheads="1"/>
          </p:cNvSpPr>
          <p:nvPr/>
        </p:nvSpPr>
        <p:spPr bwMode="auto">
          <a:xfrm>
            <a:off x="6153129" y="4664080"/>
            <a:ext cx="179388" cy="179388"/>
          </a:xfrm>
          <a:prstGeom prst="ellipse">
            <a:avLst/>
          </a:prstGeom>
          <a:solidFill>
            <a:srgbClr val="0070C0"/>
          </a:solidFill>
          <a:ln w="25400" algn="ctr">
            <a:solidFill>
              <a:schemeClr val="accent1"/>
            </a:solidFill>
            <a:round/>
            <a:headEnd/>
            <a:tailEnd/>
          </a:ln>
          <a:effectLst/>
        </p:spPr>
        <p:txBody>
          <a:bodyPr wrap="none" anchor="ctr">
            <a:spAutoFit/>
          </a:bodyPr>
          <a:lstStyle/>
          <a:p>
            <a:endParaRPr lang="zh-CN" altLang="en-US" dirty="0"/>
          </a:p>
        </p:txBody>
      </p:sp>
      <p:cxnSp>
        <p:nvCxnSpPr>
          <p:cNvPr id="17" name="AutoShape 10"/>
          <p:cNvCxnSpPr>
            <a:cxnSpLocks noChangeShapeType="1"/>
            <a:stCxn id="10" idx="6"/>
            <a:endCxn id="12" idx="2"/>
          </p:cNvCxnSpPr>
          <p:nvPr/>
        </p:nvCxnSpPr>
        <p:spPr bwMode="auto">
          <a:xfrm>
            <a:off x="2027217" y="6194430"/>
            <a:ext cx="1233487" cy="0"/>
          </a:xfrm>
          <a:prstGeom prst="straightConnector1">
            <a:avLst/>
          </a:prstGeom>
          <a:noFill/>
          <a:ln w="57150">
            <a:solidFill>
              <a:schemeClr val="accent1"/>
            </a:solidFill>
            <a:round/>
            <a:headEnd/>
            <a:tailEnd/>
          </a:ln>
          <a:effectLst/>
        </p:spPr>
      </p:cxnSp>
      <p:cxnSp>
        <p:nvCxnSpPr>
          <p:cNvPr id="18" name="AutoShape 11"/>
          <p:cNvCxnSpPr>
            <a:cxnSpLocks noChangeShapeType="1"/>
            <a:stCxn id="12" idx="6"/>
            <a:endCxn id="14" idx="2"/>
          </p:cNvCxnSpPr>
          <p:nvPr/>
        </p:nvCxnSpPr>
        <p:spPr bwMode="auto">
          <a:xfrm flipV="1">
            <a:off x="3465492" y="6188080"/>
            <a:ext cx="1238250" cy="6350"/>
          </a:xfrm>
          <a:prstGeom prst="straightConnector1">
            <a:avLst/>
          </a:prstGeom>
          <a:noFill/>
          <a:ln w="57150">
            <a:solidFill>
              <a:srgbClr val="FF5050"/>
            </a:solidFill>
            <a:round/>
            <a:headEnd/>
            <a:tailEnd/>
          </a:ln>
          <a:effectLst/>
        </p:spPr>
      </p:cxnSp>
      <p:cxnSp>
        <p:nvCxnSpPr>
          <p:cNvPr id="19" name="AutoShape 12"/>
          <p:cNvCxnSpPr>
            <a:cxnSpLocks noChangeShapeType="1"/>
            <a:stCxn id="13" idx="4"/>
            <a:endCxn id="12" idx="0"/>
          </p:cNvCxnSpPr>
          <p:nvPr/>
        </p:nvCxnSpPr>
        <p:spPr bwMode="auto">
          <a:xfrm flipH="1">
            <a:off x="3363892" y="4846643"/>
            <a:ext cx="6350" cy="1244600"/>
          </a:xfrm>
          <a:prstGeom prst="straightConnector1">
            <a:avLst/>
          </a:prstGeom>
          <a:noFill/>
          <a:ln w="57150">
            <a:solidFill>
              <a:srgbClr val="FF5050"/>
            </a:solidFill>
            <a:round/>
            <a:headEnd/>
            <a:tailEnd/>
          </a:ln>
          <a:effectLst/>
        </p:spPr>
      </p:cxnSp>
      <p:cxnSp>
        <p:nvCxnSpPr>
          <p:cNvPr id="20" name="AutoShape 13"/>
          <p:cNvCxnSpPr>
            <a:cxnSpLocks noChangeShapeType="1"/>
            <a:stCxn id="13" idx="6"/>
            <a:endCxn id="15" idx="2"/>
          </p:cNvCxnSpPr>
          <p:nvPr/>
        </p:nvCxnSpPr>
        <p:spPr bwMode="auto">
          <a:xfrm flipV="1">
            <a:off x="3471842" y="4738693"/>
            <a:ext cx="1238250" cy="6350"/>
          </a:xfrm>
          <a:prstGeom prst="straightConnector1">
            <a:avLst/>
          </a:prstGeom>
          <a:noFill/>
          <a:ln w="57150">
            <a:solidFill>
              <a:schemeClr val="accent1"/>
            </a:solidFill>
            <a:round/>
            <a:headEnd/>
            <a:tailEnd/>
          </a:ln>
          <a:effectLst/>
        </p:spPr>
      </p:cxnSp>
      <p:cxnSp>
        <p:nvCxnSpPr>
          <p:cNvPr id="21" name="AutoShape 14"/>
          <p:cNvCxnSpPr>
            <a:cxnSpLocks noChangeShapeType="1"/>
            <a:stCxn id="15" idx="4"/>
            <a:endCxn id="14" idx="0"/>
          </p:cNvCxnSpPr>
          <p:nvPr/>
        </p:nvCxnSpPr>
        <p:spPr bwMode="auto">
          <a:xfrm flipH="1">
            <a:off x="4806929" y="4840293"/>
            <a:ext cx="6350" cy="1244600"/>
          </a:xfrm>
          <a:prstGeom prst="straightConnector1">
            <a:avLst/>
          </a:prstGeom>
          <a:noFill/>
          <a:ln w="57150">
            <a:solidFill>
              <a:srgbClr val="FF5050"/>
            </a:solidFill>
            <a:round/>
            <a:headEnd/>
            <a:tailEnd/>
          </a:ln>
          <a:effectLst/>
        </p:spPr>
      </p:cxnSp>
      <p:cxnSp>
        <p:nvCxnSpPr>
          <p:cNvPr id="22" name="AutoShape 15"/>
          <p:cNvCxnSpPr>
            <a:cxnSpLocks noChangeShapeType="1"/>
            <a:stCxn id="15" idx="3"/>
            <a:endCxn id="12" idx="7"/>
          </p:cNvCxnSpPr>
          <p:nvPr/>
        </p:nvCxnSpPr>
        <p:spPr bwMode="auto">
          <a:xfrm flipH="1">
            <a:off x="3425804" y="4813305"/>
            <a:ext cx="1323975" cy="1304925"/>
          </a:xfrm>
          <a:prstGeom prst="straightConnector1">
            <a:avLst/>
          </a:prstGeom>
          <a:noFill/>
          <a:ln w="57150">
            <a:solidFill>
              <a:schemeClr val="accent1"/>
            </a:solidFill>
            <a:round/>
            <a:headEnd/>
            <a:tailEnd/>
          </a:ln>
          <a:effectLst/>
        </p:spPr>
      </p:cxnSp>
      <p:cxnSp>
        <p:nvCxnSpPr>
          <p:cNvPr id="23" name="AutoShape 16"/>
          <p:cNvCxnSpPr>
            <a:cxnSpLocks noChangeShapeType="1"/>
            <a:stCxn id="13" idx="5"/>
            <a:endCxn id="14" idx="1"/>
          </p:cNvCxnSpPr>
          <p:nvPr/>
        </p:nvCxnSpPr>
        <p:spPr bwMode="auto">
          <a:xfrm>
            <a:off x="3432154" y="4819655"/>
            <a:ext cx="1311275" cy="1292225"/>
          </a:xfrm>
          <a:prstGeom prst="straightConnector1">
            <a:avLst/>
          </a:prstGeom>
          <a:noFill/>
          <a:ln w="57150">
            <a:solidFill>
              <a:srgbClr val="FF5050"/>
            </a:solidFill>
            <a:round/>
            <a:headEnd/>
            <a:tailEnd/>
          </a:ln>
          <a:effectLst/>
        </p:spPr>
      </p:cxnSp>
      <p:cxnSp>
        <p:nvCxnSpPr>
          <p:cNvPr id="24" name="AutoShape 17"/>
          <p:cNvCxnSpPr>
            <a:cxnSpLocks noChangeShapeType="1"/>
            <a:stCxn id="15" idx="6"/>
            <a:endCxn id="16" idx="2"/>
          </p:cNvCxnSpPr>
          <p:nvPr/>
        </p:nvCxnSpPr>
        <p:spPr bwMode="auto">
          <a:xfrm>
            <a:off x="4914879" y="4738693"/>
            <a:ext cx="1225550" cy="15875"/>
          </a:xfrm>
          <a:prstGeom prst="straightConnector1">
            <a:avLst/>
          </a:prstGeom>
          <a:noFill/>
          <a:ln w="57150">
            <a:solidFill>
              <a:srgbClr val="FF5050"/>
            </a:solidFill>
            <a:round/>
            <a:headEnd/>
            <a:tailEnd/>
          </a:ln>
          <a:effectLst/>
        </p:spPr>
      </p:cxnSp>
      <p:cxnSp>
        <p:nvCxnSpPr>
          <p:cNvPr id="25" name="AutoShape 18"/>
          <p:cNvCxnSpPr>
            <a:cxnSpLocks noChangeShapeType="1"/>
            <a:stCxn id="16" idx="3"/>
            <a:endCxn id="14" idx="7"/>
          </p:cNvCxnSpPr>
          <p:nvPr/>
        </p:nvCxnSpPr>
        <p:spPr bwMode="auto">
          <a:xfrm flipH="1">
            <a:off x="4868842" y="4829180"/>
            <a:ext cx="1311275" cy="1282700"/>
          </a:xfrm>
          <a:prstGeom prst="straightConnector1">
            <a:avLst/>
          </a:prstGeom>
          <a:noFill/>
          <a:ln w="57150">
            <a:solidFill>
              <a:srgbClr val="FF5050"/>
            </a:solidFill>
            <a:round/>
            <a:headEnd/>
            <a:tailEnd/>
          </a:ln>
          <a:effectLst/>
        </p:spPr>
      </p:cxnSp>
      <p:sp>
        <p:nvSpPr>
          <p:cNvPr id="26" name="Text Box 19"/>
          <p:cNvSpPr txBox="1">
            <a:spLocks noChangeArrowheads="1"/>
          </p:cNvSpPr>
          <p:nvPr/>
        </p:nvSpPr>
        <p:spPr bwMode="auto">
          <a:xfrm>
            <a:off x="1571604" y="5654680"/>
            <a:ext cx="765175" cy="461665"/>
          </a:xfrm>
          <a:prstGeom prst="rect">
            <a:avLst/>
          </a:prstGeom>
          <a:noFill/>
          <a:ln w="25400" algn="ctr">
            <a:noFill/>
            <a:miter lim="800000"/>
            <a:headEnd/>
            <a:tailEnd/>
          </a:ln>
          <a:effectLst/>
        </p:spPr>
        <p:txBody>
          <a:bodyPr>
            <a:spAutoFit/>
          </a:bodyPr>
          <a:lstStyle/>
          <a:p>
            <a:pPr algn="ctr" eaLnBrk="0" hangingPunct="0">
              <a:spcBef>
                <a:spcPct val="50000"/>
              </a:spcBef>
            </a:pPr>
            <a:r>
              <a:rPr kumimoji="0" lang="en-US" altLang="ko-KR" sz="2400" i="1" dirty="0" smtClean="0">
                <a:latin typeface="Times New Roman" charset="0"/>
                <a:ea typeface="Gulim" pitchFamily="34" charset="-127"/>
              </a:rPr>
              <a:t>v</a:t>
            </a:r>
            <a:r>
              <a:rPr lang="en-US" altLang="ko-KR" sz="2400" baseline="-25000" dirty="0">
                <a:latin typeface="Times New Roman" charset="0"/>
                <a:ea typeface="Gulim" pitchFamily="34" charset="-127"/>
              </a:rPr>
              <a:t>6</a:t>
            </a:r>
            <a:endParaRPr kumimoji="0" lang="en-US" altLang="ko-KR" sz="2400" baseline="-25000" dirty="0">
              <a:latin typeface="Times New Roman" charset="0"/>
              <a:ea typeface="Gulim" pitchFamily="34" charset="-127"/>
            </a:endParaRPr>
          </a:p>
        </p:txBody>
      </p:sp>
      <p:sp>
        <p:nvSpPr>
          <p:cNvPr id="27" name="Text Box 20"/>
          <p:cNvSpPr txBox="1">
            <a:spLocks noChangeArrowheads="1"/>
          </p:cNvSpPr>
          <p:nvPr/>
        </p:nvSpPr>
        <p:spPr bwMode="auto">
          <a:xfrm>
            <a:off x="2786042" y="5654680"/>
            <a:ext cx="765175" cy="461665"/>
          </a:xfrm>
          <a:prstGeom prst="rect">
            <a:avLst/>
          </a:prstGeom>
          <a:noFill/>
          <a:ln w="25400" algn="ctr">
            <a:noFill/>
            <a:miter lim="800000"/>
            <a:headEnd/>
            <a:tailEnd/>
          </a:ln>
          <a:effectLst/>
        </p:spPr>
        <p:txBody>
          <a:bodyPr>
            <a:spAutoFit/>
          </a:bodyPr>
          <a:lstStyle/>
          <a:p>
            <a:pPr algn="ctr" eaLnBrk="0" hangingPunct="0">
              <a:spcBef>
                <a:spcPct val="50000"/>
              </a:spcBef>
            </a:pPr>
            <a:r>
              <a:rPr kumimoji="0" lang="en-US" altLang="ko-KR" sz="2400" i="1" dirty="0" smtClean="0">
                <a:latin typeface="Times New Roman" charset="0"/>
                <a:ea typeface="Gulim" pitchFamily="34" charset="-127"/>
              </a:rPr>
              <a:t>v</a:t>
            </a:r>
            <a:r>
              <a:rPr lang="en-US" altLang="ko-KR" sz="2400" baseline="-25000" dirty="0">
                <a:latin typeface="Times New Roman" charset="0"/>
                <a:ea typeface="Gulim" pitchFamily="34" charset="-127"/>
              </a:rPr>
              <a:t>5</a:t>
            </a:r>
            <a:endParaRPr kumimoji="0" lang="en-US" altLang="ko-KR" sz="2400" baseline="-25000" dirty="0">
              <a:latin typeface="Times New Roman" charset="0"/>
              <a:ea typeface="Gulim" pitchFamily="34" charset="-127"/>
            </a:endParaRPr>
          </a:p>
        </p:txBody>
      </p:sp>
      <p:sp>
        <p:nvSpPr>
          <p:cNvPr id="28" name="Text Box 21"/>
          <p:cNvSpPr txBox="1">
            <a:spLocks noChangeArrowheads="1"/>
          </p:cNvSpPr>
          <p:nvPr/>
        </p:nvSpPr>
        <p:spPr bwMode="auto">
          <a:xfrm>
            <a:off x="4767242" y="5827718"/>
            <a:ext cx="765175" cy="461665"/>
          </a:xfrm>
          <a:prstGeom prst="rect">
            <a:avLst/>
          </a:prstGeom>
          <a:noFill/>
          <a:ln w="25400" algn="ctr">
            <a:noFill/>
            <a:miter lim="800000"/>
            <a:headEnd/>
            <a:tailEnd/>
          </a:ln>
          <a:effectLst/>
        </p:spPr>
        <p:txBody>
          <a:bodyPr>
            <a:spAutoFit/>
          </a:bodyPr>
          <a:lstStyle/>
          <a:p>
            <a:pPr algn="ctr" eaLnBrk="0" hangingPunct="0">
              <a:spcBef>
                <a:spcPct val="50000"/>
              </a:spcBef>
            </a:pPr>
            <a:r>
              <a:rPr kumimoji="0" lang="en-US" altLang="ko-KR" sz="2400" i="1" dirty="0" smtClean="0">
                <a:latin typeface="Times New Roman" charset="0"/>
                <a:ea typeface="Gulim" pitchFamily="34" charset="-127"/>
              </a:rPr>
              <a:t>v</a:t>
            </a:r>
            <a:r>
              <a:rPr lang="en-US" altLang="ko-KR" sz="2400" baseline="-25000" dirty="0">
                <a:latin typeface="Times New Roman" charset="0"/>
                <a:ea typeface="Gulim" pitchFamily="34" charset="-127"/>
              </a:rPr>
              <a:t>4</a:t>
            </a:r>
            <a:endParaRPr kumimoji="0" lang="en-US" altLang="ko-KR" sz="2400" baseline="-25000" dirty="0">
              <a:latin typeface="Times New Roman" charset="0"/>
              <a:ea typeface="Gulim" pitchFamily="34" charset="-127"/>
            </a:endParaRPr>
          </a:p>
        </p:txBody>
      </p:sp>
      <p:sp>
        <p:nvSpPr>
          <p:cNvPr id="29" name="Text Box 22"/>
          <p:cNvSpPr txBox="1">
            <a:spLocks noChangeArrowheads="1"/>
          </p:cNvSpPr>
          <p:nvPr/>
        </p:nvSpPr>
        <p:spPr bwMode="auto">
          <a:xfrm>
            <a:off x="2786042" y="4214818"/>
            <a:ext cx="765175" cy="461665"/>
          </a:xfrm>
          <a:prstGeom prst="rect">
            <a:avLst/>
          </a:prstGeom>
          <a:noFill/>
          <a:ln w="25400" algn="ctr">
            <a:noFill/>
            <a:miter lim="800000"/>
            <a:headEnd/>
            <a:tailEnd/>
          </a:ln>
          <a:effectLst/>
        </p:spPr>
        <p:txBody>
          <a:bodyPr>
            <a:spAutoFit/>
          </a:bodyPr>
          <a:lstStyle/>
          <a:p>
            <a:pPr algn="ctr" eaLnBrk="0" hangingPunct="0">
              <a:spcBef>
                <a:spcPct val="50000"/>
              </a:spcBef>
            </a:pPr>
            <a:r>
              <a:rPr kumimoji="0" lang="en-US" altLang="ko-KR" sz="2400" i="1" dirty="0" smtClean="0">
                <a:latin typeface="Times New Roman" charset="0"/>
                <a:ea typeface="Gulim" pitchFamily="34" charset="-127"/>
              </a:rPr>
              <a:t>v</a:t>
            </a:r>
            <a:r>
              <a:rPr lang="en-US" altLang="ko-KR" sz="2400" baseline="-25000" dirty="0">
                <a:latin typeface="Times New Roman" charset="0"/>
                <a:ea typeface="Gulim" pitchFamily="34" charset="-127"/>
              </a:rPr>
              <a:t>3</a:t>
            </a:r>
            <a:endParaRPr kumimoji="0" lang="en-US" altLang="ko-KR" sz="2400" baseline="-25000" dirty="0">
              <a:latin typeface="Times New Roman" charset="0"/>
              <a:ea typeface="Gulim" pitchFamily="34" charset="-127"/>
            </a:endParaRPr>
          </a:p>
        </p:txBody>
      </p:sp>
      <p:sp>
        <p:nvSpPr>
          <p:cNvPr id="30" name="Text Box 23"/>
          <p:cNvSpPr txBox="1">
            <a:spLocks noChangeArrowheads="1"/>
          </p:cNvSpPr>
          <p:nvPr/>
        </p:nvSpPr>
        <p:spPr bwMode="auto">
          <a:xfrm>
            <a:off x="4495779" y="4214818"/>
            <a:ext cx="765175" cy="461665"/>
          </a:xfrm>
          <a:prstGeom prst="rect">
            <a:avLst/>
          </a:prstGeom>
          <a:noFill/>
          <a:ln w="25400" algn="ctr">
            <a:noFill/>
            <a:miter lim="800000"/>
            <a:headEnd/>
            <a:tailEnd/>
          </a:ln>
          <a:effectLst/>
        </p:spPr>
        <p:txBody>
          <a:bodyPr>
            <a:spAutoFit/>
          </a:bodyPr>
          <a:lstStyle/>
          <a:p>
            <a:pPr algn="ctr" eaLnBrk="0" hangingPunct="0">
              <a:spcBef>
                <a:spcPct val="50000"/>
              </a:spcBef>
            </a:pPr>
            <a:r>
              <a:rPr kumimoji="0" lang="en-US" altLang="ko-KR" sz="2400" i="1" dirty="0" smtClean="0">
                <a:latin typeface="Times New Roman" charset="0"/>
                <a:ea typeface="Gulim" pitchFamily="34" charset="-127"/>
              </a:rPr>
              <a:t>v</a:t>
            </a:r>
            <a:r>
              <a:rPr lang="en-US" altLang="ko-KR" sz="2400" baseline="-25000" dirty="0">
                <a:latin typeface="Times New Roman" charset="0"/>
                <a:ea typeface="Gulim" pitchFamily="34" charset="-127"/>
              </a:rPr>
              <a:t>2</a:t>
            </a:r>
            <a:endParaRPr kumimoji="0" lang="en-US" altLang="ko-KR" sz="2400" baseline="-25000" dirty="0">
              <a:latin typeface="Times New Roman" charset="0"/>
              <a:ea typeface="Gulim" pitchFamily="34" charset="-127"/>
            </a:endParaRPr>
          </a:p>
        </p:txBody>
      </p:sp>
      <p:sp>
        <p:nvSpPr>
          <p:cNvPr id="31" name="Text Box 24"/>
          <p:cNvSpPr txBox="1">
            <a:spLocks noChangeArrowheads="1"/>
          </p:cNvSpPr>
          <p:nvPr/>
        </p:nvSpPr>
        <p:spPr bwMode="auto">
          <a:xfrm>
            <a:off x="6072167" y="4259268"/>
            <a:ext cx="765175" cy="461665"/>
          </a:xfrm>
          <a:prstGeom prst="rect">
            <a:avLst/>
          </a:prstGeom>
          <a:noFill/>
          <a:ln w="25400" algn="ctr">
            <a:noFill/>
            <a:miter lim="800000"/>
            <a:headEnd/>
            <a:tailEnd/>
          </a:ln>
          <a:effectLst/>
        </p:spPr>
        <p:txBody>
          <a:bodyPr>
            <a:spAutoFit/>
          </a:bodyPr>
          <a:lstStyle/>
          <a:p>
            <a:pPr algn="ctr" eaLnBrk="0" hangingPunct="0">
              <a:spcBef>
                <a:spcPct val="50000"/>
              </a:spcBef>
            </a:pPr>
            <a:r>
              <a:rPr kumimoji="0" lang="en-US" altLang="ko-KR" sz="2400" i="1" dirty="0" smtClean="0">
                <a:latin typeface="Times New Roman" charset="0"/>
                <a:ea typeface="Gulim" pitchFamily="34" charset="-127"/>
              </a:rPr>
              <a:t>v</a:t>
            </a:r>
            <a:r>
              <a:rPr lang="en-US" altLang="ko-KR" sz="2400" baseline="-25000" dirty="0">
                <a:latin typeface="Times New Roman" charset="0"/>
                <a:ea typeface="Gulim" pitchFamily="34" charset="-127"/>
              </a:rPr>
              <a:t>1</a:t>
            </a:r>
            <a:endParaRPr kumimoji="0" lang="en-US" altLang="ko-KR" sz="2400" baseline="-25000" dirty="0">
              <a:latin typeface="Times New Roman" charset="0"/>
              <a:ea typeface="Gulim" pitchFamily="34" charset="-127"/>
            </a:endParaRPr>
          </a:p>
        </p:txBody>
      </p:sp>
      <p:sp>
        <p:nvSpPr>
          <p:cNvPr id="32" name="Oval 8"/>
          <p:cNvSpPr>
            <a:spLocks noChangeArrowheads="1"/>
          </p:cNvSpPr>
          <p:nvPr/>
        </p:nvSpPr>
        <p:spPr bwMode="auto">
          <a:xfrm>
            <a:off x="6094403" y="4620518"/>
            <a:ext cx="252000" cy="252000"/>
          </a:xfrm>
          <a:prstGeom prst="ellipse">
            <a:avLst/>
          </a:prstGeom>
          <a:solidFill>
            <a:srgbClr val="0070C0"/>
          </a:solidFill>
          <a:ln w="25400" algn="ctr">
            <a:solidFill>
              <a:schemeClr val="accent1"/>
            </a:solidFill>
            <a:round/>
            <a:headEnd/>
            <a:tailEnd/>
          </a:ln>
          <a:effectLst/>
        </p:spPr>
        <p:txBody>
          <a:bodyPr wrap="none" anchor="ctr">
            <a:spAutoFit/>
          </a:bodyPr>
          <a:lstStyle/>
          <a:p>
            <a:endParaRPr lang="zh-CN" altLang="en-US"/>
          </a:p>
        </p:txBody>
      </p:sp>
      <p:sp>
        <p:nvSpPr>
          <p:cNvPr id="33" name="Oval 8"/>
          <p:cNvSpPr>
            <a:spLocks noChangeArrowheads="1"/>
          </p:cNvSpPr>
          <p:nvPr/>
        </p:nvSpPr>
        <p:spPr bwMode="auto">
          <a:xfrm>
            <a:off x="4692147" y="4620518"/>
            <a:ext cx="252000" cy="252000"/>
          </a:xfrm>
          <a:prstGeom prst="ellipse">
            <a:avLst/>
          </a:prstGeom>
          <a:solidFill>
            <a:srgbClr val="0070C0"/>
          </a:solidFill>
          <a:ln w="25400" algn="ctr">
            <a:solidFill>
              <a:schemeClr val="accent1"/>
            </a:solidFill>
            <a:round/>
            <a:headEnd/>
            <a:tailEnd/>
          </a:ln>
          <a:effectLst/>
        </p:spPr>
        <p:txBody>
          <a:bodyPr wrap="none" anchor="ctr">
            <a:spAutoFit/>
          </a:bodyPr>
          <a:lstStyle/>
          <a:p>
            <a:endParaRPr lang="zh-CN" altLang="en-US"/>
          </a:p>
        </p:txBody>
      </p:sp>
      <p:sp>
        <p:nvSpPr>
          <p:cNvPr id="34" name="Oval 8"/>
          <p:cNvSpPr>
            <a:spLocks noChangeArrowheads="1"/>
          </p:cNvSpPr>
          <p:nvPr/>
        </p:nvSpPr>
        <p:spPr bwMode="auto">
          <a:xfrm>
            <a:off x="4718651" y="6069778"/>
            <a:ext cx="252000" cy="252000"/>
          </a:xfrm>
          <a:prstGeom prst="ellipse">
            <a:avLst/>
          </a:prstGeom>
          <a:solidFill>
            <a:srgbClr val="0070C0"/>
          </a:solidFill>
          <a:ln w="25400" algn="ctr">
            <a:solidFill>
              <a:schemeClr val="accent1"/>
            </a:solidFill>
            <a:round/>
            <a:headEnd/>
            <a:tailEnd/>
          </a:ln>
          <a:effectLst/>
        </p:spPr>
        <p:txBody>
          <a:bodyPr wrap="none" anchor="ctr">
            <a:spAutoFit/>
          </a:bodyPr>
          <a:lstStyle/>
          <a:p>
            <a:endParaRPr lang="zh-CN" altLang="en-US"/>
          </a:p>
        </p:txBody>
      </p:sp>
      <p:sp>
        <p:nvSpPr>
          <p:cNvPr id="35" name="Oval 8"/>
          <p:cNvSpPr>
            <a:spLocks noChangeArrowheads="1"/>
          </p:cNvSpPr>
          <p:nvPr/>
        </p:nvSpPr>
        <p:spPr bwMode="auto">
          <a:xfrm>
            <a:off x="3257383" y="4612444"/>
            <a:ext cx="252000" cy="252000"/>
          </a:xfrm>
          <a:prstGeom prst="ellipse">
            <a:avLst/>
          </a:prstGeom>
          <a:solidFill>
            <a:srgbClr val="0070C0"/>
          </a:solidFill>
          <a:ln w="25400" algn="ctr">
            <a:solidFill>
              <a:schemeClr val="accent1"/>
            </a:solidFill>
            <a:round/>
            <a:headEnd/>
            <a:tailEnd/>
          </a:ln>
          <a:effectLst/>
        </p:spPr>
        <p:txBody>
          <a:bodyPr wrap="none" anchor="ctr">
            <a:spAutoFit/>
          </a:bodyPr>
          <a:lstStyle/>
          <a:p>
            <a:endParaRPr lang="zh-CN" altLang="en-US"/>
          </a:p>
        </p:txBody>
      </p:sp>
      <p:sp>
        <p:nvSpPr>
          <p:cNvPr id="36" name="Oval 8"/>
          <p:cNvSpPr>
            <a:spLocks noChangeArrowheads="1"/>
          </p:cNvSpPr>
          <p:nvPr/>
        </p:nvSpPr>
        <p:spPr bwMode="auto">
          <a:xfrm>
            <a:off x="3255313" y="6083030"/>
            <a:ext cx="252000" cy="252000"/>
          </a:xfrm>
          <a:prstGeom prst="ellipse">
            <a:avLst/>
          </a:prstGeom>
          <a:solidFill>
            <a:srgbClr val="0070C0"/>
          </a:solidFill>
          <a:ln w="25400" algn="ctr">
            <a:solidFill>
              <a:schemeClr val="accent1"/>
            </a:solidFill>
            <a:round/>
            <a:headEnd/>
            <a:tailEnd/>
          </a:ln>
          <a:effectLst/>
        </p:spPr>
        <p:txBody>
          <a:bodyPr wrap="none" anchor="ctr">
            <a:spAutoFit/>
          </a:bodyPr>
          <a:lstStyle/>
          <a:p>
            <a:endParaRPr lang="zh-CN" altLang="en-US"/>
          </a:p>
        </p:txBody>
      </p:sp>
      <p:sp>
        <p:nvSpPr>
          <p:cNvPr id="37" name="Oval 8"/>
          <p:cNvSpPr>
            <a:spLocks noChangeArrowheads="1"/>
          </p:cNvSpPr>
          <p:nvPr/>
        </p:nvSpPr>
        <p:spPr bwMode="auto">
          <a:xfrm>
            <a:off x="1808123" y="6062530"/>
            <a:ext cx="252000" cy="252000"/>
          </a:xfrm>
          <a:prstGeom prst="ellipse">
            <a:avLst/>
          </a:prstGeom>
          <a:solidFill>
            <a:srgbClr val="0070C0"/>
          </a:solidFill>
          <a:ln w="25400" algn="ctr">
            <a:solidFill>
              <a:schemeClr val="accent1"/>
            </a:solidFill>
            <a:round/>
            <a:headEnd/>
            <a:tailEnd/>
          </a:ln>
          <a:effectLst/>
        </p:spPr>
        <p:txBody>
          <a:bodyPr wrap="none" anchor="ctr">
            <a:spAutoFit/>
          </a:bodyPr>
          <a:lstStyle/>
          <a:p>
            <a:endParaRPr lang="zh-CN" altLang="en-US"/>
          </a:p>
        </p:txBody>
      </p:sp>
      <p:sp>
        <p:nvSpPr>
          <p:cNvPr id="38" name="椭圆 37"/>
          <p:cNvSpPr/>
          <p:nvPr/>
        </p:nvSpPr>
        <p:spPr>
          <a:xfrm>
            <a:off x="5996461" y="4490894"/>
            <a:ext cx="455132" cy="473562"/>
          </a:xfrm>
          <a:prstGeom prst="ellipse">
            <a:avLst/>
          </a:prstGeom>
          <a:noFill/>
          <a:ln w="38100">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3165445" y="4509324"/>
            <a:ext cx="455132" cy="473562"/>
          </a:xfrm>
          <a:prstGeom prst="ellipse">
            <a:avLst/>
          </a:prstGeom>
          <a:noFill/>
          <a:ln w="38100">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p:cNvSpPr/>
          <p:nvPr/>
        </p:nvSpPr>
        <p:spPr>
          <a:xfrm>
            <a:off x="1718255" y="5946158"/>
            <a:ext cx="455132" cy="473562"/>
          </a:xfrm>
          <a:prstGeom prst="ellipse">
            <a:avLst/>
          </a:prstGeom>
          <a:noFill/>
          <a:ln w="38100">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765048" y="381000"/>
            <a:ext cx="8153400" cy="990600"/>
          </a:xfrm>
          <a:prstGeom prst="rect">
            <a:avLst/>
          </a:prstGeom>
        </p:spPr>
        <p:txBody>
          <a:bodyPr vert="horz" anchor="ct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zh-CN" altLang="en-US" sz="4000" b="0" i="0" u="none" strike="noStrike" kern="1200" cap="none" spc="0" normalizeH="0" baseline="0" noProof="0" dirty="0" smtClean="0">
                <a:ln>
                  <a:noFill/>
                </a:ln>
                <a:solidFill>
                  <a:schemeClr val="tx2"/>
                </a:solidFill>
                <a:effectLst/>
                <a:uLnTx/>
                <a:uFillTx/>
                <a:latin typeface="华文行楷" pitchFamily="2" charset="-122"/>
                <a:ea typeface="华文行楷" pitchFamily="2" charset="-122"/>
                <a:cs typeface="+mj-cs"/>
              </a:rPr>
              <a:t>弦图的最大独立集和最小团覆盖</a:t>
            </a:r>
            <a:endParaRPr kumimoji="0" lang="zh-CN" altLang="en-US" sz="4000" b="0" i="0" u="none" strike="noStrike" kern="1200" cap="none" spc="0" normalizeH="0" baseline="0" noProof="0" dirty="0">
              <a:ln>
                <a:noFill/>
              </a:ln>
              <a:solidFill>
                <a:schemeClr val="tx2"/>
              </a:solidFill>
              <a:effectLst/>
              <a:uLnTx/>
              <a:uFillTx/>
              <a:latin typeface="华文行楷" pitchFamily="2" charset="-122"/>
              <a:ea typeface="华文行楷" pitchFamily="2" charset="-122"/>
              <a:cs typeface="+mj-cs"/>
            </a:endParaRPr>
          </a:p>
        </p:txBody>
      </p:sp>
      <p:sp>
        <p:nvSpPr>
          <p:cNvPr id="7" name="内容占位符 6"/>
          <p:cNvSpPr>
            <a:spLocks noGrp="1"/>
          </p:cNvSpPr>
          <p:nvPr>
            <p:ph sz="quarter" idx="1"/>
          </p:nvPr>
        </p:nvSpPr>
        <p:spPr>
          <a:xfrm>
            <a:off x="500034" y="1714488"/>
            <a:ext cx="8153400" cy="785818"/>
          </a:xfrm>
        </p:spPr>
        <p:txBody>
          <a:bodyPr>
            <a:normAutofit/>
          </a:bodyPr>
          <a:lstStyle/>
          <a:p>
            <a:r>
              <a:rPr lang="zh-CN" altLang="en-US" sz="3200" b="1" dirty="0" smtClean="0">
                <a:latin typeface="仿宋" pitchFamily="49" charset="-122"/>
                <a:ea typeface="仿宋" pitchFamily="49" charset="-122"/>
                <a:cs typeface="Times New Roman" pitchFamily="18" charset="0"/>
              </a:rPr>
              <a:t>证明</a:t>
            </a:r>
            <a:endParaRPr lang="zh-CN" altLang="en-US" sz="2800" b="1" dirty="0">
              <a:latin typeface="仿宋" pitchFamily="49" charset="-122"/>
              <a:ea typeface="仿宋" pitchFamily="49" charset="-122"/>
              <a:cs typeface="Times New Roman" pitchFamily="18" charset="0"/>
            </a:endParaRPr>
          </a:p>
        </p:txBody>
      </p:sp>
      <p:sp>
        <p:nvSpPr>
          <p:cNvPr id="5" name="内容占位符 6"/>
          <p:cNvSpPr txBox="1">
            <a:spLocks/>
          </p:cNvSpPr>
          <p:nvPr/>
        </p:nvSpPr>
        <p:spPr>
          <a:xfrm>
            <a:off x="990600" y="2285992"/>
            <a:ext cx="8153400" cy="2500330"/>
          </a:xfrm>
          <a:prstGeom prst="rect">
            <a:avLst/>
          </a:prstGeom>
        </p:spPr>
        <p:txBody>
          <a:bodyPr vert="horz">
            <a:normAutofit/>
          </a:bodyPr>
          <a:lstStyle/>
          <a:p>
            <a:pPr marL="320040" lvl="0" indent="-320040">
              <a:spcBef>
                <a:spcPts val="700"/>
              </a:spcBef>
              <a:buClr>
                <a:schemeClr val="accent2"/>
              </a:buClr>
              <a:buSzPct val="60000"/>
              <a:buFont typeface="Wingdings"/>
              <a:buChar char=""/>
            </a:pPr>
            <a:r>
              <a:rPr lang="en-US" altLang="zh-CN" sz="3200" dirty="0" smtClean="0">
                <a:latin typeface="Times New Roman" pitchFamily="18" charset="0"/>
                <a:ea typeface="仿宋" pitchFamily="49" charset="-122"/>
                <a:cs typeface="Times New Roman" pitchFamily="18" charset="0"/>
              </a:rPr>
              <a:t>{</a:t>
            </a:r>
            <a:r>
              <a:rPr lang="en-US" altLang="zh-CN" sz="3200" i="1" dirty="0" smtClean="0">
                <a:latin typeface="Times New Roman" pitchFamily="18" charset="0"/>
                <a:ea typeface="仿宋" pitchFamily="49" charset="-122"/>
                <a:cs typeface="Times New Roman" pitchFamily="18" charset="0"/>
              </a:rPr>
              <a:t>p</a:t>
            </a:r>
            <a:r>
              <a:rPr lang="en-US" altLang="zh-CN" sz="3200" baseline="-25000" dirty="0" smtClean="0">
                <a:latin typeface="Times New Roman" pitchFamily="18" charset="0"/>
                <a:ea typeface="仿宋" pitchFamily="49" charset="-122"/>
                <a:cs typeface="Times New Roman" pitchFamily="18" charset="0"/>
              </a:rPr>
              <a:t>1</a:t>
            </a:r>
            <a:r>
              <a:rPr lang="en-US" altLang="zh-CN" sz="3200" i="1" dirty="0" smtClean="0">
                <a:latin typeface="Times New Roman" pitchFamily="18" charset="0"/>
                <a:ea typeface="仿宋" pitchFamily="49" charset="-122"/>
                <a:cs typeface="Times New Roman" pitchFamily="18" charset="0"/>
              </a:rPr>
              <a:t> , p</a:t>
            </a:r>
            <a:r>
              <a:rPr lang="en-US" altLang="zh-CN" sz="3200" i="1" baseline="-25000" dirty="0" smtClean="0">
                <a:latin typeface="Times New Roman" pitchFamily="18" charset="0"/>
                <a:ea typeface="仿宋" pitchFamily="49" charset="-122"/>
                <a:cs typeface="Times New Roman" pitchFamily="18" charset="0"/>
              </a:rPr>
              <a:t>2</a:t>
            </a:r>
            <a:r>
              <a:rPr lang="en-US" altLang="zh-CN" sz="3200" i="1" dirty="0" smtClean="0">
                <a:latin typeface="Times New Roman" pitchFamily="18" charset="0"/>
                <a:ea typeface="仿宋" pitchFamily="49" charset="-122"/>
                <a:cs typeface="Times New Roman" pitchFamily="18" charset="0"/>
              </a:rPr>
              <a:t> , …, p</a:t>
            </a:r>
            <a:r>
              <a:rPr lang="en-US" altLang="zh-CN" sz="3200" i="1" baseline="-25000" dirty="0" smtClean="0">
                <a:latin typeface="Times New Roman" pitchFamily="18" charset="0"/>
                <a:ea typeface="仿宋" pitchFamily="49" charset="-122"/>
                <a:cs typeface="Times New Roman" pitchFamily="18" charset="0"/>
              </a:rPr>
              <a:t>t</a:t>
            </a:r>
            <a:r>
              <a:rPr lang="en-US" altLang="zh-CN" sz="3200" dirty="0" smtClean="0">
                <a:latin typeface="Times New Roman" pitchFamily="18" charset="0"/>
                <a:ea typeface="仿宋" pitchFamily="49" charset="-122"/>
                <a:cs typeface="Times New Roman" pitchFamily="18" charset="0"/>
              </a:rPr>
              <a:t>}</a:t>
            </a:r>
            <a:r>
              <a:rPr lang="zh-CN" altLang="en-US" sz="3200" b="1" dirty="0" smtClean="0">
                <a:latin typeface="Times New Roman" pitchFamily="18" charset="0"/>
                <a:ea typeface="仿宋" pitchFamily="49" charset="-122"/>
                <a:cs typeface="Times New Roman" pitchFamily="18" charset="0"/>
              </a:rPr>
              <a:t>为一个独立集。</a:t>
            </a:r>
            <a:endParaRPr lang="en-US" altLang="zh-CN" sz="3200" b="1" dirty="0" smtClean="0">
              <a:latin typeface="Times New Roman" pitchFamily="18" charset="0"/>
              <a:ea typeface="仿宋" pitchFamily="49" charset="-122"/>
              <a:cs typeface="Times New Roman" pitchFamily="18" charset="0"/>
            </a:endParaRPr>
          </a:p>
          <a:p>
            <a:pPr marL="320040" lvl="0" indent="-320040">
              <a:spcBef>
                <a:spcPts val="700"/>
              </a:spcBef>
              <a:buClr>
                <a:schemeClr val="accent2"/>
              </a:buClr>
              <a:buSzPct val="60000"/>
            </a:pPr>
            <a:r>
              <a:rPr kumimoji="0" lang="en-US" altLang="zh-CN" sz="3200" b="1" i="0" u="none" strike="noStrike" kern="1200" cap="none" spc="0" normalizeH="0" noProof="0" dirty="0" smtClean="0">
                <a:ln>
                  <a:noFill/>
                </a:ln>
                <a:solidFill>
                  <a:schemeClr val="tx1"/>
                </a:solidFill>
                <a:effectLst/>
                <a:uLnTx/>
                <a:uFillTx/>
                <a:latin typeface="Times New Roman" pitchFamily="18" charset="0"/>
                <a:ea typeface="仿宋" pitchFamily="49" charset="-122"/>
                <a:cs typeface="Times New Roman" pitchFamily="18" charset="0"/>
              </a:rPr>
              <a:t>         </a:t>
            </a:r>
            <a:r>
              <a:rPr lang="en-US" altLang="zh-CN" sz="3200" i="1" dirty="0" smtClean="0">
                <a:latin typeface="Times New Roman" pitchFamily="18" charset="0"/>
                <a:ea typeface="仿宋" pitchFamily="49" charset="-122"/>
                <a:cs typeface="Times New Roman" pitchFamily="18" charset="0"/>
              </a:rPr>
              <a:t>t ≤ </a:t>
            </a:r>
            <a:endParaRPr kumimoji="0" lang="zh-CN" altLang="en-US" sz="2800" i="1" u="none" strike="noStrike" kern="1200" cap="none" spc="0" normalizeH="0" baseline="0" noProof="0" dirty="0">
              <a:ln>
                <a:noFill/>
              </a:ln>
              <a:solidFill>
                <a:schemeClr val="tx1"/>
              </a:solidFill>
              <a:effectLst/>
              <a:uLnTx/>
              <a:uFillTx/>
              <a:latin typeface="Times New Roman" pitchFamily="18" charset="0"/>
              <a:ea typeface="仿宋" pitchFamily="49" charset="-122"/>
              <a:cs typeface="Times New Roman" pitchFamily="18" charset="0"/>
            </a:endParaRPr>
          </a:p>
        </p:txBody>
      </p:sp>
      <p:graphicFrame>
        <p:nvGraphicFramePr>
          <p:cNvPr id="239619" name="Object 3"/>
          <p:cNvGraphicFramePr>
            <a:graphicFrameLocks noChangeAspect="1"/>
          </p:cNvGraphicFramePr>
          <p:nvPr/>
        </p:nvGraphicFramePr>
        <p:xfrm>
          <a:off x="2603418" y="2937359"/>
          <a:ext cx="904875" cy="500062"/>
        </p:xfrm>
        <a:graphic>
          <a:graphicData uri="http://schemas.openxmlformats.org/presentationml/2006/ole">
            <mc:AlternateContent xmlns:mc="http://schemas.openxmlformats.org/markup-compatibility/2006">
              <mc:Choice xmlns:v="urn:schemas-microsoft-com:vml" Requires="v">
                <p:oleObj spid="_x0000_s261127" name="Equation" r:id="rId4" imgW="368280" imgH="203040" progId="Equation.DSMT4">
                  <p:embed/>
                </p:oleObj>
              </mc:Choice>
              <mc:Fallback>
                <p:oleObj name="Equation" r:id="rId4" imgW="368280" imgH="203040" progId="Equation.DSMT4">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03418" y="2937359"/>
                        <a:ext cx="904875" cy="5000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765048" y="381000"/>
            <a:ext cx="8153400" cy="990600"/>
          </a:xfrm>
          <a:prstGeom prst="rect">
            <a:avLst/>
          </a:prstGeom>
        </p:spPr>
        <p:txBody>
          <a:bodyPr vert="horz" anchor="ct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zh-CN" altLang="en-US" sz="4000" b="0" i="0" u="none" strike="noStrike" kern="1200" cap="none" spc="0" normalizeH="0" baseline="0" noProof="0" dirty="0" smtClean="0">
                <a:ln>
                  <a:noFill/>
                </a:ln>
                <a:solidFill>
                  <a:schemeClr val="tx2"/>
                </a:solidFill>
                <a:effectLst/>
                <a:uLnTx/>
                <a:uFillTx/>
                <a:latin typeface="华文行楷" pitchFamily="2" charset="-122"/>
                <a:ea typeface="华文行楷" pitchFamily="2" charset="-122"/>
                <a:cs typeface="+mj-cs"/>
              </a:rPr>
              <a:t>弦图的最大独立集和最小团覆盖</a:t>
            </a:r>
            <a:endParaRPr kumimoji="0" lang="zh-CN" altLang="en-US" sz="4000" b="0" i="0" u="none" strike="noStrike" kern="1200" cap="none" spc="0" normalizeH="0" baseline="0" noProof="0" dirty="0">
              <a:ln>
                <a:noFill/>
              </a:ln>
              <a:solidFill>
                <a:schemeClr val="tx2"/>
              </a:solidFill>
              <a:effectLst/>
              <a:uLnTx/>
              <a:uFillTx/>
              <a:latin typeface="华文行楷" pitchFamily="2" charset="-122"/>
              <a:ea typeface="华文行楷" pitchFamily="2" charset="-122"/>
              <a:cs typeface="+mj-cs"/>
            </a:endParaRPr>
          </a:p>
        </p:txBody>
      </p:sp>
      <p:sp>
        <p:nvSpPr>
          <p:cNvPr id="7" name="内容占位符 6"/>
          <p:cNvSpPr>
            <a:spLocks noGrp="1"/>
          </p:cNvSpPr>
          <p:nvPr>
            <p:ph sz="quarter" idx="1"/>
          </p:nvPr>
        </p:nvSpPr>
        <p:spPr>
          <a:xfrm>
            <a:off x="500034" y="1714488"/>
            <a:ext cx="8153400" cy="785818"/>
          </a:xfrm>
        </p:spPr>
        <p:txBody>
          <a:bodyPr>
            <a:normAutofit/>
          </a:bodyPr>
          <a:lstStyle/>
          <a:p>
            <a:r>
              <a:rPr lang="zh-CN" altLang="en-US" sz="3200" b="1" dirty="0" smtClean="0">
                <a:latin typeface="仿宋" pitchFamily="49" charset="-122"/>
                <a:ea typeface="仿宋" pitchFamily="49" charset="-122"/>
                <a:cs typeface="Times New Roman" pitchFamily="18" charset="0"/>
              </a:rPr>
              <a:t>证明</a:t>
            </a:r>
            <a:endParaRPr lang="zh-CN" altLang="en-US" sz="2800" b="1" dirty="0">
              <a:latin typeface="仿宋" pitchFamily="49" charset="-122"/>
              <a:ea typeface="仿宋" pitchFamily="49" charset="-122"/>
              <a:cs typeface="Times New Roman" pitchFamily="18" charset="0"/>
            </a:endParaRPr>
          </a:p>
        </p:txBody>
      </p:sp>
      <p:sp>
        <p:nvSpPr>
          <p:cNvPr id="5" name="内容占位符 6"/>
          <p:cNvSpPr txBox="1">
            <a:spLocks/>
          </p:cNvSpPr>
          <p:nvPr/>
        </p:nvSpPr>
        <p:spPr>
          <a:xfrm>
            <a:off x="990600" y="2285992"/>
            <a:ext cx="8153400" cy="2500330"/>
          </a:xfrm>
          <a:prstGeom prst="rect">
            <a:avLst/>
          </a:prstGeom>
        </p:spPr>
        <p:txBody>
          <a:bodyPr vert="horz">
            <a:normAutofit/>
          </a:bodyPr>
          <a:lstStyle/>
          <a:p>
            <a:pPr marL="320040" lvl="0" indent="-320040">
              <a:spcBef>
                <a:spcPts val="700"/>
              </a:spcBef>
              <a:buClr>
                <a:schemeClr val="accent2"/>
              </a:buClr>
              <a:buSzPct val="60000"/>
              <a:buFont typeface="Wingdings"/>
              <a:buChar char=""/>
            </a:pPr>
            <a:r>
              <a:rPr lang="en-US" altLang="zh-CN" sz="3200" dirty="0" smtClean="0">
                <a:latin typeface="Times New Roman" pitchFamily="18" charset="0"/>
                <a:ea typeface="仿宋" pitchFamily="49" charset="-122"/>
                <a:cs typeface="Times New Roman" pitchFamily="18" charset="0"/>
              </a:rPr>
              <a:t>{</a:t>
            </a:r>
            <a:r>
              <a:rPr lang="en-US" altLang="zh-CN" sz="3200" i="1" dirty="0" smtClean="0">
                <a:latin typeface="Times New Roman" pitchFamily="18" charset="0"/>
                <a:ea typeface="仿宋" pitchFamily="49" charset="-122"/>
                <a:cs typeface="Times New Roman" pitchFamily="18" charset="0"/>
              </a:rPr>
              <a:t>p</a:t>
            </a:r>
            <a:r>
              <a:rPr lang="en-US" altLang="zh-CN" sz="3200" baseline="-25000" dirty="0" smtClean="0">
                <a:latin typeface="Times New Roman" pitchFamily="18" charset="0"/>
                <a:ea typeface="仿宋" pitchFamily="49" charset="-122"/>
                <a:cs typeface="Times New Roman" pitchFamily="18" charset="0"/>
              </a:rPr>
              <a:t>1</a:t>
            </a:r>
            <a:r>
              <a:rPr lang="en-US" altLang="zh-CN" sz="3200" i="1" dirty="0" smtClean="0">
                <a:latin typeface="Times New Roman" pitchFamily="18" charset="0"/>
                <a:ea typeface="仿宋" pitchFamily="49" charset="-122"/>
                <a:cs typeface="Times New Roman" pitchFamily="18" charset="0"/>
              </a:rPr>
              <a:t> , p</a:t>
            </a:r>
            <a:r>
              <a:rPr lang="en-US" altLang="zh-CN" sz="3200" i="1" baseline="-25000" dirty="0" smtClean="0">
                <a:latin typeface="Times New Roman" pitchFamily="18" charset="0"/>
                <a:ea typeface="仿宋" pitchFamily="49" charset="-122"/>
                <a:cs typeface="Times New Roman" pitchFamily="18" charset="0"/>
              </a:rPr>
              <a:t>2</a:t>
            </a:r>
            <a:r>
              <a:rPr lang="en-US" altLang="zh-CN" sz="3200" i="1" dirty="0" smtClean="0">
                <a:latin typeface="Times New Roman" pitchFamily="18" charset="0"/>
                <a:ea typeface="仿宋" pitchFamily="49" charset="-122"/>
                <a:cs typeface="Times New Roman" pitchFamily="18" charset="0"/>
              </a:rPr>
              <a:t> , …, p</a:t>
            </a:r>
            <a:r>
              <a:rPr lang="en-US" altLang="zh-CN" sz="3200" i="1" baseline="-25000" dirty="0" smtClean="0">
                <a:latin typeface="Times New Roman" pitchFamily="18" charset="0"/>
                <a:ea typeface="仿宋" pitchFamily="49" charset="-122"/>
                <a:cs typeface="Times New Roman" pitchFamily="18" charset="0"/>
              </a:rPr>
              <a:t>t</a:t>
            </a:r>
            <a:r>
              <a:rPr lang="en-US" altLang="zh-CN" sz="3200" dirty="0" smtClean="0">
                <a:latin typeface="Times New Roman" pitchFamily="18" charset="0"/>
                <a:ea typeface="仿宋" pitchFamily="49" charset="-122"/>
                <a:cs typeface="Times New Roman" pitchFamily="18" charset="0"/>
              </a:rPr>
              <a:t>}</a:t>
            </a:r>
            <a:r>
              <a:rPr lang="zh-CN" altLang="en-US" sz="3200" b="1" dirty="0" smtClean="0">
                <a:latin typeface="Times New Roman" pitchFamily="18" charset="0"/>
                <a:ea typeface="仿宋" pitchFamily="49" charset="-122"/>
                <a:cs typeface="Times New Roman" pitchFamily="18" charset="0"/>
              </a:rPr>
              <a:t>为一个独立集。</a:t>
            </a:r>
            <a:endParaRPr lang="en-US" altLang="zh-CN" sz="3200" b="1" dirty="0" smtClean="0">
              <a:latin typeface="Times New Roman" pitchFamily="18" charset="0"/>
              <a:ea typeface="仿宋" pitchFamily="49" charset="-122"/>
              <a:cs typeface="Times New Roman" pitchFamily="18" charset="0"/>
            </a:endParaRPr>
          </a:p>
          <a:p>
            <a:pPr marL="320040" lvl="0" indent="-320040">
              <a:spcBef>
                <a:spcPts val="700"/>
              </a:spcBef>
              <a:buClr>
                <a:schemeClr val="accent2"/>
              </a:buClr>
              <a:buSzPct val="60000"/>
            </a:pPr>
            <a:r>
              <a:rPr kumimoji="0" lang="en-US" altLang="zh-CN" sz="3200" b="1" i="0" u="none" strike="noStrike" kern="1200" cap="none" spc="0" normalizeH="0" noProof="0" dirty="0" smtClean="0">
                <a:ln>
                  <a:noFill/>
                </a:ln>
                <a:solidFill>
                  <a:schemeClr val="tx1"/>
                </a:solidFill>
                <a:effectLst/>
                <a:uLnTx/>
                <a:uFillTx/>
                <a:latin typeface="Times New Roman" pitchFamily="18" charset="0"/>
                <a:ea typeface="仿宋" pitchFamily="49" charset="-122"/>
                <a:cs typeface="Times New Roman" pitchFamily="18" charset="0"/>
              </a:rPr>
              <a:t>         </a:t>
            </a:r>
            <a:r>
              <a:rPr lang="en-US" altLang="zh-CN" sz="3200" i="1" dirty="0" smtClean="0">
                <a:latin typeface="Times New Roman" pitchFamily="18" charset="0"/>
                <a:ea typeface="仿宋" pitchFamily="49" charset="-122"/>
                <a:cs typeface="Times New Roman" pitchFamily="18" charset="0"/>
              </a:rPr>
              <a:t>t ≤ </a:t>
            </a:r>
            <a:endParaRPr kumimoji="0" lang="zh-CN" altLang="en-US" sz="2800" i="1" u="none" strike="noStrike" kern="1200" cap="none" spc="0" normalizeH="0" baseline="0" noProof="0" dirty="0">
              <a:ln>
                <a:noFill/>
              </a:ln>
              <a:solidFill>
                <a:schemeClr val="tx1"/>
              </a:solidFill>
              <a:effectLst/>
              <a:uLnTx/>
              <a:uFillTx/>
              <a:latin typeface="Times New Roman" pitchFamily="18" charset="0"/>
              <a:ea typeface="仿宋" pitchFamily="49" charset="-122"/>
              <a:cs typeface="Times New Roman" pitchFamily="18" charset="0"/>
            </a:endParaRPr>
          </a:p>
        </p:txBody>
      </p:sp>
      <p:graphicFrame>
        <p:nvGraphicFramePr>
          <p:cNvPr id="239619" name="Object 3"/>
          <p:cNvGraphicFramePr>
            <a:graphicFrameLocks noChangeAspect="1"/>
          </p:cNvGraphicFramePr>
          <p:nvPr/>
        </p:nvGraphicFramePr>
        <p:xfrm>
          <a:off x="2603418" y="2937359"/>
          <a:ext cx="904875" cy="500062"/>
        </p:xfrm>
        <a:graphic>
          <a:graphicData uri="http://schemas.openxmlformats.org/presentationml/2006/ole">
            <mc:AlternateContent xmlns:mc="http://schemas.openxmlformats.org/markup-compatibility/2006">
              <mc:Choice xmlns:v="urn:schemas-microsoft-com:vml" Requires="v">
                <p:oleObj spid="_x0000_s262156" name="Equation" r:id="rId4" imgW="368280" imgH="203040" progId="Equation.DSMT4">
                  <p:embed/>
                </p:oleObj>
              </mc:Choice>
              <mc:Fallback>
                <p:oleObj name="Equation" r:id="rId4" imgW="368280" imgH="203040" progId="Equation.DSMT4">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03418" y="2937359"/>
                        <a:ext cx="904875" cy="5000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内容占位符 6"/>
          <p:cNvSpPr txBox="1">
            <a:spLocks/>
          </p:cNvSpPr>
          <p:nvPr/>
        </p:nvSpPr>
        <p:spPr>
          <a:xfrm>
            <a:off x="1000100" y="3357562"/>
            <a:ext cx="8153400" cy="2500330"/>
          </a:xfrm>
          <a:prstGeom prst="rect">
            <a:avLst/>
          </a:prstGeom>
        </p:spPr>
        <p:txBody>
          <a:bodyPr vert="horz">
            <a:normAutofit/>
          </a:bodyPr>
          <a:lstStyle/>
          <a:p>
            <a:pPr marL="320040" indent="-320040">
              <a:spcBef>
                <a:spcPts val="700"/>
              </a:spcBef>
              <a:buClr>
                <a:schemeClr val="accent2"/>
              </a:buClr>
              <a:buSzPct val="60000"/>
              <a:buFont typeface="Wingdings"/>
              <a:buChar char=""/>
            </a:pPr>
            <a:r>
              <a:rPr lang="en-US" altLang="zh-CN" sz="3200" b="1" dirty="0" smtClean="0">
                <a:latin typeface="Times New Roman" pitchFamily="18" charset="0"/>
                <a:cs typeface="Times New Roman" pitchFamily="18" charset="0"/>
              </a:rPr>
              <a:t>{</a:t>
            </a:r>
            <a:r>
              <a:rPr lang="en-US" altLang="zh-CN" sz="3200" i="1" dirty="0" smtClean="0">
                <a:latin typeface="Times New Roman" pitchFamily="18" charset="0"/>
                <a:ea typeface="仿宋" pitchFamily="49" charset="-122"/>
                <a:cs typeface="Times New Roman" pitchFamily="18" charset="0"/>
              </a:rPr>
              <a:t>p</a:t>
            </a:r>
            <a:r>
              <a:rPr lang="en-US" altLang="zh-CN" sz="3200" baseline="-25000" dirty="0" smtClean="0">
                <a:latin typeface="Times New Roman" pitchFamily="18" charset="0"/>
                <a:ea typeface="仿宋" pitchFamily="49" charset="-122"/>
                <a:cs typeface="Times New Roman" pitchFamily="18" charset="0"/>
              </a:rPr>
              <a:t>1</a:t>
            </a:r>
            <a:r>
              <a:rPr lang="en-US" altLang="zh-CN" sz="3200" dirty="0" smtClean="0">
                <a:latin typeface="Times New Roman" pitchFamily="18" charset="0"/>
                <a:ea typeface="仿宋" pitchFamily="49" charset="-122"/>
                <a:cs typeface="Times New Roman" pitchFamily="18" charset="0"/>
              </a:rPr>
              <a:t>∪</a:t>
            </a:r>
            <a:r>
              <a:rPr lang="en-US" altLang="zh-CN" sz="3200" i="1" dirty="0" smtClean="0">
                <a:latin typeface="Times New Roman" pitchFamily="18" charset="0"/>
                <a:ea typeface="仿宋" pitchFamily="49" charset="-122"/>
                <a:cs typeface="Times New Roman" pitchFamily="18" charset="0"/>
              </a:rPr>
              <a:t>N</a:t>
            </a:r>
            <a:r>
              <a:rPr lang="en-US" altLang="zh-CN" sz="3200" dirty="0" smtClean="0">
                <a:latin typeface="Times New Roman" pitchFamily="18" charset="0"/>
                <a:ea typeface="仿宋" pitchFamily="49" charset="-122"/>
                <a:cs typeface="Times New Roman" pitchFamily="18" charset="0"/>
              </a:rPr>
              <a:t>(</a:t>
            </a:r>
            <a:r>
              <a:rPr lang="en-US" altLang="zh-CN" sz="3200" i="1" dirty="0" smtClean="0">
                <a:latin typeface="Times New Roman" pitchFamily="18" charset="0"/>
                <a:ea typeface="仿宋" pitchFamily="49" charset="-122"/>
                <a:cs typeface="Times New Roman" pitchFamily="18" charset="0"/>
              </a:rPr>
              <a:t>p</a:t>
            </a:r>
            <a:r>
              <a:rPr lang="en-US" altLang="zh-CN" sz="3200" baseline="-25000" dirty="0" smtClean="0">
                <a:latin typeface="Times New Roman" pitchFamily="18" charset="0"/>
                <a:ea typeface="仿宋" pitchFamily="49" charset="-122"/>
                <a:cs typeface="Times New Roman" pitchFamily="18" charset="0"/>
              </a:rPr>
              <a:t>1</a:t>
            </a:r>
            <a:r>
              <a:rPr lang="en-US" altLang="zh-CN" sz="3200" dirty="0" smtClean="0">
                <a:latin typeface="Times New Roman" pitchFamily="18" charset="0"/>
                <a:ea typeface="仿宋" pitchFamily="49" charset="-122"/>
                <a:cs typeface="Times New Roman" pitchFamily="18" charset="0"/>
              </a:rPr>
              <a:t>), </a:t>
            </a:r>
            <a:r>
              <a:rPr lang="zh-CN" altLang="en-US" sz="3200" dirty="0" smtClean="0">
                <a:latin typeface="Times New Roman" pitchFamily="18" charset="0"/>
                <a:ea typeface="仿宋" pitchFamily="49" charset="-122"/>
                <a:cs typeface="Times New Roman" pitchFamily="18" charset="0"/>
              </a:rPr>
              <a:t> </a:t>
            </a:r>
            <a:r>
              <a:rPr lang="en-US" altLang="zh-CN" sz="3200" dirty="0" smtClean="0">
                <a:latin typeface="Times New Roman" pitchFamily="18" charset="0"/>
                <a:ea typeface="仿宋" pitchFamily="49" charset="-122"/>
                <a:cs typeface="Times New Roman" pitchFamily="18" charset="0"/>
              </a:rPr>
              <a:t>…, </a:t>
            </a:r>
            <a:r>
              <a:rPr lang="en-US" altLang="zh-CN" sz="3200" i="1" dirty="0" err="1" smtClean="0">
                <a:latin typeface="Times New Roman" pitchFamily="18" charset="0"/>
                <a:ea typeface="仿宋" pitchFamily="49" charset="-122"/>
                <a:cs typeface="Times New Roman" pitchFamily="18" charset="0"/>
              </a:rPr>
              <a:t>p</a:t>
            </a:r>
            <a:r>
              <a:rPr lang="en-US" altLang="zh-CN" sz="3200" i="1" baseline="-25000" dirty="0" err="1" smtClean="0">
                <a:latin typeface="Times New Roman" pitchFamily="18" charset="0"/>
                <a:ea typeface="仿宋" pitchFamily="49" charset="-122"/>
                <a:cs typeface="Times New Roman" pitchFamily="18" charset="0"/>
              </a:rPr>
              <a:t>t</a:t>
            </a:r>
            <a:r>
              <a:rPr lang="en-US" altLang="zh-CN" sz="3200" dirty="0" err="1" smtClean="0">
                <a:latin typeface="Times New Roman" pitchFamily="18" charset="0"/>
                <a:ea typeface="仿宋" pitchFamily="49" charset="-122"/>
                <a:cs typeface="Times New Roman" pitchFamily="18" charset="0"/>
              </a:rPr>
              <a:t>∪</a:t>
            </a:r>
            <a:r>
              <a:rPr lang="en-US" altLang="zh-CN" sz="3200" i="1" dirty="0" err="1" smtClean="0">
                <a:latin typeface="Times New Roman" pitchFamily="18" charset="0"/>
                <a:ea typeface="仿宋" pitchFamily="49" charset="-122"/>
                <a:cs typeface="Times New Roman" pitchFamily="18" charset="0"/>
              </a:rPr>
              <a:t>N</a:t>
            </a:r>
            <a:r>
              <a:rPr lang="en-US" altLang="zh-CN" sz="3200" dirty="0" smtClean="0">
                <a:latin typeface="Times New Roman" pitchFamily="18" charset="0"/>
                <a:ea typeface="仿宋" pitchFamily="49" charset="-122"/>
                <a:cs typeface="Times New Roman" pitchFamily="18" charset="0"/>
              </a:rPr>
              <a:t>(</a:t>
            </a:r>
            <a:r>
              <a:rPr lang="en-US" altLang="zh-CN" sz="3200" i="1" dirty="0" smtClean="0">
                <a:latin typeface="Times New Roman" pitchFamily="18" charset="0"/>
                <a:ea typeface="仿宋" pitchFamily="49" charset="-122"/>
                <a:cs typeface="Times New Roman" pitchFamily="18" charset="0"/>
              </a:rPr>
              <a:t>p</a:t>
            </a:r>
            <a:r>
              <a:rPr lang="en-US" altLang="zh-CN" sz="3200" i="1" baseline="-25000" dirty="0" smtClean="0">
                <a:latin typeface="Times New Roman" pitchFamily="18" charset="0"/>
                <a:ea typeface="仿宋" pitchFamily="49" charset="-122"/>
                <a:cs typeface="Times New Roman" pitchFamily="18" charset="0"/>
              </a:rPr>
              <a:t>t</a:t>
            </a:r>
            <a:r>
              <a:rPr lang="en-US" altLang="zh-CN" sz="3200" dirty="0" smtClean="0">
                <a:latin typeface="Times New Roman" pitchFamily="18" charset="0"/>
                <a:ea typeface="仿宋" pitchFamily="49" charset="-122"/>
                <a:cs typeface="Times New Roman" pitchFamily="18" charset="0"/>
              </a:rPr>
              <a:t>)}</a:t>
            </a:r>
            <a:r>
              <a:rPr lang="zh-CN" altLang="en-US" sz="3200" b="1" dirty="0" smtClean="0">
                <a:latin typeface="Times New Roman" pitchFamily="18" charset="0"/>
                <a:ea typeface="仿宋" pitchFamily="49" charset="-122"/>
                <a:cs typeface="Times New Roman" pitchFamily="18" charset="0"/>
              </a:rPr>
              <a:t>为一个团覆盖。</a:t>
            </a:r>
            <a:endParaRPr lang="en-US" altLang="zh-CN" sz="3200" b="1" dirty="0" smtClean="0">
              <a:latin typeface="Times New Roman" pitchFamily="18" charset="0"/>
              <a:ea typeface="仿宋" pitchFamily="49" charset="-122"/>
              <a:cs typeface="Times New Roman" pitchFamily="18" charset="0"/>
            </a:endParaRPr>
          </a:p>
          <a:p>
            <a:pPr marL="320040" lvl="0" indent="-320040">
              <a:spcBef>
                <a:spcPts val="700"/>
              </a:spcBef>
              <a:buClr>
                <a:schemeClr val="accent2"/>
              </a:buClr>
              <a:buSzPct val="60000"/>
            </a:pPr>
            <a:r>
              <a:rPr kumimoji="0" lang="en-US" altLang="zh-CN" sz="3200" b="1" i="0" u="none" strike="noStrike" kern="1200" cap="none" spc="0" normalizeH="0" noProof="0" dirty="0" smtClean="0">
                <a:ln>
                  <a:noFill/>
                </a:ln>
                <a:solidFill>
                  <a:schemeClr val="tx1"/>
                </a:solidFill>
                <a:effectLst/>
                <a:uLnTx/>
                <a:uFillTx/>
                <a:latin typeface="Times New Roman" pitchFamily="18" charset="0"/>
                <a:ea typeface="+mn-ea"/>
                <a:cs typeface="Times New Roman" pitchFamily="18" charset="0"/>
              </a:rPr>
              <a:t>         </a:t>
            </a:r>
            <a:r>
              <a:rPr lang="en-US" altLang="zh-CN" sz="3200" i="1" dirty="0" smtClean="0">
                <a:latin typeface="Times New Roman" pitchFamily="18" charset="0"/>
                <a:cs typeface="Times New Roman" pitchFamily="18" charset="0"/>
              </a:rPr>
              <a:t>t ≥  </a:t>
            </a:r>
            <a:endParaRPr kumimoji="0" lang="zh-CN" altLang="en-US" sz="2800" i="1"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endParaRPr>
          </a:p>
        </p:txBody>
      </p:sp>
      <p:graphicFrame>
        <p:nvGraphicFramePr>
          <p:cNvPr id="239620" name="Object 4"/>
          <p:cNvGraphicFramePr>
            <a:graphicFrameLocks noChangeAspect="1"/>
          </p:cNvGraphicFramePr>
          <p:nvPr/>
        </p:nvGraphicFramePr>
        <p:xfrm>
          <a:off x="2587625" y="4013200"/>
          <a:ext cx="873125" cy="500063"/>
        </p:xfrm>
        <a:graphic>
          <a:graphicData uri="http://schemas.openxmlformats.org/presentationml/2006/ole">
            <mc:AlternateContent xmlns:mc="http://schemas.openxmlformats.org/markup-compatibility/2006">
              <mc:Choice xmlns:v="urn:schemas-microsoft-com:vml" Requires="v">
                <p:oleObj spid="_x0000_s262157" name="Equation" r:id="rId6" imgW="355320" imgH="203040" progId="Equation.DSMT4">
                  <p:embed/>
                </p:oleObj>
              </mc:Choice>
              <mc:Fallback>
                <p:oleObj name="Equation" r:id="rId6" imgW="355320" imgH="203040" progId="Equation.DSMT4">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87625" y="4013200"/>
                        <a:ext cx="873125" cy="5000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765048" y="381000"/>
            <a:ext cx="8153400" cy="990600"/>
          </a:xfrm>
          <a:prstGeom prst="rect">
            <a:avLst/>
          </a:prstGeom>
        </p:spPr>
        <p:txBody>
          <a:bodyPr vert="horz" anchor="ct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zh-CN" altLang="en-US" sz="4000" b="0" i="0" u="none" strike="noStrike" kern="1200" cap="none" spc="0" normalizeH="0" baseline="0" noProof="0" dirty="0" smtClean="0">
                <a:ln>
                  <a:noFill/>
                </a:ln>
                <a:solidFill>
                  <a:schemeClr val="tx2"/>
                </a:solidFill>
                <a:effectLst/>
                <a:uLnTx/>
                <a:uFillTx/>
                <a:latin typeface="华文行楷" pitchFamily="2" charset="-122"/>
                <a:ea typeface="华文行楷" pitchFamily="2" charset="-122"/>
                <a:cs typeface="+mj-cs"/>
              </a:rPr>
              <a:t>弦图的最大独立集和最小团覆盖</a:t>
            </a:r>
            <a:endParaRPr kumimoji="0" lang="zh-CN" altLang="en-US" sz="4000" b="0" i="0" u="none" strike="noStrike" kern="1200" cap="none" spc="0" normalizeH="0" baseline="0" noProof="0" dirty="0">
              <a:ln>
                <a:noFill/>
              </a:ln>
              <a:solidFill>
                <a:schemeClr val="tx2"/>
              </a:solidFill>
              <a:effectLst/>
              <a:uLnTx/>
              <a:uFillTx/>
              <a:latin typeface="华文行楷" pitchFamily="2" charset="-122"/>
              <a:ea typeface="华文行楷" pitchFamily="2" charset="-122"/>
              <a:cs typeface="+mj-cs"/>
            </a:endParaRPr>
          </a:p>
        </p:txBody>
      </p:sp>
      <p:sp>
        <p:nvSpPr>
          <p:cNvPr id="7" name="内容占位符 6"/>
          <p:cNvSpPr>
            <a:spLocks noGrp="1"/>
          </p:cNvSpPr>
          <p:nvPr>
            <p:ph sz="quarter" idx="1"/>
          </p:nvPr>
        </p:nvSpPr>
        <p:spPr>
          <a:xfrm>
            <a:off x="500034" y="1714488"/>
            <a:ext cx="8153400" cy="785818"/>
          </a:xfrm>
        </p:spPr>
        <p:txBody>
          <a:bodyPr>
            <a:normAutofit/>
          </a:bodyPr>
          <a:lstStyle/>
          <a:p>
            <a:r>
              <a:rPr lang="zh-CN" altLang="en-US" sz="3200" b="1" dirty="0" smtClean="0">
                <a:latin typeface="仿宋" pitchFamily="49" charset="-122"/>
                <a:ea typeface="仿宋" pitchFamily="49" charset="-122"/>
                <a:cs typeface="Times New Roman" pitchFamily="18" charset="0"/>
              </a:rPr>
              <a:t>证明</a:t>
            </a:r>
            <a:endParaRPr lang="zh-CN" altLang="en-US" sz="2800" b="1" dirty="0">
              <a:latin typeface="仿宋" pitchFamily="49" charset="-122"/>
              <a:ea typeface="仿宋" pitchFamily="49" charset="-122"/>
              <a:cs typeface="Times New Roman" pitchFamily="18" charset="0"/>
            </a:endParaRPr>
          </a:p>
        </p:txBody>
      </p:sp>
      <p:sp>
        <p:nvSpPr>
          <p:cNvPr id="5" name="内容占位符 6"/>
          <p:cNvSpPr txBox="1">
            <a:spLocks/>
          </p:cNvSpPr>
          <p:nvPr/>
        </p:nvSpPr>
        <p:spPr>
          <a:xfrm>
            <a:off x="990600" y="2285992"/>
            <a:ext cx="8153400" cy="2500330"/>
          </a:xfrm>
          <a:prstGeom prst="rect">
            <a:avLst/>
          </a:prstGeom>
        </p:spPr>
        <p:txBody>
          <a:bodyPr vert="horz">
            <a:normAutofit/>
          </a:bodyPr>
          <a:lstStyle/>
          <a:p>
            <a:pPr marL="320040" lvl="0" indent="-320040">
              <a:spcBef>
                <a:spcPts val="700"/>
              </a:spcBef>
              <a:buClr>
                <a:schemeClr val="accent2"/>
              </a:buClr>
              <a:buSzPct val="60000"/>
              <a:buFont typeface="Wingdings"/>
              <a:buChar char=""/>
            </a:pPr>
            <a:r>
              <a:rPr lang="en-US" altLang="zh-CN" sz="3200" dirty="0" smtClean="0">
                <a:latin typeface="Times New Roman" pitchFamily="18" charset="0"/>
                <a:ea typeface="仿宋" pitchFamily="49" charset="-122"/>
                <a:cs typeface="Times New Roman" pitchFamily="18" charset="0"/>
              </a:rPr>
              <a:t>{</a:t>
            </a:r>
            <a:r>
              <a:rPr lang="en-US" altLang="zh-CN" sz="3200" i="1" dirty="0" smtClean="0">
                <a:latin typeface="Times New Roman" pitchFamily="18" charset="0"/>
                <a:ea typeface="仿宋" pitchFamily="49" charset="-122"/>
                <a:cs typeface="Times New Roman" pitchFamily="18" charset="0"/>
              </a:rPr>
              <a:t>p</a:t>
            </a:r>
            <a:r>
              <a:rPr lang="en-US" altLang="zh-CN" sz="3200" baseline="-25000" dirty="0" smtClean="0">
                <a:latin typeface="Times New Roman" pitchFamily="18" charset="0"/>
                <a:ea typeface="仿宋" pitchFamily="49" charset="-122"/>
                <a:cs typeface="Times New Roman" pitchFamily="18" charset="0"/>
              </a:rPr>
              <a:t>1</a:t>
            </a:r>
            <a:r>
              <a:rPr lang="en-US" altLang="zh-CN" sz="3200" i="1" dirty="0" smtClean="0">
                <a:latin typeface="Times New Roman" pitchFamily="18" charset="0"/>
                <a:ea typeface="仿宋" pitchFamily="49" charset="-122"/>
                <a:cs typeface="Times New Roman" pitchFamily="18" charset="0"/>
              </a:rPr>
              <a:t> , p</a:t>
            </a:r>
            <a:r>
              <a:rPr lang="en-US" altLang="zh-CN" sz="3200" i="1" baseline="-25000" dirty="0" smtClean="0">
                <a:latin typeface="Times New Roman" pitchFamily="18" charset="0"/>
                <a:ea typeface="仿宋" pitchFamily="49" charset="-122"/>
                <a:cs typeface="Times New Roman" pitchFamily="18" charset="0"/>
              </a:rPr>
              <a:t>2</a:t>
            </a:r>
            <a:r>
              <a:rPr lang="en-US" altLang="zh-CN" sz="3200" i="1" dirty="0" smtClean="0">
                <a:latin typeface="Times New Roman" pitchFamily="18" charset="0"/>
                <a:ea typeface="仿宋" pitchFamily="49" charset="-122"/>
                <a:cs typeface="Times New Roman" pitchFamily="18" charset="0"/>
              </a:rPr>
              <a:t> , …, p</a:t>
            </a:r>
            <a:r>
              <a:rPr lang="en-US" altLang="zh-CN" sz="3200" i="1" baseline="-25000" dirty="0" smtClean="0">
                <a:latin typeface="Times New Roman" pitchFamily="18" charset="0"/>
                <a:ea typeface="仿宋" pitchFamily="49" charset="-122"/>
                <a:cs typeface="Times New Roman" pitchFamily="18" charset="0"/>
              </a:rPr>
              <a:t>t</a:t>
            </a:r>
            <a:r>
              <a:rPr lang="en-US" altLang="zh-CN" sz="3200" dirty="0" smtClean="0">
                <a:latin typeface="Times New Roman" pitchFamily="18" charset="0"/>
                <a:ea typeface="仿宋" pitchFamily="49" charset="-122"/>
                <a:cs typeface="Times New Roman" pitchFamily="18" charset="0"/>
              </a:rPr>
              <a:t>}</a:t>
            </a:r>
            <a:r>
              <a:rPr lang="zh-CN" altLang="en-US" sz="3200" b="1" dirty="0" smtClean="0">
                <a:latin typeface="Times New Roman" pitchFamily="18" charset="0"/>
                <a:ea typeface="仿宋" pitchFamily="49" charset="-122"/>
                <a:cs typeface="Times New Roman" pitchFamily="18" charset="0"/>
              </a:rPr>
              <a:t>为一个独立集。</a:t>
            </a:r>
            <a:endParaRPr lang="en-US" altLang="zh-CN" sz="3200" b="1" dirty="0" smtClean="0">
              <a:latin typeface="Times New Roman" pitchFamily="18" charset="0"/>
              <a:ea typeface="仿宋" pitchFamily="49" charset="-122"/>
              <a:cs typeface="Times New Roman" pitchFamily="18" charset="0"/>
            </a:endParaRPr>
          </a:p>
          <a:p>
            <a:pPr marL="320040" lvl="0" indent="-320040">
              <a:spcBef>
                <a:spcPts val="700"/>
              </a:spcBef>
              <a:buClr>
                <a:schemeClr val="accent2"/>
              </a:buClr>
              <a:buSzPct val="60000"/>
            </a:pPr>
            <a:r>
              <a:rPr kumimoji="0" lang="en-US" altLang="zh-CN" sz="3200" b="1" i="0" u="none" strike="noStrike" kern="1200" cap="none" spc="0" normalizeH="0" noProof="0" dirty="0" smtClean="0">
                <a:ln>
                  <a:noFill/>
                </a:ln>
                <a:solidFill>
                  <a:schemeClr val="tx1"/>
                </a:solidFill>
                <a:effectLst/>
                <a:uLnTx/>
                <a:uFillTx/>
                <a:latin typeface="Times New Roman" pitchFamily="18" charset="0"/>
                <a:ea typeface="仿宋" pitchFamily="49" charset="-122"/>
                <a:cs typeface="Times New Roman" pitchFamily="18" charset="0"/>
              </a:rPr>
              <a:t>         </a:t>
            </a:r>
            <a:r>
              <a:rPr lang="en-US" altLang="zh-CN" sz="3200" i="1" dirty="0" smtClean="0">
                <a:latin typeface="Times New Roman" pitchFamily="18" charset="0"/>
                <a:ea typeface="仿宋" pitchFamily="49" charset="-122"/>
                <a:cs typeface="Times New Roman" pitchFamily="18" charset="0"/>
              </a:rPr>
              <a:t>t ≤ </a:t>
            </a:r>
            <a:endParaRPr kumimoji="0" lang="zh-CN" altLang="en-US" sz="2800" i="1" u="none" strike="noStrike" kern="1200" cap="none" spc="0" normalizeH="0" baseline="0" noProof="0" dirty="0">
              <a:ln>
                <a:noFill/>
              </a:ln>
              <a:solidFill>
                <a:schemeClr val="tx1"/>
              </a:solidFill>
              <a:effectLst/>
              <a:uLnTx/>
              <a:uFillTx/>
              <a:latin typeface="Times New Roman" pitchFamily="18" charset="0"/>
              <a:ea typeface="仿宋" pitchFamily="49" charset="-122"/>
              <a:cs typeface="Times New Roman" pitchFamily="18" charset="0"/>
            </a:endParaRPr>
          </a:p>
        </p:txBody>
      </p:sp>
      <p:graphicFrame>
        <p:nvGraphicFramePr>
          <p:cNvPr id="239619" name="Object 3"/>
          <p:cNvGraphicFramePr>
            <a:graphicFrameLocks noChangeAspect="1"/>
          </p:cNvGraphicFramePr>
          <p:nvPr/>
        </p:nvGraphicFramePr>
        <p:xfrm>
          <a:off x="2603418" y="2937359"/>
          <a:ext cx="904875" cy="500062"/>
        </p:xfrm>
        <a:graphic>
          <a:graphicData uri="http://schemas.openxmlformats.org/presentationml/2006/ole">
            <mc:AlternateContent xmlns:mc="http://schemas.openxmlformats.org/markup-compatibility/2006">
              <mc:Choice xmlns:v="urn:schemas-microsoft-com:vml" Requires="v">
                <p:oleObj spid="_x0000_s239640" name="Equation" r:id="rId4" imgW="368280" imgH="203040" progId="Equation.DSMT4">
                  <p:embed/>
                </p:oleObj>
              </mc:Choice>
              <mc:Fallback>
                <p:oleObj name="Equation" r:id="rId4" imgW="368280" imgH="203040" progId="Equation.DSMT4">
                  <p:embed/>
                  <p:pic>
                    <p:nvPicPr>
                      <p:cNvPr id="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03418" y="2937359"/>
                        <a:ext cx="904875" cy="5000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内容占位符 6"/>
          <p:cNvSpPr txBox="1">
            <a:spLocks/>
          </p:cNvSpPr>
          <p:nvPr/>
        </p:nvSpPr>
        <p:spPr>
          <a:xfrm>
            <a:off x="1000100" y="3357562"/>
            <a:ext cx="8153400" cy="2500330"/>
          </a:xfrm>
          <a:prstGeom prst="rect">
            <a:avLst/>
          </a:prstGeom>
        </p:spPr>
        <p:txBody>
          <a:bodyPr vert="horz">
            <a:normAutofit/>
          </a:bodyPr>
          <a:lstStyle/>
          <a:p>
            <a:pPr marL="320040" indent="-320040">
              <a:spcBef>
                <a:spcPts val="700"/>
              </a:spcBef>
              <a:buClr>
                <a:schemeClr val="accent2"/>
              </a:buClr>
              <a:buSzPct val="60000"/>
              <a:buFont typeface="Wingdings"/>
              <a:buChar char=""/>
            </a:pPr>
            <a:r>
              <a:rPr lang="en-US" altLang="zh-CN" sz="3200" b="1" dirty="0" smtClean="0">
                <a:latin typeface="Times New Roman" pitchFamily="18" charset="0"/>
                <a:cs typeface="Times New Roman" pitchFamily="18" charset="0"/>
              </a:rPr>
              <a:t>{</a:t>
            </a:r>
            <a:r>
              <a:rPr lang="en-US" altLang="zh-CN" sz="3200" i="1" dirty="0" smtClean="0">
                <a:latin typeface="Times New Roman" pitchFamily="18" charset="0"/>
                <a:ea typeface="仿宋" pitchFamily="49" charset="-122"/>
                <a:cs typeface="Times New Roman" pitchFamily="18" charset="0"/>
              </a:rPr>
              <a:t>p</a:t>
            </a:r>
            <a:r>
              <a:rPr lang="en-US" altLang="zh-CN" sz="3200" baseline="-25000" dirty="0" smtClean="0">
                <a:latin typeface="Times New Roman" pitchFamily="18" charset="0"/>
                <a:ea typeface="仿宋" pitchFamily="49" charset="-122"/>
                <a:cs typeface="Times New Roman" pitchFamily="18" charset="0"/>
              </a:rPr>
              <a:t>1</a:t>
            </a:r>
            <a:r>
              <a:rPr lang="en-US" altLang="zh-CN" sz="3200" dirty="0" smtClean="0">
                <a:latin typeface="Times New Roman" pitchFamily="18" charset="0"/>
                <a:ea typeface="仿宋" pitchFamily="49" charset="-122"/>
                <a:cs typeface="Times New Roman" pitchFamily="18" charset="0"/>
              </a:rPr>
              <a:t>∪</a:t>
            </a:r>
            <a:r>
              <a:rPr lang="en-US" altLang="zh-CN" sz="3200" i="1" dirty="0" smtClean="0">
                <a:latin typeface="Times New Roman" pitchFamily="18" charset="0"/>
                <a:ea typeface="仿宋" pitchFamily="49" charset="-122"/>
                <a:cs typeface="Times New Roman" pitchFamily="18" charset="0"/>
              </a:rPr>
              <a:t>N</a:t>
            </a:r>
            <a:r>
              <a:rPr lang="en-US" altLang="zh-CN" sz="3200" dirty="0" smtClean="0">
                <a:latin typeface="Times New Roman" pitchFamily="18" charset="0"/>
                <a:ea typeface="仿宋" pitchFamily="49" charset="-122"/>
                <a:cs typeface="Times New Roman" pitchFamily="18" charset="0"/>
              </a:rPr>
              <a:t>(</a:t>
            </a:r>
            <a:r>
              <a:rPr lang="en-US" altLang="zh-CN" sz="3200" i="1" dirty="0" smtClean="0">
                <a:latin typeface="Times New Roman" pitchFamily="18" charset="0"/>
                <a:ea typeface="仿宋" pitchFamily="49" charset="-122"/>
                <a:cs typeface="Times New Roman" pitchFamily="18" charset="0"/>
              </a:rPr>
              <a:t>p</a:t>
            </a:r>
            <a:r>
              <a:rPr lang="en-US" altLang="zh-CN" sz="3200" baseline="-25000" dirty="0" smtClean="0">
                <a:latin typeface="Times New Roman" pitchFamily="18" charset="0"/>
                <a:ea typeface="仿宋" pitchFamily="49" charset="-122"/>
                <a:cs typeface="Times New Roman" pitchFamily="18" charset="0"/>
              </a:rPr>
              <a:t>1</a:t>
            </a:r>
            <a:r>
              <a:rPr lang="en-US" altLang="zh-CN" sz="3200" dirty="0" smtClean="0">
                <a:latin typeface="Times New Roman" pitchFamily="18" charset="0"/>
                <a:ea typeface="仿宋" pitchFamily="49" charset="-122"/>
                <a:cs typeface="Times New Roman" pitchFamily="18" charset="0"/>
              </a:rPr>
              <a:t>), </a:t>
            </a:r>
            <a:r>
              <a:rPr lang="zh-CN" altLang="en-US" sz="3200" dirty="0" smtClean="0">
                <a:latin typeface="Times New Roman" pitchFamily="18" charset="0"/>
                <a:ea typeface="仿宋" pitchFamily="49" charset="-122"/>
                <a:cs typeface="Times New Roman" pitchFamily="18" charset="0"/>
              </a:rPr>
              <a:t> </a:t>
            </a:r>
            <a:r>
              <a:rPr lang="en-US" altLang="zh-CN" sz="3200" dirty="0" smtClean="0">
                <a:latin typeface="Times New Roman" pitchFamily="18" charset="0"/>
                <a:ea typeface="仿宋" pitchFamily="49" charset="-122"/>
                <a:cs typeface="Times New Roman" pitchFamily="18" charset="0"/>
              </a:rPr>
              <a:t>…, </a:t>
            </a:r>
            <a:r>
              <a:rPr lang="en-US" altLang="zh-CN" sz="3200" i="1" dirty="0" err="1" smtClean="0">
                <a:latin typeface="Times New Roman" pitchFamily="18" charset="0"/>
                <a:ea typeface="仿宋" pitchFamily="49" charset="-122"/>
                <a:cs typeface="Times New Roman" pitchFamily="18" charset="0"/>
              </a:rPr>
              <a:t>p</a:t>
            </a:r>
            <a:r>
              <a:rPr lang="en-US" altLang="zh-CN" sz="3200" i="1" baseline="-25000" dirty="0" err="1" smtClean="0">
                <a:latin typeface="Times New Roman" pitchFamily="18" charset="0"/>
                <a:ea typeface="仿宋" pitchFamily="49" charset="-122"/>
                <a:cs typeface="Times New Roman" pitchFamily="18" charset="0"/>
              </a:rPr>
              <a:t>t</a:t>
            </a:r>
            <a:r>
              <a:rPr lang="en-US" altLang="zh-CN" sz="3200" dirty="0" err="1" smtClean="0">
                <a:latin typeface="Times New Roman" pitchFamily="18" charset="0"/>
                <a:ea typeface="仿宋" pitchFamily="49" charset="-122"/>
                <a:cs typeface="Times New Roman" pitchFamily="18" charset="0"/>
              </a:rPr>
              <a:t>∪</a:t>
            </a:r>
            <a:r>
              <a:rPr lang="en-US" altLang="zh-CN" sz="3200" i="1" dirty="0" err="1" smtClean="0">
                <a:latin typeface="Times New Roman" pitchFamily="18" charset="0"/>
                <a:ea typeface="仿宋" pitchFamily="49" charset="-122"/>
                <a:cs typeface="Times New Roman" pitchFamily="18" charset="0"/>
              </a:rPr>
              <a:t>N</a:t>
            </a:r>
            <a:r>
              <a:rPr lang="en-US" altLang="zh-CN" sz="3200" dirty="0" smtClean="0">
                <a:latin typeface="Times New Roman" pitchFamily="18" charset="0"/>
                <a:ea typeface="仿宋" pitchFamily="49" charset="-122"/>
                <a:cs typeface="Times New Roman" pitchFamily="18" charset="0"/>
              </a:rPr>
              <a:t>(</a:t>
            </a:r>
            <a:r>
              <a:rPr lang="en-US" altLang="zh-CN" sz="3200" i="1" dirty="0" smtClean="0">
                <a:latin typeface="Times New Roman" pitchFamily="18" charset="0"/>
                <a:ea typeface="仿宋" pitchFamily="49" charset="-122"/>
                <a:cs typeface="Times New Roman" pitchFamily="18" charset="0"/>
              </a:rPr>
              <a:t>p</a:t>
            </a:r>
            <a:r>
              <a:rPr lang="en-US" altLang="zh-CN" sz="3200" i="1" baseline="-25000" dirty="0" smtClean="0">
                <a:latin typeface="Times New Roman" pitchFamily="18" charset="0"/>
                <a:ea typeface="仿宋" pitchFamily="49" charset="-122"/>
                <a:cs typeface="Times New Roman" pitchFamily="18" charset="0"/>
              </a:rPr>
              <a:t>t</a:t>
            </a:r>
            <a:r>
              <a:rPr lang="en-US" altLang="zh-CN" sz="3200" dirty="0" smtClean="0">
                <a:latin typeface="Times New Roman" pitchFamily="18" charset="0"/>
                <a:ea typeface="仿宋" pitchFamily="49" charset="-122"/>
                <a:cs typeface="Times New Roman" pitchFamily="18" charset="0"/>
              </a:rPr>
              <a:t>)}</a:t>
            </a:r>
            <a:r>
              <a:rPr lang="zh-CN" altLang="en-US" sz="3200" b="1" dirty="0" smtClean="0">
                <a:latin typeface="Times New Roman" pitchFamily="18" charset="0"/>
                <a:ea typeface="仿宋" pitchFamily="49" charset="-122"/>
                <a:cs typeface="Times New Roman" pitchFamily="18" charset="0"/>
              </a:rPr>
              <a:t>为一个团覆盖。</a:t>
            </a:r>
            <a:endParaRPr lang="en-US" altLang="zh-CN" sz="3200" b="1" dirty="0" smtClean="0">
              <a:latin typeface="Times New Roman" pitchFamily="18" charset="0"/>
              <a:ea typeface="仿宋" pitchFamily="49" charset="-122"/>
              <a:cs typeface="Times New Roman" pitchFamily="18" charset="0"/>
            </a:endParaRPr>
          </a:p>
          <a:p>
            <a:pPr marL="320040" lvl="0" indent="-320040">
              <a:spcBef>
                <a:spcPts val="700"/>
              </a:spcBef>
              <a:buClr>
                <a:schemeClr val="accent2"/>
              </a:buClr>
              <a:buSzPct val="60000"/>
            </a:pPr>
            <a:r>
              <a:rPr kumimoji="0" lang="en-US" altLang="zh-CN" sz="3200" b="1" i="0" u="none" strike="noStrike" kern="1200" cap="none" spc="0" normalizeH="0" noProof="0" dirty="0" smtClean="0">
                <a:ln>
                  <a:noFill/>
                </a:ln>
                <a:solidFill>
                  <a:schemeClr val="tx1"/>
                </a:solidFill>
                <a:effectLst/>
                <a:uLnTx/>
                <a:uFillTx/>
                <a:latin typeface="Times New Roman" pitchFamily="18" charset="0"/>
                <a:ea typeface="+mn-ea"/>
                <a:cs typeface="Times New Roman" pitchFamily="18" charset="0"/>
              </a:rPr>
              <a:t>         </a:t>
            </a:r>
            <a:r>
              <a:rPr lang="en-US" altLang="zh-CN" sz="3200" i="1" dirty="0" smtClean="0">
                <a:latin typeface="Times New Roman" pitchFamily="18" charset="0"/>
                <a:cs typeface="Times New Roman" pitchFamily="18" charset="0"/>
              </a:rPr>
              <a:t>t ≥  </a:t>
            </a:r>
            <a:endParaRPr kumimoji="0" lang="zh-CN" altLang="en-US" sz="2800" i="1"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endParaRPr>
          </a:p>
        </p:txBody>
      </p:sp>
      <p:graphicFrame>
        <p:nvGraphicFramePr>
          <p:cNvPr id="239620" name="Object 4"/>
          <p:cNvGraphicFramePr>
            <a:graphicFrameLocks noChangeAspect="1"/>
          </p:cNvGraphicFramePr>
          <p:nvPr/>
        </p:nvGraphicFramePr>
        <p:xfrm>
          <a:off x="2587625" y="4013200"/>
          <a:ext cx="873125" cy="500063"/>
        </p:xfrm>
        <a:graphic>
          <a:graphicData uri="http://schemas.openxmlformats.org/presentationml/2006/ole">
            <mc:AlternateContent xmlns:mc="http://schemas.openxmlformats.org/markup-compatibility/2006">
              <mc:Choice xmlns:v="urn:schemas-microsoft-com:vml" Requires="v">
                <p:oleObj spid="_x0000_s239641" name="Equation" r:id="rId6" imgW="355320" imgH="203040" progId="Equation.DSMT4">
                  <p:embed/>
                </p:oleObj>
              </mc:Choice>
              <mc:Fallback>
                <p:oleObj name="Equation" r:id="rId6" imgW="355320" imgH="203040" progId="Equation.DSMT4">
                  <p:embed/>
                  <p:pic>
                    <p:nvPicPr>
                      <p:cNvPr id="0"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87625" y="4013200"/>
                        <a:ext cx="873125" cy="5000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内容占位符 6"/>
          <p:cNvSpPr txBox="1">
            <a:spLocks/>
          </p:cNvSpPr>
          <p:nvPr/>
        </p:nvSpPr>
        <p:spPr>
          <a:xfrm>
            <a:off x="1000100" y="4429132"/>
            <a:ext cx="8153400" cy="2500330"/>
          </a:xfrm>
          <a:prstGeom prst="rect">
            <a:avLst/>
          </a:prstGeom>
        </p:spPr>
        <p:txBody>
          <a:bodyPr vert="horz">
            <a:normAutofit/>
          </a:bodyPr>
          <a:lstStyle/>
          <a:p>
            <a:pPr marL="320040" lvl="0" indent="-320040">
              <a:spcBef>
                <a:spcPts val="700"/>
              </a:spcBef>
              <a:buClr>
                <a:schemeClr val="accent2"/>
              </a:buClr>
              <a:buSzPct val="60000"/>
              <a:buFont typeface="Wingdings"/>
              <a:buChar char=""/>
            </a:pPr>
            <a:r>
              <a:rPr kumimoji="0" lang="zh-CN" altLang="en-US" sz="2800" b="1"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rPr>
              <a:t>由</a:t>
            </a:r>
            <a:r>
              <a:rPr kumimoji="0" lang="zh-CN" altLang="en-US" sz="2800"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rPr>
              <a:t>                       </a:t>
            </a:r>
            <a:r>
              <a:rPr kumimoji="0" lang="zh-CN" altLang="en-US" sz="2800" b="1"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rPr>
              <a:t>知 </a:t>
            </a:r>
            <a:endParaRPr kumimoji="0" lang="zh-CN" altLang="en-US" sz="2800" b="1" u="none" strike="noStrike" kern="1200" cap="none" spc="0" normalizeH="0" baseline="0" noProof="0" dirty="0">
              <a:ln>
                <a:noFill/>
              </a:ln>
              <a:solidFill>
                <a:schemeClr val="tx1"/>
              </a:solidFill>
              <a:effectLst/>
              <a:uLnTx/>
              <a:uFillTx/>
              <a:latin typeface="Times New Roman" pitchFamily="18" charset="0"/>
              <a:ea typeface="仿宋" pitchFamily="49" charset="-122"/>
              <a:cs typeface="Times New Roman" pitchFamily="18" charset="0"/>
            </a:endParaRPr>
          </a:p>
        </p:txBody>
      </p:sp>
      <p:graphicFrame>
        <p:nvGraphicFramePr>
          <p:cNvPr id="239622" name="Object 6"/>
          <p:cNvGraphicFramePr>
            <a:graphicFrameLocks noChangeAspect="1"/>
          </p:cNvGraphicFramePr>
          <p:nvPr/>
        </p:nvGraphicFramePr>
        <p:xfrm>
          <a:off x="1740984" y="4500563"/>
          <a:ext cx="2058987" cy="500062"/>
        </p:xfrm>
        <a:graphic>
          <a:graphicData uri="http://schemas.openxmlformats.org/presentationml/2006/ole">
            <mc:AlternateContent xmlns:mc="http://schemas.openxmlformats.org/markup-compatibility/2006">
              <mc:Choice xmlns:v="urn:schemas-microsoft-com:vml" Requires="v">
                <p:oleObj spid="_x0000_s239642" name="Equation" r:id="rId8" imgW="838080" imgH="203040" progId="Equation.DSMT4">
                  <p:embed/>
                </p:oleObj>
              </mc:Choice>
              <mc:Fallback>
                <p:oleObj name="Equation" r:id="rId8" imgW="838080" imgH="203040" progId="Equation.DSMT4">
                  <p:embed/>
                  <p:pic>
                    <p:nvPicPr>
                      <p:cNvPr id="0" name="Picture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740984" y="4500563"/>
                        <a:ext cx="2058987" cy="5000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39623" name="Object 7"/>
          <p:cNvGraphicFramePr>
            <a:graphicFrameLocks noChangeAspect="1"/>
          </p:cNvGraphicFramePr>
          <p:nvPr/>
        </p:nvGraphicFramePr>
        <p:xfrm>
          <a:off x="4161732" y="4481513"/>
          <a:ext cx="2589213" cy="500062"/>
        </p:xfrm>
        <a:graphic>
          <a:graphicData uri="http://schemas.openxmlformats.org/presentationml/2006/ole">
            <mc:AlternateContent xmlns:mc="http://schemas.openxmlformats.org/markup-compatibility/2006">
              <mc:Choice xmlns:v="urn:schemas-microsoft-com:vml" Requires="v">
                <p:oleObj spid="_x0000_s239643" name="Equation" r:id="rId10" imgW="1054080" imgH="203040" progId="Equation.DSMT4">
                  <p:embed/>
                </p:oleObj>
              </mc:Choice>
              <mc:Fallback>
                <p:oleObj name="Equation" r:id="rId10" imgW="1054080" imgH="203040" progId="Equation.DSMT4">
                  <p:embed/>
                  <p:pic>
                    <p:nvPicPr>
                      <p:cNvPr id="0" name="Picture 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161732" y="4481513"/>
                        <a:ext cx="2589213" cy="5000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 name="内容占位符 6"/>
          <p:cNvSpPr txBox="1">
            <a:spLocks/>
          </p:cNvSpPr>
          <p:nvPr/>
        </p:nvSpPr>
        <p:spPr>
          <a:xfrm>
            <a:off x="968418" y="5143512"/>
            <a:ext cx="8153400" cy="1214446"/>
          </a:xfrm>
          <a:prstGeom prst="rect">
            <a:avLst/>
          </a:prstGeom>
        </p:spPr>
        <p:txBody>
          <a:bodyPr vert="horz">
            <a:normAutofit/>
          </a:bodyPr>
          <a:lstStyle/>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Char char=""/>
              <a:tabLst/>
              <a:defRPr/>
            </a:pPr>
            <a:r>
              <a:rPr kumimoji="0" lang="zh-CN" altLang="en-US" sz="3200" b="1" u="none" strike="noStrike" kern="1200" cap="none" spc="0" normalizeH="0" baseline="0" noProof="0" dirty="0" smtClean="0">
                <a:ln>
                  <a:noFill/>
                </a:ln>
                <a:solidFill>
                  <a:srgbClr val="FF0000"/>
                </a:solidFill>
                <a:effectLst/>
                <a:uLnTx/>
                <a:uFillTx/>
                <a:latin typeface="仿宋" pitchFamily="49" charset="-122"/>
                <a:ea typeface="仿宋" pitchFamily="49" charset="-122"/>
                <a:cs typeface="Times New Roman" pitchFamily="18" charset="0"/>
              </a:rPr>
              <a:t>最大独立集数 </a:t>
            </a:r>
            <a:r>
              <a:rPr kumimoji="0" lang="en-US" altLang="zh-CN" sz="3200" b="1" u="none" strike="noStrike" kern="1200" cap="none" spc="0" normalizeH="0" baseline="0" noProof="0" dirty="0" smtClean="0">
                <a:ln>
                  <a:noFill/>
                </a:ln>
                <a:solidFill>
                  <a:srgbClr val="FF0000"/>
                </a:solidFill>
                <a:effectLst/>
                <a:uLnTx/>
                <a:uFillTx/>
                <a:latin typeface="仿宋" pitchFamily="49" charset="-122"/>
                <a:ea typeface="仿宋" pitchFamily="49" charset="-122"/>
                <a:cs typeface="Times New Roman" pitchFamily="18" charset="0"/>
              </a:rPr>
              <a:t>= </a:t>
            </a:r>
            <a:r>
              <a:rPr lang="zh-CN" altLang="en-US" sz="3200" b="1" dirty="0" smtClean="0">
                <a:solidFill>
                  <a:srgbClr val="FF0000"/>
                </a:solidFill>
                <a:latin typeface="仿宋" pitchFamily="49" charset="-122"/>
                <a:ea typeface="仿宋" pitchFamily="49" charset="-122"/>
                <a:cs typeface="Times New Roman" pitchFamily="18" charset="0"/>
              </a:rPr>
              <a:t>最小团覆盖数</a:t>
            </a:r>
            <a:r>
              <a:rPr kumimoji="0" lang="en-US" altLang="zh-CN" sz="3200" b="1" u="none" strike="noStrike" kern="1200" cap="none" spc="0" normalizeH="0" baseline="0" noProof="0" dirty="0" smtClean="0">
                <a:ln>
                  <a:noFill/>
                </a:ln>
                <a:solidFill>
                  <a:srgbClr val="FF0000"/>
                </a:solidFill>
                <a:effectLst/>
                <a:uLnTx/>
                <a:uFillTx/>
                <a:latin typeface="仿宋" pitchFamily="49" charset="-122"/>
                <a:ea typeface="仿宋" pitchFamily="49" charset="-122"/>
                <a:cs typeface="Times New Roman" pitchFamily="18" charset="0"/>
              </a:rPr>
              <a:t>!!!</a:t>
            </a:r>
            <a:r>
              <a:rPr kumimoji="0" lang="zh-CN" altLang="en-US" sz="3200" b="1" u="none" strike="noStrike" kern="1200" cap="none" spc="0" normalizeH="0" baseline="0" noProof="0" dirty="0" smtClean="0">
                <a:ln>
                  <a:noFill/>
                </a:ln>
                <a:solidFill>
                  <a:srgbClr val="FF0000"/>
                </a:solidFill>
                <a:effectLst/>
                <a:uLnTx/>
                <a:uFillTx/>
                <a:latin typeface="仿宋" pitchFamily="49" charset="-122"/>
                <a:ea typeface="仿宋" pitchFamily="49" charset="-122"/>
                <a:cs typeface="Times New Roman" pitchFamily="18" charset="0"/>
              </a:rPr>
              <a:t> </a:t>
            </a:r>
            <a:endParaRPr kumimoji="0" lang="zh-CN" altLang="en-US" sz="3200" b="1" u="none" strike="noStrike" kern="1200" cap="none" spc="0" normalizeH="0" baseline="0" noProof="0" dirty="0">
              <a:ln>
                <a:noFill/>
              </a:ln>
              <a:solidFill>
                <a:srgbClr val="FF0000"/>
              </a:solidFill>
              <a:effectLst/>
              <a:uLnTx/>
              <a:uFillTx/>
              <a:latin typeface="仿宋" pitchFamily="49" charset="-122"/>
              <a:ea typeface="仿宋" pitchFamily="49" charset="-122"/>
              <a:cs typeface="Times New Roman" pitchFamily="18" charset="0"/>
            </a:endParaRPr>
          </a:p>
        </p:txBody>
      </p:sp>
    </p:spTree>
  </p:cSld>
  <p:clrMapOvr>
    <a:masterClrMapping/>
  </p:clrMapOvr>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765048" y="381000"/>
            <a:ext cx="8153400" cy="990600"/>
          </a:xfrm>
          <a:prstGeom prst="rect">
            <a:avLst/>
          </a:prstGeom>
        </p:spPr>
        <p:txBody>
          <a:bodyPr vert="horz" anchor="ct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zh-CN" altLang="en-US" sz="4000" b="0" i="0" u="none" strike="noStrike" kern="1200" cap="none" spc="0" normalizeH="0" baseline="0" noProof="0" dirty="0" smtClean="0">
                <a:ln>
                  <a:noFill/>
                </a:ln>
                <a:solidFill>
                  <a:schemeClr val="tx2"/>
                </a:solidFill>
                <a:effectLst/>
                <a:uLnTx/>
                <a:uFillTx/>
                <a:latin typeface="华文行楷" pitchFamily="2" charset="-122"/>
                <a:ea typeface="华文行楷" pitchFamily="2" charset="-122"/>
                <a:cs typeface="+mj-cs"/>
              </a:rPr>
              <a:t>完美图与伴完美图</a:t>
            </a:r>
            <a:endParaRPr kumimoji="0" lang="zh-CN" altLang="en-US" sz="4000" b="0" i="0" u="none" strike="noStrike" kern="1200" cap="none" spc="0" normalizeH="0" baseline="0" noProof="0" dirty="0">
              <a:ln>
                <a:noFill/>
              </a:ln>
              <a:solidFill>
                <a:schemeClr val="tx2"/>
              </a:solidFill>
              <a:effectLst/>
              <a:uLnTx/>
              <a:uFillTx/>
              <a:latin typeface="华文行楷" pitchFamily="2" charset="-122"/>
              <a:ea typeface="华文行楷" pitchFamily="2" charset="-122"/>
              <a:cs typeface="+mj-cs"/>
            </a:endParaRPr>
          </a:p>
        </p:txBody>
      </p:sp>
      <p:sp>
        <p:nvSpPr>
          <p:cNvPr id="7" name="内容占位符 6"/>
          <p:cNvSpPr>
            <a:spLocks noGrp="1"/>
          </p:cNvSpPr>
          <p:nvPr>
            <p:ph sz="quarter" idx="1"/>
          </p:nvPr>
        </p:nvSpPr>
        <p:spPr>
          <a:xfrm>
            <a:off x="500034" y="1643050"/>
            <a:ext cx="8153400" cy="2214578"/>
          </a:xfrm>
        </p:spPr>
        <p:txBody>
          <a:bodyPr>
            <a:normAutofit/>
          </a:bodyPr>
          <a:lstStyle/>
          <a:p>
            <a:r>
              <a:rPr lang="zh-CN" altLang="en-US" sz="3600" b="1" dirty="0" smtClean="0">
                <a:latin typeface="仿宋" pitchFamily="49" charset="-122"/>
                <a:ea typeface="仿宋" pitchFamily="49" charset="-122"/>
                <a:cs typeface="Times New Roman" pitchFamily="18" charset="0"/>
              </a:rPr>
              <a:t>完美图</a:t>
            </a:r>
            <a:r>
              <a:rPr lang="en-US" altLang="zh-CN" sz="2800" dirty="0" smtClean="0">
                <a:latin typeface="Times New Roman" pitchFamily="18" charset="0"/>
                <a:ea typeface="仿宋" pitchFamily="49" charset="-122"/>
                <a:cs typeface="Times New Roman" pitchFamily="18" charset="0"/>
              </a:rPr>
              <a:t>(Perfect Graph)</a:t>
            </a:r>
            <a:r>
              <a:rPr lang="zh-CN" altLang="en-US" sz="3600" b="1" dirty="0" smtClean="0">
                <a:latin typeface="仿宋" pitchFamily="49" charset="-122"/>
                <a:ea typeface="仿宋" pitchFamily="49" charset="-122"/>
                <a:cs typeface="Times New Roman" pitchFamily="18" charset="0"/>
              </a:rPr>
              <a:t>的概念</a:t>
            </a:r>
            <a:endParaRPr lang="en-US" altLang="zh-CN" sz="3600" b="1" dirty="0" smtClean="0">
              <a:latin typeface="仿宋" pitchFamily="49" charset="-122"/>
              <a:ea typeface="仿宋" pitchFamily="49" charset="-122"/>
              <a:cs typeface="Times New Roman" pitchFamily="18" charset="0"/>
            </a:endParaRPr>
          </a:p>
          <a:p>
            <a:r>
              <a:rPr lang="en-US" altLang="zh-CN" sz="3200" b="1" dirty="0" smtClean="0">
                <a:latin typeface="仿宋" pitchFamily="49" charset="-122"/>
                <a:ea typeface="仿宋" pitchFamily="49" charset="-122"/>
                <a:cs typeface="Times New Roman" pitchFamily="18" charset="0"/>
              </a:rPr>
              <a:t>    </a:t>
            </a:r>
            <a:r>
              <a:rPr lang="zh-CN" altLang="en-US" sz="3200" b="1" dirty="0" smtClean="0">
                <a:latin typeface="仿宋" pitchFamily="49" charset="-122"/>
                <a:ea typeface="仿宋" pitchFamily="49" charset="-122"/>
                <a:cs typeface="Times New Roman" pitchFamily="18" charset="0"/>
              </a:rPr>
              <a:t>一个图</a:t>
            </a:r>
            <a:r>
              <a:rPr lang="en-US" altLang="zh-CN" sz="3200" i="1" dirty="0" smtClean="0">
                <a:latin typeface="Times New Roman" pitchFamily="18" charset="0"/>
                <a:ea typeface="仿宋" pitchFamily="49" charset="-122"/>
                <a:cs typeface="Times New Roman" pitchFamily="18" charset="0"/>
              </a:rPr>
              <a:t>G</a:t>
            </a:r>
            <a:r>
              <a:rPr lang="zh-CN" altLang="en-US" sz="3200" b="1" dirty="0" smtClean="0">
                <a:latin typeface="Times New Roman" pitchFamily="18" charset="0"/>
                <a:ea typeface="仿宋" pitchFamily="49" charset="-122"/>
                <a:cs typeface="Times New Roman" pitchFamily="18" charset="0"/>
              </a:rPr>
              <a:t>称为完美图若它的每一个诱导子图都满足                         。</a:t>
            </a:r>
            <a:endParaRPr lang="en-US" altLang="zh-CN" sz="3200" b="1" i="1" dirty="0" smtClean="0">
              <a:latin typeface="Times New Roman" pitchFamily="18" charset="0"/>
              <a:ea typeface="仿宋" pitchFamily="49" charset="-122"/>
              <a:cs typeface="Times New Roman" pitchFamily="18" charset="0"/>
            </a:endParaRPr>
          </a:p>
        </p:txBody>
      </p:sp>
      <p:graphicFrame>
        <p:nvGraphicFramePr>
          <p:cNvPr id="349190" name="Object 6"/>
          <p:cNvGraphicFramePr>
            <a:graphicFrameLocks noChangeAspect="1"/>
          </p:cNvGraphicFramePr>
          <p:nvPr/>
        </p:nvGraphicFramePr>
        <p:xfrm>
          <a:off x="3000364" y="2777984"/>
          <a:ext cx="2500329" cy="597530"/>
        </p:xfrm>
        <a:graphic>
          <a:graphicData uri="http://schemas.openxmlformats.org/presentationml/2006/ole">
            <mc:AlternateContent xmlns:mc="http://schemas.openxmlformats.org/markup-compatibility/2006">
              <mc:Choice xmlns:v="urn:schemas-microsoft-com:vml" Requires="v">
                <p:oleObj spid="_x0000_s351239" name="Equation" r:id="rId4" imgW="850680" imgH="203040" progId="Equation.DSMT4">
                  <p:embed/>
                </p:oleObj>
              </mc:Choice>
              <mc:Fallback>
                <p:oleObj name="Equation" r:id="rId4" imgW="850680" imgH="203040" progId="Equation.DSMT4">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00364" y="2777984"/>
                        <a:ext cx="2500329" cy="59753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765048" y="381000"/>
            <a:ext cx="8153400" cy="990600"/>
          </a:xfrm>
          <a:prstGeom prst="rect">
            <a:avLst/>
          </a:prstGeom>
        </p:spPr>
        <p:txBody>
          <a:bodyPr vert="horz" anchor="ct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zh-CN" altLang="en-US" sz="4000" b="0" i="0" u="none" strike="noStrike" kern="1200" cap="none" spc="0" normalizeH="0" baseline="0" noProof="0" dirty="0" smtClean="0">
                <a:ln>
                  <a:noFill/>
                </a:ln>
                <a:solidFill>
                  <a:schemeClr val="tx2"/>
                </a:solidFill>
                <a:effectLst/>
                <a:uLnTx/>
                <a:uFillTx/>
                <a:latin typeface="华文行楷" pitchFamily="2" charset="-122"/>
                <a:ea typeface="华文行楷" pitchFamily="2" charset="-122"/>
                <a:cs typeface="+mj-cs"/>
              </a:rPr>
              <a:t>完美图与伴完美图</a:t>
            </a:r>
            <a:endParaRPr kumimoji="0" lang="zh-CN" altLang="en-US" sz="4000" b="0" i="0" u="none" strike="noStrike" kern="1200" cap="none" spc="0" normalizeH="0" baseline="0" noProof="0" dirty="0">
              <a:ln>
                <a:noFill/>
              </a:ln>
              <a:solidFill>
                <a:schemeClr val="tx2"/>
              </a:solidFill>
              <a:effectLst/>
              <a:uLnTx/>
              <a:uFillTx/>
              <a:latin typeface="华文行楷" pitchFamily="2" charset="-122"/>
              <a:ea typeface="华文行楷" pitchFamily="2" charset="-122"/>
              <a:cs typeface="+mj-cs"/>
            </a:endParaRPr>
          </a:p>
        </p:txBody>
      </p:sp>
      <p:sp>
        <p:nvSpPr>
          <p:cNvPr id="7" name="内容占位符 6"/>
          <p:cNvSpPr>
            <a:spLocks noGrp="1"/>
          </p:cNvSpPr>
          <p:nvPr>
            <p:ph sz="quarter" idx="1"/>
          </p:nvPr>
        </p:nvSpPr>
        <p:spPr>
          <a:xfrm>
            <a:off x="500034" y="1643050"/>
            <a:ext cx="8153400" cy="2214578"/>
          </a:xfrm>
        </p:spPr>
        <p:txBody>
          <a:bodyPr>
            <a:normAutofit/>
          </a:bodyPr>
          <a:lstStyle/>
          <a:p>
            <a:r>
              <a:rPr lang="zh-CN" altLang="en-US" sz="3600" b="1" dirty="0" smtClean="0">
                <a:latin typeface="仿宋" pitchFamily="49" charset="-122"/>
                <a:ea typeface="仿宋" pitchFamily="49" charset="-122"/>
                <a:cs typeface="Times New Roman" pitchFamily="18" charset="0"/>
              </a:rPr>
              <a:t>完美图</a:t>
            </a:r>
            <a:r>
              <a:rPr lang="en-US" altLang="zh-CN" sz="2800" dirty="0" smtClean="0">
                <a:latin typeface="Times New Roman" pitchFamily="18" charset="0"/>
                <a:ea typeface="仿宋" pitchFamily="49" charset="-122"/>
                <a:cs typeface="Times New Roman" pitchFamily="18" charset="0"/>
              </a:rPr>
              <a:t>(Perfect Graph)</a:t>
            </a:r>
            <a:r>
              <a:rPr lang="zh-CN" altLang="en-US" sz="3600" b="1" dirty="0" smtClean="0">
                <a:latin typeface="仿宋" pitchFamily="49" charset="-122"/>
                <a:ea typeface="仿宋" pitchFamily="49" charset="-122"/>
                <a:cs typeface="Times New Roman" pitchFamily="18" charset="0"/>
              </a:rPr>
              <a:t>的概念</a:t>
            </a:r>
            <a:endParaRPr lang="en-US" altLang="zh-CN" sz="3600" b="1" dirty="0" smtClean="0">
              <a:latin typeface="仿宋" pitchFamily="49" charset="-122"/>
              <a:ea typeface="仿宋" pitchFamily="49" charset="-122"/>
              <a:cs typeface="Times New Roman" pitchFamily="18" charset="0"/>
            </a:endParaRPr>
          </a:p>
          <a:p>
            <a:r>
              <a:rPr lang="en-US" altLang="zh-CN" sz="3200" b="1" dirty="0" smtClean="0">
                <a:latin typeface="仿宋" pitchFamily="49" charset="-122"/>
                <a:ea typeface="仿宋" pitchFamily="49" charset="-122"/>
                <a:cs typeface="Times New Roman" pitchFamily="18" charset="0"/>
              </a:rPr>
              <a:t>    </a:t>
            </a:r>
            <a:r>
              <a:rPr lang="zh-CN" altLang="en-US" sz="3200" b="1" dirty="0" smtClean="0">
                <a:latin typeface="仿宋" pitchFamily="49" charset="-122"/>
                <a:ea typeface="仿宋" pitchFamily="49" charset="-122"/>
                <a:cs typeface="Times New Roman" pitchFamily="18" charset="0"/>
              </a:rPr>
              <a:t>一个图</a:t>
            </a:r>
            <a:r>
              <a:rPr lang="en-US" altLang="zh-CN" sz="3200" i="1" dirty="0" smtClean="0">
                <a:latin typeface="Times New Roman" pitchFamily="18" charset="0"/>
                <a:ea typeface="仿宋" pitchFamily="49" charset="-122"/>
                <a:cs typeface="Times New Roman" pitchFamily="18" charset="0"/>
              </a:rPr>
              <a:t>G</a:t>
            </a:r>
            <a:r>
              <a:rPr lang="zh-CN" altLang="en-US" sz="3200" b="1" dirty="0" smtClean="0">
                <a:latin typeface="Times New Roman" pitchFamily="18" charset="0"/>
                <a:ea typeface="仿宋" pitchFamily="49" charset="-122"/>
                <a:cs typeface="Times New Roman" pitchFamily="18" charset="0"/>
              </a:rPr>
              <a:t>称为完美图若它的每一个诱导子图都满足                         。</a:t>
            </a:r>
            <a:endParaRPr lang="en-US" altLang="zh-CN" sz="3200" b="1" i="1" dirty="0" smtClean="0">
              <a:latin typeface="Times New Roman" pitchFamily="18" charset="0"/>
              <a:ea typeface="仿宋" pitchFamily="49" charset="-122"/>
              <a:cs typeface="Times New Roman" pitchFamily="18" charset="0"/>
            </a:endParaRPr>
          </a:p>
        </p:txBody>
      </p:sp>
      <p:graphicFrame>
        <p:nvGraphicFramePr>
          <p:cNvPr id="349190" name="Object 6"/>
          <p:cNvGraphicFramePr>
            <a:graphicFrameLocks noChangeAspect="1"/>
          </p:cNvGraphicFramePr>
          <p:nvPr/>
        </p:nvGraphicFramePr>
        <p:xfrm>
          <a:off x="3000364" y="2777984"/>
          <a:ext cx="2500329" cy="597530"/>
        </p:xfrm>
        <a:graphic>
          <a:graphicData uri="http://schemas.openxmlformats.org/presentationml/2006/ole">
            <mc:AlternateContent xmlns:mc="http://schemas.openxmlformats.org/markup-compatibility/2006">
              <mc:Choice xmlns:v="urn:schemas-microsoft-com:vml" Requires="v">
                <p:oleObj spid="_x0000_s352268" name="Equation" r:id="rId4" imgW="850680" imgH="203040" progId="Equation.DSMT4">
                  <p:embed/>
                </p:oleObj>
              </mc:Choice>
              <mc:Fallback>
                <p:oleObj name="Equation" r:id="rId4" imgW="850680" imgH="203040" progId="Equation.DSMT4">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00364" y="2777984"/>
                        <a:ext cx="2500329" cy="59753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 name="内容占位符 6"/>
          <p:cNvSpPr txBox="1">
            <a:spLocks/>
          </p:cNvSpPr>
          <p:nvPr/>
        </p:nvSpPr>
        <p:spPr>
          <a:xfrm>
            <a:off x="500034" y="3434178"/>
            <a:ext cx="8153400" cy="2214578"/>
          </a:xfrm>
          <a:prstGeom prst="rect">
            <a:avLst/>
          </a:prstGeom>
        </p:spPr>
        <p:txBody>
          <a:bodyPr vert="horz">
            <a:normAutofit/>
          </a:bodyPr>
          <a:lstStyle/>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Char char=""/>
              <a:tabLst/>
              <a:defRPr/>
            </a:pPr>
            <a:r>
              <a:rPr kumimoji="0" lang="zh-CN" altLang="en-US" sz="3600" b="1" i="0" u="none" strike="noStrike" kern="1200" cap="none" spc="0" normalizeH="0" baseline="0" noProof="0" dirty="0" smtClean="0">
                <a:ln>
                  <a:noFill/>
                </a:ln>
                <a:solidFill>
                  <a:schemeClr val="tx1"/>
                </a:solidFill>
                <a:effectLst/>
                <a:uLnTx/>
                <a:uFillTx/>
                <a:latin typeface="仿宋" pitchFamily="49" charset="-122"/>
                <a:ea typeface="仿宋" pitchFamily="49" charset="-122"/>
                <a:cs typeface="Times New Roman" pitchFamily="18" charset="0"/>
              </a:rPr>
              <a:t>伴完美图</a:t>
            </a:r>
            <a:r>
              <a:rPr kumimoji="0" lang="en-US" altLang="zh-CN" sz="2800" i="0"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rPr>
              <a:t>(Co-perfect</a:t>
            </a:r>
            <a:r>
              <a:rPr kumimoji="0" lang="en-US" altLang="zh-CN" sz="2800" i="0" u="none" strike="noStrike" kern="1200" cap="none" spc="0" normalizeH="0" noProof="0" dirty="0" smtClean="0">
                <a:ln>
                  <a:noFill/>
                </a:ln>
                <a:solidFill>
                  <a:schemeClr val="tx1"/>
                </a:solidFill>
                <a:effectLst/>
                <a:uLnTx/>
                <a:uFillTx/>
                <a:latin typeface="Times New Roman" pitchFamily="18" charset="0"/>
                <a:ea typeface="仿宋" pitchFamily="49" charset="-122"/>
                <a:cs typeface="Times New Roman" pitchFamily="18" charset="0"/>
              </a:rPr>
              <a:t> </a:t>
            </a:r>
            <a:r>
              <a:rPr lang="en-US" altLang="zh-CN" sz="2800" dirty="0" smtClean="0">
                <a:latin typeface="Times New Roman" pitchFamily="18" charset="0"/>
                <a:ea typeface="仿宋" pitchFamily="49" charset="-122"/>
                <a:cs typeface="Times New Roman" pitchFamily="18" charset="0"/>
              </a:rPr>
              <a:t>G</a:t>
            </a:r>
            <a:r>
              <a:rPr kumimoji="0" lang="en-US" altLang="zh-CN" sz="2800" i="0" u="none" strike="noStrike" kern="1200" cap="none" spc="0" normalizeH="0" noProof="0" dirty="0" err="1" smtClean="0">
                <a:ln>
                  <a:noFill/>
                </a:ln>
                <a:solidFill>
                  <a:schemeClr val="tx1"/>
                </a:solidFill>
                <a:effectLst/>
                <a:uLnTx/>
                <a:uFillTx/>
                <a:latin typeface="Times New Roman" pitchFamily="18" charset="0"/>
                <a:ea typeface="仿宋" pitchFamily="49" charset="-122"/>
                <a:cs typeface="Times New Roman" pitchFamily="18" charset="0"/>
              </a:rPr>
              <a:t>raph</a:t>
            </a:r>
            <a:r>
              <a:rPr kumimoji="0" lang="en-US" altLang="zh-CN" sz="2800" i="0"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rPr>
              <a:t>)</a:t>
            </a:r>
            <a:r>
              <a:rPr kumimoji="0" lang="zh-CN" altLang="en-US" sz="3600" b="1" i="0" u="none" strike="noStrike" kern="1200" cap="none" spc="0" normalizeH="0" baseline="0" noProof="0" dirty="0" smtClean="0">
                <a:ln>
                  <a:noFill/>
                </a:ln>
                <a:solidFill>
                  <a:schemeClr val="tx1"/>
                </a:solidFill>
                <a:effectLst/>
                <a:uLnTx/>
                <a:uFillTx/>
                <a:latin typeface="仿宋" pitchFamily="49" charset="-122"/>
                <a:ea typeface="仿宋" pitchFamily="49" charset="-122"/>
                <a:cs typeface="Times New Roman" pitchFamily="18" charset="0"/>
              </a:rPr>
              <a:t>的概念</a:t>
            </a:r>
            <a:endParaRPr kumimoji="0" lang="en-US" altLang="zh-CN" sz="3600" b="1" i="0" u="none" strike="noStrike" kern="1200" cap="none" spc="0" normalizeH="0" baseline="0" noProof="0" dirty="0" smtClean="0">
              <a:ln>
                <a:noFill/>
              </a:ln>
              <a:solidFill>
                <a:schemeClr val="tx1"/>
              </a:solidFill>
              <a:effectLst/>
              <a:uLnTx/>
              <a:uFillTx/>
              <a:latin typeface="仿宋" pitchFamily="49" charset="-122"/>
              <a:ea typeface="仿宋" pitchFamily="49" charset="-122"/>
              <a:cs typeface="Times New Roman" pitchFamily="18" charset="0"/>
            </a:endParaRPr>
          </a:p>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Char char=""/>
              <a:tabLst/>
              <a:defRPr/>
            </a:pPr>
            <a:r>
              <a:rPr kumimoji="0" lang="en-US" altLang="zh-CN" sz="3200" b="1" i="0" u="none" strike="noStrike" kern="1200" cap="none" spc="0" normalizeH="0" baseline="0" noProof="0" dirty="0" smtClean="0">
                <a:ln>
                  <a:noFill/>
                </a:ln>
                <a:solidFill>
                  <a:schemeClr val="tx1"/>
                </a:solidFill>
                <a:effectLst/>
                <a:uLnTx/>
                <a:uFillTx/>
                <a:latin typeface="仿宋" pitchFamily="49" charset="-122"/>
                <a:ea typeface="仿宋" pitchFamily="49" charset="-122"/>
                <a:cs typeface="Times New Roman" pitchFamily="18" charset="0"/>
              </a:rPr>
              <a:t>    </a:t>
            </a:r>
            <a:r>
              <a:rPr kumimoji="0" lang="zh-CN" altLang="en-US" sz="3200" b="1" i="0" u="none" strike="noStrike" kern="1200" cap="none" spc="0" normalizeH="0" baseline="0" noProof="0" dirty="0" smtClean="0">
                <a:ln>
                  <a:noFill/>
                </a:ln>
                <a:solidFill>
                  <a:schemeClr val="tx1"/>
                </a:solidFill>
                <a:effectLst/>
                <a:uLnTx/>
                <a:uFillTx/>
                <a:latin typeface="仿宋" pitchFamily="49" charset="-122"/>
                <a:ea typeface="仿宋" pitchFamily="49" charset="-122"/>
                <a:cs typeface="Times New Roman" pitchFamily="18" charset="0"/>
              </a:rPr>
              <a:t>一个图</a:t>
            </a:r>
            <a:r>
              <a:rPr kumimoji="0" lang="en-US" altLang="zh-CN" sz="3200" b="0" i="1"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rPr>
              <a:t>G</a:t>
            </a:r>
            <a:r>
              <a:rPr kumimoji="0" lang="zh-CN" altLang="en-US" sz="3200" b="1" i="0"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rPr>
              <a:t>称为完美图若它的每一个诱导子图都满足                         。</a:t>
            </a:r>
            <a:endParaRPr kumimoji="0" lang="en-US" altLang="zh-CN" sz="3200" b="1" i="1"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endParaRPr>
          </a:p>
        </p:txBody>
      </p:sp>
      <p:graphicFrame>
        <p:nvGraphicFramePr>
          <p:cNvPr id="349192" name="Object 8"/>
          <p:cNvGraphicFramePr>
            <a:graphicFrameLocks noChangeAspect="1"/>
          </p:cNvGraphicFramePr>
          <p:nvPr/>
        </p:nvGraphicFramePr>
        <p:xfrm>
          <a:off x="3000364" y="4603690"/>
          <a:ext cx="2549518" cy="618815"/>
        </p:xfrm>
        <a:graphic>
          <a:graphicData uri="http://schemas.openxmlformats.org/presentationml/2006/ole">
            <mc:AlternateContent xmlns:mc="http://schemas.openxmlformats.org/markup-compatibility/2006">
              <mc:Choice xmlns:v="urn:schemas-microsoft-com:vml" Requires="v">
                <p:oleObj spid="_x0000_s352269" name="Equation" r:id="rId6" imgW="838080" imgH="203040" progId="Equation.DSMT4">
                  <p:embed/>
                </p:oleObj>
              </mc:Choice>
              <mc:Fallback>
                <p:oleObj name="Equation" r:id="rId6" imgW="838080" imgH="203040" progId="Equation.DSMT4">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00364" y="4603690"/>
                        <a:ext cx="2549518" cy="61881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765048" y="381000"/>
            <a:ext cx="8153400" cy="990600"/>
          </a:xfrm>
          <a:prstGeom prst="rect">
            <a:avLst/>
          </a:prstGeom>
        </p:spPr>
        <p:txBody>
          <a:bodyPr vert="horz" anchor="ct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zh-CN" altLang="en-US" sz="4000" b="0" i="0" u="none" strike="noStrike" kern="1200" cap="none" spc="0" normalizeH="0" baseline="0" noProof="0" dirty="0" smtClean="0">
                <a:ln>
                  <a:noFill/>
                </a:ln>
                <a:solidFill>
                  <a:schemeClr val="tx2"/>
                </a:solidFill>
                <a:effectLst/>
                <a:uLnTx/>
                <a:uFillTx/>
                <a:latin typeface="华文行楷" pitchFamily="2" charset="-122"/>
                <a:ea typeface="华文行楷" pitchFamily="2" charset="-122"/>
                <a:cs typeface="+mj-cs"/>
              </a:rPr>
              <a:t>完美图与伴完美图</a:t>
            </a:r>
            <a:endParaRPr kumimoji="0" lang="zh-CN" altLang="en-US" sz="4000" b="0" i="0" u="none" strike="noStrike" kern="1200" cap="none" spc="0" normalizeH="0" baseline="0" noProof="0" dirty="0">
              <a:ln>
                <a:noFill/>
              </a:ln>
              <a:solidFill>
                <a:schemeClr val="tx2"/>
              </a:solidFill>
              <a:effectLst/>
              <a:uLnTx/>
              <a:uFillTx/>
              <a:latin typeface="华文行楷" pitchFamily="2" charset="-122"/>
              <a:ea typeface="华文行楷" pitchFamily="2" charset="-122"/>
              <a:cs typeface="+mj-cs"/>
            </a:endParaRPr>
          </a:p>
        </p:txBody>
      </p:sp>
      <p:sp>
        <p:nvSpPr>
          <p:cNvPr id="7" name="内容占位符 6"/>
          <p:cNvSpPr>
            <a:spLocks noGrp="1"/>
          </p:cNvSpPr>
          <p:nvPr>
            <p:ph sz="quarter" idx="1"/>
          </p:nvPr>
        </p:nvSpPr>
        <p:spPr>
          <a:xfrm>
            <a:off x="500034" y="1643050"/>
            <a:ext cx="8153400" cy="2214578"/>
          </a:xfrm>
        </p:spPr>
        <p:txBody>
          <a:bodyPr>
            <a:normAutofit/>
          </a:bodyPr>
          <a:lstStyle/>
          <a:p>
            <a:r>
              <a:rPr lang="zh-CN" altLang="en-US" sz="3600" b="1" dirty="0" smtClean="0">
                <a:latin typeface="仿宋" pitchFamily="49" charset="-122"/>
                <a:ea typeface="仿宋" pitchFamily="49" charset="-122"/>
                <a:cs typeface="Times New Roman" pitchFamily="18" charset="0"/>
              </a:rPr>
              <a:t>完美图</a:t>
            </a:r>
            <a:r>
              <a:rPr lang="en-US" altLang="zh-CN" sz="2800" dirty="0" smtClean="0">
                <a:latin typeface="Times New Roman" pitchFamily="18" charset="0"/>
                <a:ea typeface="仿宋" pitchFamily="49" charset="-122"/>
                <a:cs typeface="Times New Roman" pitchFamily="18" charset="0"/>
              </a:rPr>
              <a:t>(Perfect Graph)</a:t>
            </a:r>
            <a:r>
              <a:rPr lang="zh-CN" altLang="en-US" sz="3600" b="1" dirty="0" smtClean="0">
                <a:latin typeface="仿宋" pitchFamily="49" charset="-122"/>
                <a:ea typeface="仿宋" pitchFamily="49" charset="-122"/>
                <a:cs typeface="Times New Roman" pitchFamily="18" charset="0"/>
              </a:rPr>
              <a:t>的概念</a:t>
            </a:r>
            <a:endParaRPr lang="en-US" altLang="zh-CN" sz="3600" b="1" dirty="0" smtClean="0">
              <a:latin typeface="仿宋" pitchFamily="49" charset="-122"/>
              <a:ea typeface="仿宋" pitchFamily="49" charset="-122"/>
              <a:cs typeface="Times New Roman" pitchFamily="18" charset="0"/>
            </a:endParaRPr>
          </a:p>
          <a:p>
            <a:r>
              <a:rPr lang="en-US" altLang="zh-CN" sz="3200" b="1" dirty="0" smtClean="0">
                <a:latin typeface="仿宋" pitchFamily="49" charset="-122"/>
                <a:ea typeface="仿宋" pitchFamily="49" charset="-122"/>
                <a:cs typeface="Times New Roman" pitchFamily="18" charset="0"/>
              </a:rPr>
              <a:t>    </a:t>
            </a:r>
            <a:r>
              <a:rPr lang="zh-CN" altLang="en-US" sz="3200" b="1" dirty="0" smtClean="0">
                <a:latin typeface="仿宋" pitchFamily="49" charset="-122"/>
                <a:ea typeface="仿宋" pitchFamily="49" charset="-122"/>
                <a:cs typeface="Times New Roman" pitchFamily="18" charset="0"/>
              </a:rPr>
              <a:t>一个图</a:t>
            </a:r>
            <a:r>
              <a:rPr lang="en-US" altLang="zh-CN" sz="3200" i="1" dirty="0" smtClean="0">
                <a:latin typeface="Times New Roman" pitchFamily="18" charset="0"/>
                <a:ea typeface="仿宋" pitchFamily="49" charset="-122"/>
                <a:cs typeface="Times New Roman" pitchFamily="18" charset="0"/>
              </a:rPr>
              <a:t>G</a:t>
            </a:r>
            <a:r>
              <a:rPr lang="zh-CN" altLang="en-US" sz="3200" b="1" dirty="0" smtClean="0">
                <a:latin typeface="Times New Roman" pitchFamily="18" charset="0"/>
                <a:ea typeface="仿宋" pitchFamily="49" charset="-122"/>
                <a:cs typeface="Times New Roman" pitchFamily="18" charset="0"/>
              </a:rPr>
              <a:t>称为完美图若它的每一个诱导子图都满足                         。</a:t>
            </a:r>
            <a:endParaRPr lang="en-US" altLang="zh-CN" sz="3200" b="1" i="1" dirty="0" smtClean="0">
              <a:latin typeface="Times New Roman" pitchFamily="18" charset="0"/>
              <a:ea typeface="仿宋" pitchFamily="49" charset="-122"/>
              <a:cs typeface="Times New Roman" pitchFamily="18" charset="0"/>
            </a:endParaRPr>
          </a:p>
        </p:txBody>
      </p:sp>
      <p:graphicFrame>
        <p:nvGraphicFramePr>
          <p:cNvPr id="349190" name="Object 6"/>
          <p:cNvGraphicFramePr>
            <a:graphicFrameLocks noChangeAspect="1"/>
          </p:cNvGraphicFramePr>
          <p:nvPr/>
        </p:nvGraphicFramePr>
        <p:xfrm>
          <a:off x="3000364" y="2777984"/>
          <a:ext cx="2500329" cy="597530"/>
        </p:xfrm>
        <a:graphic>
          <a:graphicData uri="http://schemas.openxmlformats.org/presentationml/2006/ole">
            <mc:AlternateContent xmlns:mc="http://schemas.openxmlformats.org/markup-compatibility/2006">
              <mc:Choice xmlns:v="urn:schemas-microsoft-com:vml" Requires="v">
                <p:oleObj spid="_x0000_s349201" name="Equation" r:id="rId4" imgW="850680" imgH="203040" progId="Equation.DSMT4">
                  <p:embed/>
                </p:oleObj>
              </mc:Choice>
              <mc:Fallback>
                <p:oleObj name="Equation" r:id="rId4" imgW="850680" imgH="203040" progId="Equation.DSMT4">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00364" y="2777984"/>
                        <a:ext cx="2500329" cy="59753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内容占位符 6"/>
          <p:cNvSpPr txBox="1">
            <a:spLocks/>
          </p:cNvSpPr>
          <p:nvPr/>
        </p:nvSpPr>
        <p:spPr>
          <a:xfrm>
            <a:off x="490566" y="5365900"/>
            <a:ext cx="8153400" cy="1232876"/>
          </a:xfrm>
          <a:prstGeom prst="rect">
            <a:avLst/>
          </a:prstGeom>
        </p:spPr>
        <p:txBody>
          <a:bodyPr vert="horz">
            <a:normAutofit lnSpcReduction="10000"/>
          </a:bodyPr>
          <a:lstStyle/>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Char char=""/>
              <a:tabLst/>
              <a:defRPr/>
            </a:pPr>
            <a:r>
              <a:rPr kumimoji="0" lang="zh-CN" altLang="en-US" sz="3600" b="1"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rPr>
              <a:t>完美图</a:t>
            </a:r>
            <a:r>
              <a:rPr kumimoji="0" lang="zh-CN" altLang="en-US" sz="3600" b="1" u="none" strike="noStrike" kern="1200" cap="none" spc="0" normalizeH="0" noProof="0" dirty="0" smtClean="0">
                <a:ln>
                  <a:noFill/>
                </a:ln>
                <a:solidFill>
                  <a:schemeClr val="tx1"/>
                </a:solidFill>
                <a:effectLst/>
                <a:uLnTx/>
                <a:uFillTx/>
                <a:latin typeface="Times New Roman" pitchFamily="18" charset="0"/>
                <a:ea typeface="仿宋" pitchFamily="49" charset="-122"/>
                <a:cs typeface="Times New Roman" pitchFamily="18" charset="0"/>
              </a:rPr>
              <a:t>  </a:t>
            </a:r>
            <a:r>
              <a:rPr kumimoji="0" lang="en-US" altLang="zh-CN" sz="3600" b="1" u="none" strike="noStrike" kern="1200" cap="none" spc="0" normalizeH="0" noProof="0" dirty="0" smtClean="0">
                <a:ln>
                  <a:noFill/>
                </a:ln>
                <a:solidFill>
                  <a:schemeClr val="tx1"/>
                </a:solidFill>
                <a:effectLst/>
                <a:uLnTx/>
                <a:uFillTx/>
                <a:latin typeface="Times New Roman" pitchFamily="18" charset="0"/>
                <a:ea typeface="仿宋" pitchFamily="49" charset="-122"/>
                <a:cs typeface="Times New Roman" pitchFamily="18" charset="0"/>
              </a:rPr>
              <a:t>= </a:t>
            </a:r>
            <a:r>
              <a:rPr kumimoji="0" lang="zh-CN" altLang="en-US" sz="3600" b="1" u="none" strike="noStrike" kern="1200" cap="none" spc="0" normalizeH="0" noProof="0" dirty="0" smtClean="0">
                <a:ln>
                  <a:noFill/>
                </a:ln>
                <a:solidFill>
                  <a:schemeClr val="tx1"/>
                </a:solidFill>
                <a:effectLst/>
                <a:uLnTx/>
                <a:uFillTx/>
                <a:latin typeface="Times New Roman" pitchFamily="18" charset="0"/>
                <a:ea typeface="仿宋" pitchFamily="49" charset="-122"/>
                <a:cs typeface="Times New Roman" pitchFamily="18" charset="0"/>
              </a:rPr>
              <a:t>伴完美图</a:t>
            </a:r>
            <a:endParaRPr kumimoji="0" lang="en-US" altLang="zh-CN" sz="3600" b="1" u="none" strike="noStrike" kern="1200" cap="none" spc="0" normalizeH="0" noProof="0" dirty="0" smtClean="0">
              <a:ln>
                <a:noFill/>
              </a:ln>
              <a:solidFill>
                <a:schemeClr val="tx1"/>
              </a:solidFill>
              <a:effectLst/>
              <a:uLnTx/>
              <a:uFillTx/>
              <a:latin typeface="Times New Roman" pitchFamily="18" charset="0"/>
              <a:ea typeface="仿宋" pitchFamily="49" charset="-122"/>
              <a:cs typeface="Times New Roman" pitchFamily="18" charset="0"/>
            </a:endParaRPr>
          </a:p>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Char char=""/>
              <a:tabLst/>
              <a:defRPr/>
            </a:pPr>
            <a:r>
              <a:rPr lang="zh-CN" altLang="en-US" sz="3600" b="1" dirty="0" smtClean="0">
                <a:latin typeface="Times New Roman" pitchFamily="18" charset="0"/>
                <a:ea typeface="仿宋" pitchFamily="49" charset="-122"/>
                <a:cs typeface="Times New Roman" pitchFamily="18" charset="0"/>
              </a:rPr>
              <a:t>弦图属于完美图。</a:t>
            </a:r>
            <a:endParaRPr kumimoji="0" lang="en-US" altLang="zh-CN" sz="3600" b="1" u="none" strike="noStrike" kern="1200" cap="none" spc="0" normalizeH="0" noProof="0" dirty="0" smtClean="0">
              <a:ln>
                <a:noFill/>
              </a:ln>
              <a:solidFill>
                <a:schemeClr val="tx1"/>
              </a:solidFill>
              <a:effectLst/>
              <a:uLnTx/>
              <a:uFillTx/>
              <a:latin typeface="Times New Roman" pitchFamily="18" charset="0"/>
              <a:ea typeface="仿宋" pitchFamily="49" charset="-122"/>
              <a:cs typeface="Times New Roman" pitchFamily="18" charset="0"/>
            </a:endParaRPr>
          </a:p>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Char char=""/>
              <a:tabLst/>
              <a:defRPr/>
            </a:pPr>
            <a:endParaRPr kumimoji="0" lang="en-US" altLang="zh-CN" sz="3200" b="1"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endParaRPr>
          </a:p>
        </p:txBody>
      </p:sp>
      <p:sp>
        <p:nvSpPr>
          <p:cNvPr id="14" name="内容占位符 6"/>
          <p:cNvSpPr txBox="1">
            <a:spLocks/>
          </p:cNvSpPr>
          <p:nvPr/>
        </p:nvSpPr>
        <p:spPr>
          <a:xfrm>
            <a:off x="500034" y="3434178"/>
            <a:ext cx="8153400" cy="2214578"/>
          </a:xfrm>
          <a:prstGeom prst="rect">
            <a:avLst/>
          </a:prstGeom>
        </p:spPr>
        <p:txBody>
          <a:bodyPr vert="horz">
            <a:normAutofit/>
          </a:bodyPr>
          <a:lstStyle/>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Char char=""/>
              <a:tabLst/>
              <a:defRPr/>
            </a:pPr>
            <a:r>
              <a:rPr kumimoji="0" lang="zh-CN" altLang="en-US" sz="3600" b="1" i="0" u="none" strike="noStrike" kern="1200" cap="none" spc="0" normalizeH="0" baseline="0" noProof="0" dirty="0" smtClean="0">
                <a:ln>
                  <a:noFill/>
                </a:ln>
                <a:solidFill>
                  <a:schemeClr val="tx1"/>
                </a:solidFill>
                <a:effectLst/>
                <a:uLnTx/>
                <a:uFillTx/>
                <a:latin typeface="仿宋" pitchFamily="49" charset="-122"/>
                <a:ea typeface="仿宋" pitchFamily="49" charset="-122"/>
                <a:cs typeface="Times New Roman" pitchFamily="18" charset="0"/>
              </a:rPr>
              <a:t>伴完美图</a:t>
            </a:r>
            <a:r>
              <a:rPr kumimoji="0" lang="en-US" altLang="zh-CN" sz="2800" i="0"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rPr>
              <a:t>(Co-perfect</a:t>
            </a:r>
            <a:r>
              <a:rPr kumimoji="0" lang="en-US" altLang="zh-CN" sz="2800" i="0" u="none" strike="noStrike" kern="1200" cap="none" spc="0" normalizeH="0" noProof="0" dirty="0" smtClean="0">
                <a:ln>
                  <a:noFill/>
                </a:ln>
                <a:solidFill>
                  <a:schemeClr val="tx1"/>
                </a:solidFill>
                <a:effectLst/>
                <a:uLnTx/>
                <a:uFillTx/>
                <a:latin typeface="Times New Roman" pitchFamily="18" charset="0"/>
                <a:ea typeface="仿宋" pitchFamily="49" charset="-122"/>
                <a:cs typeface="Times New Roman" pitchFamily="18" charset="0"/>
              </a:rPr>
              <a:t> </a:t>
            </a:r>
            <a:r>
              <a:rPr lang="en-US" altLang="zh-CN" sz="2800" dirty="0" smtClean="0">
                <a:latin typeface="Times New Roman" pitchFamily="18" charset="0"/>
                <a:ea typeface="仿宋" pitchFamily="49" charset="-122"/>
                <a:cs typeface="Times New Roman" pitchFamily="18" charset="0"/>
              </a:rPr>
              <a:t>G</a:t>
            </a:r>
            <a:r>
              <a:rPr kumimoji="0" lang="en-US" altLang="zh-CN" sz="2800" i="0" u="none" strike="noStrike" kern="1200" cap="none" spc="0" normalizeH="0" noProof="0" dirty="0" err="1" smtClean="0">
                <a:ln>
                  <a:noFill/>
                </a:ln>
                <a:solidFill>
                  <a:schemeClr val="tx1"/>
                </a:solidFill>
                <a:effectLst/>
                <a:uLnTx/>
                <a:uFillTx/>
                <a:latin typeface="Times New Roman" pitchFamily="18" charset="0"/>
                <a:ea typeface="仿宋" pitchFamily="49" charset="-122"/>
                <a:cs typeface="Times New Roman" pitchFamily="18" charset="0"/>
              </a:rPr>
              <a:t>raph</a:t>
            </a:r>
            <a:r>
              <a:rPr kumimoji="0" lang="en-US" altLang="zh-CN" sz="2800" i="0"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rPr>
              <a:t>)</a:t>
            </a:r>
            <a:r>
              <a:rPr kumimoji="0" lang="zh-CN" altLang="en-US" sz="3600" b="1" i="0" u="none" strike="noStrike" kern="1200" cap="none" spc="0" normalizeH="0" baseline="0" noProof="0" dirty="0" smtClean="0">
                <a:ln>
                  <a:noFill/>
                </a:ln>
                <a:solidFill>
                  <a:schemeClr val="tx1"/>
                </a:solidFill>
                <a:effectLst/>
                <a:uLnTx/>
                <a:uFillTx/>
                <a:latin typeface="仿宋" pitchFamily="49" charset="-122"/>
                <a:ea typeface="仿宋" pitchFamily="49" charset="-122"/>
                <a:cs typeface="Times New Roman" pitchFamily="18" charset="0"/>
              </a:rPr>
              <a:t>的概念</a:t>
            </a:r>
            <a:endParaRPr kumimoji="0" lang="en-US" altLang="zh-CN" sz="3600" b="1" i="0" u="none" strike="noStrike" kern="1200" cap="none" spc="0" normalizeH="0" baseline="0" noProof="0" dirty="0" smtClean="0">
              <a:ln>
                <a:noFill/>
              </a:ln>
              <a:solidFill>
                <a:schemeClr val="tx1"/>
              </a:solidFill>
              <a:effectLst/>
              <a:uLnTx/>
              <a:uFillTx/>
              <a:latin typeface="仿宋" pitchFamily="49" charset="-122"/>
              <a:ea typeface="仿宋" pitchFamily="49" charset="-122"/>
              <a:cs typeface="Times New Roman" pitchFamily="18" charset="0"/>
            </a:endParaRPr>
          </a:p>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Char char=""/>
              <a:tabLst/>
              <a:defRPr/>
            </a:pPr>
            <a:r>
              <a:rPr kumimoji="0" lang="en-US" altLang="zh-CN" sz="3200" b="1" i="0" u="none" strike="noStrike" kern="1200" cap="none" spc="0" normalizeH="0" baseline="0" noProof="0" dirty="0" smtClean="0">
                <a:ln>
                  <a:noFill/>
                </a:ln>
                <a:solidFill>
                  <a:schemeClr val="tx1"/>
                </a:solidFill>
                <a:effectLst/>
                <a:uLnTx/>
                <a:uFillTx/>
                <a:latin typeface="仿宋" pitchFamily="49" charset="-122"/>
                <a:ea typeface="仿宋" pitchFamily="49" charset="-122"/>
                <a:cs typeface="Times New Roman" pitchFamily="18" charset="0"/>
              </a:rPr>
              <a:t>    </a:t>
            </a:r>
            <a:r>
              <a:rPr kumimoji="0" lang="zh-CN" altLang="en-US" sz="3200" b="1" i="0" u="none" strike="noStrike" kern="1200" cap="none" spc="0" normalizeH="0" baseline="0" noProof="0" dirty="0" smtClean="0">
                <a:ln>
                  <a:noFill/>
                </a:ln>
                <a:solidFill>
                  <a:schemeClr val="tx1"/>
                </a:solidFill>
                <a:effectLst/>
                <a:uLnTx/>
                <a:uFillTx/>
                <a:latin typeface="仿宋" pitchFamily="49" charset="-122"/>
                <a:ea typeface="仿宋" pitchFamily="49" charset="-122"/>
                <a:cs typeface="Times New Roman" pitchFamily="18" charset="0"/>
              </a:rPr>
              <a:t>一个图</a:t>
            </a:r>
            <a:r>
              <a:rPr kumimoji="0" lang="en-US" altLang="zh-CN" sz="3200" b="0" i="1"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rPr>
              <a:t>G</a:t>
            </a:r>
            <a:r>
              <a:rPr kumimoji="0" lang="zh-CN" altLang="en-US" sz="3200" b="1" i="0"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rPr>
              <a:t>称为完美图若它的每一个诱导子图都满足                         。</a:t>
            </a:r>
            <a:endParaRPr kumimoji="0" lang="en-US" altLang="zh-CN" sz="3200" b="1" i="1"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endParaRPr>
          </a:p>
        </p:txBody>
      </p:sp>
      <p:graphicFrame>
        <p:nvGraphicFramePr>
          <p:cNvPr id="349192" name="Object 8"/>
          <p:cNvGraphicFramePr>
            <a:graphicFrameLocks noChangeAspect="1"/>
          </p:cNvGraphicFramePr>
          <p:nvPr/>
        </p:nvGraphicFramePr>
        <p:xfrm>
          <a:off x="3000364" y="4603690"/>
          <a:ext cx="2549518" cy="618815"/>
        </p:xfrm>
        <a:graphic>
          <a:graphicData uri="http://schemas.openxmlformats.org/presentationml/2006/ole">
            <mc:AlternateContent xmlns:mc="http://schemas.openxmlformats.org/markup-compatibility/2006">
              <mc:Choice xmlns:v="urn:schemas-microsoft-com:vml" Requires="v">
                <p:oleObj spid="_x0000_s349202" name="Equation" r:id="rId6" imgW="838080" imgH="203040" progId="Equation.DSMT4">
                  <p:embed/>
                </p:oleObj>
              </mc:Choice>
              <mc:Fallback>
                <p:oleObj name="Equation" r:id="rId6" imgW="838080" imgH="203040" progId="Equation.DSMT4">
                  <p:embed/>
                  <p:pic>
                    <p:nvPicPr>
                      <p:cNvPr id="0" name="Picture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00364" y="4603690"/>
                        <a:ext cx="2549518" cy="61881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000" dirty="0" smtClean="0">
                <a:latin typeface="华文行楷" pitchFamily="2" charset="-122"/>
                <a:ea typeface="华文行楷" pitchFamily="2" charset="-122"/>
              </a:rPr>
              <a:t>图的基本概念</a:t>
            </a:r>
            <a:endParaRPr lang="zh-CN" altLang="en-US" sz="4000" dirty="0">
              <a:latin typeface="华文行楷" pitchFamily="2" charset="-122"/>
              <a:ea typeface="华文行楷" pitchFamily="2" charset="-122"/>
            </a:endParaRPr>
          </a:p>
        </p:txBody>
      </p:sp>
      <p:sp>
        <p:nvSpPr>
          <p:cNvPr id="3" name="内容占位符 2"/>
          <p:cNvSpPr>
            <a:spLocks noGrp="1"/>
          </p:cNvSpPr>
          <p:nvPr>
            <p:ph sz="quarter" idx="1"/>
          </p:nvPr>
        </p:nvSpPr>
        <p:spPr>
          <a:xfrm>
            <a:off x="612648" y="1745972"/>
            <a:ext cx="8153400" cy="2540284"/>
          </a:xfrm>
        </p:spPr>
        <p:txBody>
          <a:bodyPr>
            <a:noAutofit/>
          </a:bodyPr>
          <a:lstStyle/>
          <a:p>
            <a:pPr>
              <a:lnSpc>
                <a:spcPct val="150000"/>
              </a:lnSpc>
              <a:spcBef>
                <a:spcPts val="0"/>
              </a:spcBef>
            </a:pPr>
            <a:r>
              <a:rPr lang="zh-CN" altLang="en-US" sz="3600" b="1" dirty="0" smtClean="0">
                <a:latin typeface="Times New Roman" pitchFamily="18" charset="0"/>
                <a:ea typeface="仿宋" pitchFamily="49" charset="-122"/>
                <a:cs typeface="Times New Roman" pitchFamily="18" charset="0"/>
              </a:rPr>
              <a:t>最大独立集</a:t>
            </a:r>
            <a:r>
              <a:rPr lang="en-US" altLang="zh-CN" sz="3200" dirty="0" smtClean="0">
                <a:latin typeface="Times New Roman" pitchFamily="18" charset="0"/>
                <a:ea typeface="仿宋" pitchFamily="49" charset="-122"/>
                <a:cs typeface="Times New Roman" pitchFamily="18" charset="0"/>
              </a:rPr>
              <a:t>(maximum independent set)</a:t>
            </a:r>
          </a:p>
          <a:p>
            <a:pPr>
              <a:lnSpc>
                <a:spcPct val="150000"/>
              </a:lnSpc>
              <a:spcBef>
                <a:spcPts val="0"/>
              </a:spcBef>
              <a:buNone/>
            </a:pPr>
            <a:r>
              <a:rPr lang="zh-CN" altLang="en-US" sz="2800" b="1" dirty="0" smtClean="0">
                <a:latin typeface="Times New Roman" pitchFamily="18" charset="0"/>
                <a:ea typeface="仿宋" pitchFamily="49" charset="-122"/>
                <a:cs typeface="Times New Roman" pitchFamily="18" charset="0"/>
              </a:rPr>
              <a:t>    </a:t>
            </a:r>
            <a:r>
              <a:rPr lang="zh-CN" altLang="en-US" sz="3200" b="1" dirty="0" smtClean="0">
                <a:latin typeface="Times New Roman" pitchFamily="18" charset="0"/>
                <a:ea typeface="仿宋" pitchFamily="49" charset="-122"/>
                <a:cs typeface="Times New Roman" pitchFamily="18" charset="0"/>
              </a:rPr>
              <a:t>最大的一个点的子集使任何两个点不相邻。</a:t>
            </a:r>
            <a:endParaRPr lang="en-US" altLang="zh-CN" sz="3200" b="1" dirty="0" smtClean="0">
              <a:latin typeface="Times New Roman" pitchFamily="18" charset="0"/>
              <a:ea typeface="仿宋" pitchFamily="49" charset="-122"/>
              <a:cs typeface="Times New Roman" pitchFamily="18" charset="0"/>
            </a:endParaRPr>
          </a:p>
          <a:p>
            <a:pPr>
              <a:spcBef>
                <a:spcPts val="0"/>
              </a:spcBef>
              <a:buNone/>
            </a:pPr>
            <a:r>
              <a:rPr lang="en-US" altLang="zh-CN" sz="3200" dirty="0" smtClean="0">
                <a:latin typeface="Times New Roman" pitchFamily="18" charset="0"/>
                <a:cs typeface="Times New Roman" pitchFamily="18" charset="0"/>
              </a:rPr>
              <a:t>    </a:t>
            </a:r>
          </a:p>
          <a:p>
            <a:pPr>
              <a:spcBef>
                <a:spcPts val="0"/>
              </a:spcBef>
              <a:buNone/>
            </a:pPr>
            <a:r>
              <a:rPr lang="zh-CN" altLang="en-US" sz="2800" b="1" dirty="0" smtClean="0">
                <a:latin typeface="Times New Roman" pitchFamily="18" charset="0"/>
                <a:cs typeface="Times New Roman" pitchFamily="18" charset="0"/>
              </a:rPr>
              <a:t>  </a:t>
            </a:r>
            <a:endParaRPr lang="en-US" altLang="zh-CN" sz="2800" dirty="0" smtClean="0">
              <a:latin typeface="Times New Roman" pitchFamily="18" charset="0"/>
              <a:cs typeface="Times New Roman" pitchFamily="18" charset="0"/>
            </a:endParaRPr>
          </a:p>
          <a:p>
            <a:pPr>
              <a:spcBef>
                <a:spcPts val="0"/>
              </a:spcBef>
              <a:buNone/>
            </a:pPr>
            <a:endParaRPr lang="en-US" altLang="zh-CN" sz="2800" b="1" dirty="0" smtClean="0">
              <a:latin typeface="Times New Roman" pitchFamily="18" charset="0"/>
              <a:cs typeface="Times New Roman" pitchFamily="18" charset="0"/>
            </a:endParaRPr>
          </a:p>
          <a:p>
            <a:pPr>
              <a:spcBef>
                <a:spcPts val="0"/>
              </a:spcBef>
              <a:buNone/>
            </a:pPr>
            <a:endParaRPr lang="en-US" altLang="zh-CN" sz="2800" dirty="0" smtClean="0">
              <a:latin typeface="Times New Roman" pitchFamily="18" charset="0"/>
              <a:cs typeface="Times New Roman" pitchFamily="18" charset="0"/>
            </a:endParaRPr>
          </a:p>
          <a:p>
            <a:pPr>
              <a:spcBef>
                <a:spcPts val="0"/>
              </a:spcBef>
              <a:buNone/>
            </a:pPr>
            <a:r>
              <a:rPr lang="en-US" altLang="zh-CN" sz="3200" dirty="0" smtClean="0">
                <a:latin typeface="Times New Roman" pitchFamily="18" charset="0"/>
                <a:cs typeface="Times New Roman" pitchFamily="18" charset="0"/>
              </a:rPr>
              <a:t>    </a:t>
            </a:r>
            <a:endParaRPr lang="en-US" altLang="zh-CN" sz="2800" b="1" dirty="0" smtClean="0">
              <a:latin typeface="Times New Roman" pitchFamily="18" charset="0"/>
              <a:cs typeface="Times New Roman" pitchFamily="18" charset="0"/>
            </a:endParaRPr>
          </a:p>
          <a:p>
            <a:pPr>
              <a:spcBef>
                <a:spcPts val="0"/>
              </a:spcBef>
              <a:buNone/>
            </a:pPr>
            <a:r>
              <a:rPr lang="en-US" altLang="zh-CN" sz="2800" dirty="0" smtClean="0">
                <a:latin typeface="Times New Roman" pitchFamily="18" charset="0"/>
                <a:cs typeface="Times New Roman" pitchFamily="18" charset="0"/>
              </a:rPr>
              <a:t>    </a:t>
            </a:r>
          </a:p>
          <a:p>
            <a:pPr>
              <a:spcBef>
                <a:spcPts val="0"/>
              </a:spcBef>
              <a:buNone/>
            </a:pPr>
            <a:r>
              <a:rPr lang="en-US" altLang="zh-CN" sz="2800" dirty="0" smtClean="0">
                <a:latin typeface="Times New Roman" pitchFamily="18" charset="0"/>
                <a:cs typeface="Times New Roman" pitchFamily="18" charset="0"/>
              </a:rPr>
              <a:t>   </a:t>
            </a:r>
            <a:br>
              <a:rPr lang="en-US" altLang="zh-CN" sz="2800" dirty="0" smtClean="0">
                <a:latin typeface="Times New Roman" pitchFamily="18" charset="0"/>
                <a:cs typeface="Times New Roman" pitchFamily="18" charset="0"/>
              </a:rPr>
            </a:br>
            <a:endParaRPr lang="en-US" altLang="zh-CN" sz="2800" dirty="0" smtClean="0">
              <a:latin typeface="Times New Roman" pitchFamily="18" charset="0"/>
              <a:cs typeface="Times New Roman" pitchFamily="18" charset="0"/>
            </a:endParaRPr>
          </a:p>
        </p:txBody>
      </p:sp>
      <p:cxnSp>
        <p:nvCxnSpPr>
          <p:cNvPr id="4" name="直接连接符 3"/>
          <p:cNvCxnSpPr>
            <a:endCxn id="10" idx="0"/>
          </p:cNvCxnSpPr>
          <p:nvPr/>
        </p:nvCxnSpPr>
        <p:spPr>
          <a:xfrm rot="16200000" flipH="1">
            <a:off x="4007122" y="4721510"/>
            <a:ext cx="1275718" cy="425542"/>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rot="16200000" flipH="1">
            <a:off x="5254201" y="4604188"/>
            <a:ext cx="1275718" cy="68351"/>
          </a:xfrm>
          <a:prstGeom prst="line">
            <a:avLst/>
          </a:prstGeom>
          <a:ln w="508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rot="16200000" flipH="1">
            <a:off x="4650562" y="4168933"/>
            <a:ext cx="1041979" cy="1256293"/>
          </a:xfrm>
          <a:prstGeom prst="line">
            <a:avLst/>
          </a:prstGeom>
          <a:ln w="508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flipV="1">
            <a:off x="4857752" y="5429264"/>
            <a:ext cx="1009038" cy="285752"/>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flipV="1">
            <a:off x="4482132" y="4022021"/>
            <a:ext cx="1354235" cy="153042"/>
          </a:xfrm>
          <a:prstGeom prst="line">
            <a:avLst/>
          </a:prstGeom>
          <a:ln w="50800">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椭圆 8"/>
          <p:cNvSpPr/>
          <p:nvPr/>
        </p:nvSpPr>
        <p:spPr>
          <a:xfrm>
            <a:off x="4286248" y="4071942"/>
            <a:ext cx="285752" cy="285752"/>
          </a:xfrm>
          <a:prstGeom prst="ellipse">
            <a:avLst/>
          </a:prstGeom>
          <a:solidFill>
            <a:srgbClr val="0070C0"/>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4714876" y="5572140"/>
            <a:ext cx="285752" cy="285752"/>
          </a:xfrm>
          <a:prstGeom prst="ellipse">
            <a:avLst/>
          </a:prstGeom>
          <a:solidFill>
            <a:srgbClr val="0070C0"/>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5715008" y="3857628"/>
            <a:ext cx="285752" cy="285752"/>
          </a:xfrm>
          <a:prstGeom prst="ellipse">
            <a:avLst/>
          </a:prstGeom>
          <a:solidFill>
            <a:srgbClr val="0070C0"/>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5786446" y="5214950"/>
            <a:ext cx="285752" cy="285752"/>
          </a:xfrm>
          <a:prstGeom prst="ellipse">
            <a:avLst/>
          </a:prstGeom>
          <a:solidFill>
            <a:srgbClr val="0070C0"/>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5635496" y="3767760"/>
            <a:ext cx="455132" cy="473562"/>
          </a:xfrm>
          <a:prstGeom prst="ellipse">
            <a:avLst/>
          </a:prstGeom>
          <a:noFill/>
          <a:ln w="38100">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4643438" y="5474198"/>
            <a:ext cx="455132" cy="473562"/>
          </a:xfrm>
          <a:prstGeom prst="ellipse">
            <a:avLst/>
          </a:prstGeom>
          <a:noFill/>
          <a:ln w="38100">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119809" name="Object 1"/>
          <p:cNvGraphicFramePr>
            <a:graphicFrameLocks noChangeAspect="1"/>
          </p:cNvGraphicFramePr>
          <p:nvPr/>
        </p:nvGraphicFramePr>
        <p:xfrm>
          <a:off x="2214546" y="4214818"/>
          <a:ext cx="1293274" cy="714380"/>
        </p:xfrm>
        <a:graphic>
          <a:graphicData uri="http://schemas.openxmlformats.org/presentationml/2006/ole">
            <mc:AlternateContent xmlns:mc="http://schemas.openxmlformats.org/markup-compatibility/2006">
              <mc:Choice xmlns:v="urn:schemas-microsoft-com:vml" Requires="v">
                <p:oleObj spid="_x0000_s119814" name="Equation" r:id="rId4" imgW="368280" imgH="203040" progId="Equation.DSMT4">
                  <p:embed/>
                </p:oleObj>
              </mc:Choice>
              <mc:Fallback>
                <p:oleObj name="Equation" r:id="rId4" imgW="368280" imgH="203040" progId="Equation.DSMT4">
                  <p:embed/>
                  <p:pic>
                    <p:nvPicPr>
                      <p:cNvPr id="0"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14546" y="4214818"/>
                        <a:ext cx="1293274" cy="71438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765048" y="381000"/>
            <a:ext cx="8153400" cy="990600"/>
          </a:xfrm>
          <a:prstGeom prst="rect">
            <a:avLst/>
          </a:prstGeom>
        </p:spPr>
        <p:txBody>
          <a:bodyPr vert="horz" anchor="ct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zh-CN" altLang="en-US" sz="4000" b="0" i="0" u="none" strike="noStrike" kern="1200" cap="none" spc="0" normalizeH="0" baseline="0" noProof="0" dirty="0" smtClean="0">
                <a:ln>
                  <a:noFill/>
                </a:ln>
                <a:solidFill>
                  <a:schemeClr val="tx2"/>
                </a:solidFill>
                <a:effectLst/>
                <a:uLnTx/>
                <a:uFillTx/>
                <a:latin typeface="华文行楷" pitchFamily="2" charset="-122"/>
                <a:ea typeface="华文行楷" pitchFamily="2" charset="-122"/>
                <a:cs typeface="+mj-cs"/>
              </a:rPr>
              <a:t>区间图</a:t>
            </a:r>
            <a:endParaRPr kumimoji="0" lang="zh-CN" altLang="en-US" sz="4000" b="0" i="0" u="none" strike="noStrike" kern="1200" cap="none" spc="0" normalizeH="0" baseline="0" noProof="0" dirty="0">
              <a:ln>
                <a:noFill/>
              </a:ln>
              <a:solidFill>
                <a:schemeClr val="tx2"/>
              </a:solidFill>
              <a:effectLst/>
              <a:uLnTx/>
              <a:uFillTx/>
              <a:latin typeface="华文行楷" pitchFamily="2" charset="-122"/>
              <a:ea typeface="华文行楷" pitchFamily="2" charset="-122"/>
              <a:cs typeface="+mj-cs"/>
            </a:endParaRPr>
          </a:p>
        </p:txBody>
      </p:sp>
      <p:sp>
        <p:nvSpPr>
          <p:cNvPr id="7" name="内容占位符 6"/>
          <p:cNvSpPr>
            <a:spLocks noGrp="1"/>
          </p:cNvSpPr>
          <p:nvPr>
            <p:ph sz="quarter" idx="1"/>
          </p:nvPr>
        </p:nvSpPr>
        <p:spPr>
          <a:xfrm>
            <a:off x="500034" y="1714488"/>
            <a:ext cx="8153400" cy="2643206"/>
          </a:xfrm>
        </p:spPr>
        <p:txBody>
          <a:bodyPr>
            <a:normAutofit/>
          </a:bodyPr>
          <a:lstStyle/>
          <a:p>
            <a:r>
              <a:rPr lang="zh-CN" altLang="en-US" sz="3200" b="1" dirty="0" smtClean="0">
                <a:latin typeface="仿宋" pitchFamily="49" charset="-122"/>
                <a:ea typeface="仿宋" pitchFamily="49" charset="-122"/>
                <a:cs typeface="Times New Roman" pitchFamily="18" charset="0"/>
              </a:rPr>
              <a:t>区间图</a:t>
            </a:r>
            <a:r>
              <a:rPr lang="en-US" altLang="zh-CN" sz="3200" dirty="0" smtClean="0">
                <a:latin typeface="Times New Roman" pitchFamily="18" charset="0"/>
                <a:ea typeface="仿宋" pitchFamily="49" charset="-122"/>
                <a:cs typeface="Times New Roman" pitchFamily="18" charset="0"/>
              </a:rPr>
              <a:t>(Interval Graph)</a:t>
            </a:r>
            <a:r>
              <a:rPr lang="zh-CN" altLang="en-US" sz="3200" b="1" dirty="0" smtClean="0">
                <a:latin typeface="仿宋" pitchFamily="49" charset="-122"/>
                <a:ea typeface="仿宋" pitchFamily="49" charset="-122"/>
                <a:cs typeface="Times New Roman" pitchFamily="18" charset="0"/>
              </a:rPr>
              <a:t>定义</a:t>
            </a:r>
            <a:endParaRPr lang="en-US" altLang="zh-CN" sz="3200" b="1" dirty="0" smtClean="0">
              <a:latin typeface="仿宋" pitchFamily="49" charset="-122"/>
              <a:ea typeface="仿宋" pitchFamily="49" charset="-122"/>
              <a:cs typeface="Times New Roman" pitchFamily="18" charset="0"/>
            </a:endParaRPr>
          </a:p>
          <a:p>
            <a:r>
              <a:rPr lang="en-US" altLang="zh-CN" sz="3200" b="1" dirty="0" smtClean="0">
                <a:latin typeface="仿宋" pitchFamily="49" charset="-122"/>
                <a:ea typeface="仿宋" pitchFamily="49" charset="-122"/>
                <a:cs typeface="Times New Roman" pitchFamily="18" charset="0"/>
              </a:rPr>
              <a:t>   </a:t>
            </a:r>
            <a:r>
              <a:rPr lang="zh-CN" altLang="en-US" sz="2800" b="1" dirty="0" smtClean="0">
                <a:latin typeface="仿宋" pitchFamily="49" charset="-122"/>
                <a:ea typeface="仿宋" pitchFamily="49" charset="-122"/>
                <a:cs typeface="Times New Roman" pitchFamily="18" charset="0"/>
              </a:rPr>
              <a:t>给定一些区间</a:t>
            </a:r>
            <a:r>
              <a:rPr lang="zh-CN" altLang="en-US" sz="2800" dirty="0" smtClean="0">
                <a:latin typeface="仿宋" pitchFamily="49" charset="-122"/>
                <a:ea typeface="仿宋" pitchFamily="49" charset="-122"/>
                <a:cs typeface="Times New Roman" pitchFamily="18" charset="0"/>
              </a:rPr>
              <a:t>，</a:t>
            </a:r>
            <a:r>
              <a:rPr lang="zh-CN" altLang="en-US" sz="2800" b="1" dirty="0" smtClean="0">
                <a:latin typeface="仿宋" pitchFamily="49" charset="-122"/>
                <a:ea typeface="仿宋" pitchFamily="49" charset="-122"/>
                <a:cs typeface="Times New Roman" pitchFamily="18" charset="0"/>
              </a:rPr>
              <a:t>定义一个相交图为每个顶点表示一个区间，两个点有边当且仅当两个区间的交集非空。</a:t>
            </a:r>
            <a:endParaRPr lang="en-US" altLang="zh-CN" sz="2800" b="1" dirty="0" smtClean="0">
              <a:latin typeface="仿宋" pitchFamily="49" charset="-122"/>
              <a:ea typeface="仿宋" pitchFamily="49" charset="-122"/>
              <a:cs typeface="Times New Roman" pitchFamily="18" charset="0"/>
            </a:endParaRPr>
          </a:p>
          <a:p>
            <a:r>
              <a:rPr lang="en-US" altLang="zh-CN" sz="2800" b="1" dirty="0" smtClean="0">
                <a:latin typeface="仿宋" pitchFamily="49" charset="-122"/>
                <a:ea typeface="仿宋" pitchFamily="49" charset="-122"/>
                <a:cs typeface="Times New Roman" pitchFamily="18" charset="0"/>
              </a:rPr>
              <a:t>   </a:t>
            </a:r>
            <a:r>
              <a:rPr lang="zh-CN" altLang="en-US" sz="2800" b="1" dirty="0" smtClean="0">
                <a:latin typeface="仿宋" pitchFamily="49" charset="-122"/>
                <a:ea typeface="仿宋" pitchFamily="49" charset="-122"/>
                <a:cs typeface="Times New Roman" pitchFamily="18" charset="0"/>
              </a:rPr>
              <a:t>一个图为区间图当它是若干个区间的相交图。</a:t>
            </a:r>
            <a:endParaRPr lang="en-US" altLang="zh-CN" sz="2800" b="1" dirty="0" smtClean="0">
              <a:latin typeface="Times New Roman" pitchFamily="18" charset="0"/>
              <a:ea typeface="仿宋" pitchFamily="49" charset="-122"/>
              <a:cs typeface="Times New Roman" pitchFamily="18" charset="0"/>
            </a:endParaRPr>
          </a:p>
          <a:p>
            <a:endParaRPr lang="zh-CN" altLang="en-US" sz="2800" b="1" dirty="0">
              <a:latin typeface="仿宋" pitchFamily="49" charset="-122"/>
              <a:ea typeface="仿宋" pitchFamily="49" charset="-122"/>
              <a:cs typeface="Times New Roman" pitchFamily="18" charset="0"/>
            </a:endParaRPr>
          </a:p>
        </p:txBody>
      </p:sp>
      <p:sp>
        <p:nvSpPr>
          <p:cNvPr id="13" name="Line 4"/>
          <p:cNvSpPr>
            <a:spLocks noChangeShapeType="1"/>
          </p:cNvSpPr>
          <p:nvPr/>
        </p:nvSpPr>
        <p:spPr bwMode="auto">
          <a:xfrm>
            <a:off x="685800" y="4819656"/>
            <a:ext cx="1479550" cy="6350"/>
          </a:xfrm>
          <a:prstGeom prst="line">
            <a:avLst/>
          </a:prstGeom>
          <a:noFill/>
          <a:ln w="57150">
            <a:solidFill>
              <a:schemeClr val="accent1"/>
            </a:solidFill>
            <a:round/>
            <a:headEnd type="none" w="sm" len="sm"/>
            <a:tailEnd type="none" w="sm" len="sm"/>
          </a:ln>
          <a:effectLst/>
        </p:spPr>
        <p:txBody>
          <a:bodyPr wrap="none" anchor="ctr"/>
          <a:lstStyle/>
          <a:p>
            <a:endParaRPr lang="zh-CN" altLang="en-US"/>
          </a:p>
        </p:txBody>
      </p:sp>
      <p:sp>
        <p:nvSpPr>
          <p:cNvPr id="14" name="Line 5"/>
          <p:cNvSpPr>
            <a:spLocks noChangeShapeType="1"/>
          </p:cNvSpPr>
          <p:nvPr/>
        </p:nvSpPr>
        <p:spPr bwMode="auto">
          <a:xfrm>
            <a:off x="1327150" y="5200656"/>
            <a:ext cx="1568450" cy="0"/>
          </a:xfrm>
          <a:prstGeom prst="line">
            <a:avLst/>
          </a:prstGeom>
          <a:noFill/>
          <a:ln w="57150">
            <a:solidFill>
              <a:schemeClr val="accent1"/>
            </a:solidFill>
            <a:round/>
            <a:headEnd type="none" w="sm" len="sm"/>
            <a:tailEnd type="none" w="sm" len="sm"/>
          </a:ln>
          <a:effectLst/>
        </p:spPr>
        <p:txBody>
          <a:bodyPr wrap="none" anchor="ctr"/>
          <a:lstStyle/>
          <a:p>
            <a:endParaRPr lang="zh-CN" altLang="en-US"/>
          </a:p>
        </p:txBody>
      </p:sp>
      <p:sp>
        <p:nvSpPr>
          <p:cNvPr id="15" name="Line 6"/>
          <p:cNvSpPr>
            <a:spLocks noChangeShapeType="1"/>
          </p:cNvSpPr>
          <p:nvPr/>
        </p:nvSpPr>
        <p:spPr bwMode="auto">
          <a:xfrm>
            <a:off x="2667000" y="5657856"/>
            <a:ext cx="1828800" cy="0"/>
          </a:xfrm>
          <a:prstGeom prst="line">
            <a:avLst/>
          </a:prstGeom>
          <a:noFill/>
          <a:ln w="57150">
            <a:solidFill>
              <a:schemeClr val="accent1"/>
            </a:solidFill>
            <a:round/>
            <a:headEnd type="none" w="sm" len="sm"/>
            <a:tailEnd type="none" w="sm" len="sm"/>
          </a:ln>
          <a:effectLst/>
        </p:spPr>
        <p:txBody>
          <a:bodyPr wrap="none" anchor="ctr"/>
          <a:lstStyle/>
          <a:p>
            <a:endParaRPr lang="zh-CN" altLang="en-US"/>
          </a:p>
        </p:txBody>
      </p:sp>
      <p:sp>
        <p:nvSpPr>
          <p:cNvPr id="17" name="Line 7"/>
          <p:cNvSpPr>
            <a:spLocks noChangeShapeType="1"/>
          </p:cNvSpPr>
          <p:nvPr/>
        </p:nvSpPr>
        <p:spPr bwMode="auto">
          <a:xfrm>
            <a:off x="4267200" y="6115056"/>
            <a:ext cx="1219200" cy="0"/>
          </a:xfrm>
          <a:prstGeom prst="line">
            <a:avLst/>
          </a:prstGeom>
          <a:noFill/>
          <a:ln w="57150">
            <a:solidFill>
              <a:schemeClr val="accent1"/>
            </a:solidFill>
            <a:round/>
            <a:headEnd type="none" w="sm" len="sm"/>
            <a:tailEnd type="none" w="sm" len="sm"/>
          </a:ln>
          <a:effectLst/>
        </p:spPr>
        <p:txBody>
          <a:bodyPr wrap="none" anchor="ctr"/>
          <a:lstStyle/>
          <a:p>
            <a:endParaRPr lang="zh-CN" altLang="en-US"/>
          </a:p>
        </p:txBody>
      </p:sp>
      <p:sp>
        <p:nvSpPr>
          <p:cNvPr id="18" name="Text Box 8"/>
          <p:cNvSpPr txBox="1">
            <a:spLocks noChangeArrowheads="1"/>
          </p:cNvSpPr>
          <p:nvPr/>
        </p:nvSpPr>
        <p:spPr bwMode="auto">
          <a:xfrm>
            <a:off x="457200" y="4286256"/>
            <a:ext cx="533400" cy="457200"/>
          </a:xfrm>
          <a:prstGeom prst="rect">
            <a:avLst/>
          </a:prstGeom>
          <a:noFill/>
          <a:ln w="12700">
            <a:noFill/>
            <a:miter lim="800000"/>
            <a:headEnd type="none" w="sm" len="sm"/>
            <a:tailEnd type="none" w="sm" len="sm"/>
          </a:ln>
          <a:effectLst/>
        </p:spPr>
        <p:txBody>
          <a:bodyPr>
            <a:spAutoFit/>
          </a:bodyPr>
          <a:lstStyle/>
          <a:p>
            <a:pPr algn="ctr" eaLnBrk="0" hangingPunct="0">
              <a:spcBef>
                <a:spcPct val="50000"/>
              </a:spcBef>
            </a:pPr>
            <a:r>
              <a:rPr lang="en-US" altLang="zh-TW" dirty="0">
                <a:latin typeface="Times New Roman" pitchFamily="18" charset="0"/>
              </a:rPr>
              <a:t>1</a:t>
            </a:r>
          </a:p>
        </p:txBody>
      </p:sp>
      <p:sp>
        <p:nvSpPr>
          <p:cNvPr id="19" name="Text Box 9"/>
          <p:cNvSpPr txBox="1">
            <a:spLocks noChangeArrowheads="1"/>
          </p:cNvSpPr>
          <p:nvPr/>
        </p:nvSpPr>
        <p:spPr bwMode="auto">
          <a:xfrm>
            <a:off x="990600" y="4972056"/>
            <a:ext cx="336550" cy="457200"/>
          </a:xfrm>
          <a:prstGeom prst="rect">
            <a:avLst/>
          </a:prstGeom>
          <a:noFill/>
          <a:ln w="12700">
            <a:noFill/>
            <a:miter lim="800000"/>
            <a:headEnd type="none" w="sm" len="sm"/>
            <a:tailEnd type="none" w="sm" len="sm"/>
          </a:ln>
          <a:effectLst/>
        </p:spPr>
        <p:txBody>
          <a:bodyPr wrap="none">
            <a:spAutoFit/>
          </a:bodyPr>
          <a:lstStyle/>
          <a:p>
            <a:pPr algn="ctr" eaLnBrk="0" hangingPunct="0"/>
            <a:r>
              <a:rPr lang="en-US" altLang="zh-TW">
                <a:latin typeface="Times New Roman" pitchFamily="18" charset="0"/>
              </a:rPr>
              <a:t>2</a:t>
            </a:r>
          </a:p>
        </p:txBody>
      </p:sp>
      <p:sp>
        <p:nvSpPr>
          <p:cNvPr id="20" name="Text Box 10"/>
          <p:cNvSpPr txBox="1">
            <a:spLocks noChangeArrowheads="1"/>
          </p:cNvSpPr>
          <p:nvPr/>
        </p:nvSpPr>
        <p:spPr bwMode="auto">
          <a:xfrm>
            <a:off x="2362200" y="5276856"/>
            <a:ext cx="336550" cy="457200"/>
          </a:xfrm>
          <a:prstGeom prst="rect">
            <a:avLst/>
          </a:prstGeom>
          <a:noFill/>
          <a:ln w="12700">
            <a:noFill/>
            <a:miter lim="800000"/>
            <a:headEnd type="none" w="sm" len="sm"/>
            <a:tailEnd type="none" w="sm" len="sm"/>
          </a:ln>
          <a:effectLst/>
        </p:spPr>
        <p:txBody>
          <a:bodyPr wrap="none">
            <a:spAutoFit/>
          </a:bodyPr>
          <a:lstStyle/>
          <a:p>
            <a:pPr algn="ctr" eaLnBrk="0" hangingPunct="0"/>
            <a:r>
              <a:rPr lang="en-US" altLang="zh-TW">
                <a:latin typeface="Times New Roman" pitchFamily="18" charset="0"/>
              </a:rPr>
              <a:t>3</a:t>
            </a:r>
          </a:p>
        </p:txBody>
      </p:sp>
      <p:sp>
        <p:nvSpPr>
          <p:cNvPr id="21" name="Text Box 11"/>
          <p:cNvSpPr txBox="1">
            <a:spLocks noChangeArrowheads="1"/>
          </p:cNvSpPr>
          <p:nvPr/>
        </p:nvSpPr>
        <p:spPr bwMode="auto">
          <a:xfrm>
            <a:off x="1447800" y="5657856"/>
            <a:ext cx="336550" cy="457200"/>
          </a:xfrm>
          <a:prstGeom prst="rect">
            <a:avLst/>
          </a:prstGeom>
          <a:noFill/>
          <a:ln w="12700">
            <a:noFill/>
            <a:miter lim="800000"/>
            <a:headEnd type="none" w="sm" len="sm"/>
            <a:tailEnd type="none" w="sm" len="sm"/>
          </a:ln>
          <a:effectLst/>
        </p:spPr>
        <p:txBody>
          <a:bodyPr wrap="none">
            <a:spAutoFit/>
          </a:bodyPr>
          <a:lstStyle/>
          <a:p>
            <a:pPr algn="ctr" eaLnBrk="0" hangingPunct="0"/>
            <a:r>
              <a:rPr lang="en-US" altLang="zh-TW">
                <a:latin typeface="Times New Roman" pitchFamily="18" charset="0"/>
              </a:rPr>
              <a:t>4</a:t>
            </a:r>
          </a:p>
        </p:txBody>
      </p:sp>
      <p:sp>
        <p:nvSpPr>
          <p:cNvPr id="22" name="Text Box 12"/>
          <p:cNvSpPr txBox="1">
            <a:spLocks noChangeArrowheads="1"/>
          </p:cNvSpPr>
          <p:nvPr/>
        </p:nvSpPr>
        <p:spPr bwMode="auto">
          <a:xfrm>
            <a:off x="3962400" y="5734056"/>
            <a:ext cx="336550" cy="457200"/>
          </a:xfrm>
          <a:prstGeom prst="rect">
            <a:avLst/>
          </a:prstGeom>
          <a:noFill/>
          <a:ln w="12700">
            <a:noFill/>
            <a:miter lim="800000"/>
            <a:headEnd type="none" w="sm" len="sm"/>
            <a:tailEnd type="none" w="sm" len="sm"/>
          </a:ln>
          <a:effectLst/>
        </p:spPr>
        <p:txBody>
          <a:bodyPr wrap="none">
            <a:spAutoFit/>
          </a:bodyPr>
          <a:lstStyle/>
          <a:p>
            <a:pPr algn="ctr" eaLnBrk="0" hangingPunct="0"/>
            <a:r>
              <a:rPr lang="en-US" altLang="zh-TW">
                <a:latin typeface="Times New Roman" pitchFamily="18" charset="0"/>
              </a:rPr>
              <a:t>5</a:t>
            </a:r>
          </a:p>
        </p:txBody>
      </p:sp>
      <p:sp>
        <p:nvSpPr>
          <p:cNvPr id="23" name="Line 13"/>
          <p:cNvSpPr>
            <a:spLocks noChangeShapeType="1"/>
          </p:cNvSpPr>
          <p:nvPr/>
        </p:nvSpPr>
        <p:spPr bwMode="auto">
          <a:xfrm>
            <a:off x="1905000" y="6038856"/>
            <a:ext cx="1828800" cy="0"/>
          </a:xfrm>
          <a:prstGeom prst="line">
            <a:avLst/>
          </a:prstGeom>
          <a:noFill/>
          <a:ln w="57150">
            <a:solidFill>
              <a:schemeClr val="accent1"/>
            </a:solidFill>
            <a:round/>
            <a:headEnd type="none" w="sm" len="sm"/>
            <a:tailEnd type="none" w="sm" len="sm"/>
          </a:ln>
          <a:effectLst/>
        </p:spPr>
        <p:txBody>
          <a:bodyPr wrap="none" anchor="ctr"/>
          <a:lstStyle/>
          <a:p>
            <a:endParaRPr lang="zh-CN" altLang="en-US"/>
          </a:p>
        </p:txBody>
      </p:sp>
      <p:sp>
        <p:nvSpPr>
          <p:cNvPr id="24" name="Text Box 15"/>
          <p:cNvSpPr txBox="1">
            <a:spLocks noChangeArrowheads="1"/>
          </p:cNvSpPr>
          <p:nvPr/>
        </p:nvSpPr>
        <p:spPr bwMode="auto">
          <a:xfrm>
            <a:off x="5911850" y="6038856"/>
            <a:ext cx="336550" cy="457200"/>
          </a:xfrm>
          <a:prstGeom prst="rect">
            <a:avLst/>
          </a:prstGeom>
          <a:noFill/>
          <a:ln w="12700">
            <a:noFill/>
            <a:miter lim="800000"/>
            <a:headEnd type="none" w="sm" len="sm"/>
            <a:tailEnd type="none" w="sm" len="sm"/>
          </a:ln>
          <a:effectLst/>
        </p:spPr>
        <p:txBody>
          <a:bodyPr wrap="none">
            <a:spAutoFit/>
          </a:bodyPr>
          <a:lstStyle/>
          <a:p>
            <a:pPr algn="ctr" eaLnBrk="0" hangingPunct="0"/>
            <a:r>
              <a:rPr lang="en-US" altLang="zh-TW">
                <a:latin typeface="Times New Roman" pitchFamily="18" charset="0"/>
              </a:rPr>
              <a:t>4</a:t>
            </a:r>
          </a:p>
        </p:txBody>
      </p:sp>
      <p:sp>
        <p:nvSpPr>
          <p:cNvPr id="25" name="Oval 17"/>
          <p:cNvSpPr>
            <a:spLocks noChangeArrowheads="1"/>
          </p:cNvSpPr>
          <p:nvPr/>
        </p:nvSpPr>
        <p:spPr bwMode="auto">
          <a:xfrm>
            <a:off x="6248400" y="4667256"/>
            <a:ext cx="304800" cy="304800"/>
          </a:xfrm>
          <a:prstGeom prst="ellipse">
            <a:avLst/>
          </a:prstGeom>
          <a:solidFill>
            <a:srgbClr val="0070C0"/>
          </a:solidFill>
          <a:ln w="38100">
            <a:solidFill>
              <a:schemeClr val="accent1"/>
            </a:solidFill>
            <a:round/>
            <a:headEnd type="none" w="sm" len="sm"/>
            <a:tailEnd type="none" w="sm" len="sm"/>
          </a:ln>
          <a:effectLst/>
        </p:spPr>
        <p:txBody>
          <a:bodyPr wrap="none" anchor="ctr"/>
          <a:lstStyle/>
          <a:p>
            <a:endParaRPr lang="zh-CN" altLang="en-US"/>
          </a:p>
        </p:txBody>
      </p:sp>
      <p:sp>
        <p:nvSpPr>
          <p:cNvPr id="26" name="Oval 18"/>
          <p:cNvSpPr>
            <a:spLocks noChangeArrowheads="1"/>
          </p:cNvSpPr>
          <p:nvPr/>
        </p:nvSpPr>
        <p:spPr bwMode="auto">
          <a:xfrm>
            <a:off x="5562600" y="5353056"/>
            <a:ext cx="304800" cy="304800"/>
          </a:xfrm>
          <a:prstGeom prst="ellipse">
            <a:avLst/>
          </a:prstGeom>
          <a:solidFill>
            <a:srgbClr val="0070C0"/>
          </a:solidFill>
          <a:ln w="38100">
            <a:solidFill>
              <a:schemeClr val="accent1"/>
            </a:solidFill>
            <a:round/>
            <a:headEnd type="none" w="sm" len="sm"/>
            <a:tailEnd type="none" w="sm" len="sm"/>
          </a:ln>
          <a:effectLst/>
        </p:spPr>
        <p:txBody>
          <a:bodyPr wrap="none" anchor="ctr"/>
          <a:lstStyle/>
          <a:p>
            <a:endParaRPr lang="zh-CN" altLang="en-US"/>
          </a:p>
        </p:txBody>
      </p:sp>
      <p:sp>
        <p:nvSpPr>
          <p:cNvPr id="27" name="Oval 19"/>
          <p:cNvSpPr>
            <a:spLocks noChangeArrowheads="1"/>
          </p:cNvSpPr>
          <p:nvPr/>
        </p:nvSpPr>
        <p:spPr bwMode="auto">
          <a:xfrm>
            <a:off x="7010400" y="5353056"/>
            <a:ext cx="304800" cy="304800"/>
          </a:xfrm>
          <a:prstGeom prst="ellipse">
            <a:avLst/>
          </a:prstGeom>
          <a:solidFill>
            <a:srgbClr val="0070C0"/>
          </a:solidFill>
          <a:ln w="38100">
            <a:solidFill>
              <a:schemeClr val="accent1"/>
            </a:solidFill>
            <a:round/>
            <a:headEnd type="none" w="sm" len="sm"/>
            <a:tailEnd type="none" w="sm" len="sm"/>
          </a:ln>
          <a:effectLst/>
        </p:spPr>
        <p:txBody>
          <a:bodyPr wrap="none" anchor="ctr"/>
          <a:lstStyle/>
          <a:p>
            <a:endParaRPr lang="zh-CN" altLang="en-US"/>
          </a:p>
        </p:txBody>
      </p:sp>
      <p:sp>
        <p:nvSpPr>
          <p:cNvPr id="28" name="Oval 20"/>
          <p:cNvSpPr>
            <a:spLocks noChangeArrowheads="1"/>
          </p:cNvSpPr>
          <p:nvPr/>
        </p:nvSpPr>
        <p:spPr bwMode="auto">
          <a:xfrm>
            <a:off x="6248400" y="6038856"/>
            <a:ext cx="304800" cy="304800"/>
          </a:xfrm>
          <a:prstGeom prst="ellipse">
            <a:avLst/>
          </a:prstGeom>
          <a:solidFill>
            <a:srgbClr val="0070C0"/>
          </a:solidFill>
          <a:ln w="38100">
            <a:solidFill>
              <a:schemeClr val="accent1"/>
            </a:solidFill>
            <a:round/>
            <a:headEnd type="none" w="sm" len="sm"/>
            <a:tailEnd type="none" w="sm" len="sm"/>
          </a:ln>
          <a:effectLst/>
        </p:spPr>
        <p:txBody>
          <a:bodyPr wrap="none" anchor="ctr"/>
          <a:lstStyle/>
          <a:p>
            <a:endParaRPr lang="zh-CN" altLang="en-US"/>
          </a:p>
        </p:txBody>
      </p:sp>
      <p:sp>
        <p:nvSpPr>
          <p:cNvPr id="29" name="Oval 21"/>
          <p:cNvSpPr>
            <a:spLocks noChangeArrowheads="1"/>
          </p:cNvSpPr>
          <p:nvPr/>
        </p:nvSpPr>
        <p:spPr bwMode="auto">
          <a:xfrm>
            <a:off x="8382000" y="5353056"/>
            <a:ext cx="304800" cy="304800"/>
          </a:xfrm>
          <a:prstGeom prst="ellipse">
            <a:avLst/>
          </a:prstGeom>
          <a:solidFill>
            <a:srgbClr val="0070C0"/>
          </a:solidFill>
          <a:ln w="38100">
            <a:solidFill>
              <a:schemeClr val="accent1"/>
            </a:solidFill>
            <a:round/>
            <a:headEnd type="none" w="sm" len="sm"/>
            <a:tailEnd type="none" w="sm" len="sm"/>
          </a:ln>
          <a:effectLst/>
        </p:spPr>
        <p:txBody>
          <a:bodyPr wrap="none" anchor="ctr"/>
          <a:lstStyle/>
          <a:p>
            <a:endParaRPr lang="zh-CN" altLang="en-US"/>
          </a:p>
        </p:txBody>
      </p:sp>
      <p:sp>
        <p:nvSpPr>
          <p:cNvPr id="30" name="Line 22"/>
          <p:cNvSpPr>
            <a:spLocks noChangeShapeType="1"/>
          </p:cNvSpPr>
          <p:nvPr/>
        </p:nvSpPr>
        <p:spPr bwMode="auto">
          <a:xfrm flipV="1">
            <a:off x="5791200" y="4895856"/>
            <a:ext cx="457200" cy="457200"/>
          </a:xfrm>
          <a:prstGeom prst="line">
            <a:avLst/>
          </a:prstGeom>
          <a:noFill/>
          <a:ln w="38100">
            <a:solidFill>
              <a:schemeClr val="accent1"/>
            </a:solidFill>
            <a:round/>
            <a:headEnd type="none" w="sm" len="sm"/>
            <a:tailEnd type="none" w="sm" len="sm"/>
          </a:ln>
          <a:effectLst/>
        </p:spPr>
        <p:txBody>
          <a:bodyPr wrap="none" anchor="ctr"/>
          <a:lstStyle/>
          <a:p>
            <a:endParaRPr lang="zh-CN" altLang="en-US"/>
          </a:p>
        </p:txBody>
      </p:sp>
      <p:sp>
        <p:nvSpPr>
          <p:cNvPr id="31" name="Line 23"/>
          <p:cNvSpPr>
            <a:spLocks noChangeShapeType="1"/>
          </p:cNvSpPr>
          <p:nvPr/>
        </p:nvSpPr>
        <p:spPr bwMode="auto">
          <a:xfrm>
            <a:off x="6553200" y="4895856"/>
            <a:ext cx="533400" cy="457200"/>
          </a:xfrm>
          <a:prstGeom prst="line">
            <a:avLst/>
          </a:prstGeom>
          <a:noFill/>
          <a:ln w="38100">
            <a:solidFill>
              <a:schemeClr val="accent1"/>
            </a:solidFill>
            <a:round/>
            <a:headEnd type="none" w="sm" len="sm"/>
            <a:tailEnd type="none" w="sm" len="sm"/>
          </a:ln>
          <a:effectLst/>
        </p:spPr>
        <p:txBody>
          <a:bodyPr wrap="none" anchor="ctr"/>
          <a:lstStyle/>
          <a:p>
            <a:endParaRPr lang="zh-CN" altLang="en-US"/>
          </a:p>
        </p:txBody>
      </p:sp>
      <p:sp>
        <p:nvSpPr>
          <p:cNvPr id="32" name="Line 24"/>
          <p:cNvSpPr>
            <a:spLocks noChangeShapeType="1"/>
          </p:cNvSpPr>
          <p:nvPr/>
        </p:nvSpPr>
        <p:spPr bwMode="auto">
          <a:xfrm>
            <a:off x="5791200" y="5657856"/>
            <a:ext cx="457200" cy="457200"/>
          </a:xfrm>
          <a:prstGeom prst="line">
            <a:avLst/>
          </a:prstGeom>
          <a:noFill/>
          <a:ln w="38100">
            <a:solidFill>
              <a:schemeClr val="accent1"/>
            </a:solidFill>
            <a:round/>
            <a:headEnd type="none" w="sm" len="sm"/>
            <a:tailEnd type="none" w="sm" len="sm"/>
          </a:ln>
          <a:effectLst/>
        </p:spPr>
        <p:txBody>
          <a:bodyPr wrap="none" anchor="ctr"/>
          <a:lstStyle/>
          <a:p>
            <a:endParaRPr lang="zh-CN" altLang="en-US"/>
          </a:p>
        </p:txBody>
      </p:sp>
      <p:sp>
        <p:nvSpPr>
          <p:cNvPr id="33" name="Line 25"/>
          <p:cNvSpPr>
            <a:spLocks noChangeShapeType="1"/>
          </p:cNvSpPr>
          <p:nvPr/>
        </p:nvSpPr>
        <p:spPr bwMode="auto">
          <a:xfrm flipV="1">
            <a:off x="6553200" y="5657856"/>
            <a:ext cx="533400" cy="457200"/>
          </a:xfrm>
          <a:prstGeom prst="line">
            <a:avLst/>
          </a:prstGeom>
          <a:noFill/>
          <a:ln w="38100">
            <a:solidFill>
              <a:schemeClr val="accent1"/>
            </a:solidFill>
            <a:round/>
            <a:headEnd type="none" w="sm" len="sm"/>
            <a:tailEnd type="none" w="sm" len="sm"/>
          </a:ln>
          <a:effectLst/>
        </p:spPr>
        <p:txBody>
          <a:bodyPr wrap="none" anchor="ctr"/>
          <a:lstStyle/>
          <a:p>
            <a:endParaRPr lang="zh-CN" altLang="en-US"/>
          </a:p>
        </p:txBody>
      </p:sp>
      <p:sp>
        <p:nvSpPr>
          <p:cNvPr id="34" name="Line 26"/>
          <p:cNvSpPr>
            <a:spLocks noChangeShapeType="1"/>
          </p:cNvSpPr>
          <p:nvPr/>
        </p:nvSpPr>
        <p:spPr bwMode="auto">
          <a:xfrm>
            <a:off x="7315200" y="5505456"/>
            <a:ext cx="1066800" cy="0"/>
          </a:xfrm>
          <a:prstGeom prst="line">
            <a:avLst/>
          </a:prstGeom>
          <a:noFill/>
          <a:ln w="38100">
            <a:solidFill>
              <a:schemeClr val="accent1"/>
            </a:solidFill>
            <a:round/>
            <a:headEnd type="none" w="sm" len="sm"/>
            <a:tailEnd type="none" w="sm" len="sm"/>
          </a:ln>
          <a:effectLst/>
        </p:spPr>
        <p:txBody>
          <a:bodyPr wrap="none" anchor="ctr"/>
          <a:lstStyle/>
          <a:p>
            <a:endParaRPr lang="zh-CN" altLang="en-US"/>
          </a:p>
        </p:txBody>
      </p:sp>
      <p:sp>
        <p:nvSpPr>
          <p:cNvPr id="35" name="Text Box 27"/>
          <p:cNvSpPr txBox="1">
            <a:spLocks noChangeArrowheads="1"/>
          </p:cNvSpPr>
          <p:nvPr/>
        </p:nvSpPr>
        <p:spPr bwMode="auto">
          <a:xfrm>
            <a:off x="5121275" y="5318131"/>
            <a:ext cx="336550" cy="457200"/>
          </a:xfrm>
          <a:prstGeom prst="rect">
            <a:avLst/>
          </a:prstGeom>
          <a:noFill/>
          <a:ln w="12700">
            <a:noFill/>
            <a:miter lim="800000"/>
            <a:headEnd type="none" w="sm" len="sm"/>
            <a:tailEnd type="none" w="sm" len="sm"/>
          </a:ln>
          <a:effectLst/>
        </p:spPr>
        <p:txBody>
          <a:bodyPr wrap="none">
            <a:spAutoFit/>
          </a:bodyPr>
          <a:lstStyle/>
          <a:p>
            <a:pPr algn="ctr" eaLnBrk="0" hangingPunct="0"/>
            <a:r>
              <a:rPr lang="en-US" altLang="zh-TW">
                <a:latin typeface="Times New Roman" pitchFamily="18" charset="0"/>
              </a:rPr>
              <a:t>1</a:t>
            </a:r>
          </a:p>
        </p:txBody>
      </p:sp>
      <p:sp>
        <p:nvSpPr>
          <p:cNvPr id="36" name="Text Box 28"/>
          <p:cNvSpPr txBox="1">
            <a:spLocks noChangeArrowheads="1"/>
          </p:cNvSpPr>
          <p:nvPr/>
        </p:nvSpPr>
        <p:spPr bwMode="auto">
          <a:xfrm>
            <a:off x="5867400" y="4514856"/>
            <a:ext cx="336550" cy="457200"/>
          </a:xfrm>
          <a:prstGeom prst="rect">
            <a:avLst/>
          </a:prstGeom>
          <a:noFill/>
          <a:ln w="12700">
            <a:noFill/>
            <a:miter lim="800000"/>
            <a:headEnd type="none" w="sm" len="sm"/>
            <a:tailEnd type="none" w="sm" len="sm"/>
          </a:ln>
          <a:effectLst/>
        </p:spPr>
        <p:txBody>
          <a:bodyPr wrap="none">
            <a:spAutoFit/>
          </a:bodyPr>
          <a:lstStyle/>
          <a:p>
            <a:pPr algn="ctr" eaLnBrk="0" hangingPunct="0"/>
            <a:r>
              <a:rPr lang="en-US" altLang="zh-TW">
                <a:latin typeface="Times New Roman" pitchFamily="18" charset="0"/>
              </a:rPr>
              <a:t>2</a:t>
            </a:r>
          </a:p>
        </p:txBody>
      </p:sp>
      <p:sp>
        <p:nvSpPr>
          <p:cNvPr id="37" name="Text Box 29"/>
          <p:cNvSpPr txBox="1">
            <a:spLocks noChangeArrowheads="1"/>
          </p:cNvSpPr>
          <p:nvPr/>
        </p:nvSpPr>
        <p:spPr bwMode="auto">
          <a:xfrm>
            <a:off x="6673850" y="5200656"/>
            <a:ext cx="336550" cy="457200"/>
          </a:xfrm>
          <a:prstGeom prst="rect">
            <a:avLst/>
          </a:prstGeom>
          <a:noFill/>
          <a:ln w="12700">
            <a:noFill/>
            <a:miter lim="800000"/>
            <a:headEnd type="none" w="sm" len="sm"/>
            <a:tailEnd type="none" w="sm" len="sm"/>
          </a:ln>
          <a:effectLst/>
        </p:spPr>
        <p:txBody>
          <a:bodyPr wrap="none">
            <a:spAutoFit/>
          </a:bodyPr>
          <a:lstStyle/>
          <a:p>
            <a:pPr algn="ctr" eaLnBrk="0" hangingPunct="0"/>
            <a:r>
              <a:rPr lang="en-US" altLang="zh-TW">
                <a:latin typeface="Times New Roman" pitchFamily="18" charset="0"/>
              </a:rPr>
              <a:t>3</a:t>
            </a:r>
          </a:p>
        </p:txBody>
      </p:sp>
      <p:sp>
        <p:nvSpPr>
          <p:cNvPr id="38" name="Text Box 30"/>
          <p:cNvSpPr txBox="1">
            <a:spLocks noChangeArrowheads="1"/>
          </p:cNvSpPr>
          <p:nvPr/>
        </p:nvSpPr>
        <p:spPr bwMode="auto">
          <a:xfrm>
            <a:off x="7985125" y="4978406"/>
            <a:ext cx="336550" cy="457200"/>
          </a:xfrm>
          <a:prstGeom prst="rect">
            <a:avLst/>
          </a:prstGeom>
          <a:noFill/>
          <a:ln w="12700">
            <a:noFill/>
            <a:miter lim="800000"/>
            <a:headEnd type="none" w="sm" len="sm"/>
            <a:tailEnd type="none" w="sm" len="sm"/>
          </a:ln>
          <a:effectLst/>
        </p:spPr>
        <p:txBody>
          <a:bodyPr wrap="none">
            <a:spAutoFit/>
          </a:bodyPr>
          <a:lstStyle/>
          <a:p>
            <a:pPr algn="ctr" eaLnBrk="0" hangingPunct="0"/>
            <a:r>
              <a:rPr lang="en-US" altLang="zh-TW">
                <a:latin typeface="Times New Roman" pitchFamily="18" charset="0"/>
              </a:rPr>
              <a:t>5</a:t>
            </a:r>
          </a:p>
        </p:txBody>
      </p:sp>
      <p:sp>
        <p:nvSpPr>
          <p:cNvPr id="39" name="Line 31"/>
          <p:cNvSpPr>
            <a:spLocks noChangeShapeType="1"/>
          </p:cNvSpPr>
          <p:nvPr/>
        </p:nvSpPr>
        <p:spPr bwMode="auto">
          <a:xfrm>
            <a:off x="6400800" y="4978406"/>
            <a:ext cx="0" cy="1060450"/>
          </a:xfrm>
          <a:prstGeom prst="line">
            <a:avLst/>
          </a:prstGeom>
          <a:noFill/>
          <a:ln w="38100">
            <a:solidFill>
              <a:schemeClr val="accent1"/>
            </a:solidFill>
            <a:round/>
            <a:headEnd type="none" w="sm" len="sm"/>
            <a:tailEnd type="none" w="sm" len="sm"/>
          </a:ln>
          <a:effectLst/>
        </p:spPr>
        <p:txBody>
          <a:bodyPr wrap="none" anchor="ctr"/>
          <a:lstStyle/>
          <a:p>
            <a:endParaRPr lang="zh-CN" altLang="en-US"/>
          </a:p>
        </p:txBody>
      </p:sp>
    </p:spTree>
  </p:cSld>
  <p:clrMapOvr>
    <a:masterClrMapping/>
  </p:clrMapOvr>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765048" y="381000"/>
            <a:ext cx="8153400" cy="990600"/>
          </a:xfrm>
          <a:prstGeom prst="rect">
            <a:avLst/>
          </a:prstGeom>
        </p:spPr>
        <p:txBody>
          <a:bodyPr vert="horz" anchor="ct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zh-CN" altLang="en-US" sz="4000" b="0" i="0" u="none" strike="noStrike" kern="1200" cap="none" spc="0" normalizeH="0" baseline="0" noProof="0" dirty="0" smtClean="0">
                <a:ln>
                  <a:noFill/>
                </a:ln>
                <a:solidFill>
                  <a:schemeClr val="tx2"/>
                </a:solidFill>
                <a:effectLst/>
                <a:uLnTx/>
                <a:uFillTx/>
                <a:latin typeface="华文行楷" pitchFamily="2" charset="-122"/>
                <a:ea typeface="华文行楷" pitchFamily="2" charset="-122"/>
                <a:cs typeface="+mj-cs"/>
              </a:rPr>
              <a:t>区间图</a:t>
            </a:r>
            <a:endParaRPr kumimoji="0" lang="zh-CN" altLang="en-US" sz="4000" b="0" u="none" strike="noStrike" kern="1200" cap="none" spc="0" normalizeH="0" baseline="0" noProof="0" dirty="0">
              <a:ln>
                <a:noFill/>
              </a:ln>
              <a:solidFill>
                <a:schemeClr val="tx2"/>
              </a:solidFill>
              <a:effectLst/>
              <a:uLnTx/>
              <a:uFillTx/>
              <a:latin typeface="Garamond" pitchFamily="18" charset="0"/>
              <a:ea typeface="华文行楷" pitchFamily="2" charset="-122"/>
              <a:cs typeface="+mj-cs"/>
            </a:endParaRPr>
          </a:p>
        </p:txBody>
      </p:sp>
      <p:sp>
        <p:nvSpPr>
          <p:cNvPr id="7" name="内容占位符 6"/>
          <p:cNvSpPr>
            <a:spLocks noGrp="1"/>
          </p:cNvSpPr>
          <p:nvPr>
            <p:ph sz="quarter" idx="1"/>
          </p:nvPr>
        </p:nvSpPr>
        <p:spPr>
          <a:xfrm>
            <a:off x="500034" y="1714488"/>
            <a:ext cx="8153400" cy="928694"/>
          </a:xfrm>
        </p:spPr>
        <p:txBody>
          <a:bodyPr>
            <a:normAutofit/>
          </a:bodyPr>
          <a:lstStyle/>
          <a:p>
            <a:r>
              <a:rPr lang="zh-CN" altLang="en-US" sz="3200" b="1" dirty="0" smtClean="0">
                <a:latin typeface="仿宋" pitchFamily="49" charset="-122"/>
                <a:ea typeface="仿宋" pitchFamily="49" charset="-122"/>
                <a:cs typeface="Times New Roman" pitchFamily="18" charset="0"/>
              </a:rPr>
              <a:t>区间图一定是弦图。</a:t>
            </a:r>
            <a:endParaRPr lang="en-US" altLang="zh-CN" sz="3200" b="1" dirty="0" smtClean="0">
              <a:latin typeface="Times New Roman" pitchFamily="18" charset="0"/>
              <a:ea typeface="仿宋" pitchFamily="49" charset="-122"/>
              <a:cs typeface="Times New Roman" pitchFamily="18" charset="0"/>
            </a:endParaRPr>
          </a:p>
          <a:p>
            <a:endParaRPr lang="zh-CN" altLang="en-US" sz="2800" b="1" dirty="0">
              <a:latin typeface="仿宋" pitchFamily="49" charset="-122"/>
              <a:ea typeface="仿宋" pitchFamily="49" charset="-122"/>
              <a:cs typeface="Times New Roman" pitchFamily="18" charset="0"/>
            </a:endParaRPr>
          </a:p>
        </p:txBody>
      </p:sp>
      <p:sp>
        <p:nvSpPr>
          <p:cNvPr id="40" name="内容占位符 6"/>
          <p:cNvSpPr txBox="1">
            <a:spLocks/>
          </p:cNvSpPr>
          <p:nvPr/>
        </p:nvSpPr>
        <p:spPr>
          <a:xfrm>
            <a:off x="500034" y="2357430"/>
            <a:ext cx="8153400" cy="4143404"/>
          </a:xfrm>
          <a:prstGeom prst="rect">
            <a:avLst/>
          </a:prstGeom>
        </p:spPr>
        <p:txBody>
          <a:bodyPr vert="horz">
            <a:normAutofit/>
          </a:bodyPr>
          <a:lstStyle/>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Char char=""/>
              <a:tabLst/>
              <a:defRPr/>
            </a:pPr>
            <a:r>
              <a:rPr kumimoji="0" lang="zh-CN" altLang="en-US" sz="2800" b="1" i="0" u="none" strike="noStrike" kern="1200" cap="none" spc="0" normalizeH="0" baseline="0" noProof="0" dirty="0" smtClean="0">
                <a:ln>
                  <a:noFill/>
                </a:ln>
                <a:solidFill>
                  <a:schemeClr val="tx1"/>
                </a:solidFill>
                <a:effectLst/>
                <a:uLnTx/>
                <a:uFillTx/>
                <a:latin typeface="仿宋" pitchFamily="49" charset="-122"/>
                <a:ea typeface="仿宋" pitchFamily="49" charset="-122"/>
                <a:cs typeface="Times New Roman" pitchFamily="18" charset="0"/>
              </a:rPr>
              <a:t>证明：</a:t>
            </a:r>
            <a:endParaRPr kumimoji="0" lang="en-US" altLang="zh-CN" sz="2800" b="1" i="0" u="none" strike="noStrike" kern="1200" cap="none" spc="0" normalizeH="0" baseline="0" noProof="0" dirty="0" smtClean="0">
              <a:ln>
                <a:noFill/>
              </a:ln>
              <a:solidFill>
                <a:schemeClr val="tx1"/>
              </a:solidFill>
              <a:effectLst/>
              <a:uLnTx/>
              <a:uFillTx/>
              <a:latin typeface="仿宋" pitchFamily="49" charset="-122"/>
              <a:ea typeface="仿宋" pitchFamily="49" charset="-122"/>
              <a:cs typeface="Times New Roman" pitchFamily="18" charset="0"/>
            </a:endParaRPr>
          </a:p>
          <a:p>
            <a:pPr marL="320040" lvl="0" indent="-320040">
              <a:spcBef>
                <a:spcPts val="700"/>
              </a:spcBef>
              <a:buClr>
                <a:schemeClr val="accent2"/>
              </a:buClr>
              <a:buSzPct val="60000"/>
              <a:buFont typeface="Wingdings"/>
              <a:buChar char=""/>
            </a:pPr>
            <a:r>
              <a:rPr lang="en-US" altLang="zh-CN" sz="2800" b="1" dirty="0" smtClean="0">
                <a:latin typeface="仿宋" pitchFamily="49" charset="-122"/>
                <a:ea typeface="仿宋" pitchFamily="49" charset="-122"/>
                <a:cs typeface="Times New Roman" pitchFamily="18" charset="0"/>
              </a:rPr>
              <a:t>   </a:t>
            </a:r>
            <a:r>
              <a:rPr lang="zh-CN" altLang="en-US" sz="2800" b="1" dirty="0" smtClean="0">
                <a:latin typeface="仿宋" pitchFamily="49" charset="-122"/>
                <a:ea typeface="仿宋" pitchFamily="49" charset="-122"/>
                <a:cs typeface="Times New Roman" pitchFamily="18" charset="0"/>
              </a:rPr>
              <a:t>若区间图中存在一个长度 </a:t>
            </a:r>
            <a:r>
              <a:rPr lang="en-US" altLang="zh-CN" sz="2800" b="1" dirty="0" smtClean="0">
                <a:latin typeface="Times New Roman" pitchFamily="18" charset="0"/>
                <a:ea typeface="仿宋" pitchFamily="49" charset="-122"/>
                <a:cs typeface="Times New Roman" pitchFamily="18" charset="0"/>
              </a:rPr>
              <a:t>&gt; </a:t>
            </a:r>
            <a:r>
              <a:rPr lang="en-US" altLang="zh-CN" sz="2800" dirty="0" smtClean="0">
                <a:latin typeface="Times New Roman" pitchFamily="18" charset="0"/>
                <a:ea typeface="仿宋" pitchFamily="49" charset="-122"/>
                <a:cs typeface="Times New Roman" pitchFamily="18" charset="0"/>
              </a:rPr>
              <a:t>3</a:t>
            </a:r>
            <a:r>
              <a:rPr lang="zh-CN" altLang="en-US" sz="2800" b="1" dirty="0" smtClean="0">
                <a:latin typeface="Times New Roman" pitchFamily="18" charset="0"/>
                <a:ea typeface="仿宋" pitchFamily="49" charset="-122"/>
                <a:cs typeface="Times New Roman" pitchFamily="18" charset="0"/>
              </a:rPr>
              <a:t>的无弦环 </a:t>
            </a:r>
            <a:r>
              <a:rPr lang="en-US" altLang="zh-CN" sz="2800" dirty="0" smtClean="0">
                <a:latin typeface="Times New Roman" pitchFamily="18" charset="0"/>
                <a:ea typeface="仿宋" pitchFamily="49" charset="-122"/>
                <a:cs typeface="Times New Roman" pitchFamily="18" charset="0"/>
              </a:rPr>
              <a:t>{</a:t>
            </a:r>
            <a:r>
              <a:rPr lang="en-US" altLang="zh-CN" sz="2800" i="1" dirty="0" smtClean="0">
                <a:latin typeface="Times New Roman" pitchFamily="18" charset="0"/>
                <a:ea typeface="仿宋" pitchFamily="49" charset="-122"/>
                <a:cs typeface="Times New Roman" pitchFamily="18" charset="0"/>
              </a:rPr>
              <a:t>v</a:t>
            </a:r>
            <a:r>
              <a:rPr lang="en-US" altLang="zh-CN" sz="2800" baseline="-25000" dirty="0" smtClean="0">
                <a:latin typeface="Times New Roman" pitchFamily="18" charset="0"/>
                <a:ea typeface="仿宋" pitchFamily="49" charset="-122"/>
                <a:cs typeface="Times New Roman" pitchFamily="18" charset="0"/>
              </a:rPr>
              <a:t>0</a:t>
            </a:r>
            <a:r>
              <a:rPr lang="en-US" altLang="zh-CN" sz="2800" i="1" dirty="0" smtClean="0">
                <a:latin typeface="Times New Roman" pitchFamily="18" charset="0"/>
                <a:ea typeface="仿宋" pitchFamily="49" charset="-122"/>
                <a:cs typeface="Times New Roman" pitchFamily="18" charset="0"/>
              </a:rPr>
              <a:t> ,v</a:t>
            </a:r>
            <a:r>
              <a:rPr lang="en-US" altLang="zh-CN" sz="2800" baseline="-25000" dirty="0" smtClean="0">
                <a:latin typeface="Times New Roman" pitchFamily="18" charset="0"/>
                <a:ea typeface="仿宋" pitchFamily="49" charset="-122"/>
                <a:cs typeface="Times New Roman" pitchFamily="18" charset="0"/>
              </a:rPr>
              <a:t>1</a:t>
            </a:r>
            <a:r>
              <a:rPr lang="en-US" altLang="zh-CN" sz="2800" i="1" dirty="0" smtClean="0">
                <a:latin typeface="Times New Roman" pitchFamily="18" charset="0"/>
                <a:ea typeface="仿宋" pitchFamily="49" charset="-122"/>
                <a:cs typeface="Times New Roman" pitchFamily="18" charset="0"/>
              </a:rPr>
              <a:t> ,…, v</a:t>
            </a:r>
            <a:r>
              <a:rPr lang="en-US" altLang="zh-CN" sz="2800" i="1" baseline="-25000" dirty="0" smtClean="0">
                <a:latin typeface="Times New Roman" pitchFamily="18" charset="0"/>
                <a:ea typeface="仿宋" pitchFamily="49" charset="-122"/>
                <a:cs typeface="Times New Roman" pitchFamily="18" charset="0"/>
              </a:rPr>
              <a:t>l</a:t>
            </a:r>
            <a:r>
              <a:rPr lang="en-US" altLang="zh-CN" sz="2800" baseline="-25000" dirty="0" smtClean="0">
                <a:latin typeface="Times New Roman" pitchFamily="18" charset="0"/>
                <a:ea typeface="仿宋" pitchFamily="49" charset="-122"/>
                <a:cs typeface="Times New Roman" pitchFamily="18" charset="0"/>
              </a:rPr>
              <a:t>-1</a:t>
            </a:r>
            <a:r>
              <a:rPr lang="en-US" altLang="zh-CN" sz="2800" i="1" dirty="0" smtClean="0">
                <a:latin typeface="Times New Roman" pitchFamily="18" charset="0"/>
                <a:ea typeface="仿宋" pitchFamily="49" charset="-122"/>
                <a:cs typeface="Times New Roman" pitchFamily="18" charset="0"/>
              </a:rPr>
              <a:t> , </a:t>
            </a:r>
            <a:r>
              <a:rPr lang="en-US" altLang="zh-CN" sz="2800" i="1" dirty="0" err="1" smtClean="0">
                <a:latin typeface="Times New Roman" pitchFamily="18" charset="0"/>
                <a:ea typeface="仿宋" pitchFamily="49" charset="-122"/>
                <a:cs typeface="Times New Roman" pitchFamily="18" charset="0"/>
              </a:rPr>
              <a:t>v</a:t>
            </a:r>
            <a:r>
              <a:rPr lang="en-US" altLang="zh-CN" sz="2800" i="1" baseline="-25000" dirty="0" err="1" smtClean="0">
                <a:latin typeface="Times New Roman" pitchFamily="18" charset="0"/>
                <a:ea typeface="仿宋" pitchFamily="49" charset="-122"/>
                <a:cs typeface="Times New Roman" pitchFamily="18" charset="0"/>
              </a:rPr>
              <a:t>l</a:t>
            </a:r>
            <a:r>
              <a:rPr lang="en-US" altLang="zh-CN" sz="2800" i="1" baseline="-25000" dirty="0" smtClean="0">
                <a:latin typeface="Times New Roman" pitchFamily="18" charset="0"/>
                <a:ea typeface="仿宋" pitchFamily="49" charset="-122"/>
                <a:cs typeface="Times New Roman" pitchFamily="18" charset="0"/>
              </a:rPr>
              <a:t> =</a:t>
            </a:r>
            <a:r>
              <a:rPr lang="en-US" altLang="zh-CN" sz="2800" i="1" dirty="0" smtClean="0">
                <a:latin typeface="Times New Roman" pitchFamily="18" charset="0"/>
                <a:ea typeface="仿宋" pitchFamily="49" charset="-122"/>
                <a:cs typeface="Times New Roman" pitchFamily="18" charset="0"/>
              </a:rPr>
              <a:t> v</a:t>
            </a:r>
            <a:r>
              <a:rPr lang="en-US" altLang="zh-CN" sz="2800" baseline="-25000" dirty="0" smtClean="0">
                <a:latin typeface="Times New Roman" pitchFamily="18" charset="0"/>
                <a:ea typeface="仿宋" pitchFamily="49" charset="-122"/>
                <a:cs typeface="Times New Roman" pitchFamily="18" charset="0"/>
              </a:rPr>
              <a:t>0</a:t>
            </a:r>
            <a:r>
              <a:rPr lang="en-US" altLang="zh-CN" sz="2800" dirty="0" smtClean="0">
                <a:latin typeface="Times New Roman" pitchFamily="18" charset="0"/>
                <a:ea typeface="仿宋" pitchFamily="49" charset="-122"/>
                <a:cs typeface="Times New Roman" pitchFamily="18" charset="0"/>
              </a:rPr>
              <a:t>}, </a:t>
            </a:r>
            <a:r>
              <a:rPr lang="en-US" altLang="zh-CN" sz="2800" i="1" dirty="0" smtClean="0">
                <a:latin typeface="Times New Roman" pitchFamily="18" charset="0"/>
                <a:ea typeface="仿宋" pitchFamily="49" charset="-122"/>
                <a:cs typeface="Times New Roman" pitchFamily="18" charset="0"/>
              </a:rPr>
              <a:t>l</a:t>
            </a:r>
            <a:r>
              <a:rPr lang="en-US" altLang="zh-CN" sz="2800" dirty="0" smtClean="0">
                <a:latin typeface="Times New Roman" pitchFamily="18" charset="0"/>
                <a:ea typeface="仿宋" pitchFamily="49" charset="-122"/>
                <a:cs typeface="Times New Roman" pitchFamily="18" charset="0"/>
              </a:rPr>
              <a:t> &gt; 3</a:t>
            </a:r>
            <a:r>
              <a:rPr lang="zh-CN" altLang="en-US" sz="2800" dirty="0" smtClean="0">
                <a:latin typeface="Times New Roman" pitchFamily="18" charset="0"/>
                <a:ea typeface="仿宋" pitchFamily="49" charset="-122"/>
                <a:cs typeface="Times New Roman" pitchFamily="18" charset="0"/>
              </a:rPr>
              <a:t>，</a:t>
            </a:r>
            <a:r>
              <a:rPr lang="zh-CN" altLang="en-US" sz="2800" b="1" dirty="0" smtClean="0">
                <a:latin typeface="Times New Roman" pitchFamily="18" charset="0"/>
                <a:ea typeface="仿宋" pitchFamily="49" charset="-122"/>
                <a:cs typeface="Times New Roman" pitchFamily="18" charset="0"/>
              </a:rPr>
              <a:t>设第</a:t>
            </a:r>
            <a:r>
              <a:rPr lang="en-US" altLang="zh-CN" sz="2800" i="1" dirty="0" err="1" smtClean="0">
                <a:latin typeface="Times New Roman" pitchFamily="18" charset="0"/>
                <a:ea typeface="仿宋" pitchFamily="49" charset="-122"/>
                <a:cs typeface="Times New Roman" pitchFamily="18" charset="0"/>
              </a:rPr>
              <a:t>i</a:t>
            </a:r>
            <a:r>
              <a:rPr lang="zh-CN" altLang="en-US" sz="2800" b="1" dirty="0" smtClean="0">
                <a:latin typeface="Times New Roman" pitchFamily="18" charset="0"/>
                <a:ea typeface="仿宋" pitchFamily="49" charset="-122"/>
                <a:cs typeface="Times New Roman" pitchFamily="18" charset="0"/>
              </a:rPr>
              <a:t>个点对应的区间为</a:t>
            </a:r>
            <a:r>
              <a:rPr lang="en-US" altLang="zh-CN" sz="2800" i="1" dirty="0" smtClean="0">
                <a:latin typeface="Times New Roman" pitchFamily="18" charset="0"/>
                <a:ea typeface="仿宋" pitchFamily="49" charset="-122"/>
                <a:cs typeface="Times New Roman" pitchFamily="18" charset="0"/>
              </a:rPr>
              <a:t>I</a:t>
            </a:r>
            <a:r>
              <a:rPr lang="en-US" altLang="zh-CN" sz="2800" i="1" baseline="-25000" dirty="0" smtClean="0">
                <a:latin typeface="Times New Roman" pitchFamily="18" charset="0"/>
                <a:ea typeface="仿宋" pitchFamily="49" charset="-122"/>
                <a:cs typeface="Times New Roman" pitchFamily="18" charset="0"/>
              </a:rPr>
              <a:t>i</a:t>
            </a:r>
            <a:r>
              <a:rPr lang="zh-CN" altLang="en-US" sz="2800" dirty="0" smtClean="0">
                <a:latin typeface="Times New Roman" pitchFamily="18" charset="0"/>
                <a:ea typeface="仿宋" pitchFamily="49" charset="-122"/>
                <a:cs typeface="Times New Roman" pitchFamily="18" charset="0"/>
              </a:rPr>
              <a:t>。</a:t>
            </a:r>
            <a:r>
              <a:rPr lang="zh-CN" altLang="en-US" sz="2800" b="1" dirty="0" smtClean="0">
                <a:latin typeface="Times New Roman" pitchFamily="18" charset="0"/>
                <a:ea typeface="仿宋" pitchFamily="49" charset="-122"/>
                <a:cs typeface="Times New Roman" pitchFamily="18" charset="0"/>
              </a:rPr>
              <a:t>由</a:t>
            </a:r>
            <a:r>
              <a:rPr lang="en-US" altLang="zh-CN" sz="2800" i="1" dirty="0" smtClean="0">
                <a:latin typeface="Times New Roman" pitchFamily="18" charset="0"/>
                <a:ea typeface="仿宋" pitchFamily="49" charset="-122"/>
                <a:cs typeface="Times New Roman" pitchFamily="18" charset="0"/>
              </a:rPr>
              <a:t>I</a:t>
            </a:r>
            <a:r>
              <a:rPr lang="en-US" altLang="zh-CN" sz="2800" i="1" baseline="-25000" dirty="0" smtClean="0">
                <a:latin typeface="Times New Roman" pitchFamily="18" charset="0"/>
                <a:ea typeface="仿宋" pitchFamily="49" charset="-122"/>
                <a:cs typeface="Times New Roman" pitchFamily="18" charset="0"/>
              </a:rPr>
              <a:t>i</a:t>
            </a:r>
            <a:r>
              <a:rPr lang="zh-CN" altLang="en-US" sz="2800" b="1" dirty="0" smtClean="0">
                <a:latin typeface="Times New Roman" pitchFamily="18" charset="0"/>
                <a:ea typeface="仿宋" pitchFamily="49" charset="-122"/>
                <a:cs typeface="Times New Roman" pitchFamily="18" charset="0"/>
              </a:rPr>
              <a:t>与</a:t>
            </a:r>
            <a:r>
              <a:rPr lang="en-US" altLang="zh-CN" sz="2800" i="1" dirty="0" smtClean="0">
                <a:latin typeface="Times New Roman" pitchFamily="18" charset="0"/>
                <a:ea typeface="仿宋" pitchFamily="49" charset="-122"/>
                <a:cs typeface="Times New Roman" pitchFamily="18" charset="0"/>
              </a:rPr>
              <a:t>I</a:t>
            </a:r>
            <a:r>
              <a:rPr lang="en-US" altLang="zh-CN" sz="2800" i="1" baseline="-25000" dirty="0" smtClean="0">
                <a:latin typeface="Times New Roman" pitchFamily="18" charset="0"/>
                <a:ea typeface="仿宋" pitchFamily="49" charset="-122"/>
                <a:cs typeface="Times New Roman" pitchFamily="18" charset="0"/>
              </a:rPr>
              <a:t>i</a:t>
            </a:r>
            <a:r>
              <a:rPr lang="en-US" altLang="zh-CN" sz="2800" baseline="-25000" dirty="0" smtClean="0">
                <a:latin typeface="Times New Roman" pitchFamily="18" charset="0"/>
                <a:ea typeface="仿宋" pitchFamily="49" charset="-122"/>
                <a:cs typeface="Times New Roman" pitchFamily="18" charset="0"/>
              </a:rPr>
              <a:t>+1</a:t>
            </a:r>
            <a:r>
              <a:rPr lang="zh-CN" altLang="en-US" sz="2800" b="1" dirty="0" smtClean="0">
                <a:latin typeface="Times New Roman" pitchFamily="18" charset="0"/>
                <a:ea typeface="仿宋" pitchFamily="49" charset="-122"/>
                <a:cs typeface="Times New Roman" pitchFamily="18" charset="0"/>
              </a:rPr>
              <a:t>相交</a:t>
            </a:r>
            <a:r>
              <a:rPr lang="en-US" altLang="zh-CN" sz="2800" b="1" dirty="0" smtClean="0">
                <a:latin typeface="Times New Roman" pitchFamily="18" charset="0"/>
                <a:ea typeface="仿宋" pitchFamily="49" charset="-122"/>
                <a:cs typeface="Times New Roman" pitchFamily="18" charset="0"/>
              </a:rPr>
              <a:t>, </a:t>
            </a:r>
            <a:r>
              <a:rPr lang="zh-CN" altLang="en-US" sz="2800" b="1" dirty="0" smtClean="0">
                <a:latin typeface="Times New Roman" pitchFamily="18" charset="0"/>
                <a:ea typeface="仿宋" pitchFamily="49" charset="-122"/>
                <a:cs typeface="Times New Roman" pitchFamily="18" charset="0"/>
              </a:rPr>
              <a:t>取                     </a:t>
            </a:r>
            <a:r>
              <a:rPr lang="zh-CN" altLang="en-US" sz="2800" dirty="0" smtClean="0">
                <a:latin typeface="Times New Roman" pitchFamily="18" charset="0"/>
                <a:ea typeface="仿宋" pitchFamily="49" charset="-122"/>
                <a:cs typeface="Times New Roman" pitchFamily="18" charset="0"/>
              </a:rPr>
              <a:t>，</a:t>
            </a:r>
            <a:r>
              <a:rPr lang="zh-CN" altLang="en-US" sz="2800" b="1" dirty="0" smtClean="0">
                <a:latin typeface="Times New Roman" pitchFamily="18" charset="0"/>
                <a:ea typeface="仿宋" pitchFamily="49" charset="-122"/>
                <a:cs typeface="Times New Roman" pitchFamily="18" charset="0"/>
              </a:rPr>
              <a:t>由于</a:t>
            </a:r>
            <a:r>
              <a:rPr lang="en-US" altLang="zh-CN" sz="2800" i="1" dirty="0" smtClean="0">
                <a:latin typeface="Times New Roman" pitchFamily="18" charset="0"/>
                <a:ea typeface="仿宋" pitchFamily="49" charset="-122"/>
                <a:cs typeface="Times New Roman" pitchFamily="18" charset="0"/>
              </a:rPr>
              <a:t>I</a:t>
            </a:r>
            <a:r>
              <a:rPr lang="en-US" altLang="zh-CN" sz="2800" i="1" baseline="-25000" dirty="0" smtClean="0">
                <a:latin typeface="Times New Roman" pitchFamily="18" charset="0"/>
                <a:ea typeface="仿宋" pitchFamily="49" charset="-122"/>
                <a:cs typeface="Times New Roman" pitchFamily="18" charset="0"/>
              </a:rPr>
              <a:t>i</a:t>
            </a:r>
            <a:r>
              <a:rPr lang="zh-CN" altLang="en-US" sz="2800" b="1" dirty="0" smtClean="0">
                <a:latin typeface="Times New Roman" pitchFamily="18" charset="0"/>
                <a:ea typeface="仿宋" pitchFamily="49" charset="-122"/>
                <a:cs typeface="Times New Roman" pitchFamily="18" charset="0"/>
              </a:rPr>
              <a:t>与</a:t>
            </a:r>
            <a:r>
              <a:rPr lang="en-US" altLang="zh-CN" sz="2800" i="1" dirty="0" smtClean="0">
                <a:latin typeface="Times New Roman" pitchFamily="18" charset="0"/>
                <a:ea typeface="仿宋" pitchFamily="49" charset="-122"/>
                <a:cs typeface="Times New Roman" pitchFamily="18" charset="0"/>
              </a:rPr>
              <a:t>I</a:t>
            </a:r>
            <a:r>
              <a:rPr lang="en-US" altLang="zh-CN" sz="2800" i="1" baseline="-25000" dirty="0" smtClean="0">
                <a:latin typeface="Times New Roman" pitchFamily="18" charset="0"/>
                <a:ea typeface="仿宋" pitchFamily="49" charset="-122"/>
                <a:cs typeface="Times New Roman" pitchFamily="18" charset="0"/>
              </a:rPr>
              <a:t>i</a:t>
            </a:r>
            <a:r>
              <a:rPr lang="en-US" altLang="zh-CN" sz="2800" baseline="-25000" dirty="0" smtClean="0">
                <a:latin typeface="Times New Roman" pitchFamily="18" charset="0"/>
                <a:ea typeface="仿宋" pitchFamily="49" charset="-122"/>
                <a:cs typeface="Times New Roman" pitchFamily="18" charset="0"/>
              </a:rPr>
              <a:t>+2</a:t>
            </a:r>
            <a:r>
              <a:rPr lang="zh-CN" altLang="en-US" sz="2800" b="1" dirty="0" smtClean="0">
                <a:latin typeface="Times New Roman" pitchFamily="18" charset="0"/>
                <a:ea typeface="仿宋" pitchFamily="49" charset="-122"/>
                <a:cs typeface="Times New Roman" pitchFamily="18" charset="0"/>
              </a:rPr>
              <a:t>不相交</a:t>
            </a:r>
            <a:r>
              <a:rPr lang="zh-CN" altLang="en-US" sz="2800" dirty="0" smtClean="0">
                <a:latin typeface="Times New Roman" pitchFamily="18" charset="0"/>
                <a:ea typeface="仿宋" pitchFamily="49" charset="-122"/>
                <a:cs typeface="Times New Roman" pitchFamily="18" charset="0"/>
              </a:rPr>
              <a:t>，</a:t>
            </a:r>
            <a:r>
              <a:rPr lang="zh-CN" altLang="en-US" sz="2800" b="1" dirty="0" smtClean="0">
                <a:latin typeface="Times New Roman" pitchFamily="18" charset="0"/>
                <a:ea typeface="仿宋" pitchFamily="49" charset="-122"/>
                <a:cs typeface="Times New Roman" pitchFamily="18" charset="0"/>
              </a:rPr>
              <a:t>则</a:t>
            </a:r>
            <a:r>
              <a:rPr lang="en-US" altLang="zh-CN" sz="2800" i="1" dirty="0" smtClean="0">
                <a:latin typeface="Times New Roman" pitchFamily="18" charset="0"/>
                <a:ea typeface="仿宋" pitchFamily="49" charset="-122"/>
                <a:cs typeface="Times New Roman" pitchFamily="18" charset="0"/>
              </a:rPr>
              <a:t>p</a:t>
            </a:r>
            <a:r>
              <a:rPr lang="en-US" altLang="zh-CN" sz="2800" i="1" baseline="-25000" dirty="0" smtClean="0">
                <a:latin typeface="Times New Roman" pitchFamily="18" charset="0"/>
                <a:ea typeface="仿宋" pitchFamily="49" charset="-122"/>
                <a:cs typeface="Times New Roman" pitchFamily="18" charset="0"/>
              </a:rPr>
              <a:t>i</a:t>
            </a:r>
            <a:r>
              <a:rPr lang="zh-CN" altLang="en-US" sz="2800" b="1" dirty="0" smtClean="0">
                <a:latin typeface="Times New Roman" pitchFamily="18" charset="0"/>
                <a:ea typeface="仿宋" pitchFamily="49" charset="-122"/>
                <a:cs typeface="Times New Roman" pitchFamily="18" charset="0"/>
              </a:rPr>
              <a:t>一定严格递增或严格递减。由</a:t>
            </a:r>
            <a:endParaRPr lang="en-US" altLang="zh-CN" sz="2800" b="1" dirty="0" smtClean="0">
              <a:latin typeface="Times New Roman" pitchFamily="18" charset="0"/>
              <a:ea typeface="仿宋" pitchFamily="49" charset="-122"/>
              <a:cs typeface="Times New Roman" pitchFamily="18" charset="0"/>
            </a:endParaRPr>
          </a:p>
          <a:p>
            <a:pPr marL="320040" lvl="0" indent="-320040">
              <a:spcBef>
                <a:spcPts val="700"/>
              </a:spcBef>
              <a:buClr>
                <a:schemeClr val="accent2"/>
              </a:buClr>
              <a:buSzPct val="60000"/>
            </a:pPr>
            <a:r>
              <a:rPr lang="zh-CN" altLang="en-US" sz="2800" b="1" dirty="0" smtClean="0">
                <a:latin typeface="Times New Roman" pitchFamily="18" charset="0"/>
                <a:ea typeface="仿宋" pitchFamily="49" charset="-122"/>
                <a:cs typeface="Times New Roman" pitchFamily="18" charset="0"/>
              </a:rPr>
              <a:t>                及              得到            ，与</a:t>
            </a:r>
            <a:r>
              <a:rPr lang="en-US" altLang="zh-CN" sz="2800" i="1" dirty="0" smtClean="0">
                <a:latin typeface="Times New Roman" pitchFamily="18" charset="0"/>
                <a:ea typeface="仿宋" pitchFamily="49" charset="-122"/>
                <a:cs typeface="Times New Roman" pitchFamily="18" charset="0"/>
              </a:rPr>
              <a:t>I</a:t>
            </a:r>
            <a:r>
              <a:rPr lang="en-US" altLang="zh-CN" sz="2800" i="1" baseline="-25000" dirty="0" smtClean="0">
                <a:latin typeface="Times New Roman" pitchFamily="18" charset="0"/>
                <a:ea typeface="仿宋" pitchFamily="49" charset="-122"/>
                <a:cs typeface="Times New Roman" pitchFamily="18" charset="0"/>
              </a:rPr>
              <a:t>0</a:t>
            </a:r>
            <a:r>
              <a:rPr lang="zh-CN" altLang="en-US" sz="2800" b="1" dirty="0" smtClean="0">
                <a:latin typeface="Times New Roman" pitchFamily="18" charset="0"/>
                <a:ea typeface="仿宋" pitchFamily="49" charset="-122"/>
                <a:cs typeface="Times New Roman" pitchFamily="18" charset="0"/>
              </a:rPr>
              <a:t>与</a:t>
            </a:r>
            <a:r>
              <a:rPr lang="en-US" altLang="zh-CN" sz="2800" i="1" dirty="0" smtClean="0">
                <a:latin typeface="Times New Roman" pitchFamily="18" charset="0"/>
                <a:ea typeface="仿宋" pitchFamily="49" charset="-122"/>
                <a:cs typeface="Times New Roman" pitchFamily="18" charset="0"/>
              </a:rPr>
              <a:t>I</a:t>
            </a:r>
            <a:r>
              <a:rPr lang="en-US" altLang="zh-CN" sz="2800" baseline="-25000" dirty="0" smtClean="0">
                <a:latin typeface="Times New Roman" pitchFamily="18" charset="0"/>
                <a:ea typeface="仿宋" pitchFamily="49" charset="-122"/>
                <a:cs typeface="Times New Roman" pitchFamily="18" charset="0"/>
              </a:rPr>
              <a:t>2</a:t>
            </a:r>
            <a:r>
              <a:rPr lang="zh-CN" altLang="en-US" sz="2800" b="1" dirty="0" smtClean="0">
                <a:latin typeface="Times New Roman" pitchFamily="18" charset="0"/>
                <a:ea typeface="仿宋" pitchFamily="49" charset="-122"/>
                <a:cs typeface="Times New Roman" pitchFamily="18" charset="0"/>
              </a:rPr>
              <a:t>不相交矛盾。所以区间图一定是弦图。</a:t>
            </a:r>
            <a:endParaRPr kumimoji="0" lang="en-US" altLang="zh-CN" sz="2800" i="1" u="none" strike="noStrike" kern="1200" cap="none" spc="0" normalizeH="0" baseline="-25000" noProof="0" dirty="0" smtClean="0">
              <a:ln>
                <a:noFill/>
              </a:ln>
              <a:solidFill>
                <a:schemeClr val="tx1"/>
              </a:solidFill>
              <a:effectLst/>
              <a:uLnTx/>
              <a:uFillTx/>
              <a:latin typeface="仿宋" pitchFamily="49" charset="-122"/>
              <a:ea typeface="仿宋" pitchFamily="49" charset="-122"/>
              <a:cs typeface="Times New Roman" pitchFamily="18" charset="0"/>
            </a:endParaRPr>
          </a:p>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Char char=""/>
              <a:tabLst/>
              <a:defRPr/>
            </a:pPr>
            <a:endParaRPr kumimoji="0" lang="zh-CN" altLang="en-US" sz="2800" b="1" i="0" u="none" strike="noStrike" kern="1200" cap="none" spc="0" normalizeH="0" baseline="0" noProof="0" dirty="0">
              <a:ln>
                <a:noFill/>
              </a:ln>
              <a:solidFill>
                <a:schemeClr val="tx1"/>
              </a:solidFill>
              <a:effectLst/>
              <a:uLnTx/>
              <a:uFillTx/>
              <a:latin typeface="仿宋" pitchFamily="49" charset="-122"/>
              <a:ea typeface="仿宋" pitchFamily="49" charset="-122"/>
              <a:cs typeface="Times New Roman" pitchFamily="18" charset="0"/>
            </a:endParaRPr>
          </a:p>
        </p:txBody>
      </p:sp>
      <p:graphicFrame>
        <p:nvGraphicFramePr>
          <p:cNvPr id="41" name="对象 40"/>
          <p:cNvGraphicFramePr>
            <a:graphicFrameLocks noChangeAspect="1"/>
          </p:cNvGraphicFramePr>
          <p:nvPr/>
        </p:nvGraphicFramePr>
        <p:xfrm>
          <a:off x="4759810" y="3714752"/>
          <a:ext cx="1796613" cy="513318"/>
        </p:xfrm>
        <a:graphic>
          <a:graphicData uri="http://schemas.openxmlformats.org/presentationml/2006/ole">
            <mc:AlternateContent xmlns:mc="http://schemas.openxmlformats.org/markup-compatibility/2006">
              <mc:Choice xmlns:v="urn:schemas-microsoft-com:vml" Requires="v">
                <p:oleObj spid="_x0000_s257046" name="Equation" r:id="rId4" imgW="799920" imgH="228600" progId="Equation.DSMT4">
                  <p:embed/>
                </p:oleObj>
              </mc:Choice>
              <mc:Fallback>
                <p:oleObj name="Equation" r:id="rId4" imgW="799920" imgH="228600" progId="Equation.DSMT4">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59810" y="3714752"/>
                        <a:ext cx="1796613" cy="51331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7027" name="Object 3"/>
          <p:cNvGraphicFramePr>
            <a:graphicFrameLocks noChangeAspect="1"/>
          </p:cNvGraphicFramePr>
          <p:nvPr/>
        </p:nvGraphicFramePr>
        <p:xfrm>
          <a:off x="935594" y="4675683"/>
          <a:ext cx="1055687" cy="512763"/>
        </p:xfrm>
        <a:graphic>
          <a:graphicData uri="http://schemas.openxmlformats.org/presentationml/2006/ole">
            <mc:AlternateContent xmlns:mc="http://schemas.openxmlformats.org/markup-compatibility/2006">
              <mc:Choice xmlns:v="urn:schemas-microsoft-com:vml" Requires="v">
                <p:oleObj spid="_x0000_s257047" name="Equation" r:id="rId6" imgW="469800" imgH="228600" progId="Equation.DSMT4">
                  <p:embed/>
                </p:oleObj>
              </mc:Choice>
              <mc:Fallback>
                <p:oleObj name="Equation" r:id="rId6" imgW="469800" imgH="228600" progId="Equation.DSMT4">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35594" y="4675683"/>
                        <a:ext cx="1055687" cy="5127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7028" name="Object 4"/>
          <p:cNvGraphicFramePr>
            <a:graphicFrameLocks noChangeAspect="1"/>
          </p:cNvGraphicFramePr>
          <p:nvPr/>
        </p:nvGraphicFramePr>
        <p:xfrm>
          <a:off x="2363925" y="4656138"/>
          <a:ext cx="1227137" cy="512762"/>
        </p:xfrm>
        <a:graphic>
          <a:graphicData uri="http://schemas.openxmlformats.org/presentationml/2006/ole">
            <mc:AlternateContent xmlns:mc="http://schemas.openxmlformats.org/markup-compatibility/2006">
              <mc:Choice xmlns:v="urn:schemas-microsoft-com:vml" Requires="v">
                <p:oleObj spid="_x0000_s257048" name="Equation" r:id="rId8" imgW="545760" imgH="228600" progId="Equation.DSMT4">
                  <p:embed/>
                </p:oleObj>
              </mc:Choice>
              <mc:Fallback>
                <p:oleObj name="Equation" r:id="rId8" imgW="545760" imgH="228600" progId="Equation.DSMT4">
                  <p:embed/>
                  <p:pic>
                    <p:nvPicPr>
                      <p:cNvPr id="0"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363925" y="4656138"/>
                        <a:ext cx="1227137" cy="5127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7029" name="Object 5"/>
          <p:cNvGraphicFramePr>
            <a:graphicFrameLocks noChangeAspect="1"/>
          </p:cNvGraphicFramePr>
          <p:nvPr/>
        </p:nvGraphicFramePr>
        <p:xfrm>
          <a:off x="4371975" y="4670425"/>
          <a:ext cx="1027113" cy="512763"/>
        </p:xfrm>
        <a:graphic>
          <a:graphicData uri="http://schemas.openxmlformats.org/presentationml/2006/ole">
            <mc:AlternateContent xmlns:mc="http://schemas.openxmlformats.org/markup-compatibility/2006">
              <mc:Choice xmlns:v="urn:schemas-microsoft-com:vml" Requires="v">
                <p:oleObj spid="_x0000_s257049" name="Equation" r:id="rId10" imgW="457200" imgH="228600" progId="Equation.DSMT4">
                  <p:embed/>
                </p:oleObj>
              </mc:Choice>
              <mc:Fallback>
                <p:oleObj name="Equation" r:id="rId10" imgW="457200" imgH="228600" progId="Equation.DSMT4">
                  <p:embed/>
                  <p:pic>
                    <p:nvPicPr>
                      <p:cNvPr id="0" name="Picture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371975" y="4670425"/>
                        <a:ext cx="1027113" cy="5127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765048" y="381000"/>
            <a:ext cx="8153400" cy="990600"/>
          </a:xfrm>
          <a:prstGeom prst="rect">
            <a:avLst/>
          </a:prstGeom>
        </p:spPr>
        <p:txBody>
          <a:bodyPr vert="horz" anchor="ct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zh-CN" altLang="en-US" sz="4000" b="0" u="none" strike="noStrike" kern="1200" cap="none" spc="0" normalizeH="0" baseline="0" noProof="0" dirty="0" smtClean="0">
                <a:ln>
                  <a:noFill/>
                </a:ln>
                <a:solidFill>
                  <a:schemeClr val="tx2"/>
                </a:solidFill>
                <a:effectLst/>
                <a:uLnTx/>
                <a:uFillTx/>
                <a:latin typeface="Garamond" pitchFamily="18" charset="0"/>
                <a:ea typeface="华文行楷" pitchFamily="2" charset="-122"/>
                <a:cs typeface="+mj-cs"/>
              </a:rPr>
              <a:t>经典问题</a:t>
            </a:r>
            <a:endParaRPr kumimoji="0" lang="zh-CN" altLang="en-US" sz="4000" b="0" u="none" strike="noStrike" kern="1200" cap="none" spc="0" normalizeH="0" baseline="0" noProof="0" dirty="0">
              <a:ln>
                <a:noFill/>
              </a:ln>
              <a:solidFill>
                <a:schemeClr val="tx2"/>
              </a:solidFill>
              <a:effectLst/>
              <a:uLnTx/>
              <a:uFillTx/>
              <a:latin typeface="Garamond" pitchFamily="18" charset="0"/>
              <a:ea typeface="华文行楷" pitchFamily="2" charset="-122"/>
              <a:cs typeface="+mj-cs"/>
            </a:endParaRPr>
          </a:p>
        </p:txBody>
      </p:sp>
      <p:sp>
        <p:nvSpPr>
          <p:cNvPr id="7" name="内容占位符 6"/>
          <p:cNvSpPr>
            <a:spLocks noGrp="1"/>
          </p:cNvSpPr>
          <p:nvPr>
            <p:ph sz="quarter" idx="1"/>
          </p:nvPr>
        </p:nvSpPr>
        <p:spPr>
          <a:xfrm>
            <a:off x="500034" y="1714488"/>
            <a:ext cx="8153400" cy="1428760"/>
          </a:xfrm>
        </p:spPr>
        <p:txBody>
          <a:bodyPr>
            <a:normAutofit/>
          </a:bodyPr>
          <a:lstStyle/>
          <a:p>
            <a:r>
              <a:rPr lang="en-US" altLang="zh-CN" sz="3200" b="1" dirty="0" smtClean="0">
                <a:latin typeface="Times New Roman" pitchFamily="18" charset="0"/>
                <a:ea typeface="仿宋" pitchFamily="49" charset="-122"/>
                <a:cs typeface="Times New Roman" pitchFamily="18" charset="0"/>
              </a:rPr>
              <a:t>[</a:t>
            </a:r>
            <a:r>
              <a:rPr lang="zh-CN" altLang="en-US" sz="3200" b="1" dirty="0" smtClean="0">
                <a:latin typeface="Times New Roman" pitchFamily="18" charset="0"/>
                <a:ea typeface="仿宋" pitchFamily="49" charset="-122"/>
                <a:cs typeface="Times New Roman" pitchFamily="18" charset="0"/>
              </a:rPr>
              <a:t>例题</a:t>
            </a:r>
            <a:r>
              <a:rPr lang="en-US" altLang="zh-CN" sz="3200" dirty="0" smtClean="0">
                <a:latin typeface="Times New Roman" pitchFamily="18" charset="0"/>
                <a:ea typeface="仿宋" pitchFamily="49" charset="-122"/>
                <a:cs typeface="Times New Roman" pitchFamily="18" charset="0"/>
              </a:rPr>
              <a:t>1</a:t>
            </a:r>
            <a:r>
              <a:rPr lang="en-US" altLang="zh-CN" sz="3200" b="1" dirty="0" smtClean="0">
                <a:latin typeface="Times New Roman" pitchFamily="18" charset="0"/>
                <a:ea typeface="仿宋" pitchFamily="49" charset="-122"/>
                <a:cs typeface="Times New Roman" pitchFamily="18" charset="0"/>
              </a:rPr>
              <a:t>]  </a:t>
            </a:r>
            <a:r>
              <a:rPr lang="zh-CN" altLang="en-US" sz="2800" b="1" dirty="0" smtClean="0">
                <a:latin typeface="Times New Roman" pitchFamily="18" charset="0"/>
                <a:ea typeface="仿宋" pitchFamily="49" charset="-122"/>
                <a:cs typeface="Times New Roman" pitchFamily="18" charset="0"/>
              </a:rPr>
              <a:t>给定</a:t>
            </a:r>
            <a:r>
              <a:rPr lang="en-US" altLang="zh-CN" sz="2800" i="1" dirty="0" smtClean="0">
                <a:latin typeface="Times New Roman" pitchFamily="18" charset="0"/>
                <a:ea typeface="仿宋" pitchFamily="49" charset="-122"/>
                <a:cs typeface="Times New Roman" pitchFamily="18" charset="0"/>
              </a:rPr>
              <a:t>n</a:t>
            </a:r>
            <a:r>
              <a:rPr lang="zh-CN" altLang="en-US" sz="2800" b="1" dirty="0" smtClean="0">
                <a:latin typeface="Times New Roman" pitchFamily="18" charset="0"/>
                <a:ea typeface="仿宋" pitchFamily="49" charset="-122"/>
                <a:cs typeface="Times New Roman" pitchFamily="18" charset="0"/>
              </a:rPr>
              <a:t>个区间</a:t>
            </a:r>
            <a:r>
              <a:rPr lang="zh-CN" altLang="en-US" sz="2800" dirty="0" smtClean="0">
                <a:latin typeface="Times New Roman" pitchFamily="18" charset="0"/>
                <a:ea typeface="仿宋" pitchFamily="49" charset="-122"/>
                <a:cs typeface="Times New Roman" pitchFamily="18" charset="0"/>
              </a:rPr>
              <a:t>，</a:t>
            </a:r>
            <a:r>
              <a:rPr lang="zh-CN" altLang="en-US" sz="2800" b="1" dirty="0" smtClean="0">
                <a:latin typeface="Times New Roman" pitchFamily="18" charset="0"/>
                <a:ea typeface="仿宋" pitchFamily="49" charset="-122"/>
                <a:cs typeface="Times New Roman" pitchFamily="18" charset="0"/>
              </a:rPr>
              <a:t>要求选择最多的区间</a:t>
            </a:r>
            <a:endParaRPr lang="en-US" altLang="zh-CN" sz="2800" b="1" dirty="0" smtClean="0">
              <a:latin typeface="Times New Roman" pitchFamily="18" charset="0"/>
              <a:ea typeface="仿宋" pitchFamily="49" charset="-122"/>
              <a:cs typeface="Times New Roman" pitchFamily="18" charset="0"/>
            </a:endParaRPr>
          </a:p>
          <a:p>
            <a:pPr>
              <a:buNone/>
            </a:pPr>
            <a:r>
              <a:rPr lang="zh-CN" altLang="en-US" sz="2800" b="1" dirty="0" smtClean="0">
                <a:latin typeface="Times New Roman" pitchFamily="18" charset="0"/>
                <a:ea typeface="仿宋" pitchFamily="49" charset="-122"/>
                <a:cs typeface="Times New Roman" pitchFamily="18" charset="0"/>
              </a:rPr>
              <a:t>使得区间不互相重叠。</a:t>
            </a:r>
            <a:endParaRPr lang="en-US" altLang="zh-CN" sz="2800" b="1" dirty="0" smtClean="0">
              <a:latin typeface="Times New Roman" pitchFamily="18" charset="0"/>
              <a:ea typeface="仿宋" pitchFamily="49" charset="-122"/>
              <a:cs typeface="Times New Roman" pitchFamily="18" charset="0"/>
            </a:endParaRPr>
          </a:p>
          <a:p>
            <a:endParaRPr lang="zh-CN" altLang="en-US" sz="2800" b="1" dirty="0">
              <a:latin typeface="仿宋" pitchFamily="49" charset="-122"/>
              <a:ea typeface="仿宋" pitchFamily="49" charset="-122"/>
              <a:cs typeface="Times New Roman" pitchFamily="18" charset="0"/>
            </a:endParaRPr>
          </a:p>
        </p:txBody>
      </p:sp>
      <p:sp>
        <p:nvSpPr>
          <p:cNvPr id="40" name="内容占位符 6"/>
          <p:cNvSpPr txBox="1">
            <a:spLocks/>
          </p:cNvSpPr>
          <p:nvPr/>
        </p:nvSpPr>
        <p:spPr>
          <a:xfrm>
            <a:off x="500034" y="2357430"/>
            <a:ext cx="8153400" cy="4143404"/>
          </a:xfrm>
          <a:prstGeom prst="rect">
            <a:avLst/>
          </a:prstGeom>
        </p:spPr>
        <p:txBody>
          <a:bodyPr vert="horz">
            <a:normAutofit/>
          </a:bodyPr>
          <a:lstStyle/>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Char char=""/>
              <a:tabLst/>
              <a:defRPr/>
            </a:pPr>
            <a:endParaRPr kumimoji="0" lang="zh-CN" altLang="en-US" sz="2800" b="1" i="0" u="none" strike="noStrike" kern="1200" cap="none" spc="0" normalizeH="0" baseline="0" noProof="0" dirty="0">
              <a:ln>
                <a:noFill/>
              </a:ln>
              <a:solidFill>
                <a:schemeClr val="tx1"/>
              </a:solidFill>
              <a:effectLst/>
              <a:uLnTx/>
              <a:uFillTx/>
              <a:latin typeface="仿宋" pitchFamily="49" charset="-122"/>
              <a:ea typeface="仿宋" pitchFamily="49" charset="-122"/>
              <a:cs typeface="Times New Roman" pitchFamily="18" charset="0"/>
            </a:endParaRPr>
          </a:p>
        </p:txBody>
      </p:sp>
      <p:sp>
        <p:nvSpPr>
          <p:cNvPr id="8" name="Line 4"/>
          <p:cNvSpPr>
            <a:spLocks noChangeShapeType="1"/>
          </p:cNvSpPr>
          <p:nvPr/>
        </p:nvSpPr>
        <p:spPr bwMode="auto">
          <a:xfrm>
            <a:off x="1890730" y="3390896"/>
            <a:ext cx="1479550" cy="6350"/>
          </a:xfrm>
          <a:prstGeom prst="line">
            <a:avLst/>
          </a:prstGeom>
          <a:noFill/>
          <a:ln w="76200">
            <a:solidFill>
              <a:srgbClr val="FF5050"/>
            </a:solidFill>
            <a:round/>
            <a:headEnd type="none" w="sm" len="sm"/>
            <a:tailEnd type="none" w="sm" len="sm"/>
          </a:ln>
          <a:effectLst/>
        </p:spPr>
        <p:txBody>
          <a:bodyPr wrap="none" anchor="ctr"/>
          <a:lstStyle/>
          <a:p>
            <a:endParaRPr lang="zh-CN" altLang="en-US"/>
          </a:p>
        </p:txBody>
      </p:sp>
      <p:sp>
        <p:nvSpPr>
          <p:cNvPr id="9" name="Line 5"/>
          <p:cNvSpPr>
            <a:spLocks noChangeShapeType="1"/>
          </p:cNvSpPr>
          <p:nvPr/>
        </p:nvSpPr>
        <p:spPr bwMode="auto">
          <a:xfrm>
            <a:off x="2532080" y="3758644"/>
            <a:ext cx="1568450" cy="0"/>
          </a:xfrm>
          <a:prstGeom prst="line">
            <a:avLst/>
          </a:prstGeom>
          <a:noFill/>
          <a:ln w="76200">
            <a:solidFill>
              <a:schemeClr val="accent1"/>
            </a:solidFill>
            <a:round/>
            <a:headEnd type="none" w="sm" len="sm"/>
            <a:tailEnd type="none" w="sm" len="sm"/>
          </a:ln>
          <a:effectLst/>
        </p:spPr>
        <p:txBody>
          <a:bodyPr wrap="none" anchor="ctr"/>
          <a:lstStyle/>
          <a:p>
            <a:endParaRPr lang="zh-CN" altLang="en-US"/>
          </a:p>
        </p:txBody>
      </p:sp>
      <p:sp>
        <p:nvSpPr>
          <p:cNvPr id="10" name="Line 6"/>
          <p:cNvSpPr>
            <a:spLocks noChangeShapeType="1"/>
          </p:cNvSpPr>
          <p:nvPr/>
        </p:nvSpPr>
        <p:spPr bwMode="auto">
          <a:xfrm>
            <a:off x="3871930" y="4043568"/>
            <a:ext cx="1828800" cy="0"/>
          </a:xfrm>
          <a:prstGeom prst="line">
            <a:avLst/>
          </a:prstGeom>
          <a:noFill/>
          <a:ln w="76200">
            <a:solidFill>
              <a:srgbClr val="FF5050"/>
            </a:solidFill>
            <a:round/>
            <a:headEnd type="none" w="sm" len="sm"/>
            <a:tailEnd type="none" w="sm" len="sm"/>
          </a:ln>
          <a:effectLst/>
        </p:spPr>
        <p:txBody>
          <a:bodyPr wrap="none" anchor="ctr"/>
          <a:lstStyle/>
          <a:p>
            <a:endParaRPr lang="zh-CN" altLang="en-US"/>
          </a:p>
        </p:txBody>
      </p:sp>
      <p:sp>
        <p:nvSpPr>
          <p:cNvPr id="11" name="Line 7"/>
          <p:cNvSpPr>
            <a:spLocks noChangeShapeType="1"/>
          </p:cNvSpPr>
          <p:nvPr/>
        </p:nvSpPr>
        <p:spPr bwMode="auto">
          <a:xfrm>
            <a:off x="5996006" y="4381500"/>
            <a:ext cx="1219200" cy="0"/>
          </a:xfrm>
          <a:prstGeom prst="line">
            <a:avLst/>
          </a:prstGeom>
          <a:noFill/>
          <a:ln w="76200">
            <a:solidFill>
              <a:srgbClr val="FF5050"/>
            </a:solidFill>
            <a:round/>
            <a:headEnd type="none" w="sm" len="sm"/>
            <a:tailEnd type="none" w="sm" len="sm"/>
          </a:ln>
          <a:effectLst/>
        </p:spPr>
        <p:txBody>
          <a:bodyPr wrap="none" anchor="ctr"/>
          <a:lstStyle/>
          <a:p>
            <a:endParaRPr lang="zh-CN" altLang="en-US"/>
          </a:p>
        </p:txBody>
      </p:sp>
      <p:sp>
        <p:nvSpPr>
          <p:cNvPr id="17" name="Line 13"/>
          <p:cNvSpPr>
            <a:spLocks noChangeShapeType="1"/>
          </p:cNvSpPr>
          <p:nvPr/>
        </p:nvSpPr>
        <p:spPr bwMode="auto">
          <a:xfrm>
            <a:off x="3109930" y="4384812"/>
            <a:ext cx="1828800" cy="0"/>
          </a:xfrm>
          <a:prstGeom prst="line">
            <a:avLst/>
          </a:prstGeom>
          <a:noFill/>
          <a:ln w="76200">
            <a:solidFill>
              <a:schemeClr val="accent1"/>
            </a:solidFill>
            <a:round/>
            <a:headEnd type="none" w="sm" len="sm"/>
            <a:tailEnd type="none" w="sm" len="sm"/>
          </a:ln>
          <a:effectLst/>
        </p:spPr>
        <p:txBody>
          <a:bodyPr wrap="none" anchor="ctr"/>
          <a:lstStyle/>
          <a:p>
            <a:endParaRPr lang="zh-CN" altLang="en-US"/>
          </a:p>
        </p:txBody>
      </p:sp>
    </p:spTree>
  </p:cSld>
  <p:clrMapOvr>
    <a:masterClrMapping/>
  </p:clrMapOvr>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765048" y="381000"/>
            <a:ext cx="8153400" cy="990600"/>
          </a:xfrm>
          <a:prstGeom prst="rect">
            <a:avLst/>
          </a:prstGeom>
        </p:spPr>
        <p:txBody>
          <a:bodyPr vert="horz" anchor="ct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zh-CN" altLang="en-US" sz="4000" b="0" u="none" strike="noStrike" kern="1200" cap="none" spc="0" normalizeH="0" baseline="0" noProof="0" dirty="0" smtClean="0">
                <a:ln>
                  <a:noFill/>
                </a:ln>
                <a:solidFill>
                  <a:schemeClr val="tx2"/>
                </a:solidFill>
                <a:effectLst/>
                <a:uLnTx/>
                <a:uFillTx/>
                <a:latin typeface="Garamond" pitchFamily="18" charset="0"/>
                <a:ea typeface="华文行楷" pitchFamily="2" charset="-122"/>
                <a:cs typeface="+mj-cs"/>
              </a:rPr>
              <a:t>经典问题</a:t>
            </a:r>
            <a:endParaRPr kumimoji="0" lang="zh-CN" altLang="en-US" sz="4000" b="0" u="none" strike="noStrike" kern="1200" cap="none" spc="0" normalizeH="0" baseline="0" noProof="0" dirty="0">
              <a:ln>
                <a:noFill/>
              </a:ln>
              <a:solidFill>
                <a:schemeClr val="tx2"/>
              </a:solidFill>
              <a:effectLst/>
              <a:uLnTx/>
              <a:uFillTx/>
              <a:latin typeface="Garamond" pitchFamily="18" charset="0"/>
              <a:ea typeface="华文行楷" pitchFamily="2" charset="-122"/>
              <a:cs typeface="+mj-cs"/>
            </a:endParaRPr>
          </a:p>
        </p:txBody>
      </p:sp>
      <p:sp>
        <p:nvSpPr>
          <p:cNvPr id="7" name="内容占位符 6"/>
          <p:cNvSpPr>
            <a:spLocks noGrp="1"/>
          </p:cNvSpPr>
          <p:nvPr>
            <p:ph sz="quarter" idx="1"/>
          </p:nvPr>
        </p:nvSpPr>
        <p:spPr>
          <a:xfrm>
            <a:off x="500034" y="1714488"/>
            <a:ext cx="8153400" cy="1428760"/>
          </a:xfrm>
        </p:spPr>
        <p:txBody>
          <a:bodyPr>
            <a:normAutofit/>
          </a:bodyPr>
          <a:lstStyle/>
          <a:p>
            <a:r>
              <a:rPr lang="en-US" altLang="zh-CN" sz="3200" b="1" dirty="0" smtClean="0">
                <a:latin typeface="Times New Roman" pitchFamily="18" charset="0"/>
                <a:ea typeface="仿宋" pitchFamily="49" charset="-122"/>
                <a:cs typeface="Times New Roman" pitchFamily="18" charset="0"/>
              </a:rPr>
              <a:t>[</a:t>
            </a:r>
            <a:r>
              <a:rPr lang="zh-CN" altLang="en-US" sz="3200" b="1" dirty="0" smtClean="0">
                <a:latin typeface="Times New Roman" pitchFamily="18" charset="0"/>
                <a:ea typeface="仿宋" pitchFamily="49" charset="-122"/>
                <a:cs typeface="Times New Roman" pitchFamily="18" charset="0"/>
              </a:rPr>
              <a:t>例题</a:t>
            </a:r>
            <a:r>
              <a:rPr lang="en-US" altLang="zh-CN" sz="3200" dirty="0" smtClean="0">
                <a:latin typeface="Times New Roman" pitchFamily="18" charset="0"/>
                <a:ea typeface="仿宋" pitchFamily="49" charset="-122"/>
                <a:cs typeface="Times New Roman" pitchFamily="18" charset="0"/>
              </a:rPr>
              <a:t>1</a:t>
            </a:r>
            <a:r>
              <a:rPr lang="en-US" altLang="zh-CN" sz="3200" b="1" dirty="0" smtClean="0">
                <a:latin typeface="Times New Roman" pitchFamily="18" charset="0"/>
                <a:ea typeface="仿宋" pitchFamily="49" charset="-122"/>
                <a:cs typeface="Times New Roman" pitchFamily="18" charset="0"/>
              </a:rPr>
              <a:t>]  </a:t>
            </a:r>
            <a:r>
              <a:rPr lang="zh-CN" altLang="en-US" sz="2800" b="1" dirty="0" smtClean="0">
                <a:latin typeface="Times New Roman" pitchFamily="18" charset="0"/>
                <a:ea typeface="仿宋" pitchFamily="49" charset="-122"/>
                <a:cs typeface="Times New Roman" pitchFamily="18" charset="0"/>
              </a:rPr>
              <a:t>给定</a:t>
            </a:r>
            <a:r>
              <a:rPr lang="en-US" altLang="zh-CN" sz="2800" i="1" dirty="0" smtClean="0">
                <a:latin typeface="Times New Roman" pitchFamily="18" charset="0"/>
                <a:ea typeface="仿宋" pitchFamily="49" charset="-122"/>
                <a:cs typeface="Times New Roman" pitchFamily="18" charset="0"/>
              </a:rPr>
              <a:t>n</a:t>
            </a:r>
            <a:r>
              <a:rPr lang="zh-CN" altLang="en-US" sz="2800" b="1" dirty="0" smtClean="0">
                <a:latin typeface="Times New Roman" pitchFamily="18" charset="0"/>
                <a:ea typeface="仿宋" pitchFamily="49" charset="-122"/>
                <a:cs typeface="Times New Roman" pitchFamily="18" charset="0"/>
              </a:rPr>
              <a:t>个区间</a:t>
            </a:r>
            <a:r>
              <a:rPr lang="zh-CN" altLang="en-US" sz="2800" dirty="0" smtClean="0">
                <a:latin typeface="Times New Roman" pitchFamily="18" charset="0"/>
                <a:ea typeface="仿宋" pitchFamily="49" charset="-122"/>
                <a:cs typeface="Times New Roman" pitchFamily="18" charset="0"/>
              </a:rPr>
              <a:t>，</a:t>
            </a:r>
            <a:r>
              <a:rPr lang="zh-CN" altLang="en-US" sz="2800" b="1" dirty="0" smtClean="0">
                <a:latin typeface="Times New Roman" pitchFamily="18" charset="0"/>
                <a:ea typeface="仿宋" pitchFamily="49" charset="-122"/>
                <a:cs typeface="Times New Roman" pitchFamily="18" charset="0"/>
              </a:rPr>
              <a:t>要求选择最多的区间</a:t>
            </a:r>
            <a:endParaRPr lang="en-US" altLang="zh-CN" sz="2800" b="1" dirty="0" smtClean="0">
              <a:latin typeface="Times New Roman" pitchFamily="18" charset="0"/>
              <a:ea typeface="仿宋" pitchFamily="49" charset="-122"/>
              <a:cs typeface="Times New Roman" pitchFamily="18" charset="0"/>
            </a:endParaRPr>
          </a:p>
          <a:p>
            <a:pPr>
              <a:buNone/>
            </a:pPr>
            <a:r>
              <a:rPr lang="zh-CN" altLang="en-US" sz="2800" b="1" dirty="0" smtClean="0">
                <a:latin typeface="Times New Roman" pitchFamily="18" charset="0"/>
                <a:ea typeface="仿宋" pitchFamily="49" charset="-122"/>
                <a:cs typeface="Times New Roman" pitchFamily="18" charset="0"/>
              </a:rPr>
              <a:t>使得区间不互相重叠。</a:t>
            </a:r>
            <a:endParaRPr lang="en-US" altLang="zh-CN" sz="2800" b="1" dirty="0" smtClean="0">
              <a:latin typeface="Times New Roman" pitchFamily="18" charset="0"/>
              <a:ea typeface="仿宋" pitchFamily="49" charset="-122"/>
              <a:cs typeface="Times New Roman" pitchFamily="18" charset="0"/>
            </a:endParaRPr>
          </a:p>
          <a:p>
            <a:endParaRPr lang="zh-CN" altLang="en-US" sz="2800" b="1" dirty="0">
              <a:latin typeface="仿宋" pitchFamily="49" charset="-122"/>
              <a:ea typeface="仿宋" pitchFamily="49" charset="-122"/>
              <a:cs typeface="Times New Roman" pitchFamily="18" charset="0"/>
            </a:endParaRPr>
          </a:p>
        </p:txBody>
      </p:sp>
      <p:sp>
        <p:nvSpPr>
          <p:cNvPr id="40" name="内容占位符 6"/>
          <p:cNvSpPr txBox="1">
            <a:spLocks/>
          </p:cNvSpPr>
          <p:nvPr/>
        </p:nvSpPr>
        <p:spPr>
          <a:xfrm>
            <a:off x="500034" y="2357430"/>
            <a:ext cx="8153400" cy="4143404"/>
          </a:xfrm>
          <a:prstGeom prst="rect">
            <a:avLst/>
          </a:prstGeom>
        </p:spPr>
        <p:txBody>
          <a:bodyPr vert="horz">
            <a:normAutofit/>
          </a:bodyPr>
          <a:lstStyle/>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Char char=""/>
              <a:tabLst/>
              <a:defRPr/>
            </a:pPr>
            <a:endParaRPr kumimoji="0" lang="zh-CN" altLang="en-US" sz="2800" b="1" i="0" u="none" strike="noStrike" kern="1200" cap="none" spc="0" normalizeH="0" baseline="0" noProof="0" dirty="0">
              <a:ln>
                <a:noFill/>
              </a:ln>
              <a:solidFill>
                <a:schemeClr val="tx1"/>
              </a:solidFill>
              <a:effectLst/>
              <a:uLnTx/>
              <a:uFillTx/>
              <a:latin typeface="仿宋" pitchFamily="49" charset="-122"/>
              <a:ea typeface="仿宋" pitchFamily="49" charset="-122"/>
              <a:cs typeface="Times New Roman" pitchFamily="18" charset="0"/>
            </a:endParaRPr>
          </a:p>
        </p:txBody>
      </p:sp>
      <p:sp>
        <p:nvSpPr>
          <p:cNvPr id="8" name="Line 4"/>
          <p:cNvSpPr>
            <a:spLocks noChangeShapeType="1"/>
          </p:cNvSpPr>
          <p:nvPr/>
        </p:nvSpPr>
        <p:spPr bwMode="auto">
          <a:xfrm>
            <a:off x="1890730" y="3390896"/>
            <a:ext cx="1479550" cy="6350"/>
          </a:xfrm>
          <a:prstGeom prst="line">
            <a:avLst/>
          </a:prstGeom>
          <a:noFill/>
          <a:ln w="76200">
            <a:solidFill>
              <a:srgbClr val="FF5050"/>
            </a:solidFill>
            <a:round/>
            <a:headEnd type="none" w="sm" len="sm"/>
            <a:tailEnd type="none" w="sm" len="sm"/>
          </a:ln>
          <a:effectLst/>
        </p:spPr>
        <p:txBody>
          <a:bodyPr wrap="none" anchor="ctr"/>
          <a:lstStyle/>
          <a:p>
            <a:endParaRPr lang="zh-CN" altLang="en-US"/>
          </a:p>
        </p:txBody>
      </p:sp>
      <p:sp>
        <p:nvSpPr>
          <p:cNvPr id="9" name="Line 5"/>
          <p:cNvSpPr>
            <a:spLocks noChangeShapeType="1"/>
          </p:cNvSpPr>
          <p:nvPr/>
        </p:nvSpPr>
        <p:spPr bwMode="auto">
          <a:xfrm>
            <a:off x="2532080" y="3758644"/>
            <a:ext cx="1568450" cy="0"/>
          </a:xfrm>
          <a:prstGeom prst="line">
            <a:avLst/>
          </a:prstGeom>
          <a:noFill/>
          <a:ln w="76200">
            <a:solidFill>
              <a:schemeClr val="accent1"/>
            </a:solidFill>
            <a:round/>
            <a:headEnd type="none" w="sm" len="sm"/>
            <a:tailEnd type="none" w="sm" len="sm"/>
          </a:ln>
          <a:effectLst/>
        </p:spPr>
        <p:txBody>
          <a:bodyPr wrap="none" anchor="ctr"/>
          <a:lstStyle/>
          <a:p>
            <a:endParaRPr lang="zh-CN" altLang="en-US"/>
          </a:p>
        </p:txBody>
      </p:sp>
      <p:sp>
        <p:nvSpPr>
          <p:cNvPr id="10" name="Line 6"/>
          <p:cNvSpPr>
            <a:spLocks noChangeShapeType="1"/>
          </p:cNvSpPr>
          <p:nvPr/>
        </p:nvSpPr>
        <p:spPr bwMode="auto">
          <a:xfrm>
            <a:off x="3871930" y="4043568"/>
            <a:ext cx="1828800" cy="0"/>
          </a:xfrm>
          <a:prstGeom prst="line">
            <a:avLst/>
          </a:prstGeom>
          <a:noFill/>
          <a:ln w="76200">
            <a:solidFill>
              <a:srgbClr val="FF5050"/>
            </a:solidFill>
            <a:round/>
            <a:headEnd type="none" w="sm" len="sm"/>
            <a:tailEnd type="none" w="sm" len="sm"/>
          </a:ln>
          <a:effectLst/>
        </p:spPr>
        <p:txBody>
          <a:bodyPr wrap="none" anchor="ctr"/>
          <a:lstStyle/>
          <a:p>
            <a:endParaRPr lang="zh-CN" altLang="en-US"/>
          </a:p>
        </p:txBody>
      </p:sp>
      <p:sp>
        <p:nvSpPr>
          <p:cNvPr id="11" name="Line 7"/>
          <p:cNvSpPr>
            <a:spLocks noChangeShapeType="1"/>
          </p:cNvSpPr>
          <p:nvPr/>
        </p:nvSpPr>
        <p:spPr bwMode="auto">
          <a:xfrm>
            <a:off x="5996006" y="4381500"/>
            <a:ext cx="1219200" cy="0"/>
          </a:xfrm>
          <a:prstGeom prst="line">
            <a:avLst/>
          </a:prstGeom>
          <a:noFill/>
          <a:ln w="76200">
            <a:solidFill>
              <a:srgbClr val="FF5050"/>
            </a:solidFill>
            <a:round/>
            <a:headEnd type="none" w="sm" len="sm"/>
            <a:tailEnd type="none" w="sm" len="sm"/>
          </a:ln>
          <a:effectLst/>
        </p:spPr>
        <p:txBody>
          <a:bodyPr wrap="none" anchor="ctr"/>
          <a:lstStyle/>
          <a:p>
            <a:endParaRPr lang="zh-CN" altLang="en-US"/>
          </a:p>
        </p:txBody>
      </p:sp>
      <p:sp>
        <p:nvSpPr>
          <p:cNvPr id="17" name="Line 13"/>
          <p:cNvSpPr>
            <a:spLocks noChangeShapeType="1"/>
          </p:cNvSpPr>
          <p:nvPr/>
        </p:nvSpPr>
        <p:spPr bwMode="auto">
          <a:xfrm>
            <a:off x="3109930" y="4384812"/>
            <a:ext cx="1828800" cy="0"/>
          </a:xfrm>
          <a:prstGeom prst="line">
            <a:avLst/>
          </a:prstGeom>
          <a:noFill/>
          <a:ln w="76200">
            <a:solidFill>
              <a:schemeClr val="accent1"/>
            </a:solidFill>
            <a:round/>
            <a:headEnd type="none" w="sm" len="sm"/>
            <a:tailEnd type="none" w="sm" len="sm"/>
          </a:ln>
          <a:effectLst/>
        </p:spPr>
        <p:txBody>
          <a:bodyPr wrap="none" anchor="ctr"/>
          <a:lstStyle/>
          <a:p>
            <a:endParaRPr lang="zh-CN" altLang="en-US"/>
          </a:p>
        </p:txBody>
      </p:sp>
      <p:sp>
        <p:nvSpPr>
          <p:cNvPr id="12" name="TextBox 11"/>
          <p:cNvSpPr txBox="1"/>
          <p:nvPr/>
        </p:nvSpPr>
        <p:spPr>
          <a:xfrm>
            <a:off x="1402224" y="4925809"/>
            <a:ext cx="6170172" cy="646331"/>
          </a:xfrm>
          <a:prstGeom prst="rect">
            <a:avLst/>
          </a:prstGeom>
          <a:noFill/>
        </p:spPr>
        <p:txBody>
          <a:bodyPr wrap="square" rtlCol="0">
            <a:spAutoFit/>
          </a:bodyPr>
          <a:lstStyle/>
          <a:p>
            <a:r>
              <a:rPr lang="zh-CN" altLang="en-US" sz="3600" b="1" dirty="0" smtClean="0">
                <a:solidFill>
                  <a:srgbClr val="FF0000"/>
                </a:solidFill>
                <a:latin typeface="仿宋" pitchFamily="49" charset="-122"/>
                <a:ea typeface="仿宋" pitchFamily="49" charset="-122"/>
                <a:cs typeface="Times New Roman" pitchFamily="18" charset="0"/>
              </a:rPr>
              <a:t>区间图的最大独立集</a:t>
            </a:r>
            <a:endParaRPr lang="zh-CN" altLang="en-US" sz="3600" b="1" dirty="0">
              <a:solidFill>
                <a:srgbClr val="FF0000"/>
              </a:solidFill>
              <a:latin typeface="仿宋" pitchFamily="49" charset="-122"/>
              <a:ea typeface="仿宋" pitchFamily="49" charset="-122"/>
              <a:cs typeface="Times New Roman" pitchFamily="18" charset="0"/>
            </a:endParaRPr>
          </a:p>
        </p:txBody>
      </p:sp>
    </p:spTree>
  </p:cSld>
  <p:clrMapOvr>
    <a:masterClrMapping/>
  </p:clrMapOvr>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765048" y="381000"/>
            <a:ext cx="8153400" cy="990600"/>
          </a:xfrm>
          <a:prstGeom prst="rect">
            <a:avLst/>
          </a:prstGeom>
        </p:spPr>
        <p:txBody>
          <a:bodyPr vert="horz" anchor="ct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zh-CN" altLang="en-US" sz="4000" b="0" u="none" strike="noStrike" kern="1200" cap="none" spc="0" normalizeH="0" baseline="0" noProof="0" dirty="0" smtClean="0">
                <a:ln>
                  <a:noFill/>
                </a:ln>
                <a:solidFill>
                  <a:schemeClr val="tx2"/>
                </a:solidFill>
                <a:effectLst/>
                <a:uLnTx/>
                <a:uFillTx/>
                <a:latin typeface="Garamond" pitchFamily="18" charset="0"/>
                <a:ea typeface="华文行楷" pitchFamily="2" charset="-122"/>
                <a:cs typeface="+mj-cs"/>
              </a:rPr>
              <a:t>经典问题</a:t>
            </a:r>
            <a:endParaRPr kumimoji="0" lang="zh-CN" altLang="en-US" sz="4000" b="0" u="none" strike="noStrike" kern="1200" cap="none" spc="0" normalizeH="0" baseline="0" noProof="0" dirty="0">
              <a:ln>
                <a:noFill/>
              </a:ln>
              <a:solidFill>
                <a:schemeClr val="tx2"/>
              </a:solidFill>
              <a:effectLst/>
              <a:uLnTx/>
              <a:uFillTx/>
              <a:latin typeface="Garamond" pitchFamily="18" charset="0"/>
              <a:ea typeface="华文行楷" pitchFamily="2" charset="-122"/>
              <a:cs typeface="+mj-cs"/>
            </a:endParaRPr>
          </a:p>
        </p:txBody>
      </p:sp>
      <p:sp>
        <p:nvSpPr>
          <p:cNvPr id="7" name="内容占位符 6"/>
          <p:cNvSpPr>
            <a:spLocks noGrp="1"/>
          </p:cNvSpPr>
          <p:nvPr>
            <p:ph sz="quarter" idx="1"/>
          </p:nvPr>
        </p:nvSpPr>
        <p:spPr>
          <a:xfrm>
            <a:off x="500034" y="1714488"/>
            <a:ext cx="8153400" cy="2286016"/>
          </a:xfrm>
        </p:spPr>
        <p:txBody>
          <a:bodyPr>
            <a:normAutofit/>
          </a:bodyPr>
          <a:lstStyle/>
          <a:p>
            <a:r>
              <a:rPr lang="en-US" altLang="zh-CN" sz="3200" b="1" dirty="0" smtClean="0">
                <a:latin typeface="Times New Roman" pitchFamily="18" charset="0"/>
                <a:ea typeface="仿宋" pitchFamily="49" charset="-122"/>
                <a:cs typeface="Times New Roman" pitchFamily="18" charset="0"/>
              </a:rPr>
              <a:t>[</a:t>
            </a:r>
            <a:r>
              <a:rPr lang="zh-CN" altLang="en-US" sz="3200" b="1" dirty="0" smtClean="0">
                <a:latin typeface="Times New Roman" pitchFamily="18" charset="0"/>
                <a:ea typeface="仿宋" pitchFamily="49" charset="-122"/>
                <a:cs typeface="Times New Roman" pitchFamily="18" charset="0"/>
              </a:rPr>
              <a:t>例题</a:t>
            </a:r>
            <a:r>
              <a:rPr lang="en-US" altLang="zh-CN" sz="3200" dirty="0" smtClean="0">
                <a:latin typeface="Times New Roman" pitchFamily="18" charset="0"/>
                <a:ea typeface="仿宋" pitchFamily="49" charset="-122"/>
                <a:cs typeface="Times New Roman" pitchFamily="18" charset="0"/>
              </a:rPr>
              <a:t>2</a:t>
            </a:r>
            <a:r>
              <a:rPr lang="en-US" altLang="zh-CN" sz="3200" b="1" dirty="0" smtClean="0">
                <a:latin typeface="Times New Roman" pitchFamily="18" charset="0"/>
                <a:ea typeface="仿宋" pitchFamily="49" charset="-122"/>
                <a:cs typeface="Times New Roman" pitchFamily="18" charset="0"/>
              </a:rPr>
              <a:t>]  </a:t>
            </a:r>
            <a:r>
              <a:rPr lang="en-US" altLang="zh-CN" sz="3200" dirty="0" smtClean="0">
                <a:latin typeface="Times New Roman" pitchFamily="18" charset="0"/>
                <a:ea typeface="仿宋" pitchFamily="49" charset="-122"/>
                <a:cs typeface="Times New Roman" pitchFamily="18" charset="0"/>
              </a:rPr>
              <a:t>Tetris</a:t>
            </a:r>
          </a:p>
          <a:p>
            <a:r>
              <a:rPr lang="en-US" altLang="zh-CN" sz="3200" b="1" dirty="0" smtClean="0">
                <a:latin typeface="Times New Roman" pitchFamily="18" charset="0"/>
                <a:ea typeface="仿宋" pitchFamily="49" charset="-122"/>
                <a:cs typeface="Times New Roman" pitchFamily="18" charset="0"/>
              </a:rPr>
              <a:t>     </a:t>
            </a:r>
            <a:r>
              <a:rPr lang="zh-CN" altLang="en-US" sz="2800" b="1" dirty="0" smtClean="0">
                <a:latin typeface="Times New Roman" pitchFamily="18" charset="0"/>
                <a:ea typeface="仿宋" pitchFamily="49" charset="-122"/>
                <a:cs typeface="Times New Roman" pitchFamily="18" charset="0"/>
              </a:rPr>
              <a:t>有</a:t>
            </a:r>
            <a:r>
              <a:rPr lang="en-US" altLang="zh-CN" sz="2800" i="1" dirty="0" smtClean="0">
                <a:latin typeface="Times New Roman" pitchFamily="18" charset="0"/>
                <a:ea typeface="仿宋" pitchFamily="49" charset="-122"/>
                <a:cs typeface="Times New Roman" pitchFamily="18" charset="0"/>
              </a:rPr>
              <a:t>n</a:t>
            </a:r>
            <a:r>
              <a:rPr lang="zh-CN" altLang="en-US" sz="2800" b="1" dirty="0" smtClean="0">
                <a:latin typeface="Times New Roman" pitchFamily="18" charset="0"/>
                <a:ea typeface="仿宋" pitchFamily="49" charset="-122"/>
                <a:cs typeface="Times New Roman" pitchFamily="18" charset="0"/>
              </a:rPr>
              <a:t>个积木</a:t>
            </a:r>
            <a:r>
              <a:rPr lang="zh-CN" altLang="en-US" sz="2800" dirty="0" smtClean="0">
                <a:latin typeface="Times New Roman" pitchFamily="18" charset="0"/>
                <a:ea typeface="仿宋" pitchFamily="49" charset="-122"/>
                <a:cs typeface="Times New Roman" pitchFamily="18" charset="0"/>
              </a:rPr>
              <a:t>，</a:t>
            </a:r>
            <a:r>
              <a:rPr lang="zh-CN" altLang="en-US" sz="2800" b="1" dirty="0" smtClean="0">
                <a:latin typeface="Times New Roman" pitchFamily="18" charset="0"/>
                <a:ea typeface="仿宋" pitchFamily="49" charset="-122"/>
                <a:cs typeface="Times New Roman" pitchFamily="18" charset="0"/>
              </a:rPr>
              <a:t>高度均为</a:t>
            </a:r>
            <a:r>
              <a:rPr lang="en-US" altLang="zh-CN" sz="2800" dirty="0" smtClean="0">
                <a:latin typeface="Times New Roman" pitchFamily="18" charset="0"/>
                <a:ea typeface="仿宋" pitchFamily="49" charset="-122"/>
                <a:cs typeface="Times New Roman" pitchFamily="18" charset="0"/>
              </a:rPr>
              <a:t>1</a:t>
            </a:r>
            <a:r>
              <a:rPr lang="zh-CN" altLang="en-US" sz="2800" dirty="0" smtClean="0">
                <a:latin typeface="Times New Roman" pitchFamily="18" charset="0"/>
                <a:ea typeface="仿宋" pitchFamily="49" charset="-122"/>
                <a:cs typeface="Times New Roman" pitchFamily="18" charset="0"/>
              </a:rPr>
              <a:t>，</a:t>
            </a:r>
            <a:r>
              <a:rPr lang="zh-CN" altLang="en-US" sz="2800" b="1" dirty="0" smtClean="0">
                <a:latin typeface="Times New Roman" pitchFamily="18" charset="0"/>
                <a:ea typeface="仿宋" pitchFamily="49" charset="-122"/>
                <a:cs typeface="Times New Roman" pitchFamily="18" charset="0"/>
              </a:rPr>
              <a:t>第</a:t>
            </a:r>
            <a:r>
              <a:rPr lang="en-US" altLang="zh-CN" sz="2800" i="1" dirty="0" err="1" smtClean="0">
                <a:latin typeface="Times New Roman" pitchFamily="18" charset="0"/>
                <a:ea typeface="仿宋" pitchFamily="49" charset="-122"/>
                <a:cs typeface="Times New Roman" pitchFamily="18" charset="0"/>
              </a:rPr>
              <a:t>i</a:t>
            </a:r>
            <a:r>
              <a:rPr lang="zh-CN" altLang="en-US" sz="2800" b="1" dirty="0" smtClean="0">
                <a:latin typeface="Times New Roman" pitchFamily="18" charset="0"/>
                <a:ea typeface="仿宋" pitchFamily="49" charset="-122"/>
                <a:cs typeface="Times New Roman" pitchFamily="18" charset="0"/>
              </a:rPr>
              <a:t>个积木的宽度范围为</a:t>
            </a:r>
            <a:r>
              <a:rPr lang="en-US" altLang="zh-CN" sz="2800" b="1" dirty="0" smtClean="0">
                <a:latin typeface="Times New Roman" pitchFamily="18" charset="0"/>
                <a:ea typeface="仿宋" pitchFamily="49" charset="-122"/>
                <a:cs typeface="Times New Roman" pitchFamily="18" charset="0"/>
              </a:rPr>
              <a:t>[</a:t>
            </a:r>
            <a:r>
              <a:rPr lang="en-US" altLang="zh-CN" sz="2800" i="1" dirty="0" smtClean="0">
                <a:latin typeface="Times New Roman" pitchFamily="18" charset="0"/>
                <a:ea typeface="仿宋" pitchFamily="49" charset="-122"/>
                <a:cs typeface="Times New Roman" pitchFamily="18" charset="0"/>
              </a:rPr>
              <a:t>L</a:t>
            </a:r>
            <a:r>
              <a:rPr lang="en-US" altLang="zh-CN" sz="2800" i="1" baseline="-25000" dirty="0" smtClean="0">
                <a:latin typeface="Times New Roman" pitchFamily="18" charset="0"/>
                <a:ea typeface="仿宋" pitchFamily="49" charset="-122"/>
                <a:cs typeface="Times New Roman" pitchFamily="18" charset="0"/>
              </a:rPr>
              <a:t>i</a:t>
            </a:r>
            <a:r>
              <a:rPr lang="en-US" altLang="zh-CN" sz="2800" b="1" i="1" baseline="-25000" dirty="0" smtClean="0">
                <a:latin typeface="Times New Roman" pitchFamily="18" charset="0"/>
                <a:ea typeface="仿宋" pitchFamily="49" charset="-122"/>
                <a:cs typeface="Times New Roman" pitchFamily="18" charset="0"/>
              </a:rPr>
              <a:t>,</a:t>
            </a:r>
            <a:r>
              <a:rPr lang="en-US" altLang="zh-CN" sz="2800" b="1" i="1" dirty="0" smtClean="0">
                <a:latin typeface="Times New Roman" pitchFamily="18" charset="0"/>
                <a:ea typeface="仿宋" pitchFamily="49" charset="-122"/>
                <a:cs typeface="Times New Roman" pitchFamily="18" charset="0"/>
              </a:rPr>
              <a:t> </a:t>
            </a:r>
            <a:r>
              <a:rPr lang="en-US" altLang="zh-CN" sz="2800" b="1" dirty="0" smtClean="0">
                <a:latin typeface="Times New Roman" pitchFamily="18" charset="0"/>
                <a:ea typeface="仿宋" pitchFamily="49" charset="-122"/>
                <a:cs typeface="Times New Roman" pitchFamily="18" charset="0"/>
              </a:rPr>
              <a:t> </a:t>
            </a:r>
            <a:r>
              <a:rPr lang="en-US" altLang="zh-CN" sz="2800" i="1" dirty="0" err="1" smtClean="0">
                <a:latin typeface="Times New Roman" pitchFamily="18" charset="0"/>
                <a:ea typeface="仿宋" pitchFamily="49" charset="-122"/>
                <a:cs typeface="Times New Roman" pitchFamily="18" charset="0"/>
              </a:rPr>
              <a:t>R</a:t>
            </a:r>
            <a:r>
              <a:rPr lang="en-US" altLang="zh-CN" sz="2800" i="1" baseline="-25000" dirty="0" err="1" smtClean="0">
                <a:latin typeface="Times New Roman" pitchFamily="18" charset="0"/>
                <a:ea typeface="仿宋" pitchFamily="49" charset="-122"/>
                <a:cs typeface="Times New Roman" pitchFamily="18" charset="0"/>
              </a:rPr>
              <a:t>i</a:t>
            </a:r>
            <a:r>
              <a:rPr lang="en-US" altLang="zh-CN" sz="2800" b="1" dirty="0" smtClean="0">
                <a:latin typeface="Times New Roman" pitchFamily="18" charset="0"/>
                <a:ea typeface="仿宋" pitchFamily="49" charset="-122"/>
                <a:cs typeface="Times New Roman" pitchFamily="18" charset="0"/>
              </a:rPr>
              <a:t>]</a:t>
            </a:r>
            <a:r>
              <a:rPr lang="zh-CN" altLang="en-US" sz="2800" dirty="0" smtClean="0">
                <a:latin typeface="Times New Roman" pitchFamily="18" charset="0"/>
                <a:ea typeface="仿宋" pitchFamily="49" charset="-122"/>
                <a:cs typeface="Times New Roman" pitchFamily="18" charset="0"/>
              </a:rPr>
              <a:t>，</a:t>
            </a:r>
            <a:r>
              <a:rPr lang="zh-CN" altLang="en-US" sz="2800" b="1" dirty="0" smtClean="0">
                <a:latin typeface="Times New Roman" pitchFamily="18" charset="0"/>
                <a:ea typeface="仿宋" pitchFamily="49" charset="-122"/>
                <a:cs typeface="Times New Roman" pitchFamily="18" charset="0"/>
              </a:rPr>
              <a:t>选择一个积木的下落顺序使得最后积木总高度尽可能小。</a:t>
            </a:r>
            <a:endParaRPr lang="en-US" altLang="zh-CN" sz="2800" b="1" i="1" dirty="0" smtClean="0">
              <a:latin typeface="Times New Roman" pitchFamily="18" charset="0"/>
              <a:ea typeface="仿宋" pitchFamily="49" charset="-122"/>
              <a:cs typeface="Times New Roman" pitchFamily="18" charset="0"/>
            </a:endParaRPr>
          </a:p>
          <a:p>
            <a:endParaRPr lang="en-US" altLang="zh-CN" sz="3200" b="1" dirty="0" smtClean="0">
              <a:latin typeface="Times New Roman" pitchFamily="18" charset="0"/>
              <a:ea typeface="仿宋" pitchFamily="49" charset="-122"/>
              <a:cs typeface="Times New Roman" pitchFamily="18" charset="0"/>
            </a:endParaRPr>
          </a:p>
          <a:p>
            <a:endParaRPr lang="zh-CN" altLang="en-US" sz="2800" b="1" dirty="0">
              <a:latin typeface="仿宋" pitchFamily="49" charset="-122"/>
              <a:ea typeface="仿宋" pitchFamily="49" charset="-122"/>
              <a:cs typeface="Times New Roman" pitchFamily="18" charset="0"/>
            </a:endParaRPr>
          </a:p>
        </p:txBody>
      </p:sp>
      <p:sp>
        <p:nvSpPr>
          <p:cNvPr id="40" name="内容占位符 6"/>
          <p:cNvSpPr txBox="1">
            <a:spLocks/>
          </p:cNvSpPr>
          <p:nvPr/>
        </p:nvSpPr>
        <p:spPr>
          <a:xfrm>
            <a:off x="500034" y="2357430"/>
            <a:ext cx="8153400" cy="4143404"/>
          </a:xfrm>
          <a:prstGeom prst="rect">
            <a:avLst/>
          </a:prstGeom>
        </p:spPr>
        <p:txBody>
          <a:bodyPr vert="horz">
            <a:normAutofit/>
          </a:bodyPr>
          <a:lstStyle/>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Char char=""/>
              <a:tabLst/>
              <a:defRPr/>
            </a:pPr>
            <a:endParaRPr kumimoji="0" lang="zh-CN" altLang="en-US" sz="2800" b="1" i="0" u="none" strike="noStrike" kern="1200" cap="none" spc="0" normalizeH="0" baseline="0" noProof="0" dirty="0">
              <a:ln>
                <a:noFill/>
              </a:ln>
              <a:solidFill>
                <a:schemeClr val="tx1"/>
              </a:solidFill>
              <a:effectLst/>
              <a:uLnTx/>
              <a:uFillTx/>
              <a:latin typeface="仿宋" pitchFamily="49" charset="-122"/>
              <a:ea typeface="仿宋" pitchFamily="49" charset="-122"/>
              <a:cs typeface="Times New Roman" pitchFamily="18" charset="0"/>
            </a:endParaRPr>
          </a:p>
        </p:txBody>
      </p:sp>
      <p:pic>
        <p:nvPicPr>
          <p:cNvPr id="258054" name="Picture 6"/>
          <p:cNvPicPr>
            <a:picLocks noChangeAspect="1" noChangeArrowheads="1"/>
          </p:cNvPicPr>
          <p:nvPr/>
        </p:nvPicPr>
        <p:blipFill>
          <a:blip r:embed="rId3"/>
          <a:srcRect/>
          <a:stretch>
            <a:fillRect/>
          </a:stretch>
        </p:blipFill>
        <p:spPr bwMode="auto">
          <a:xfrm>
            <a:off x="1333506" y="3786190"/>
            <a:ext cx="4095750" cy="249555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765048" y="381000"/>
            <a:ext cx="8153400" cy="990600"/>
          </a:xfrm>
          <a:prstGeom prst="rect">
            <a:avLst/>
          </a:prstGeom>
        </p:spPr>
        <p:txBody>
          <a:bodyPr vert="horz" anchor="ct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zh-CN" altLang="en-US" sz="4000" b="0" u="none" strike="noStrike" kern="1200" cap="none" spc="0" normalizeH="0" baseline="0" noProof="0" dirty="0" smtClean="0">
                <a:ln>
                  <a:noFill/>
                </a:ln>
                <a:solidFill>
                  <a:schemeClr val="tx2"/>
                </a:solidFill>
                <a:effectLst/>
                <a:uLnTx/>
                <a:uFillTx/>
                <a:latin typeface="Garamond" pitchFamily="18" charset="0"/>
                <a:ea typeface="华文行楷" pitchFamily="2" charset="-122"/>
                <a:cs typeface="+mj-cs"/>
              </a:rPr>
              <a:t>经典问题</a:t>
            </a:r>
            <a:endParaRPr kumimoji="0" lang="zh-CN" altLang="en-US" sz="4000" b="0" u="none" strike="noStrike" kern="1200" cap="none" spc="0" normalizeH="0" baseline="0" noProof="0" dirty="0">
              <a:ln>
                <a:noFill/>
              </a:ln>
              <a:solidFill>
                <a:schemeClr val="tx2"/>
              </a:solidFill>
              <a:effectLst/>
              <a:uLnTx/>
              <a:uFillTx/>
              <a:latin typeface="Garamond" pitchFamily="18" charset="0"/>
              <a:ea typeface="华文行楷" pitchFamily="2" charset="-122"/>
              <a:cs typeface="+mj-cs"/>
            </a:endParaRPr>
          </a:p>
        </p:txBody>
      </p:sp>
      <p:sp>
        <p:nvSpPr>
          <p:cNvPr id="7" name="内容占位符 6"/>
          <p:cNvSpPr>
            <a:spLocks noGrp="1"/>
          </p:cNvSpPr>
          <p:nvPr>
            <p:ph sz="quarter" idx="1"/>
          </p:nvPr>
        </p:nvSpPr>
        <p:spPr>
          <a:xfrm>
            <a:off x="500034" y="1714488"/>
            <a:ext cx="8153400" cy="2286016"/>
          </a:xfrm>
        </p:spPr>
        <p:txBody>
          <a:bodyPr>
            <a:normAutofit/>
          </a:bodyPr>
          <a:lstStyle/>
          <a:p>
            <a:r>
              <a:rPr lang="en-US" altLang="zh-CN" sz="3200" b="1" dirty="0" smtClean="0">
                <a:latin typeface="Times New Roman" pitchFamily="18" charset="0"/>
                <a:ea typeface="仿宋" pitchFamily="49" charset="-122"/>
                <a:cs typeface="Times New Roman" pitchFamily="18" charset="0"/>
              </a:rPr>
              <a:t>[</a:t>
            </a:r>
            <a:r>
              <a:rPr lang="zh-CN" altLang="en-US" sz="3200" b="1" dirty="0" smtClean="0">
                <a:latin typeface="Times New Roman" pitchFamily="18" charset="0"/>
                <a:ea typeface="仿宋" pitchFamily="49" charset="-122"/>
                <a:cs typeface="Times New Roman" pitchFamily="18" charset="0"/>
              </a:rPr>
              <a:t>例题</a:t>
            </a:r>
            <a:r>
              <a:rPr lang="en-US" altLang="zh-CN" sz="3200" dirty="0" smtClean="0">
                <a:latin typeface="Times New Roman" pitchFamily="18" charset="0"/>
                <a:ea typeface="仿宋" pitchFamily="49" charset="-122"/>
                <a:cs typeface="Times New Roman" pitchFamily="18" charset="0"/>
              </a:rPr>
              <a:t>2</a:t>
            </a:r>
            <a:r>
              <a:rPr lang="en-US" altLang="zh-CN" sz="3200" b="1" dirty="0" smtClean="0">
                <a:latin typeface="Times New Roman" pitchFamily="18" charset="0"/>
                <a:ea typeface="仿宋" pitchFamily="49" charset="-122"/>
                <a:cs typeface="Times New Roman" pitchFamily="18" charset="0"/>
              </a:rPr>
              <a:t>]  </a:t>
            </a:r>
            <a:r>
              <a:rPr lang="en-US" altLang="zh-CN" sz="3200" dirty="0" smtClean="0">
                <a:latin typeface="Times New Roman" pitchFamily="18" charset="0"/>
                <a:ea typeface="仿宋" pitchFamily="49" charset="-122"/>
                <a:cs typeface="Times New Roman" pitchFamily="18" charset="0"/>
              </a:rPr>
              <a:t>Tetris</a:t>
            </a:r>
          </a:p>
          <a:p>
            <a:r>
              <a:rPr lang="en-US" altLang="zh-CN" sz="3200" b="1" dirty="0" smtClean="0">
                <a:latin typeface="Times New Roman" pitchFamily="18" charset="0"/>
                <a:ea typeface="仿宋" pitchFamily="49" charset="-122"/>
                <a:cs typeface="Times New Roman" pitchFamily="18" charset="0"/>
              </a:rPr>
              <a:t>     </a:t>
            </a:r>
            <a:r>
              <a:rPr lang="zh-CN" altLang="en-US" sz="2800" b="1" dirty="0" smtClean="0">
                <a:latin typeface="Times New Roman" pitchFamily="18" charset="0"/>
                <a:ea typeface="仿宋" pitchFamily="49" charset="-122"/>
                <a:cs typeface="Times New Roman" pitchFamily="18" charset="0"/>
              </a:rPr>
              <a:t>有</a:t>
            </a:r>
            <a:r>
              <a:rPr lang="en-US" altLang="zh-CN" sz="2800" i="1" dirty="0" smtClean="0">
                <a:latin typeface="Times New Roman" pitchFamily="18" charset="0"/>
                <a:ea typeface="仿宋" pitchFamily="49" charset="-122"/>
                <a:cs typeface="Times New Roman" pitchFamily="18" charset="0"/>
              </a:rPr>
              <a:t>n</a:t>
            </a:r>
            <a:r>
              <a:rPr lang="zh-CN" altLang="en-US" sz="2800" b="1" dirty="0" smtClean="0">
                <a:latin typeface="Times New Roman" pitchFamily="18" charset="0"/>
                <a:ea typeface="仿宋" pitchFamily="49" charset="-122"/>
                <a:cs typeface="Times New Roman" pitchFamily="18" charset="0"/>
              </a:rPr>
              <a:t>个积木</a:t>
            </a:r>
            <a:r>
              <a:rPr lang="zh-CN" altLang="en-US" sz="2800" dirty="0" smtClean="0">
                <a:latin typeface="Times New Roman" pitchFamily="18" charset="0"/>
                <a:ea typeface="仿宋" pitchFamily="49" charset="-122"/>
                <a:cs typeface="Times New Roman" pitchFamily="18" charset="0"/>
              </a:rPr>
              <a:t>，</a:t>
            </a:r>
            <a:r>
              <a:rPr lang="zh-CN" altLang="en-US" sz="2800" b="1" dirty="0" smtClean="0">
                <a:latin typeface="Times New Roman" pitchFamily="18" charset="0"/>
                <a:ea typeface="仿宋" pitchFamily="49" charset="-122"/>
                <a:cs typeface="Times New Roman" pitchFamily="18" charset="0"/>
              </a:rPr>
              <a:t>高度均为</a:t>
            </a:r>
            <a:r>
              <a:rPr lang="en-US" altLang="zh-CN" sz="2800" dirty="0" smtClean="0">
                <a:latin typeface="Times New Roman" pitchFamily="18" charset="0"/>
                <a:ea typeface="仿宋" pitchFamily="49" charset="-122"/>
                <a:cs typeface="Times New Roman" pitchFamily="18" charset="0"/>
              </a:rPr>
              <a:t>1</a:t>
            </a:r>
            <a:r>
              <a:rPr lang="zh-CN" altLang="en-US" sz="2800" dirty="0" smtClean="0">
                <a:latin typeface="Times New Roman" pitchFamily="18" charset="0"/>
                <a:ea typeface="仿宋" pitchFamily="49" charset="-122"/>
                <a:cs typeface="Times New Roman" pitchFamily="18" charset="0"/>
              </a:rPr>
              <a:t>，</a:t>
            </a:r>
            <a:r>
              <a:rPr lang="zh-CN" altLang="en-US" sz="2800" b="1" dirty="0" smtClean="0">
                <a:latin typeface="Times New Roman" pitchFamily="18" charset="0"/>
                <a:ea typeface="仿宋" pitchFamily="49" charset="-122"/>
                <a:cs typeface="Times New Roman" pitchFamily="18" charset="0"/>
              </a:rPr>
              <a:t>第</a:t>
            </a:r>
            <a:r>
              <a:rPr lang="en-US" altLang="zh-CN" sz="2800" i="1" dirty="0" err="1" smtClean="0">
                <a:latin typeface="Times New Roman" pitchFamily="18" charset="0"/>
                <a:ea typeface="仿宋" pitchFamily="49" charset="-122"/>
                <a:cs typeface="Times New Roman" pitchFamily="18" charset="0"/>
              </a:rPr>
              <a:t>i</a:t>
            </a:r>
            <a:r>
              <a:rPr lang="zh-CN" altLang="en-US" sz="2800" b="1" dirty="0" smtClean="0">
                <a:latin typeface="Times New Roman" pitchFamily="18" charset="0"/>
                <a:ea typeface="仿宋" pitchFamily="49" charset="-122"/>
                <a:cs typeface="Times New Roman" pitchFamily="18" charset="0"/>
              </a:rPr>
              <a:t>个积木的宽度范围为</a:t>
            </a:r>
            <a:r>
              <a:rPr lang="en-US" altLang="zh-CN" sz="2800" b="1" dirty="0" smtClean="0">
                <a:latin typeface="Times New Roman" pitchFamily="18" charset="0"/>
                <a:ea typeface="仿宋" pitchFamily="49" charset="-122"/>
                <a:cs typeface="Times New Roman" pitchFamily="18" charset="0"/>
              </a:rPr>
              <a:t>[</a:t>
            </a:r>
            <a:r>
              <a:rPr lang="en-US" altLang="zh-CN" sz="2800" i="1" dirty="0" smtClean="0">
                <a:latin typeface="Times New Roman" pitchFamily="18" charset="0"/>
                <a:ea typeface="仿宋" pitchFamily="49" charset="-122"/>
                <a:cs typeface="Times New Roman" pitchFamily="18" charset="0"/>
              </a:rPr>
              <a:t>L</a:t>
            </a:r>
            <a:r>
              <a:rPr lang="en-US" altLang="zh-CN" sz="2800" i="1" baseline="-25000" dirty="0" smtClean="0">
                <a:latin typeface="Times New Roman" pitchFamily="18" charset="0"/>
                <a:ea typeface="仿宋" pitchFamily="49" charset="-122"/>
                <a:cs typeface="Times New Roman" pitchFamily="18" charset="0"/>
              </a:rPr>
              <a:t>i</a:t>
            </a:r>
            <a:r>
              <a:rPr lang="en-US" altLang="zh-CN" sz="2800" b="1" i="1" baseline="-25000" dirty="0" smtClean="0">
                <a:latin typeface="Times New Roman" pitchFamily="18" charset="0"/>
                <a:ea typeface="仿宋" pitchFamily="49" charset="-122"/>
                <a:cs typeface="Times New Roman" pitchFamily="18" charset="0"/>
              </a:rPr>
              <a:t>,</a:t>
            </a:r>
            <a:r>
              <a:rPr lang="en-US" altLang="zh-CN" sz="2800" b="1" i="1" dirty="0" smtClean="0">
                <a:latin typeface="Times New Roman" pitchFamily="18" charset="0"/>
                <a:ea typeface="仿宋" pitchFamily="49" charset="-122"/>
                <a:cs typeface="Times New Roman" pitchFamily="18" charset="0"/>
              </a:rPr>
              <a:t> </a:t>
            </a:r>
            <a:r>
              <a:rPr lang="en-US" altLang="zh-CN" sz="2800" b="1" dirty="0" smtClean="0">
                <a:latin typeface="Times New Roman" pitchFamily="18" charset="0"/>
                <a:ea typeface="仿宋" pitchFamily="49" charset="-122"/>
                <a:cs typeface="Times New Roman" pitchFamily="18" charset="0"/>
              </a:rPr>
              <a:t> </a:t>
            </a:r>
            <a:r>
              <a:rPr lang="en-US" altLang="zh-CN" sz="2800" i="1" dirty="0" err="1" smtClean="0">
                <a:latin typeface="Times New Roman" pitchFamily="18" charset="0"/>
                <a:ea typeface="仿宋" pitchFamily="49" charset="-122"/>
                <a:cs typeface="Times New Roman" pitchFamily="18" charset="0"/>
              </a:rPr>
              <a:t>R</a:t>
            </a:r>
            <a:r>
              <a:rPr lang="en-US" altLang="zh-CN" sz="2800" i="1" baseline="-25000" dirty="0" err="1" smtClean="0">
                <a:latin typeface="Times New Roman" pitchFamily="18" charset="0"/>
                <a:ea typeface="仿宋" pitchFamily="49" charset="-122"/>
                <a:cs typeface="Times New Roman" pitchFamily="18" charset="0"/>
              </a:rPr>
              <a:t>i</a:t>
            </a:r>
            <a:r>
              <a:rPr lang="en-US" altLang="zh-CN" sz="2800" b="1" dirty="0" smtClean="0">
                <a:latin typeface="Times New Roman" pitchFamily="18" charset="0"/>
                <a:ea typeface="仿宋" pitchFamily="49" charset="-122"/>
                <a:cs typeface="Times New Roman" pitchFamily="18" charset="0"/>
              </a:rPr>
              <a:t>]</a:t>
            </a:r>
            <a:r>
              <a:rPr lang="zh-CN" altLang="en-US" sz="2800" dirty="0" smtClean="0">
                <a:latin typeface="Times New Roman" pitchFamily="18" charset="0"/>
                <a:ea typeface="仿宋" pitchFamily="49" charset="-122"/>
                <a:cs typeface="Times New Roman" pitchFamily="18" charset="0"/>
              </a:rPr>
              <a:t>，</a:t>
            </a:r>
            <a:r>
              <a:rPr lang="zh-CN" altLang="en-US" sz="2800" b="1" dirty="0" smtClean="0">
                <a:latin typeface="Times New Roman" pitchFamily="18" charset="0"/>
                <a:ea typeface="仿宋" pitchFamily="49" charset="-122"/>
                <a:cs typeface="Times New Roman" pitchFamily="18" charset="0"/>
              </a:rPr>
              <a:t>选择一个积木的下落顺序使得最后积木总高度尽可能小。</a:t>
            </a:r>
            <a:endParaRPr lang="en-US" altLang="zh-CN" sz="2800" b="1" i="1" dirty="0" smtClean="0">
              <a:latin typeface="Times New Roman" pitchFamily="18" charset="0"/>
              <a:ea typeface="仿宋" pitchFamily="49" charset="-122"/>
              <a:cs typeface="Times New Roman" pitchFamily="18" charset="0"/>
            </a:endParaRPr>
          </a:p>
          <a:p>
            <a:endParaRPr lang="en-US" altLang="zh-CN" sz="3200" b="1" dirty="0" smtClean="0">
              <a:latin typeface="Times New Roman" pitchFamily="18" charset="0"/>
              <a:ea typeface="仿宋" pitchFamily="49" charset="-122"/>
              <a:cs typeface="Times New Roman" pitchFamily="18" charset="0"/>
            </a:endParaRPr>
          </a:p>
          <a:p>
            <a:endParaRPr lang="zh-CN" altLang="en-US" sz="2800" b="1" dirty="0">
              <a:latin typeface="仿宋" pitchFamily="49" charset="-122"/>
              <a:ea typeface="仿宋" pitchFamily="49" charset="-122"/>
              <a:cs typeface="Times New Roman" pitchFamily="18" charset="0"/>
            </a:endParaRPr>
          </a:p>
        </p:txBody>
      </p:sp>
      <p:sp>
        <p:nvSpPr>
          <p:cNvPr id="40" name="内容占位符 6"/>
          <p:cNvSpPr txBox="1">
            <a:spLocks/>
          </p:cNvSpPr>
          <p:nvPr/>
        </p:nvSpPr>
        <p:spPr>
          <a:xfrm>
            <a:off x="500034" y="2357430"/>
            <a:ext cx="8153400" cy="4143404"/>
          </a:xfrm>
          <a:prstGeom prst="rect">
            <a:avLst/>
          </a:prstGeom>
        </p:spPr>
        <p:txBody>
          <a:bodyPr vert="horz">
            <a:normAutofit/>
          </a:bodyPr>
          <a:lstStyle/>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Char char=""/>
              <a:tabLst/>
              <a:defRPr/>
            </a:pPr>
            <a:endParaRPr kumimoji="0" lang="zh-CN" altLang="en-US" sz="2800" b="1" i="0" u="none" strike="noStrike" kern="1200" cap="none" spc="0" normalizeH="0" baseline="0" noProof="0" dirty="0">
              <a:ln>
                <a:noFill/>
              </a:ln>
              <a:solidFill>
                <a:schemeClr val="tx1"/>
              </a:solidFill>
              <a:effectLst/>
              <a:uLnTx/>
              <a:uFillTx/>
              <a:latin typeface="仿宋" pitchFamily="49" charset="-122"/>
              <a:ea typeface="仿宋" pitchFamily="49" charset="-122"/>
              <a:cs typeface="Times New Roman" pitchFamily="18" charset="0"/>
            </a:endParaRPr>
          </a:p>
        </p:txBody>
      </p:sp>
      <p:pic>
        <p:nvPicPr>
          <p:cNvPr id="258054" name="Picture 6"/>
          <p:cNvPicPr>
            <a:picLocks noChangeAspect="1" noChangeArrowheads="1"/>
          </p:cNvPicPr>
          <p:nvPr/>
        </p:nvPicPr>
        <p:blipFill>
          <a:blip r:embed="rId3"/>
          <a:srcRect/>
          <a:stretch>
            <a:fillRect/>
          </a:stretch>
        </p:blipFill>
        <p:spPr bwMode="auto">
          <a:xfrm>
            <a:off x="1333506" y="3786190"/>
            <a:ext cx="4095750" cy="2495550"/>
          </a:xfrm>
          <a:prstGeom prst="rect">
            <a:avLst/>
          </a:prstGeom>
          <a:noFill/>
          <a:ln w="9525">
            <a:noFill/>
            <a:miter lim="800000"/>
            <a:headEnd/>
            <a:tailEnd/>
          </a:ln>
          <a:effectLst/>
        </p:spPr>
      </p:pic>
      <p:sp>
        <p:nvSpPr>
          <p:cNvPr id="10" name="TextBox 9"/>
          <p:cNvSpPr txBox="1"/>
          <p:nvPr/>
        </p:nvSpPr>
        <p:spPr>
          <a:xfrm>
            <a:off x="4616934" y="3839198"/>
            <a:ext cx="4169908" cy="646331"/>
          </a:xfrm>
          <a:prstGeom prst="rect">
            <a:avLst/>
          </a:prstGeom>
          <a:noFill/>
        </p:spPr>
        <p:txBody>
          <a:bodyPr wrap="square" rtlCol="0">
            <a:spAutoFit/>
          </a:bodyPr>
          <a:lstStyle/>
          <a:p>
            <a:r>
              <a:rPr lang="zh-CN" altLang="en-US" sz="3600" b="1" dirty="0" smtClean="0">
                <a:solidFill>
                  <a:srgbClr val="FF0000"/>
                </a:solidFill>
                <a:latin typeface="仿宋" pitchFamily="49" charset="-122"/>
                <a:ea typeface="仿宋" pitchFamily="49" charset="-122"/>
                <a:cs typeface="Times New Roman" pitchFamily="18" charset="0"/>
              </a:rPr>
              <a:t>区间图的最小染色</a:t>
            </a:r>
            <a:endParaRPr lang="zh-CN" altLang="en-US" sz="3600" b="1" dirty="0">
              <a:solidFill>
                <a:srgbClr val="FF0000"/>
              </a:solidFill>
              <a:latin typeface="仿宋" pitchFamily="49" charset="-122"/>
              <a:ea typeface="仿宋" pitchFamily="49" charset="-122"/>
              <a:cs typeface="Times New Roman" pitchFamily="18" charset="0"/>
            </a:endParaRPr>
          </a:p>
        </p:txBody>
      </p:sp>
      <p:sp>
        <p:nvSpPr>
          <p:cNvPr id="11" name="TextBox 10"/>
          <p:cNvSpPr txBox="1"/>
          <p:nvPr/>
        </p:nvSpPr>
        <p:spPr>
          <a:xfrm>
            <a:off x="4759810" y="4572008"/>
            <a:ext cx="4169908" cy="954107"/>
          </a:xfrm>
          <a:prstGeom prst="rect">
            <a:avLst/>
          </a:prstGeom>
          <a:noFill/>
        </p:spPr>
        <p:txBody>
          <a:bodyPr wrap="square" rtlCol="0">
            <a:spAutoFit/>
          </a:bodyPr>
          <a:lstStyle/>
          <a:p>
            <a:r>
              <a:rPr lang="zh-CN" altLang="en-US" sz="2800" b="1" dirty="0" smtClean="0">
                <a:latin typeface="仿宋" pitchFamily="49" charset="-122"/>
                <a:ea typeface="仿宋" pitchFamily="49" charset="-122"/>
                <a:cs typeface="Times New Roman" pitchFamily="18" charset="0"/>
              </a:rPr>
              <a:t>积木下落顺序：按照颜色标号从小到大落下。</a:t>
            </a:r>
            <a:endParaRPr lang="zh-CN" altLang="en-US" sz="2800" b="1" dirty="0">
              <a:latin typeface="仿宋" pitchFamily="49" charset="-122"/>
              <a:ea typeface="仿宋" pitchFamily="49" charset="-122"/>
              <a:cs typeface="Times New Roman" pitchFamily="18" charset="0"/>
            </a:endParaRPr>
          </a:p>
        </p:txBody>
      </p:sp>
    </p:spTree>
  </p:cSld>
  <p:clrMapOvr>
    <a:masterClrMapping/>
  </p:clrMapOvr>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765048" y="381000"/>
            <a:ext cx="8153400" cy="990600"/>
          </a:xfrm>
          <a:prstGeom prst="rect">
            <a:avLst/>
          </a:prstGeom>
        </p:spPr>
        <p:txBody>
          <a:bodyPr vert="horz" anchor="ct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zh-CN" altLang="en-US" sz="4000" b="0" u="none" strike="noStrike" kern="1200" cap="none" spc="0" normalizeH="0" baseline="0" noProof="0" dirty="0" smtClean="0">
                <a:ln>
                  <a:noFill/>
                </a:ln>
                <a:solidFill>
                  <a:schemeClr val="tx2"/>
                </a:solidFill>
                <a:effectLst/>
                <a:uLnTx/>
                <a:uFillTx/>
                <a:latin typeface="Garamond" pitchFamily="18" charset="0"/>
                <a:ea typeface="华文行楷" pitchFamily="2" charset="-122"/>
                <a:cs typeface="+mj-cs"/>
              </a:rPr>
              <a:t>区间图</a:t>
            </a:r>
            <a:endParaRPr kumimoji="0" lang="zh-CN" altLang="en-US" sz="4000" b="0" u="none" strike="noStrike" kern="1200" cap="none" spc="0" normalizeH="0" baseline="0" noProof="0" dirty="0">
              <a:ln>
                <a:noFill/>
              </a:ln>
              <a:solidFill>
                <a:schemeClr val="tx2"/>
              </a:solidFill>
              <a:effectLst/>
              <a:uLnTx/>
              <a:uFillTx/>
              <a:latin typeface="Garamond" pitchFamily="18" charset="0"/>
              <a:ea typeface="华文行楷" pitchFamily="2" charset="-122"/>
              <a:cs typeface="+mj-cs"/>
            </a:endParaRPr>
          </a:p>
        </p:txBody>
      </p:sp>
      <p:sp>
        <p:nvSpPr>
          <p:cNvPr id="7" name="内容占位符 6"/>
          <p:cNvSpPr>
            <a:spLocks noGrp="1"/>
          </p:cNvSpPr>
          <p:nvPr>
            <p:ph sz="quarter" idx="1"/>
          </p:nvPr>
        </p:nvSpPr>
        <p:spPr>
          <a:xfrm>
            <a:off x="500034" y="1714488"/>
            <a:ext cx="8153400" cy="2071702"/>
          </a:xfrm>
        </p:spPr>
        <p:txBody>
          <a:bodyPr>
            <a:normAutofit/>
          </a:bodyPr>
          <a:lstStyle/>
          <a:p>
            <a:r>
              <a:rPr lang="zh-CN" altLang="en-US" sz="2800" b="1" dirty="0" smtClean="0">
                <a:latin typeface="Times New Roman" pitchFamily="18" charset="0"/>
                <a:ea typeface="仿宋" pitchFamily="49" charset="-122"/>
                <a:cs typeface="Times New Roman" pitchFamily="18" charset="0"/>
              </a:rPr>
              <a:t>给定</a:t>
            </a:r>
            <a:r>
              <a:rPr lang="en-US" altLang="zh-CN" sz="2800" i="1" dirty="0" smtClean="0">
                <a:latin typeface="Times New Roman" pitchFamily="18" charset="0"/>
                <a:ea typeface="仿宋" pitchFamily="49" charset="-122"/>
                <a:cs typeface="Times New Roman" pitchFamily="18" charset="0"/>
              </a:rPr>
              <a:t>n</a:t>
            </a:r>
            <a:r>
              <a:rPr lang="zh-CN" altLang="en-US" sz="2800" b="1" dirty="0" smtClean="0">
                <a:latin typeface="Times New Roman" pitchFamily="18" charset="0"/>
                <a:ea typeface="仿宋" pitchFamily="49" charset="-122"/>
                <a:cs typeface="Times New Roman" pitchFamily="18" charset="0"/>
              </a:rPr>
              <a:t>个区间</a:t>
            </a:r>
            <a:r>
              <a:rPr lang="zh-CN" altLang="en-US" sz="2800" dirty="0" smtClean="0">
                <a:latin typeface="Times New Roman" pitchFamily="18" charset="0"/>
                <a:ea typeface="仿宋" pitchFamily="49" charset="-122"/>
                <a:cs typeface="Times New Roman" pitchFamily="18" charset="0"/>
              </a:rPr>
              <a:t>，</a:t>
            </a:r>
            <a:r>
              <a:rPr lang="zh-CN" altLang="en-US" sz="2800" b="1" dirty="0" smtClean="0">
                <a:latin typeface="Times New Roman" pitchFamily="18" charset="0"/>
                <a:ea typeface="仿宋" pitchFamily="49" charset="-122"/>
                <a:cs typeface="Times New Roman" pitchFamily="18" charset="0"/>
              </a:rPr>
              <a:t>所对应的区间图为</a:t>
            </a:r>
            <a:r>
              <a:rPr lang="en-US" altLang="zh-CN" sz="2800" i="1" dirty="0" smtClean="0">
                <a:latin typeface="Times New Roman" pitchFamily="18" charset="0"/>
                <a:ea typeface="仿宋" pitchFamily="49" charset="-122"/>
                <a:cs typeface="Times New Roman" pitchFamily="18" charset="0"/>
              </a:rPr>
              <a:t>G</a:t>
            </a:r>
          </a:p>
          <a:p>
            <a:r>
              <a:rPr lang="en-US" altLang="zh-CN" sz="2800" i="1" dirty="0" smtClean="0">
                <a:latin typeface="Times New Roman" pitchFamily="18" charset="0"/>
                <a:ea typeface="仿宋" pitchFamily="49" charset="-122"/>
                <a:cs typeface="Times New Roman" pitchFamily="18" charset="0"/>
              </a:rPr>
              <a:t>G</a:t>
            </a:r>
            <a:r>
              <a:rPr lang="zh-CN" altLang="en-US" sz="2800" b="1" dirty="0" smtClean="0">
                <a:latin typeface="Times New Roman" pitchFamily="18" charset="0"/>
                <a:ea typeface="仿宋" pitchFamily="49" charset="-122"/>
                <a:cs typeface="Times New Roman" pitchFamily="18" charset="0"/>
              </a:rPr>
              <a:t>的一个完美消除序列：</a:t>
            </a:r>
            <a:endParaRPr lang="en-US" altLang="zh-CN" sz="2800" b="1" dirty="0" smtClean="0">
              <a:latin typeface="Times New Roman" pitchFamily="18" charset="0"/>
              <a:ea typeface="仿宋" pitchFamily="49" charset="-122"/>
              <a:cs typeface="Times New Roman" pitchFamily="18" charset="0"/>
            </a:endParaRPr>
          </a:p>
          <a:p>
            <a:pPr>
              <a:buNone/>
            </a:pPr>
            <a:r>
              <a:rPr lang="en-US" altLang="zh-CN" sz="2800" b="1" dirty="0" smtClean="0">
                <a:latin typeface="Times New Roman" pitchFamily="18" charset="0"/>
                <a:ea typeface="仿宋" pitchFamily="49" charset="-122"/>
                <a:cs typeface="Times New Roman" pitchFamily="18" charset="0"/>
              </a:rPr>
              <a:t>         </a:t>
            </a:r>
            <a:r>
              <a:rPr lang="zh-CN" altLang="en-US" sz="2800" b="1" dirty="0" smtClean="0">
                <a:latin typeface="Times New Roman" pitchFamily="18" charset="0"/>
                <a:ea typeface="仿宋" pitchFamily="49" charset="-122"/>
                <a:cs typeface="Times New Roman" pitchFamily="18" charset="0"/>
              </a:rPr>
              <a:t>将所有的区间按照右端点从小到大排序。</a:t>
            </a:r>
            <a:endParaRPr lang="en-US" altLang="zh-CN" sz="2800" b="1" dirty="0" smtClean="0">
              <a:latin typeface="Times New Roman" pitchFamily="18" charset="0"/>
              <a:ea typeface="仿宋" pitchFamily="49" charset="-122"/>
              <a:cs typeface="Times New Roman" pitchFamily="18" charset="0"/>
            </a:endParaRPr>
          </a:p>
          <a:p>
            <a:endParaRPr lang="zh-CN" altLang="en-US" sz="2800" b="1" dirty="0">
              <a:latin typeface="仿宋" pitchFamily="49" charset="-122"/>
              <a:ea typeface="仿宋" pitchFamily="49" charset="-122"/>
              <a:cs typeface="Times New Roman" pitchFamily="18" charset="0"/>
            </a:endParaRPr>
          </a:p>
        </p:txBody>
      </p:sp>
      <p:sp>
        <p:nvSpPr>
          <p:cNvPr id="40" name="内容占位符 6"/>
          <p:cNvSpPr txBox="1">
            <a:spLocks/>
          </p:cNvSpPr>
          <p:nvPr/>
        </p:nvSpPr>
        <p:spPr>
          <a:xfrm>
            <a:off x="500034" y="2357430"/>
            <a:ext cx="8153400" cy="4143404"/>
          </a:xfrm>
          <a:prstGeom prst="rect">
            <a:avLst/>
          </a:prstGeom>
        </p:spPr>
        <p:txBody>
          <a:bodyPr vert="horz">
            <a:normAutofit/>
          </a:bodyPr>
          <a:lstStyle/>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Char char=""/>
              <a:tabLst/>
              <a:defRPr/>
            </a:pPr>
            <a:endParaRPr kumimoji="0" lang="zh-CN" altLang="en-US" sz="2800" b="1" i="0" u="none" strike="noStrike" kern="1200" cap="none" spc="0" normalizeH="0" baseline="0" noProof="0" dirty="0">
              <a:ln>
                <a:noFill/>
              </a:ln>
              <a:solidFill>
                <a:schemeClr val="tx1"/>
              </a:solidFill>
              <a:effectLst/>
              <a:uLnTx/>
              <a:uFillTx/>
              <a:latin typeface="仿宋" pitchFamily="49" charset="-122"/>
              <a:ea typeface="仿宋" pitchFamily="49" charset="-122"/>
              <a:cs typeface="Times New Roman" pitchFamily="18" charset="0"/>
            </a:endParaRPr>
          </a:p>
        </p:txBody>
      </p:sp>
    </p:spTree>
  </p:cSld>
  <p:clrMapOvr>
    <a:masterClrMapping/>
  </p:clrMapOvr>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765048" y="381000"/>
            <a:ext cx="8153400" cy="990600"/>
          </a:xfrm>
          <a:prstGeom prst="rect">
            <a:avLst/>
          </a:prstGeom>
        </p:spPr>
        <p:txBody>
          <a:bodyPr vert="horz" anchor="ct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zh-CN" altLang="en-US" sz="4000" b="0" u="none" strike="noStrike" kern="1200" cap="none" spc="0" normalizeH="0" baseline="0" noProof="0" dirty="0" smtClean="0">
                <a:ln>
                  <a:noFill/>
                </a:ln>
                <a:solidFill>
                  <a:schemeClr val="tx2"/>
                </a:solidFill>
                <a:effectLst/>
                <a:uLnTx/>
                <a:uFillTx/>
                <a:latin typeface="Garamond" pitchFamily="18" charset="0"/>
                <a:ea typeface="华文行楷" pitchFamily="2" charset="-122"/>
                <a:cs typeface="+mj-cs"/>
              </a:rPr>
              <a:t>区间图</a:t>
            </a:r>
            <a:endParaRPr kumimoji="0" lang="zh-CN" altLang="en-US" sz="4000" b="0" u="none" strike="noStrike" kern="1200" cap="none" spc="0" normalizeH="0" baseline="0" noProof="0" dirty="0">
              <a:ln>
                <a:noFill/>
              </a:ln>
              <a:solidFill>
                <a:schemeClr val="tx2"/>
              </a:solidFill>
              <a:effectLst/>
              <a:uLnTx/>
              <a:uFillTx/>
              <a:latin typeface="Garamond" pitchFamily="18" charset="0"/>
              <a:ea typeface="华文行楷" pitchFamily="2" charset="-122"/>
              <a:cs typeface="+mj-cs"/>
            </a:endParaRPr>
          </a:p>
        </p:txBody>
      </p:sp>
      <p:sp>
        <p:nvSpPr>
          <p:cNvPr id="7" name="内容占位符 6"/>
          <p:cNvSpPr>
            <a:spLocks noGrp="1"/>
          </p:cNvSpPr>
          <p:nvPr>
            <p:ph sz="quarter" idx="1"/>
          </p:nvPr>
        </p:nvSpPr>
        <p:spPr>
          <a:xfrm>
            <a:off x="500034" y="1714488"/>
            <a:ext cx="8153400" cy="2071702"/>
          </a:xfrm>
        </p:spPr>
        <p:txBody>
          <a:bodyPr>
            <a:normAutofit/>
          </a:bodyPr>
          <a:lstStyle/>
          <a:p>
            <a:r>
              <a:rPr lang="zh-CN" altLang="en-US" sz="2800" b="1" dirty="0" smtClean="0">
                <a:latin typeface="Times New Roman" pitchFamily="18" charset="0"/>
                <a:ea typeface="仿宋" pitchFamily="49" charset="-122"/>
                <a:cs typeface="Times New Roman" pitchFamily="18" charset="0"/>
              </a:rPr>
              <a:t>给定</a:t>
            </a:r>
            <a:r>
              <a:rPr lang="en-US" altLang="zh-CN" sz="2800" i="1" dirty="0" smtClean="0">
                <a:latin typeface="Times New Roman" pitchFamily="18" charset="0"/>
                <a:ea typeface="仿宋" pitchFamily="49" charset="-122"/>
                <a:cs typeface="Times New Roman" pitchFamily="18" charset="0"/>
              </a:rPr>
              <a:t>n</a:t>
            </a:r>
            <a:r>
              <a:rPr lang="zh-CN" altLang="en-US" sz="2800" b="1" dirty="0" smtClean="0">
                <a:latin typeface="Times New Roman" pitchFamily="18" charset="0"/>
                <a:ea typeface="仿宋" pitchFamily="49" charset="-122"/>
                <a:cs typeface="Times New Roman" pitchFamily="18" charset="0"/>
              </a:rPr>
              <a:t>个区间</a:t>
            </a:r>
            <a:r>
              <a:rPr lang="zh-CN" altLang="en-US" sz="2800" dirty="0" smtClean="0">
                <a:latin typeface="Times New Roman" pitchFamily="18" charset="0"/>
                <a:ea typeface="仿宋" pitchFamily="49" charset="-122"/>
                <a:cs typeface="Times New Roman" pitchFamily="18" charset="0"/>
              </a:rPr>
              <a:t>，</a:t>
            </a:r>
            <a:r>
              <a:rPr lang="zh-CN" altLang="en-US" sz="2800" b="1" dirty="0" smtClean="0">
                <a:latin typeface="Times New Roman" pitchFamily="18" charset="0"/>
                <a:ea typeface="仿宋" pitchFamily="49" charset="-122"/>
                <a:cs typeface="Times New Roman" pitchFamily="18" charset="0"/>
              </a:rPr>
              <a:t>所对应的区间图为</a:t>
            </a:r>
            <a:r>
              <a:rPr lang="en-US" altLang="zh-CN" sz="2800" i="1" dirty="0" smtClean="0">
                <a:latin typeface="Times New Roman" pitchFamily="18" charset="0"/>
                <a:ea typeface="仿宋" pitchFamily="49" charset="-122"/>
                <a:cs typeface="Times New Roman" pitchFamily="18" charset="0"/>
              </a:rPr>
              <a:t>G</a:t>
            </a:r>
          </a:p>
          <a:p>
            <a:r>
              <a:rPr lang="en-US" altLang="zh-CN" sz="2800" i="1" dirty="0" smtClean="0">
                <a:latin typeface="Times New Roman" pitchFamily="18" charset="0"/>
                <a:ea typeface="仿宋" pitchFamily="49" charset="-122"/>
                <a:cs typeface="Times New Roman" pitchFamily="18" charset="0"/>
              </a:rPr>
              <a:t>G</a:t>
            </a:r>
            <a:r>
              <a:rPr lang="zh-CN" altLang="en-US" sz="2800" b="1" dirty="0" smtClean="0">
                <a:latin typeface="Times New Roman" pitchFamily="18" charset="0"/>
                <a:ea typeface="仿宋" pitchFamily="49" charset="-122"/>
                <a:cs typeface="Times New Roman" pitchFamily="18" charset="0"/>
              </a:rPr>
              <a:t>的一个完美消除序列：</a:t>
            </a:r>
            <a:endParaRPr lang="en-US" altLang="zh-CN" sz="2800" b="1" dirty="0" smtClean="0">
              <a:latin typeface="Times New Roman" pitchFamily="18" charset="0"/>
              <a:ea typeface="仿宋" pitchFamily="49" charset="-122"/>
              <a:cs typeface="Times New Roman" pitchFamily="18" charset="0"/>
            </a:endParaRPr>
          </a:p>
          <a:p>
            <a:pPr>
              <a:buNone/>
            </a:pPr>
            <a:r>
              <a:rPr lang="en-US" altLang="zh-CN" sz="2800" b="1" dirty="0" smtClean="0">
                <a:latin typeface="Times New Roman" pitchFamily="18" charset="0"/>
                <a:ea typeface="仿宋" pitchFamily="49" charset="-122"/>
                <a:cs typeface="Times New Roman" pitchFamily="18" charset="0"/>
              </a:rPr>
              <a:t>         </a:t>
            </a:r>
            <a:r>
              <a:rPr lang="zh-CN" altLang="en-US" sz="2800" b="1" dirty="0" smtClean="0">
                <a:latin typeface="Times New Roman" pitchFamily="18" charset="0"/>
                <a:ea typeface="仿宋" pitchFamily="49" charset="-122"/>
                <a:cs typeface="Times New Roman" pitchFamily="18" charset="0"/>
              </a:rPr>
              <a:t>将所有的区间按照右端点从小到大排序。</a:t>
            </a:r>
            <a:endParaRPr lang="en-US" altLang="zh-CN" sz="2800" b="1" dirty="0" smtClean="0">
              <a:latin typeface="Times New Roman" pitchFamily="18" charset="0"/>
              <a:ea typeface="仿宋" pitchFamily="49" charset="-122"/>
              <a:cs typeface="Times New Roman" pitchFamily="18" charset="0"/>
            </a:endParaRPr>
          </a:p>
          <a:p>
            <a:endParaRPr lang="zh-CN" altLang="en-US" sz="2800" b="1" dirty="0">
              <a:latin typeface="仿宋" pitchFamily="49" charset="-122"/>
              <a:ea typeface="仿宋" pitchFamily="49" charset="-122"/>
              <a:cs typeface="Times New Roman" pitchFamily="18" charset="0"/>
            </a:endParaRPr>
          </a:p>
        </p:txBody>
      </p:sp>
      <p:sp>
        <p:nvSpPr>
          <p:cNvPr id="40" name="内容占位符 6"/>
          <p:cNvSpPr txBox="1">
            <a:spLocks/>
          </p:cNvSpPr>
          <p:nvPr/>
        </p:nvSpPr>
        <p:spPr>
          <a:xfrm>
            <a:off x="500034" y="2357430"/>
            <a:ext cx="8153400" cy="4143404"/>
          </a:xfrm>
          <a:prstGeom prst="rect">
            <a:avLst/>
          </a:prstGeom>
        </p:spPr>
        <p:txBody>
          <a:bodyPr vert="horz">
            <a:normAutofit/>
          </a:bodyPr>
          <a:lstStyle/>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Char char=""/>
              <a:tabLst/>
              <a:defRPr/>
            </a:pPr>
            <a:endParaRPr kumimoji="0" lang="zh-CN" altLang="en-US" sz="2800" b="1" i="0" u="none" strike="noStrike" kern="1200" cap="none" spc="0" normalizeH="0" baseline="0" noProof="0" dirty="0">
              <a:ln>
                <a:noFill/>
              </a:ln>
              <a:solidFill>
                <a:schemeClr val="tx1"/>
              </a:solidFill>
              <a:effectLst/>
              <a:uLnTx/>
              <a:uFillTx/>
              <a:latin typeface="仿宋" pitchFamily="49" charset="-122"/>
              <a:ea typeface="仿宋" pitchFamily="49" charset="-122"/>
              <a:cs typeface="Times New Roman" pitchFamily="18" charset="0"/>
            </a:endParaRPr>
          </a:p>
        </p:txBody>
      </p:sp>
      <p:sp>
        <p:nvSpPr>
          <p:cNvPr id="8" name="内容占位符 6"/>
          <p:cNvSpPr txBox="1">
            <a:spLocks/>
          </p:cNvSpPr>
          <p:nvPr/>
        </p:nvSpPr>
        <p:spPr>
          <a:xfrm>
            <a:off x="500034" y="3500438"/>
            <a:ext cx="8153400" cy="2571768"/>
          </a:xfrm>
          <a:prstGeom prst="rect">
            <a:avLst/>
          </a:prstGeom>
        </p:spPr>
        <p:txBody>
          <a:bodyPr vert="horz">
            <a:normAutofit/>
          </a:bodyPr>
          <a:lstStyle/>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Char char=""/>
              <a:tabLst/>
              <a:defRPr/>
            </a:pPr>
            <a:r>
              <a:rPr kumimoji="0" lang="en-US" altLang="zh-CN" sz="3200" b="1" i="0"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rPr>
              <a:t>[</a:t>
            </a:r>
            <a:r>
              <a:rPr kumimoji="0" lang="zh-CN" altLang="en-US" sz="3200" b="1" i="0"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rPr>
              <a:t>例题</a:t>
            </a:r>
            <a:r>
              <a:rPr kumimoji="0" lang="en-US" altLang="zh-CN" sz="3200" b="0" i="0"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rPr>
              <a:t>1</a:t>
            </a:r>
            <a:r>
              <a:rPr kumimoji="0" lang="en-US" altLang="zh-CN" sz="3200" b="1" i="0"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rPr>
              <a:t>]  </a:t>
            </a:r>
            <a:r>
              <a:rPr kumimoji="0" lang="en-US" altLang="zh-CN" sz="2800" b="1" i="0"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rPr>
              <a:t> </a:t>
            </a:r>
            <a:r>
              <a:rPr kumimoji="0" lang="zh-CN" altLang="en-US" sz="2800" b="1" i="0"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rPr>
              <a:t>将所有的区间按照右端点从</a:t>
            </a:r>
            <a:r>
              <a:rPr kumimoji="0" lang="zh-CN" altLang="en-US" sz="2800" b="1" i="0" u="none" strike="noStrike" kern="1200" cap="none" spc="0" normalizeH="0" baseline="0" noProof="0" dirty="0" smtClean="0">
                <a:ln>
                  <a:noFill/>
                </a:ln>
                <a:solidFill>
                  <a:srgbClr val="FF0000"/>
                </a:solidFill>
                <a:effectLst/>
                <a:uLnTx/>
                <a:uFillTx/>
                <a:latin typeface="Times New Roman" pitchFamily="18" charset="0"/>
                <a:ea typeface="仿宋" pitchFamily="49" charset="-122"/>
                <a:cs typeface="Times New Roman" pitchFamily="18" charset="0"/>
              </a:rPr>
              <a:t>小</a:t>
            </a:r>
            <a:r>
              <a:rPr kumimoji="0" lang="zh-CN" altLang="en-US" sz="2800" b="1" i="0"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rPr>
              <a:t>到</a:t>
            </a:r>
            <a:r>
              <a:rPr kumimoji="0" lang="zh-CN" altLang="en-US" sz="2800" b="1" i="0" u="none" strike="noStrike" kern="1200" cap="none" spc="0" normalizeH="0" baseline="0" noProof="0" dirty="0" smtClean="0">
                <a:ln>
                  <a:noFill/>
                </a:ln>
                <a:solidFill>
                  <a:srgbClr val="FF0000"/>
                </a:solidFill>
                <a:effectLst/>
                <a:uLnTx/>
                <a:uFillTx/>
                <a:latin typeface="Times New Roman" pitchFamily="18" charset="0"/>
                <a:ea typeface="仿宋" pitchFamily="49" charset="-122"/>
                <a:cs typeface="Times New Roman" pitchFamily="18" charset="0"/>
              </a:rPr>
              <a:t>大</a:t>
            </a:r>
            <a:r>
              <a:rPr kumimoji="0" lang="zh-CN" altLang="en-US" sz="2800" b="1" i="0"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rPr>
              <a:t>排序，依次处理每个区间，如果与已选区间没有重叠则选择该区间。</a:t>
            </a:r>
            <a:endParaRPr kumimoji="0" lang="en-US" altLang="zh-CN" sz="2800" b="1" i="0"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endParaRPr>
          </a:p>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Char char=""/>
              <a:tabLst/>
              <a:defRPr/>
            </a:pPr>
            <a:r>
              <a:rPr lang="zh-CN" altLang="en-US" sz="2800" b="1" dirty="0" smtClean="0">
                <a:latin typeface="Times New Roman" pitchFamily="18" charset="0"/>
                <a:ea typeface="仿宋" pitchFamily="49" charset="-122"/>
                <a:cs typeface="Times New Roman" pitchFamily="18" charset="0"/>
              </a:rPr>
              <a:t>时间复杂度：</a:t>
            </a:r>
            <a:r>
              <a:rPr lang="en-US" altLang="zh-CN" sz="2800" i="1" dirty="0" smtClean="0">
                <a:latin typeface="Times New Roman" pitchFamily="18" charset="0"/>
                <a:ea typeface="仿宋" pitchFamily="49" charset="-122"/>
                <a:cs typeface="Times New Roman" pitchFamily="18" charset="0"/>
              </a:rPr>
              <a:t>O</a:t>
            </a:r>
            <a:r>
              <a:rPr lang="en-US" altLang="zh-CN" sz="2800" b="1" dirty="0" smtClean="0">
                <a:latin typeface="Times New Roman" pitchFamily="18" charset="0"/>
                <a:ea typeface="仿宋" pitchFamily="49" charset="-122"/>
                <a:cs typeface="Times New Roman" pitchFamily="18" charset="0"/>
              </a:rPr>
              <a:t>(</a:t>
            </a:r>
            <a:r>
              <a:rPr lang="en-US" altLang="zh-CN" sz="2800" i="1" dirty="0" smtClean="0">
                <a:latin typeface="Times New Roman" pitchFamily="18" charset="0"/>
                <a:ea typeface="仿宋" pitchFamily="49" charset="-122"/>
                <a:cs typeface="Times New Roman" pitchFamily="18" charset="0"/>
              </a:rPr>
              <a:t>n</a:t>
            </a:r>
            <a:r>
              <a:rPr lang="en-US" altLang="zh-CN" sz="2800" dirty="0" smtClean="0">
                <a:latin typeface="Times New Roman" pitchFamily="18" charset="0"/>
                <a:ea typeface="仿宋" pitchFamily="49" charset="-122"/>
                <a:cs typeface="Times New Roman" pitchFamily="18" charset="0"/>
              </a:rPr>
              <a:t>log</a:t>
            </a:r>
            <a:r>
              <a:rPr lang="en-US" altLang="zh-CN" sz="2800" baseline="-25000" dirty="0" smtClean="0">
                <a:latin typeface="Times New Roman" pitchFamily="18" charset="0"/>
                <a:ea typeface="仿宋" pitchFamily="49" charset="-122"/>
                <a:cs typeface="Times New Roman" pitchFamily="18" charset="0"/>
              </a:rPr>
              <a:t>2</a:t>
            </a:r>
            <a:r>
              <a:rPr lang="en-US" altLang="zh-CN" sz="2800" i="1" dirty="0" smtClean="0">
                <a:latin typeface="Times New Roman" pitchFamily="18" charset="0"/>
                <a:ea typeface="仿宋" pitchFamily="49" charset="-122"/>
                <a:cs typeface="Times New Roman" pitchFamily="18" charset="0"/>
              </a:rPr>
              <a:t>n</a:t>
            </a:r>
            <a:r>
              <a:rPr lang="en-US" altLang="zh-CN" sz="2800" b="1" dirty="0" smtClean="0">
                <a:latin typeface="Times New Roman" pitchFamily="18" charset="0"/>
                <a:ea typeface="仿宋" pitchFamily="49" charset="-122"/>
                <a:cs typeface="Times New Roman" pitchFamily="18" charset="0"/>
              </a:rPr>
              <a:t>)</a:t>
            </a:r>
            <a:endParaRPr kumimoji="0" lang="en-US" altLang="zh-CN" sz="2800" b="1"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endParaRPr>
          </a:p>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Char char=""/>
              <a:tabLst/>
              <a:defRPr/>
            </a:pPr>
            <a:endParaRPr kumimoji="0" lang="zh-CN" altLang="en-US" sz="2800" b="1" i="0" u="none" strike="noStrike" kern="1200" cap="none" spc="0" normalizeH="0" baseline="0" noProof="0" dirty="0">
              <a:ln>
                <a:noFill/>
              </a:ln>
              <a:solidFill>
                <a:schemeClr val="tx1"/>
              </a:solidFill>
              <a:effectLst/>
              <a:uLnTx/>
              <a:uFillTx/>
              <a:latin typeface="仿宋" pitchFamily="49" charset="-122"/>
              <a:ea typeface="仿宋" pitchFamily="49" charset="-122"/>
              <a:cs typeface="Times New Roman" pitchFamily="18" charset="0"/>
            </a:endParaRPr>
          </a:p>
        </p:txBody>
      </p:sp>
    </p:spTree>
  </p:cSld>
  <p:clrMapOvr>
    <a:masterClrMapping/>
  </p:clrMapOvr>
  <p:transition/>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765048" y="381000"/>
            <a:ext cx="8153400" cy="990600"/>
          </a:xfrm>
          <a:prstGeom prst="rect">
            <a:avLst/>
          </a:prstGeom>
        </p:spPr>
        <p:txBody>
          <a:bodyPr vert="horz" anchor="ct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zh-CN" altLang="en-US" sz="4000" b="0" u="none" strike="noStrike" kern="1200" cap="none" spc="0" normalizeH="0" baseline="0" noProof="0" dirty="0" smtClean="0">
                <a:ln>
                  <a:noFill/>
                </a:ln>
                <a:solidFill>
                  <a:schemeClr val="tx2"/>
                </a:solidFill>
                <a:effectLst/>
                <a:uLnTx/>
                <a:uFillTx/>
                <a:latin typeface="Garamond" pitchFamily="18" charset="0"/>
                <a:ea typeface="华文行楷" pitchFamily="2" charset="-122"/>
                <a:cs typeface="+mj-cs"/>
              </a:rPr>
              <a:t>区间图</a:t>
            </a:r>
            <a:endParaRPr kumimoji="0" lang="zh-CN" altLang="en-US" sz="4000" b="0" u="none" strike="noStrike" kern="1200" cap="none" spc="0" normalizeH="0" baseline="0" noProof="0" dirty="0">
              <a:ln>
                <a:noFill/>
              </a:ln>
              <a:solidFill>
                <a:schemeClr val="tx2"/>
              </a:solidFill>
              <a:effectLst/>
              <a:uLnTx/>
              <a:uFillTx/>
              <a:latin typeface="Garamond" pitchFamily="18" charset="0"/>
              <a:ea typeface="华文行楷" pitchFamily="2" charset="-122"/>
              <a:cs typeface="+mj-cs"/>
            </a:endParaRPr>
          </a:p>
        </p:txBody>
      </p:sp>
      <p:sp>
        <p:nvSpPr>
          <p:cNvPr id="7" name="内容占位符 6"/>
          <p:cNvSpPr>
            <a:spLocks noGrp="1"/>
          </p:cNvSpPr>
          <p:nvPr>
            <p:ph sz="quarter" idx="1"/>
          </p:nvPr>
        </p:nvSpPr>
        <p:spPr>
          <a:xfrm>
            <a:off x="500034" y="1714488"/>
            <a:ext cx="8153400" cy="2071702"/>
          </a:xfrm>
        </p:spPr>
        <p:txBody>
          <a:bodyPr>
            <a:normAutofit/>
          </a:bodyPr>
          <a:lstStyle/>
          <a:p>
            <a:r>
              <a:rPr lang="zh-CN" altLang="en-US" sz="2800" b="1" dirty="0" smtClean="0">
                <a:latin typeface="Times New Roman" pitchFamily="18" charset="0"/>
                <a:ea typeface="仿宋" pitchFamily="49" charset="-122"/>
                <a:cs typeface="Times New Roman" pitchFamily="18" charset="0"/>
              </a:rPr>
              <a:t>给定</a:t>
            </a:r>
            <a:r>
              <a:rPr lang="en-US" altLang="zh-CN" sz="2800" i="1" dirty="0" smtClean="0">
                <a:latin typeface="Times New Roman" pitchFamily="18" charset="0"/>
                <a:ea typeface="仿宋" pitchFamily="49" charset="-122"/>
                <a:cs typeface="Times New Roman" pitchFamily="18" charset="0"/>
              </a:rPr>
              <a:t>n</a:t>
            </a:r>
            <a:r>
              <a:rPr lang="zh-CN" altLang="en-US" sz="2800" b="1" dirty="0" smtClean="0">
                <a:latin typeface="Times New Roman" pitchFamily="18" charset="0"/>
                <a:ea typeface="仿宋" pitchFamily="49" charset="-122"/>
                <a:cs typeface="Times New Roman" pitchFamily="18" charset="0"/>
              </a:rPr>
              <a:t>个区间</a:t>
            </a:r>
            <a:r>
              <a:rPr lang="zh-CN" altLang="en-US" sz="2800" dirty="0" smtClean="0">
                <a:latin typeface="Times New Roman" pitchFamily="18" charset="0"/>
                <a:ea typeface="仿宋" pitchFamily="49" charset="-122"/>
                <a:cs typeface="Times New Roman" pitchFamily="18" charset="0"/>
              </a:rPr>
              <a:t>，</a:t>
            </a:r>
            <a:r>
              <a:rPr lang="zh-CN" altLang="en-US" sz="2800" b="1" dirty="0" smtClean="0">
                <a:latin typeface="Times New Roman" pitchFamily="18" charset="0"/>
                <a:ea typeface="仿宋" pitchFamily="49" charset="-122"/>
                <a:cs typeface="Times New Roman" pitchFamily="18" charset="0"/>
              </a:rPr>
              <a:t>所对应的区间图为</a:t>
            </a:r>
            <a:r>
              <a:rPr lang="en-US" altLang="zh-CN" sz="2800" i="1" dirty="0" smtClean="0">
                <a:latin typeface="Times New Roman" pitchFamily="18" charset="0"/>
                <a:ea typeface="仿宋" pitchFamily="49" charset="-122"/>
                <a:cs typeface="Times New Roman" pitchFamily="18" charset="0"/>
              </a:rPr>
              <a:t>G</a:t>
            </a:r>
          </a:p>
          <a:p>
            <a:r>
              <a:rPr lang="en-US" altLang="zh-CN" sz="2800" i="1" dirty="0" smtClean="0">
                <a:latin typeface="Times New Roman" pitchFamily="18" charset="0"/>
                <a:ea typeface="仿宋" pitchFamily="49" charset="-122"/>
                <a:cs typeface="Times New Roman" pitchFamily="18" charset="0"/>
              </a:rPr>
              <a:t>G</a:t>
            </a:r>
            <a:r>
              <a:rPr lang="zh-CN" altLang="en-US" sz="2800" b="1" dirty="0" smtClean="0">
                <a:latin typeface="Times New Roman" pitchFamily="18" charset="0"/>
                <a:ea typeface="仿宋" pitchFamily="49" charset="-122"/>
                <a:cs typeface="Times New Roman" pitchFamily="18" charset="0"/>
              </a:rPr>
              <a:t>的一个完美消除序列：</a:t>
            </a:r>
            <a:endParaRPr lang="en-US" altLang="zh-CN" sz="2800" b="1" dirty="0" smtClean="0">
              <a:latin typeface="Times New Roman" pitchFamily="18" charset="0"/>
              <a:ea typeface="仿宋" pitchFamily="49" charset="-122"/>
              <a:cs typeface="Times New Roman" pitchFamily="18" charset="0"/>
            </a:endParaRPr>
          </a:p>
          <a:p>
            <a:pPr>
              <a:buNone/>
            </a:pPr>
            <a:r>
              <a:rPr lang="en-US" altLang="zh-CN" sz="2800" b="1" dirty="0" smtClean="0">
                <a:latin typeface="Times New Roman" pitchFamily="18" charset="0"/>
                <a:ea typeface="仿宋" pitchFamily="49" charset="-122"/>
                <a:cs typeface="Times New Roman" pitchFamily="18" charset="0"/>
              </a:rPr>
              <a:t>         </a:t>
            </a:r>
            <a:r>
              <a:rPr lang="zh-CN" altLang="en-US" sz="2800" b="1" dirty="0" smtClean="0">
                <a:latin typeface="Times New Roman" pitchFamily="18" charset="0"/>
                <a:ea typeface="仿宋" pitchFamily="49" charset="-122"/>
                <a:cs typeface="Times New Roman" pitchFamily="18" charset="0"/>
              </a:rPr>
              <a:t>将所有的区间按照右端点从小到大排序。</a:t>
            </a:r>
            <a:endParaRPr lang="en-US" altLang="zh-CN" sz="2800" b="1" dirty="0" smtClean="0">
              <a:latin typeface="Times New Roman" pitchFamily="18" charset="0"/>
              <a:ea typeface="仿宋" pitchFamily="49" charset="-122"/>
              <a:cs typeface="Times New Roman" pitchFamily="18" charset="0"/>
            </a:endParaRPr>
          </a:p>
          <a:p>
            <a:endParaRPr lang="zh-CN" altLang="en-US" sz="2800" b="1" dirty="0">
              <a:latin typeface="仿宋" pitchFamily="49" charset="-122"/>
              <a:ea typeface="仿宋" pitchFamily="49" charset="-122"/>
              <a:cs typeface="Times New Roman" pitchFamily="18" charset="0"/>
            </a:endParaRPr>
          </a:p>
        </p:txBody>
      </p:sp>
      <p:sp>
        <p:nvSpPr>
          <p:cNvPr id="40" name="内容占位符 6"/>
          <p:cNvSpPr txBox="1">
            <a:spLocks/>
          </p:cNvSpPr>
          <p:nvPr/>
        </p:nvSpPr>
        <p:spPr>
          <a:xfrm>
            <a:off x="500034" y="2357430"/>
            <a:ext cx="8153400" cy="4143404"/>
          </a:xfrm>
          <a:prstGeom prst="rect">
            <a:avLst/>
          </a:prstGeom>
        </p:spPr>
        <p:txBody>
          <a:bodyPr vert="horz">
            <a:normAutofit/>
          </a:bodyPr>
          <a:lstStyle/>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Char char=""/>
              <a:tabLst/>
              <a:defRPr/>
            </a:pPr>
            <a:endParaRPr kumimoji="0" lang="zh-CN" altLang="en-US" sz="2800" b="1" i="0" u="none" strike="noStrike" kern="1200" cap="none" spc="0" normalizeH="0" baseline="0" noProof="0" dirty="0">
              <a:ln>
                <a:noFill/>
              </a:ln>
              <a:solidFill>
                <a:schemeClr val="tx1"/>
              </a:solidFill>
              <a:effectLst/>
              <a:uLnTx/>
              <a:uFillTx/>
              <a:latin typeface="仿宋" pitchFamily="49" charset="-122"/>
              <a:ea typeface="仿宋" pitchFamily="49" charset="-122"/>
              <a:cs typeface="Times New Roman" pitchFamily="18" charset="0"/>
            </a:endParaRPr>
          </a:p>
        </p:txBody>
      </p:sp>
      <p:sp>
        <p:nvSpPr>
          <p:cNvPr id="8" name="内容占位符 6"/>
          <p:cNvSpPr txBox="1">
            <a:spLocks/>
          </p:cNvSpPr>
          <p:nvPr/>
        </p:nvSpPr>
        <p:spPr>
          <a:xfrm>
            <a:off x="500034" y="3500438"/>
            <a:ext cx="8153400" cy="2571768"/>
          </a:xfrm>
          <a:prstGeom prst="rect">
            <a:avLst/>
          </a:prstGeom>
        </p:spPr>
        <p:txBody>
          <a:bodyPr vert="horz">
            <a:normAutofit/>
          </a:bodyPr>
          <a:lstStyle/>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Char char=""/>
              <a:tabLst/>
              <a:defRPr/>
            </a:pPr>
            <a:r>
              <a:rPr kumimoji="0" lang="en-US" altLang="zh-CN" sz="3200" b="1" i="0"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rPr>
              <a:t>[</a:t>
            </a:r>
            <a:r>
              <a:rPr kumimoji="0" lang="zh-CN" altLang="en-US" sz="3200" b="1" i="0"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rPr>
              <a:t>例题</a:t>
            </a:r>
            <a:r>
              <a:rPr lang="en-US" altLang="zh-CN" sz="3200" dirty="0" smtClean="0">
                <a:latin typeface="Times New Roman" pitchFamily="18" charset="0"/>
                <a:ea typeface="仿宋" pitchFamily="49" charset="-122"/>
                <a:cs typeface="Times New Roman" pitchFamily="18" charset="0"/>
              </a:rPr>
              <a:t>2</a:t>
            </a:r>
            <a:r>
              <a:rPr kumimoji="0" lang="en-US" altLang="zh-CN" sz="3200" b="1" i="0"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rPr>
              <a:t>]  </a:t>
            </a:r>
            <a:r>
              <a:rPr kumimoji="0" lang="en-US" altLang="zh-CN" sz="2800" b="1" i="0"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rPr>
              <a:t> </a:t>
            </a:r>
            <a:r>
              <a:rPr kumimoji="0" lang="zh-CN" altLang="en-US" sz="2800" b="1" i="0"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rPr>
              <a:t>将所有的区间按照右端点从</a:t>
            </a:r>
            <a:r>
              <a:rPr kumimoji="0" lang="zh-CN" altLang="en-US" sz="2800" b="1" i="0" u="none" strike="noStrike" kern="1200" cap="none" spc="0" normalizeH="0" baseline="0" noProof="0" dirty="0" smtClean="0">
                <a:ln>
                  <a:noFill/>
                </a:ln>
                <a:solidFill>
                  <a:srgbClr val="FF0000"/>
                </a:solidFill>
                <a:effectLst/>
                <a:uLnTx/>
                <a:uFillTx/>
                <a:latin typeface="Times New Roman" pitchFamily="18" charset="0"/>
                <a:ea typeface="仿宋" pitchFamily="49" charset="-122"/>
                <a:cs typeface="Times New Roman" pitchFamily="18" charset="0"/>
              </a:rPr>
              <a:t>大</a:t>
            </a:r>
            <a:r>
              <a:rPr kumimoji="0" lang="zh-CN" altLang="en-US" sz="2800" b="1" i="0"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rPr>
              <a:t>到</a:t>
            </a:r>
            <a:r>
              <a:rPr lang="zh-CN" altLang="en-US" sz="2800" b="1" dirty="0" smtClean="0">
                <a:solidFill>
                  <a:srgbClr val="FF0000"/>
                </a:solidFill>
                <a:latin typeface="Times New Roman" pitchFamily="18" charset="0"/>
                <a:ea typeface="仿宋" pitchFamily="49" charset="-122"/>
                <a:cs typeface="Times New Roman" pitchFamily="18" charset="0"/>
              </a:rPr>
              <a:t>小</a:t>
            </a:r>
            <a:r>
              <a:rPr kumimoji="0" lang="zh-CN" altLang="en-US" sz="2800" b="1" i="0"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rPr>
              <a:t>排序，依次处理每个区间，选择一个可以染的最小的颜色染色。</a:t>
            </a:r>
            <a:endParaRPr kumimoji="0" lang="en-US" altLang="zh-CN" sz="2800" b="1" i="0"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endParaRPr>
          </a:p>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Char char=""/>
              <a:tabLst/>
              <a:defRPr/>
            </a:pPr>
            <a:r>
              <a:rPr lang="zh-CN" altLang="en-US" sz="2800" b="1" dirty="0" smtClean="0">
                <a:latin typeface="Times New Roman" pitchFamily="18" charset="0"/>
                <a:ea typeface="仿宋" pitchFamily="49" charset="-122"/>
                <a:cs typeface="Times New Roman" pitchFamily="18" charset="0"/>
              </a:rPr>
              <a:t>线段树或堆维护</a:t>
            </a:r>
            <a:endParaRPr lang="en-US" altLang="zh-CN" sz="2800" b="1" dirty="0" smtClean="0">
              <a:latin typeface="Times New Roman" pitchFamily="18" charset="0"/>
              <a:ea typeface="仿宋" pitchFamily="49" charset="-122"/>
              <a:cs typeface="Times New Roman" pitchFamily="18" charset="0"/>
            </a:endParaRPr>
          </a:p>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Char char=""/>
              <a:tabLst/>
              <a:defRPr/>
            </a:pPr>
            <a:r>
              <a:rPr lang="zh-CN" altLang="en-US" sz="2800" b="1" dirty="0" smtClean="0">
                <a:latin typeface="Times New Roman" pitchFamily="18" charset="0"/>
                <a:ea typeface="仿宋" pitchFamily="49" charset="-122"/>
                <a:cs typeface="Times New Roman" pitchFamily="18" charset="0"/>
              </a:rPr>
              <a:t>时间复杂度：</a:t>
            </a:r>
            <a:r>
              <a:rPr lang="en-US" altLang="zh-CN" sz="2800" i="1" dirty="0" smtClean="0">
                <a:latin typeface="Times New Roman" pitchFamily="18" charset="0"/>
                <a:ea typeface="仿宋" pitchFamily="49" charset="-122"/>
                <a:cs typeface="Times New Roman" pitchFamily="18" charset="0"/>
              </a:rPr>
              <a:t>O</a:t>
            </a:r>
            <a:r>
              <a:rPr lang="en-US" altLang="zh-CN" sz="2800" b="1" dirty="0" smtClean="0">
                <a:latin typeface="Times New Roman" pitchFamily="18" charset="0"/>
                <a:ea typeface="仿宋" pitchFamily="49" charset="-122"/>
                <a:cs typeface="Times New Roman" pitchFamily="18" charset="0"/>
              </a:rPr>
              <a:t>(</a:t>
            </a:r>
            <a:r>
              <a:rPr lang="en-US" altLang="zh-CN" sz="2800" i="1" dirty="0" smtClean="0">
                <a:latin typeface="Times New Roman" pitchFamily="18" charset="0"/>
                <a:ea typeface="仿宋" pitchFamily="49" charset="-122"/>
                <a:cs typeface="Times New Roman" pitchFamily="18" charset="0"/>
              </a:rPr>
              <a:t>n</a:t>
            </a:r>
            <a:r>
              <a:rPr lang="en-US" altLang="zh-CN" sz="2800" dirty="0" smtClean="0">
                <a:latin typeface="Times New Roman" pitchFamily="18" charset="0"/>
                <a:ea typeface="仿宋" pitchFamily="49" charset="-122"/>
                <a:cs typeface="Times New Roman" pitchFamily="18" charset="0"/>
              </a:rPr>
              <a:t>log</a:t>
            </a:r>
            <a:r>
              <a:rPr lang="en-US" altLang="zh-CN" sz="2800" baseline="-25000" dirty="0" smtClean="0">
                <a:latin typeface="Times New Roman" pitchFamily="18" charset="0"/>
                <a:ea typeface="仿宋" pitchFamily="49" charset="-122"/>
                <a:cs typeface="Times New Roman" pitchFamily="18" charset="0"/>
              </a:rPr>
              <a:t>2</a:t>
            </a:r>
            <a:r>
              <a:rPr lang="en-US" altLang="zh-CN" sz="2800" i="1" dirty="0" smtClean="0">
                <a:latin typeface="Times New Roman" pitchFamily="18" charset="0"/>
                <a:ea typeface="仿宋" pitchFamily="49" charset="-122"/>
                <a:cs typeface="Times New Roman" pitchFamily="18" charset="0"/>
              </a:rPr>
              <a:t>n</a:t>
            </a:r>
            <a:r>
              <a:rPr lang="en-US" altLang="zh-CN" sz="2800" b="1" dirty="0" smtClean="0">
                <a:latin typeface="Times New Roman" pitchFamily="18" charset="0"/>
                <a:ea typeface="仿宋" pitchFamily="49" charset="-122"/>
                <a:cs typeface="Times New Roman" pitchFamily="18" charset="0"/>
              </a:rPr>
              <a:t>)</a:t>
            </a:r>
            <a:endParaRPr kumimoji="0" lang="en-US" altLang="zh-CN" sz="2800" b="1"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endParaRPr>
          </a:p>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Char char=""/>
              <a:tabLst/>
              <a:defRPr/>
            </a:pPr>
            <a:endParaRPr kumimoji="0" lang="zh-CN" altLang="en-US" sz="2800" b="1" i="0" u="none" strike="noStrike" kern="1200" cap="none" spc="0" normalizeH="0" baseline="0" noProof="0" dirty="0">
              <a:ln>
                <a:noFill/>
              </a:ln>
              <a:solidFill>
                <a:schemeClr val="tx1"/>
              </a:solidFill>
              <a:effectLst/>
              <a:uLnTx/>
              <a:uFillTx/>
              <a:latin typeface="仿宋" pitchFamily="49" charset="-122"/>
              <a:ea typeface="仿宋" pitchFamily="49" charset="-122"/>
              <a:cs typeface="Times New Roman" pitchFamily="18" charset="0"/>
            </a:endParaRPr>
          </a:p>
        </p:txBody>
      </p:sp>
    </p:spTree>
  </p:cSld>
  <p:clrMapOvr>
    <a:masterClrMapping/>
  </p:clrMapOvr>
  <p:transition/>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000" dirty="0" smtClean="0">
                <a:latin typeface="华文行楷" pitchFamily="2" charset="-122"/>
                <a:ea typeface="华文行楷" pitchFamily="2" charset="-122"/>
              </a:rPr>
              <a:t>树的分解</a:t>
            </a:r>
            <a:r>
              <a:rPr lang="en-US" altLang="zh-CN" sz="3200" b="1" dirty="0" smtClean="0">
                <a:latin typeface="Garamond" pitchFamily="18" charset="0"/>
              </a:rPr>
              <a:t>(Tree Decomposition)</a:t>
            </a:r>
            <a:endParaRPr lang="zh-CN" altLang="en-US" sz="3200" b="1" dirty="0">
              <a:latin typeface="Garamond" pitchFamily="18" charset="0"/>
            </a:endParaRPr>
          </a:p>
        </p:txBody>
      </p:sp>
      <p:sp>
        <p:nvSpPr>
          <p:cNvPr id="4" name="内容占位符 6"/>
          <p:cNvSpPr>
            <a:spLocks noGrp="1"/>
          </p:cNvSpPr>
          <p:nvPr>
            <p:ph sz="quarter" idx="1"/>
          </p:nvPr>
        </p:nvSpPr>
        <p:spPr>
          <a:xfrm>
            <a:off x="500034" y="1714488"/>
            <a:ext cx="8153400" cy="2071702"/>
          </a:xfrm>
        </p:spPr>
        <p:txBody>
          <a:bodyPr>
            <a:normAutofit/>
          </a:bodyPr>
          <a:lstStyle/>
          <a:p>
            <a:r>
              <a:rPr lang="zh-CN" altLang="en-US" sz="3200" b="1" dirty="0" smtClean="0">
                <a:latin typeface="Times New Roman" pitchFamily="18" charset="0"/>
                <a:ea typeface="仿宋" pitchFamily="49" charset="-122"/>
                <a:cs typeface="Times New Roman" pitchFamily="18" charset="0"/>
              </a:rPr>
              <a:t>定义</a:t>
            </a:r>
            <a:endParaRPr lang="en-US" altLang="zh-CN" sz="3200" b="1" dirty="0" smtClean="0">
              <a:latin typeface="Times New Roman" pitchFamily="18" charset="0"/>
              <a:ea typeface="仿宋" pitchFamily="49" charset="-122"/>
              <a:cs typeface="Times New Roman" pitchFamily="18" charset="0"/>
            </a:endParaRPr>
          </a:p>
          <a:p>
            <a:r>
              <a:rPr lang="zh-CN" altLang="en-US" sz="2800" b="1" dirty="0" smtClean="0">
                <a:latin typeface="Times New Roman" pitchFamily="18" charset="0"/>
                <a:ea typeface="仿宋" pitchFamily="49" charset="-122"/>
                <a:cs typeface="Times New Roman" pitchFamily="18" charset="0"/>
              </a:rPr>
              <a:t>对于一个无向图</a:t>
            </a:r>
            <a:r>
              <a:rPr lang="en-US" altLang="zh-CN" sz="2800" i="1" dirty="0" smtClean="0">
                <a:latin typeface="Times New Roman" pitchFamily="18" charset="0"/>
                <a:ea typeface="仿宋" pitchFamily="49" charset="-122"/>
                <a:cs typeface="Times New Roman" pitchFamily="18" charset="0"/>
              </a:rPr>
              <a:t>G = </a:t>
            </a:r>
            <a:r>
              <a:rPr lang="en-US" altLang="zh-CN" sz="2800" dirty="0" smtClean="0">
                <a:latin typeface="Times New Roman" pitchFamily="18" charset="0"/>
                <a:ea typeface="仿宋" pitchFamily="49" charset="-122"/>
                <a:cs typeface="Times New Roman" pitchFamily="18" charset="0"/>
              </a:rPr>
              <a:t>(</a:t>
            </a:r>
            <a:r>
              <a:rPr lang="en-US" altLang="zh-CN" sz="2800" i="1" dirty="0" smtClean="0">
                <a:latin typeface="Times New Roman" pitchFamily="18" charset="0"/>
                <a:ea typeface="仿宋" pitchFamily="49" charset="-122"/>
                <a:cs typeface="Times New Roman" pitchFamily="18" charset="0"/>
              </a:rPr>
              <a:t>V</a:t>
            </a:r>
            <a:r>
              <a:rPr lang="en-US" altLang="zh-CN" sz="2800" dirty="0" smtClean="0">
                <a:latin typeface="Times New Roman" pitchFamily="18" charset="0"/>
                <a:ea typeface="仿宋" pitchFamily="49" charset="-122"/>
                <a:cs typeface="Times New Roman" pitchFamily="18" charset="0"/>
              </a:rPr>
              <a:t>, </a:t>
            </a:r>
            <a:r>
              <a:rPr lang="en-US" altLang="zh-CN" sz="2800" i="1" dirty="0" smtClean="0">
                <a:latin typeface="Times New Roman" pitchFamily="18" charset="0"/>
                <a:ea typeface="仿宋" pitchFamily="49" charset="-122"/>
                <a:cs typeface="Times New Roman" pitchFamily="18" charset="0"/>
              </a:rPr>
              <a:t>E</a:t>
            </a:r>
            <a:r>
              <a:rPr lang="en-US" altLang="zh-CN" sz="2800" dirty="0" smtClean="0">
                <a:latin typeface="Times New Roman" pitchFamily="18" charset="0"/>
                <a:ea typeface="仿宋" pitchFamily="49" charset="-122"/>
                <a:cs typeface="Times New Roman" pitchFamily="18" charset="0"/>
              </a:rPr>
              <a:t>),  </a:t>
            </a:r>
            <a:r>
              <a:rPr lang="zh-CN" altLang="en-US" sz="2800" b="1" dirty="0" smtClean="0">
                <a:latin typeface="Times New Roman" pitchFamily="18" charset="0"/>
                <a:ea typeface="仿宋" pitchFamily="49" charset="-122"/>
                <a:cs typeface="Times New Roman" pitchFamily="18" charset="0"/>
              </a:rPr>
              <a:t>树的分解定义为</a:t>
            </a:r>
            <a:r>
              <a:rPr lang="en-US" altLang="zh-CN" sz="2800" dirty="0" smtClean="0">
                <a:latin typeface="Times New Roman" pitchFamily="18" charset="0"/>
                <a:ea typeface="仿宋" pitchFamily="49" charset="-122"/>
                <a:cs typeface="Times New Roman" pitchFamily="18" charset="0"/>
              </a:rPr>
              <a:t>(</a:t>
            </a:r>
            <a:r>
              <a:rPr lang="en-US" altLang="zh-CN" sz="2800" i="1" dirty="0" smtClean="0">
                <a:latin typeface="Times New Roman" pitchFamily="18" charset="0"/>
                <a:ea typeface="仿宋" pitchFamily="49" charset="-122"/>
                <a:cs typeface="Times New Roman" pitchFamily="18" charset="0"/>
              </a:rPr>
              <a:t>X</a:t>
            </a:r>
            <a:r>
              <a:rPr lang="en-US" altLang="zh-CN" sz="2800" dirty="0" smtClean="0">
                <a:latin typeface="Times New Roman" pitchFamily="18" charset="0"/>
                <a:ea typeface="仿宋" pitchFamily="49" charset="-122"/>
                <a:cs typeface="Times New Roman" pitchFamily="18" charset="0"/>
              </a:rPr>
              <a:t>, </a:t>
            </a:r>
            <a:r>
              <a:rPr lang="en-US" altLang="zh-CN" sz="2800" i="1" dirty="0" smtClean="0">
                <a:latin typeface="Times New Roman" pitchFamily="18" charset="0"/>
                <a:ea typeface="仿宋" pitchFamily="49" charset="-122"/>
                <a:cs typeface="Times New Roman" pitchFamily="18" charset="0"/>
              </a:rPr>
              <a:t>T</a:t>
            </a:r>
            <a:r>
              <a:rPr lang="en-US" altLang="zh-CN" sz="2800" dirty="0" smtClean="0">
                <a:latin typeface="Times New Roman" pitchFamily="18" charset="0"/>
                <a:ea typeface="仿宋" pitchFamily="49" charset="-122"/>
                <a:cs typeface="Times New Roman" pitchFamily="18" charset="0"/>
              </a:rPr>
              <a:t>), </a:t>
            </a:r>
            <a:r>
              <a:rPr lang="en-US" altLang="zh-CN" sz="2800" i="1" dirty="0" smtClean="0">
                <a:latin typeface="Times New Roman" pitchFamily="18" charset="0"/>
                <a:ea typeface="仿宋" pitchFamily="49" charset="-122"/>
                <a:cs typeface="Times New Roman" pitchFamily="18" charset="0"/>
              </a:rPr>
              <a:t>X</a:t>
            </a:r>
            <a:r>
              <a:rPr lang="zh-CN" altLang="en-US" sz="2800" b="1" i="1" dirty="0" smtClean="0">
                <a:latin typeface="Times New Roman" pitchFamily="18" charset="0"/>
                <a:ea typeface="仿宋" pitchFamily="49" charset="-122"/>
                <a:cs typeface="Times New Roman" pitchFamily="18" charset="0"/>
              </a:rPr>
              <a:t> </a:t>
            </a:r>
            <a:r>
              <a:rPr lang="en-US" altLang="zh-CN" sz="2800" b="1" i="1" dirty="0" smtClean="0">
                <a:latin typeface="Times New Roman" pitchFamily="18" charset="0"/>
                <a:ea typeface="仿宋" pitchFamily="49" charset="-122"/>
                <a:cs typeface="Times New Roman" pitchFamily="18" charset="0"/>
              </a:rPr>
              <a:t>= </a:t>
            </a:r>
            <a:r>
              <a:rPr lang="en-US" altLang="zh-CN" sz="2800" b="1" dirty="0" smtClean="0">
                <a:latin typeface="Times New Roman" pitchFamily="18" charset="0"/>
                <a:ea typeface="仿宋" pitchFamily="49" charset="-122"/>
                <a:cs typeface="Times New Roman" pitchFamily="18" charset="0"/>
              </a:rPr>
              <a:t>{</a:t>
            </a:r>
            <a:r>
              <a:rPr lang="en-US" altLang="zh-CN" sz="2800" i="1" dirty="0" smtClean="0">
                <a:latin typeface="Times New Roman" pitchFamily="18" charset="0"/>
                <a:ea typeface="仿宋" pitchFamily="49" charset="-122"/>
                <a:cs typeface="Times New Roman" pitchFamily="18" charset="0"/>
              </a:rPr>
              <a:t>X</a:t>
            </a:r>
            <a:r>
              <a:rPr lang="en-US" altLang="zh-CN" sz="2800" baseline="-25000" dirty="0" smtClean="0">
                <a:latin typeface="Times New Roman" pitchFamily="18" charset="0"/>
                <a:ea typeface="仿宋" pitchFamily="49" charset="-122"/>
                <a:cs typeface="Times New Roman" pitchFamily="18" charset="0"/>
              </a:rPr>
              <a:t>1</a:t>
            </a:r>
            <a:r>
              <a:rPr lang="en-US" altLang="zh-CN" sz="2800" i="1" dirty="0" smtClean="0">
                <a:latin typeface="Times New Roman" pitchFamily="18" charset="0"/>
                <a:ea typeface="仿宋" pitchFamily="49" charset="-122"/>
                <a:cs typeface="Times New Roman" pitchFamily="18" charset="0"/>
              </a:rPr>
              <a:t> , X</a:t>
            </a:r>
            <a:r>
              <a:rPr lang="en-US" altLang="zh-CN" sz="2800" i="1" baseline="-25000" dirty="0" smtClean="0">
                <a:latin typeface="Times New Roman" pitchFamily="18" charset="0"/>
                <a:ea typeface="仿宋" pitchFamily="49" charset="-122"/>
                <a:cs typeface="Times New Roman" pitchFamily="18" charset="0"/>
              </a:rPr>
              <a:t>2</a:t>
            </a:r>
            <a:r>
              <a:rPr lang="en-US" altLang="zh-CN" sz="2800" i="1" dirty="0" smtClean="0">
                <a:latin typeface="Times New Roman" pitchFamily="18" charset="0"/>
                <a:ea typeface="仿宋" pitchFamily="49" charset="-122"/>
                <a:cs typeface="Times New Roman" pitchFamily="18" charset="0"/>
              </a:rPr>
              <a:t> , …, </a:t>
            </a:r>
            <a:r>
              <a:rPr lang="en-US" altLang="zh-CN" sz="2800" i="1" dirty="0" err="1" smtClean="0">
                <a:latin typeface="Times New Roman" pitchFamily="18" charset="0"/>
                <a:ea typeface="仿宋" pitchFamily="49" charset="-122"/>
                <a:cs typeface="Times New Roman" pitchFamily="18" charset="0"/>
              </a:rPr>
              <a:t>X</a:t>
            </a:r>
            <a:r>
              <a:rPr lang="en-US" altLang="zh-CN" sz="2800" i="1" baseline="-25000" dirty="0" err="1" smtClean="0">
                <a:latin typeface="Times New Roman" pitchFamily="18" charset="0"/>
                <a:ea typeface="仿宋" pitchFamily="49" charset="-122"/>
                <a:cs typeface="Times New Roman" pitchFamily="18" charset="0"/>
              </a:rPr>
              <a:t>m</a:t>
            </a:r>
            <a:r>
              <a:rPr lang="en-US" altLang="zh-CN" sz="2800" b="1" dirty="0" smtClean="0">
                <a:latin typeface="Times New Roman" pitchFamily="18" charset="0"/>
                <a:ea typeface="仿宋" pitchFamily="49" charset="-122"/>
                <a:cs typeface="Times New Roman" pitchFamily="18" charset="0"/>
              </a:rPr>
              <a:t>}</a:t>
            </a:r>
            <a:r>
              <a:rPr lang="zh-CN" altLang="en-US" sz="2800" b="1" dirty="0" smtClean="0">
                <a:latin typeface="Times New Roman" pitchFamily="18" charset="0"/>
                <a:ea typeface="仿宋" pitchFamily="49" charset="-122"/>
                <a:cs typeface="Times New Roman" pitchFamily="18" charset="0"/>
              </a:rPr>
              <a:t>其中</a:t>
            </a:r>
            <a:r>
              <a:rPr lang="en-US" altLang="zh-CN" sz="2800" i="1" dirty="0" smtClean="0">
                <a:latin typeface="Times New Roman" pitchFamily="18" charset="0"/>
                <a:ea typeface="仿宋" pitchFamily="49" charset="-122"/>
                <a:cs typeface="Times New Roman" pitchFamily="18" charset="0"/>
              </a:rPr>
              <a:t>X</a:t>
            </a:r>
            <a:r>
              <a:rPr lang="en-US" altLang="zh-CN" sz="2800" i="1" baseline="-25000" dirty="0" smtClean="0">
                <a:latin typeface="Times New Roman" pitchFamily="18" charset="0"/>
                <a:ea typeface="仿宋" pitchFamily="49" charset="-122"/>
                <a:cs typeface="Times New Roman" pitchFamily="18" charset="0"/>
              </a:rPr>
              <a:t>i</a:t>
            </a:r>
            <a:r>
              <a:rPr lang="zh-CN" altLang="en-US" sz="2800" b="1" dirty="0" smtClean="0">
                <a:latin typeface="Times New Roman" pitchFamily="18" charset="0"/>
                <a:ea typeface="仿宋" pitchFamily="49" charset="-122"/>
                <a:cs typeface="Times New Roman" pitchFamily="18" charset="0"/>
              </a:rPr>
              <a:t>为</a:t>
            </a:r>
            <a:r>
              <a:rPr lang="en-US" altLang="zh-CN" sz="2800" i="1" dirty="0" smtClean="0">
                <a:latin typeface="Times New Roman" pitchFamily="18" charset="0"/>
                <a:ea typeface="仿宋" pitchFamily="49" charset="-122"/>
                <a:cs typeface="Times New Roman" pitchFamily="18" charset="0"/>
              </a:rPr>
              <a:t>V</a:t>
            </a:r>
            <a:r>
              <a:rPr lang="zh-CN" altLang="en-US" sz="2800" b="1" dirty="0" smtClean="0">
                <a:latin typeface="Times New Roman" pitchFamily="18" charset="0"/>
                <a:ea typeface="仿宋" pitchFamily="49" charset="-122"/>
                <a:cs typeface="Times New Roman" pitchFamily="18" charset="0"/>
              </a:rPr>
              <a:t>的一个子集，</a:t>
            </a:r>
            <a:r>
              <a:rPr lang="en-US" altLang="zh-CN" sz="2800" i="1" dirty="0" smtClean="0">
                <a:latin typeface="Times New Roman" pitchFamily="18" charset="0"/>
                <a:ea typeface="仿宋" pitchFamily="49" charset="-122"/>
                <a:cs typeface="Times New Roman" pitchFamily="18" charset="0"/>
              </a:rPr>
              <a:t>T</a:t>
            </a:r>
            <a:r>
              <a:rPr lang="zh-CN" altLang="en-US" sz="2800" b="1" dirty="0" smtClean="0">
                <a:latin typeface="Times New Roman" pitchFamily="18" charset="0"/>
                <a:ea typeface="仿宋" pitchFamily="49" charset="-122"/>
                <a:cs typeface="Times New Roman" pitchFamily="18" charset="0"/>
              </a:rPr>
              <a:t>是一棵树，点集为</a:t>
            </a:r>
            <a:r>
              <a:rPr lang="en-US" altLang="zh-CN" sz="2800" i="1" dirty="0" smtClean="0">
                <a:latin typeface="Times New Roman" pitchFamily="18" charset="0"/>
                <a:ea typeface="仿宋" pitchFamily="49" charset="-122"/>
                <a:cs typeface="Times New Roman" pitchFamily="18" charset="0"/>
              </a:rPr>
              <a:t>X</a:t>
            </a:r>
            <a:r>
              <a:rPr lang="zh-CN" altLang="en-US" sz="2800" dirty="0" smtClean="0">
                <a:latin typeface="Times New Roman" pitchFamily="18" charset="0"/>
                <a:ea typeface="仿宋" pitchFamily="49" charset="-122"/>
                <a:cs typeface="Times New Roman" pitchFamily="18" charset="0"/>
              </a:rPr>
              <a:t>。</a:t>
            </a:r>
            <a:r>
              <a:rPr lang="en-US" altLang="zh-CN" sz="2800" i="1" dirty="0" smtClean="0">
                <a:latin typeface="Times New Roman" pitchFamily="18" charset="0"/>
                <a:ea typeface="仿宋" pitchFamily="49" charset="-122"/>
                <a:cs typeface="Times New Roman" pitchFamily="18" charset="0"/>
              </a:rPr>
              <a:t>T</a:t>
            </a:r>
            <a:r>
              <a:rPr lang="zh-CN" altLang="en-US" sz="2800" b="1" dirty="0" smtClean="0">
                <a:latin typeface="Times New Roman" pitchFamily="18" charset="0"/>
                <a:ea typeface="仿宋" pitchFamily="49" charset="-122"/>
                <a:cs typeface="Times New Roman" pitchFamily="18" charset="0"/>
              </a:rPr>
              <a:t>满足以下几个性质</a:t>
            </a:r>
            <a:r>
              <a:rPr lang="zh-CN" altLang="en-US" sz="2800" dirty="0" smtClean="0">
                <a:latin typeface="Times New Roman" pitchFamily="18" charset="0"/>
                <a:ea typeface="仿宋" pitchFamily="49" charset="-122"/>
                <a:cs typeface="Times New Roman" pitchFamily="18" charset="0"/>
              </a:rPr>
              <a:t>：</a:t>
            </a:r>
            <a:endParaRPr lang="en-US" altLang="zh-CN" sz="2800" dirty="0" smtClean="0">
              <a:latin typeface="Times New Roman" pitchFamily="18" charset="0"/>
              <a:ea typeface="仿宋" pitchFamily="49" charset="-122"/>
              <a:cs typeface="Times New Roman" pitchFamily="18" charset="0"/>
            </a:endParaRPr>
          </a:p>
          <a:p>
            <a:endParaRPr lang="en-US" altLang="zh-CN" sz="2800" dirty="0" smtClean="0">
              <a:latin typeface="Times New Roman" pitchFamily="18" charset="0"/>
              <a:ea typeface="仿宋" pitchFamily="49" charset="-122"/>
              <a:cs typeface="Times New Roman" pitchFamily="18" charset="0"/>
            </a:endParaRPr>
          </a:p>
          <a:p>
            <a:endParaRPr lang="zh-CN" altLang="en-US" sz="2800" i="1" baseline="-25000" dirty="0">
              <a:latin typeface="Times New Roman" pitchFamily="18" charset="0"/>
              <a:ea typeface="仿宋" pitchFamily="49" charset="-122"/>
              <a:cs typeface="Times New Roman" pitchFamily="18" charset="0"/>
            </a:endParaRPr>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000" dirty="0" smtClean="0">
                <a:latin typeface="华文行楷" pitchFamily="2" charset="-122"/>
                <a:ea typeface="华文行楷" pitchFamily="2" charset="-122"/>
              </a:rPr>
              <a:t>图的基本概念</a:t>
            </a:r>
            <a:endParaRPr lang="zh-CN" altLang="en-US" sz="4000" dirty="0">
              <a:latin typeface="华文行楷" pitchFamily="2" charset="-122"/>
              <a:ea typeface="华文行楷" pitchFamily="2" charset="-122"/>
            </a:endParaRPr>
          </a:p>
        </p:txBody>
      </p:sp>
      <p:sp>
        <p:nvSpPr>
          <p:cNvPr id="3" name="内容占位符 2"/>
          <p:cNvSpPr>
            <a:spLocks noGrp="1"/>
          </p:cNvSpPr>
          <p:nvPr>
            <p:ph sz="quarter" idx="1"/>
          </p:nvPr>
        </p:nvSpPr>
        <p:spPr>
          <a:xfrm>
            <a:off x="612648" y="1745972"/>
            <a:ext cx="8153400" cy="2540284"/>
          </a:xfrm>
        </p:spPr>
        <p:txBody>
          <a:bodyPr>
            <a:noAutofit/>
          </a:bodyPr>
          <a:lstStyle/>
          <a:p>
            <a:pPr>
              <a:lnSpc>
                <a:spcPct val="150000"/>
              </a:lnSpc>
              <a:spcBef>
                <a:spcPts val="0"/>
              </a:spcBef>
            </a:pPr>
            <a:r>
              <a:rPr lang="zh-CN" altLang="en-US" sz="3600" b="1" dirty="0" smtClean="0">
                <a:latin typeface="Times New Roman" pitchFamily="18" charset="0"/>
                <a:ea typeface="仿宋" pitchFamily="49" charset="-122"/>
                <a:cs typeface="Times New Roman" pitchFamily="18" charset="0"/>
              </a:rPr>
              <a:t>最小团覆盖</a:t>
            </a:r>
            <a:r>
              <a:rPr lang="en-US" altLang="zh-CN" sz="3200" dirty="0" smtClean="0">
                <a:latin typeface="Times New Roman" pitchFamily="18" charset="0"/>
                <a:ea typeface="仿宋" pitchFamily="49" charset="-122"/>
                <a:cs typeface="Times New Roman" pitchFamily="18" charset="0"/>
              </a:rPr>
              <a:t>(minimum clique cover)</a:t>
            </a:r>
          </a:p>
          <a:p>
            <a:pPr>
              <a:lnSpc>
                <a:spcPct val="150000"/>
              </a:lnSpc>
              <a:spcBef>
                <a:spcPts val="0"/>
              </a:spcBef>
              <a:buNone/>
            </a:pPr>
            <a:r>
              <a:rPr lang="zh-CN" altLang="en-US" sz="2800" b="1" dirty="0" smtClean="0">
                <a:latin typeface="Times New Roman" pitchFamily="18" charset="0"/>
                <a:ea typeface="仿宋" pitchFamily="49" charset="-122"/>
                <a:cs typeface="Times New Roman" pitchFamily="18" charset="0"/>
              </a:rPr>
              <a:t>     </a:t>
            </a:r>
            <a:r>
              <a:rPr lang="zh-CN" altLang="en-US" sz="3200" b="1" dirty="0" smtClean="0">
                <a:latin typeface="Times New Roman" pitchFamily="18" charset="0"/>
                <a:ea typeface="仿宋" pitchFamily="49" charset="-122"/>
                <a:cs typeface="Times New Roman" pitchFamily="18" charset="0"/>
              </a:rPr>
              <a:t>用最少个数的团覆盖所有的点。</a:t>
            </a:r>
            <a:endParaRPr lang="en-US" altLang="zh-CN" sz="3200" b="1" dirty="0" smtClean="0">
              <a:latin typeface="Times New Roman" pitchFamily="18" charset="0"/>
              <a:ea typeface="仿宋" pitchFamily="49" charset="-122"/>
              <a:cs typeface="Times New Roman" pitchFamily="18" charset="0"/>
            </a:endParaRPr>
          </a:p>
          <a:p>
            <a:pPr>
              <a:spcBef>
                <a:spcPts val="0"/>
              </a:spcBef>
              <a:buNone/>
            </a:pPr>
            <a:r>
              <a:rPr lang="en-US" altLang="zh-CN" sz="3200" dirty="0" smtClean="0">
                <a:latin typeface="Times New Roman" pitchFamily="18" charset="0"/>
                <a:cs typeface="Times New Roman" pitchFamily="18" charset="0"/>
              </a:rPr>
              <a:t>    </a:t>
            </a:r>
          </a:p>
          <a:p>
            <a:pPr>
              <a:spcBef>
                <a:spcPts val="0"/>
              </a:spcBef>
              <a:buNone/>
            </a:pPr>
            <a:r>
              <a:rPr lang="zh-CN" altLang="en-US" sz="2800" b="1" dirty="0" smtClean="0">
                <a:latin typeface="Times New Roman" pitchFamily="18" charset="0"/>
                <a:cs typeface="Times New Roman" pitchFamily="18" charset="0"/>
              </a:rPr>
              <a:t>  </a:t>
            </a:r>
            <a:endParaRPr lang="en-US" altLang="zh-CN" sz="2800" dirty="0" smtClean="0">
              <a:latin typeface="Times New Roman" pitchFamily="18" charset="0"/>
              <a:cs typeface="Times New Roman" pitchFamily="18" charset="0"/>
            </a:endParaRPr>
          </a:p>
          <a:p>
            <a:pPr>
              <a:spcBef>
                <a:spcPts val="0"/>
              </a:spcBef>
              <a:buNone/>
            </a:pPr>
            <a:endParaRPr lang="en-US" altLang="zh-CN" sz="2800" b="1" dirty="0" smtClean="0">
              <a:latin typeface="Times New Roman" pitchFamily="18" charset="0"/>
              <a:cs typeface="Times New Roman" pitchFamily="18" charset="0"/>
            </a:endParaRPr>
          </a:p>
          <a:p>
            <a:pPr>
              <a:spcBef>
                <a:spcPts val="0"/>
              </a:spcBef>
              <a:buNone/>
            </a:pPr>
            <a:endParaRPr lang="en-US" altLang="zh-CN" sz="2800" dirty="0" smtClean="0">
              <a:latin typeface="Times New Roman" pitchFamily="18" charset="0"/>
              <a:cs typeface="Times New Roman" pitchFamily="18" charset="0"/>
            </a:endParaRPr>
          </a:p>
          <a:p>
            <a:pPr>
              <a:spcBef>
                <a:spcPts val="0"/>
              </a:spcBef>
              <a:buNone/>
            </a:pPr>
            <a:r>
              <a:rPr lang="en-US" altLang="zh-CN" sz="3200" dirty="0" smtClean="0">
                <a:latin typeface="Times New Roman" pitchFamily="18" charset="0"/>
                <a:cs typeface="Times New Roman" pitchFamily="18" charset="0"/>
              </a:rPr>
              <a:t>    </a:t>
            </a:r>
            <a:endParaRPr lang="en-US" altLang="zh-CN" sz="2800" b="1" dirty="0" smtClean="0">
              <a:latin typeface="Times New Roman" pitchFamily="18" charset="0"/>
              <a:cs typeface="Times New Roman" pitchFamily="18" charset="0"/>
            </a:endParaRPr>
          </a:p>
          <a:p>
            <a:pPr>
              <a:spcBef>
                <a:spcPts val="0"/>
              </a:spcBef>
              <a:buNone/>
            </a:pPr>
            <a:r>
              <a:rPr lang="en-US" altLang="zh-CN" sz="2800" dirty="0" smtClean="0">
                <a:latin typeface="Times New Roman" pitchFamily="18" charset="0"/>
                <a:cs typeface="Times New Roman" pitchFamily="18" charset="0"/>
              </a:rPr>
              <a:t>    </a:t>
            </a:r>
          </a:p>
          <a:p>
            <a:pPr>
              <a:spcBef>
                <a:spcPts val="0"/>
              </a:spcBef>
              <a:buNone/>
            </a:pPr>
            <a:r>
              <a:rPr lang="en-US" altLang="zh-CN" sz="2800" dirty="0" smtClean="0">
                <a:latin typeface="Times New Roman" pitchFamily="18" charset="0"/>
                <a:cs typeface="Times New Roman" pitchFamily="18" charset="0"/>
              </a:rPr>
              <a:t>   </a:t>
            </a:r>
            <a:br>
              <a:rPr lang="en-US" altLang="zh-CN" sz="2800" dirty="0" smtClean="0">
                <a:latin typeface="Times New Roman" pitchFamily="18" charset="0"/>
                <a:cs typeface="Times New Roman" pitchFamily="18" charset="0"/>
              </a:rPr>
            </a:br>
            <a:endParaRPr lang="en-US" altLang="zh-CN" sz="2800" dirty="0" smtClean="0">
              <a:latin typeface="Times New Roman" pitchFamily="18" charset="0"/>
              <a:cs typeface="Times New Roman" pitchFamily="18" charset="0"/>
            </a:endParaRPr>
          </a:p>
        </p:txBody>
      </p:sp>
      <p:cxnSp>
        <p:nvCxnSpPr>
          <p:cNvPr id="4" name="直接连接符 3"/>
          <p:cNvCxnSpPr>
            <a:endCxn id="10" idx="0"/>
          </p:cNvCxnSpPr>
          <p:nvPr/>
        </p:nvCxnSpPr>
        <p:spPr>
          <a:xfrm rot="16200000" flipH="1">
            <a:off x="4007122" y="4721510"/>
            <a:ext cx="1275718" cy="425542"/>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rot="16200000" flipH="1">
            <a:off x="5254201" y="4604188"/>
            <a:ext cx="1275718" cy="68351"/>
          </a:xfrm>
          <a:prstGeom prst="line">
            <a:avLst/>
          </a:prstGeom>
          <a:ln w="508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rot="16200000" flipH="1">
            <a:off x="4650562" y="4168933"/>
            <a:ext cx="1041979" cy="1256293"/>
          </a:xfrm>
          <a:prstGeom prst="line">
            <a:avLst/>
          </a:prstGeom>
          <a:ln w="508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flipV="1">
            <a:off x="4857752" y="5429264"/>
            <a:ext cx="1009038" cy="285752"/>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flipV="1">
            <a:off x="4482132" y="4022021"/>
            <a:ext cx="1354235" cy="153042"/>
          </a:xfrm>
          <a:prstGeom prst="line">
            <a:avLst/>
          </a:prstGeom>
          <a:ln w="50800">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椭圆 8"/>
          <p:cNvSpPr/>
          <p:nvPr/>
        </p:nvSpPr>
        <p:spPr>
          <a:xfrm>
            <a:off x="4286248" y="4071942"/>
            <a:ext cx="285752" cy="285752"/>
          </a:xfrm>
          <a:prstGeom prst="ellipse">
            <a:avLst/>
          </a:prstGeom>
          <a:solidFill>
            <a:srgbClr val="0070C0"/>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4714876" y="5572140"/>
            <a:ext cx="285752" cy="285752"/>
          </a:xfrm>
          <a:prstGeom prst="ellipse">
            <a:avLst/>
          </a:prstGeom>
          <a:solidFill>
            <a:srgbClr val="0070C0"/>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5715008" y="3857628"/>
            <a:ext cx="285752" cy="285752"/>
          </a:xfrm>
          <a:prstGeom prst="ellipse">
            <a:avLst/>
          </a:prstGeom>
          <a:solidFill>
            <a:srgbClr val="0070C0"/>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5786446" y="5214950"/>
            <a:ext cx="285752" cy="285752"/>
          </a:xfrm>
          <a:prstGeom prst="ellipse">
            <a:avLst/>
          </a:prstGeom>
          <a:solidFill>
            <a:srgbClr val="0070C0"/>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4643438" y="5474198"/>
            <a:ext cx="455132" cy="473562"/>
          </a:xfrm>
          <a:prstGeom prst="ellipse">
            <a:avLst/>
          </a:prstGeom>
          <a:noFill/>
          <a:ln w="38100">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直角三角形 21"/>
          <p:cNvSpPr/>
          <p:nvPr/>
        </p:nvSpPr>
        <p:spPr>
          <a:xfrm rot="10800000">
            <a:off x="3511736" y="3778686"/>
            <a:ext cx="2643206" cy="2071702"/>
          </a:xfrm>
          <a:prstGeom prst="rtTriangle">
            <a:avLst/>
          </a:prstGeom>
          <a:noFill/>
          <a:ln w="38100">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117761" name="Object 1"/>
          <p:cNvGraphicFramePr>
            <a:graphicFrameLocks noChangeAspect="1"/>
          </p:cNvGraphicFramePr>
          <p:nvPr/>
        </p:nvGraphicFramePr>
        <p:xfrm>
          <a:off x="2236788" y="4214813"/>
          <a:ext cx="1249362" cy="714375"/>
        </p:xfrm>
        <a:graphic>
          <a:graphicData uri="http://schemas.openxmlformats.org/presentationml/2006/ole">
            <mc:AlternateContent xmlns:mc="http://schemas.openxmlformats.org/markup-compatibility/2006">
              <mc:Choice xmlns:v="urn:schemas-microsoft-com:vml" Requires="v">
                <p:oleObj spid="_x0000_s117766" name="Equation" r:id="rId4" imgW="355320" imgH="203040" progId="Equation.DSMT4">
                  <p:embed/>
                </p:oleObj>
              </mc:Choice>
              <mc:Fallback>
                <p:oleObj name="Equation" r:id="rId4" imgW="355320" imgH="203040" progId="Equation.DSMT4">
                  <p:embed/>
                  <p:pic>
                    <p:nvPicPr>
                      <p:cNvPr id="0"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36788" y="4214813"/>
                        <a:ext cx="1249362" cy="714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000" dirty="0" smtClean="0">
                <a:latin typeface="华文行楷" pitchFamily="2" charset="-122"/>
                <a:ea typeface="华文行楷" pitchFamily="2" charset="-122"/>
              </a:rPr>
              <a:t>树的分解</a:t>
            </a:r>
            <a:r>
              <a:rPr lang="en-US" altLang="zh-CN" sz="3200" b="1" dirty="0" smtClean="0">
                <a:latin typeface="Garamond" pitchFamily="18" charset="0"/>
              </a:rPr>
              <a:t>(Tree Decomposition)</a:t>
            </a:r>
            <a:endParaRPr lang="zh-CN" altLang="en-US" sz="3200" b="1" dirty="0">
              <a:latin typeface="Garamond" pitchFamily="18" charset="0"/>
            </a:endParaRPr>
          </a:p>
        </p:txBody>
      </p:sp>
      <p:sp>
        <p:nvSpPr>
          <p:cNvPr id="4" name="内容占位符 6"/>
          <p:cNvSpPr>
            <a:spLocks noGrp="1"/>
          </p:cNvSpPr>
          <p:nvPr>
            <p:ph sz="quarter" idx="1"/>
          </p:nvPr>
        </p:nvSpPr>
        <p:spPr>
          <a:xfrm>
            <a:off x="500034" y="1714488"/>
            <a:ext cx="8153400" cy="2071702"/>
          </a:xfrm>
        </p:spPr>
        <p:txBody>
          <a:bodyPr>
            <a:normAutofit/>
          </a:bodyPr>
          <a:lstStyle/>
          <a:p>
            <a:r>
              <a:rPr lang="zh-CN" altLang="en-US" sz="3200" b="1" dirty="0" smtClean="0">
                <a:latin typeface="Times New Roman" pitchFamily="18" charset="0"/>
                <a:ea typeface="仿宋" pitchFamily="49" charset="-122"/>
                <a:cs typeface="Times New Roman" pitchFamily="18" charset="0"/>
              </a:rPr>
              <a:t>定义</a:t>
            </a:r>
            <a:endParaRPr lang="en-US" altLang="zh-CN" sz="3200" b="1" dirty="0" smtClean="0">
              <a:latin typeface="Times New Roman" pitchFamily="18" charset="0"/>
              <a:ea typeface="仿宋" pitchFamily="49" charset="-122"/>
              <a:cs typeface="Times New Roman" pitchFamily="18" charset="0"/>
            </a:endParaRPr>
          </a:p>
          <a:p>
            <a:r>
              <a:rPr lang="zh-CN" altLang="en-US" sz="2800" b="1" dirty="0" smtClean="0">
                <a:latin typeface="Times New Roman" pitchFamily="18" charset="0"/>
                <a:ea typeface="仿宋" pitchFamily="49" charset="-122"/>
                <a:cs typeface="Times New Roman" pitchFamily="18" charset="0"/>
              </a:rPr>
              <a:t>对于一个无向图</a:t>
            </a:r>
            <a:r>
              <a:rPr lang="en-US" altLang="zh-CN" sz="2800" i="1" dirty="0" smtClean="0">
                <a:latin typeface="Times New Roman" pitchFamily="18" charset="0"/>
                <a:ea typeface="仿宋" pitchFamily="49" charset="-122"/>
                <a:cs typeface="Times New Roman" pitchFamily="18" charset="0"/>
              </a:rPr>
              <a:t>G = </a:t>
            </a:r>
            <a:r>
              <a:rPr lang="en-US" altLang="zh-CN" sz="2800" dirty="0" smtClean="0">
                <a:latin typeface="Times New Roman" pitchFamily="18" charset="0"/>
                <a:ea typeface="仿宋" pitchFamily="49" charset="-122"/>
                <a:cs typeface="Times New Roman" pitchFamily="18" charset="0"/>
              </a:rPr>
              <a:t>(</a:t>
            </a:r>
            <a:r>
              <a:rPr lang="en-US" altLang="zh-CN" sz="2800" i="1" dirty="0" smtClean="0">
                <a:latin typeface="Times New Roman" pitchFamily="18" charset="0"/>
                <a:ea typeface="仿宋" pitchFamily="49" charset="-122"/>
                <a:cs typeface="Times New Roman" pitchFamily="18" charset="0"/>
              </a:rPr>
              <a:t>V</a:t>
            </a:r>
            <a:r>
              <a:rPr lang="en-US" altLang="zh-CN" sz="2800" dirty="0" smtClean="0">
                <a:latin typeface="Times New Roman" pitchFamily="18" charset="0"/>
                <a:ea typeface="仿宋" pitchFamily="49" charset="-122"/>
                <a:cs typeface="Times New Roman" pitchFamily="18" charset="0"/>
              </a:rPr>
              <a:t>, </a:t>
            </a:r>
            <a:r>
              <a:rPr lang="en-US" altLang="zh-CN" sz="2800" i="1" dirty="0" smtClean="0">
                <a:latin typeface="Times New Roman" pitchFamily="18" charset="0"/>
                <a:ea typeface="仿宋" pitchFamily="49" charset="-122"/>
                <a:cs typeface="Times New Roman" pitchFamily="18" charset="0"/>
              </a:rPr>
              <a:t>E</a:t>
            </a:r>
            <a:r>
              <a:rPr lang="en-US" altLang="zh-CN" sz="2800" dirty="0" smtClean="0">
                <a:latin typeface="Times New Roman" pitchFamily="18" charset="0"/>
                <a:ea typeface="仿宋" pitchFamily="49" charset="-122"/>
                <a:cs typeface="Times New Roman" pitchFamily="18" charset="0"/>
              </a:rPr>
              <a:t>),  </a:t>
            </a:r>
            <a:r>
              <a:rPr lang="zh-CN" altLang="en-US" sz="2800" b="1" dirty="0" smtClean="0">
                <a:latin typeface="Times New Roman" pitchFamily="18" charset="0"/>
                <a:ea typeface="仿宋" pitchFamily="49" charset="-122"/>
                <a:cs typeface="Times New Roman" pitchFamily="18" charset="0"/>
              </a:rPr>
              <a:t>树的分解定义为</a:t>
            </a:r>
            <a:r>
              <a:rPr lang="en-US" altLang="zh-CN" sz="2800" dirty="0" smtClean="0">
                <a:latin typeface="Times New Roman" pitchFamily="18" charset="0"/>
                <a:ea typeface="仿宋" pitchFamily="49" charset="-122"/>
                <a:cs typeface="Times New Roman" pitchFamily="18" charset="0"/>
              </a:rPr>
              <a:t>(</a:t>
            </a:r>
            <a:r>
              <a:rPr lang="en-US" altLang="zh-CN" sz="2800" i="1" dirty="0" smtClean="0">
                <a:latin typeface="Times New Roman" pitchFamily="18" charset="0"/>
                <a:ea typeface="仿宋" pitchFamily="49" charset="-122"/>
                <a:cs typeface="Times New Roman" pitchFamily="18" charset="0"/>
              </a:rPr>
              <a:t>X</a:t>
            </a:r>
            <a:r>
              <a:rPr lang="en-US" altLang="zh-CN" sz="2800" dirty="0" smtClean="0">
                <a:latin typeface="Times New Roman" pitchFamily="18" charset="0"/>
                <a:ea typeface="仿宋" pitchFamily="49" charset="-122"/>
                <a:cs typeface="Times New Roman" pitchFamily="18" charset="0"/>
              </a:rPr>
              <a:t>, </a:t>
            </a:r>
            <a:r>
              <a:rPr lang="en-US" altLang="zh-CN" sz="2800" i="1" dirty="0" smtClean="0">
                <a:latin typeface="Times New Roman" pitchFamily="18" charset="0"/>
                <a:ea typeface="仿宋" pitchFamily="49" charset="-122"/>
                <a:cs typeface="Times New Roman" pitchFamily="18" charset="0"/>
              </a:rPr>
              <a:t>T</a:t>
            </a:r>
            <a:r>
              <a:rPr lang="en-US" altLang="zh-CN" sz="2800" dirty="0" smtClean="0">
                <a:latin typeface="Times New Roman" pitchFamily="18" charset="0"/>
                <a:ea typeface="仿宋" pitchFamily="49" charset="-122"/>
                <a:cs typeface="Times New Roman" pitchFamily="18" charset="0"/>
              </a:rPr>
              <a:t>), </a:t>
            </a:r>
            <a:r>
              <a:rPr lang="en-US" altLang="zh-CN" sz="2800" i="1" dirty="0" smtClean="0">
                <a:latin typeface="Times New Roman" pitchFamily="18" charset="0"/>
                <a:ea typeface="仿宋" pitchFamily="49" charset="-122"/>
                <a:cs typeface="Times New Roman" pitchFamily="18" charset="0"/>
              </a:rPr>
              <a:t>X</a:t>
            </a:r>
            <a:r>
              <a:rPr lang="zh-CN" altLang="en-US" sz="2800" b="1" i="1" dirty="0" smtClean="0">
                <a:latin typeface="Times New Roman" pitchFamily="18" charset="0"/>
                <a:ea typeface="仿宋" pitchFamily="49" charset="-122"/>
                <a:cs typeface="Times New Roman" pitchFamily="18" charset="0"/>
              </a:rPr>
              <a:t> </a:t>
            </a:r>
            <a:r>
              <a:rPr lang="en-US" altLang="zh-CN" sz="2800" b="1" i="1" dirty="0" smtClean="0">
                <a:latin typeface="Times New Roman" pitchFamily="18" charset="0"/>
                <a:ea typeface="仿宋" pitchFamily="49" charset="-122"/>
                <a:cs typeface="Times New Roman" pitchFamily="18" charset="0"/>
              </a:rPr>
              <a:t>= </a:t>
            </a:r>
            <a:r>
              <a:rPr lang="en-US" altLang="zh-CN" sz="2800" b="1" dirty="0" smtClean="0">
                <a:latin typeface="Times New Roman" pitchFamily="18" charset="0"/>
                <a:ea typeface="仿宋" pitchFamily="49" charset="-122"/>
                <a:cs typeface="Times New Roman" pitchFamily="18" charset="0"/>
              </a:rPr>
              <a:t>{</a:t>
            </a:r>
            <a:r>
              <a:rPr lang="en-US" altLang="zh-CN" sz="2800" i="1" dirty="0" smtClean="0">
                <a:latin typeface="Times New Roman" pitchFamily="18" charset="0"/>
                <a:ea typeface="仿宋" pitchFamily="49" charset="-122"/>
                <a:cs typeface="Times New Roman" pitchFamily="18" charset="0"/>
              </a:rPr>
              <a:t>X</a:t>
            </a:r>
            <a:r>
              <a:rPr lang="en-US" altLang="zh-CN" sz="2800" baseline="-25000" dirty="0" smtClean="0">
                <a:latin typeface="Times New Roman" pitchFamily="18" charset="0"/>
                <a:ea typeface="仿宋" pitchFamily="49" charset="-122"/>
                <a:cs typeface="Times New Roman" pitchFamily="18" charset="0"/>
              </a:rPr>
              <a:t>1</a:t>
            </a:r>
            <a:r>
              <a:rPr lang="en-US" altLang="zh-CN" sz="2800" i="1" dirty="0" smtClean="0">
                <a:latin typeface="Times New Roman" pitchFamily="18" charset="0"/>
                <a:ea typeface="仿宋" pitchFamily="49" charset="-122"/>
                <a:cs typeface="Times New Roman" pitchFamily="18" charset="0"/>
              </a:rPr>
              <a:t> , X</a:t>
            </a:r>
            <a:r>
              <a:rPr lang="en-US" altLang="zh-CN" sz="2800" i="1" baseline="-25000" dirty="0" smtClean="0">
                <a:latin typeface="Times New Roman" pitchFamily="18" charset="0"/>
                <a:ea typeface="仿宋" pitchFamily="49" charset="-122"/>
                <a:cs typeface="Times New Roman" pitchFamily="18" charset="0"/>
              </a:rPr>
              <a:t>2</a:t>
            </a:r>
            <a:r>
              <a:rPr lang="en-US" altLang="zh-CN" sz="2800" i="1" dirty="0" smtClean="0">
                <a:latin typeface="Times New Roman" pitchFamily="18" charset="0"/>
                <a:ea typeface="仿宋" pitchFamily="49" charset="-122"/>
                <a:cs typeface="Times New Roman" pitchFamily="18" charset="0"/>
              </a:rPr>
              <a:t> , …, </a:t>
            </a:r>
            <a:r>
              <a:rPr lang="en-US" altLang="zh-CN" sz="2800" i="1" dirty="0" err="1" smtClean="0">
                <a:latin typeface="Times New Roman" pitchFamily="18" charset="0"/>
                <a:ea typeface="仿宋" pitchFamily="49" charset="-122"/>
                <a:cs typeface="Times New Roman" pitchFamily="18" charset="0"/>
              </a:rPr>
              <a:t>X</a:t>
            </a:r>
            <a:r>
              <a:rPr lang="en-US" altLang="zh-CN" sz="2800" i="1" baseline="-25000" dirty="0" err="1" smtClean="0">
                <a:latin typeface="Times New Roman" pitchFamily="18" charset="0"/>
                <a:ea typeface="仿宋" pitchFamily="49" charset="-122"/>
                <a:cs typeface="Times New Roman" pitchFamily="18" charset="0"/>
              </a:rPr>
              <a:t>m</a:t>
            </a:r>
            <a:r>
              <a:rPr lang="en-US" altLang="zh-CN" sz="2800" b="1" dirty="0" smtClean="0">
                <a:latin typeface="Times New Roman" pitchFamily="18" charset="0"/>
                <a:ea typeface="仿宋" pitchFamily="49" charset="-122"/>
                <a:cs typeface="Times New Roman" pitchFamily="18" charset="0"/>
              </a:rPr>
              <a:t>}</a:t>
            </a:r>
            <a:r>
              <a:rPr lang="zh-CN" altLang="en-US" sz="2800" b="1" dirty="0" smtClean="0">
                <a:latin typeface="Times New Roman" pitchFamily="18" charset="0"/>
                <a:ea typeface="仿宋" pitchFamily="49" charset="-122"/>
                <a:cs typeface="Times New Roman" pitchFamily="18" charset="0"/>
              </a:rPr>
              <a:t>其中</a:t>
            </a:r>
            <a:r>
              <a:rPr lang="en-US" altLang="zh-CN" sz="2800" i="1" dirty="0" smtClean="0">
                <a:latin typeface="Times New Roman" pitchFamily="18" charset="0"/>
                <a:ea typeface="仿宋" pitchFamily="49" charset="-122"/>
                <a:cs typeface="Times New Roman" pitchFamily="18" charset="0"/>
              </a:rPr>
              <a:t>X</a:t>
            </a:r>
            <a:r>
              <a:rPr lang="en-US" altLang="zh-CN" sz="2800" i="1" baseline="-25000" dirty="0" smtClean="0">
                <a:latin typeface="Times New Roman" pitchFamily="18" charset="0"/>
                <a:ea typeface="仿宋" pitchFamily="49" charset="-122"/>
                <a:cs typeface="Times New Roman" pitchFamily="18" charset="0"/>
              </a:rPr>
              <a:t>i</a:t>
            </a:r>
            <a:r>
              <a:rPr lang="zh-CN" altLang="en-US" sz="2800" b="1" dirty="0" smtClean="0">
                <a:latin typeface="Times New Roman" pitchFamily="18" charset="0"/>
                <a:ea typeface="仿宋" pitchFamily="49" charset="-122"/>
                <a:cs typeface="Times New Roman" pitchFamily="18" charset="0"/>
              </a:rPr>
              <a:t>为</a:t>
            </a:r>
            <a:r>
              <a:rPr lang="en-US" altLang="zh-CN" sz="2800" i="1" dirty="0" smtClean="0">
                <a:latin typeface="Times New Roman" pitchFamily="18" charset="0"/>
                <a:ea typeface="仿宋" pitchFamily="49" charset="-122"/>
                <a:cs typeface="Times New Roman" pitchFamily="18" charset="0"/>
              </a:rPr>
              <a:t>V</a:t>
            </a:r>
            <a:r>
              <a:rPr lang="zh-CN" altLang="en-US" sz="2800" b="1" dirty="0" smtClean="0">
                <a:latin typeface="Times New Roman" pitchFamily="18" charset="0"/>
                <a:ea typeface="仿宋" pitchFamily="49" charset="-122"/>
                <a:cs typeface="Times New Roman" pitchFamily="18" charset="0"/>
              </a:rPr>
              <a:t>的一个子集，</a:t>
            </a:r>
            <a:r>
              <a:rPr lang="en-US" altLang="zh-CN" sz="2800" i="1" dirty="0" smtClean="0">
                <a:latin typeface="Times New Roman" pitchFamily="18" charset="0"/>
                <a:ea typeface="仿宋" pitchFamily="49" charset="-122"/>
                <a:cs typeface="Times New Roman" pitchFamily="18" charset="0"/>
              </a:rPr>
              <a:t>T</a:t>
            </a:r>
            <a:r>
              <a:rPr lang="zh-CN" altLang="en-US" sz="2800" b="1" dirty="0" smtClean="0">
                <a:latin typeface="Times New Roman" pitchFamily="18" charset="0"/>
                <a:ea typeface="仿宋" pitchFamily="49" charset="-122"/>
                <a:cs typeface="Times New Roman" pitchFamily="18" charset="0"/>
              </a:rPr>
              <a:t>是一棵树，点集为</a:t>
            </a:r>
            <a:r>
              <a:rPr lang="en-US" altLang="zh-CN" sz="2800" i="1" dirty="0" smtClean="0">
                <a:latin typeface="Times New Roman" pitchFamily="18" charset="0"/>
                <a:ea typeface="仿宋" pitchFamily="49" charset="-122"/>
                <a:cs typeface="Times New Roman" pitchFamily="18" charset="0"/>
              </a:rPr>
              <a:t>X</a:t>
            </a:r>
            <a:r>
              <a:rPr lang="zh-CN" altLang="en-US" sz="2800" dirty="0" smtClean="0">
                <a:latin typeface="Times New Roman" pitchFamily="18" charset="0"/>
                <a:ea typeface="仿宋" pitchFamily="49" charset="-122"/>
                <a:cs typeface="Times New Roman" pitchFamily="18" charset="0"/>
              </a:rPr>
              <a:t>。</a:t>
            </a:r>
            <a:r>
              <a:rPr lang="en-US" altLang="zh-CN" sz="2800" i="1" dirty="0" smtClean="0">
                <a:latin typeface="Times New Roman" pitchFamily="18" charset="0"/>
                <a:ea typeface="仿宋" pitchFamily="49" charset="-122"/>
                <a:cs typeface="Times New Roman" pitchFamily="18" charset="0"/>
              </a:rPr>
              <a:t>T</a:t>
            </a:r>
            <a:r>
              <a:rPr lang="zh-CN" altLang="en-US" sz="2800" b="1" dirty="0" smtClean="0">
                <a:latin typeface="Times New Roman" pitchFamily="18" charset="0"/>
                <a:ea typeface="仿宋" pitchFamily="49" charset="-122"/>
                <a:cs typeface="Times New Roman" pitchFamily="18" charset="0"/>
              </a:rPr>
              <a:t>满足以下几个性质</a:t>
            </a:r>
            <a:r>
              <a:rPr lang="zh-CN" altLang="en-US" sz="2800" dirty="0" smtClean="0">
                <a:latin typeface="Times New Roman" pitchFamily="18" charset="0"/>
                <a:ea typeface="仿宋" pitchFamily="49" charset="-122"/>
                <a:cs typeface="Times New Roman" pitchFamily="18" charset="0"/>
              </a:rPr>
              <a:t>：</a:t>
            </a:r>
            <a:endParaRPr lang="en-US" altLang="zh-CN" sz="2800" dirty="0" smtClean="0">
              <a:latin typeface="Times New Roman" pitchFamily="18" charset="0"/>
              <a:ea typeface="仿宋" pitchFamily="49" charset="-122"/>
              <a:cs typeface="Times New Roman" pitchFamily="18" charset="0"/>
            </a:endParaRPr>
          </a:p>
          <a:p>
            <a:endParaRPr lang="en-US" altLang="zh-CN" sz="2800" dirty="0" smtClean="0">
              <a:latin typeface="Times New Roman" pitchFamily="18" charset="0"/>
              <a:ea typeface="仿宋" pitchFamily="49" charset="-122"/>
              <a:cs typeface="Times New Roman" pitchFamily="18" charset="0"/>
            </a:endParaRPr>
          </a:p>
          <a:p>
            <a:endParaRPr lang="zh-CN" altLang="en-US" sz="2800" i="1" baseline="-25000" dirty="0">
              <a:latin typeface="Times New Roman" pitchFamily="18" charset="0"/>
              <a:ea typeface="仿宋" pitchFamily="49" charset="-122"/>
              <a:cs typeface="Times New Roman" pitchFamily="18" charset="0"/>
            </a:endParaRPr>
          </a:p>
        </p:txBody>
      </p:sp>
      <p:sp>
        <p:nvSpPr>
          <p:cNvPr id="5" name="内容占位符 6"/>
          <p:cNvSpPr txBox="1">
            <a:spLocks/>
          </p:cNvSpPr>
          <p:nvPr/>
        </p:nvSpPr>
        <p:spPr>
          <a:xfrm>
            <a:off x="481604" y="3691144"/>
            <a:ext cx="8153400" cy="2738252"/>
          </a:xfrm>
          <a:prstGeom prst="rect">
            <a:avLst/>
          </a:prstGeom>
        </p:spPr>
        <p:txBody>
          <a:bodyPr vert="horz">
            <a:normAutofit/>
          </a:bodyPr>
          <a:lstStyle/>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Char char=""/>
              <a:tabLst/>
              <a:defRPr/>
            </a:pPr>
            <a:endParaRPr kumimoji="0" lang="zh-CN" altLang="en-US" sz="2800" b="0" i="1" u="none" strike="noStrike" kern="1200" cap="none" spc="0" normalizeH="0" baseline="-25000" noProof="0" dirty="0">
              <a:ln>
                <a:noFill/>
              </a:ln>
              <a:solidFill>
                <a:schemeClr val="tx1"/>
              </a:solidFill>
              <a:effectLst/>
              <a:uLnTx/>
              <a:uFillTx/>
              <a:latin typeface="Times New Roman" pitchFamily="18" charset="0"/>
              <a:ea typeface="仿宋" pitchFamily="49" charset="-122"/>
              <a:cs typeface="Times New Roman" pitchFamily="18" charset="0"/>
            </a:endParaRPr>
          </a:p>
        </p:txBody>
      </p:sp>
      <p:sp>
        <p:nvSpPr>
          <p:cNvPr id="6" name="内容占位符 6"/>
          <p:cNvSpPr txBox="1">
            <a:spLocks/>
          </p:cNvSpPr>
          <p:nvPr/>
        </p:nvSpPr>
        <p:spPr>
          <a:xfrm>
            <a:off x="990600" y="3143248"/>
            <a:ext cx="8153400" cy="1219624"/>
          </a:xfrm>
          <a:prstGeom prst="rect">
            <a:avLst/>
          </a:prstGeom>
        </p:spPr>
        <p:txBody>
          <a:bodyPr vert="horz">
            <a:normAutofit/>
          </a:bodyPr>
          <a:lstStyle/>
          <a:p>
            <a:pPr marL="320040" marR="0" lvl="0" indent="-320040" algn="l" defTabSz="914400" rtl="0" eaLnBrk="1" fontAlgn="auto" latinLnBrk="0" hangingPunct="1">
              <a:lnSpc>
                <a:spcPct val="100000"/>
              </a:lnSpc>
              <a:spcBef>
                <a:spcPts val="700"/>
              </a:spcBef>
              <a:spcAft>
                <a:spcPts val="0"/>
              </a:spcAft>
              <a:buClr>
                <a:schemeClr val="accent2"/>
              </a:buClr>
              <a:buSzPct val="60000"/>
              <a:tabLst/>
              <a:defRPr/>
            </a:pPr>
            <a:endParaRPr kumimoji="0" lang="en-US" altLang="zh-CN" sz="3200" b="1" i="0"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endParaRPr>
          </a:p>
          <a:p>
            <a:pPr marL="320040" lvl="0" indent="-320040">
              <a:spcBef>
                <a:spcPts val="700"/>
              </a:spcBef>
              <a:buClr>
                <a:schemeClr val="accent2"/>
              </a:buClr>
              <a:buSzPct val="60000"/>
              <a:buFont typeface="Wingdings"/>
              <a:buChar char=""/>
            </a:pPr>
            <a:r>
              <a:rPr lang="en-US" altLang="zh-CN" sz="2800" i="1" dirty="0" smtClean="0">
                <a:latin typeface="Times New Roman" pitchFamily="18" charset="0"/>
                <a:ea typeface="仿宋" pitchFamily="49" charset="-122"/>
                <a:cs typeface="Times New Roman" pitchFamily="18" charset="0"/>
              </a:rPr>
              <a:t>X</a:t>
            </a:r>
            <a:r>
              <a:rPr lang="en-US" altLang="zh-CN" sz="2800" baseline="-25000" dirty="0" smtClean="0">
                <a:latin typeface="Times New Roman" pitchFamily="18" charset="0"/>
                <a:ea typeface="仿宋" pitchFamily="49" charset="-122"/>
                <a:cs typeface="Times New Roman" pitchFamily="18" charset="0"/>
              </a:rPr>
              <a:t>1</a:t>
            </a:r>
            <a:r>
              <a:rPr lang="en-US" altLang="zh-CN" sz="2800" i="1" dirty="0" smtClean="0">
                <a:latin typeface="Times New Roman" pitchFamily="18" charset="0"/>
                <a:ea typeface="仿宋" pitchFamily="49" charset="-122"/>
                <a:cs typeface="Times New Roman" pitchFamily="18" charset="0"/>
              </a:rPr>
              <a:t> </a:t>
            </a:r>
            <a:r>
              <a:rPr lang="en-US" altLang="zh-CN" sz="2800" dirty="0" smtClean="0">
                <a:latin typeface="Times New Roman" pitchFamily="18" charset="0"/>
                <a:ea typeface="仿宋" pitchFamily="49" charset="-122"/>
                <a:cs typeface="Times New Roman" pitchFamily="18" charset="0"/>
              </a:rPr>
              <a:t>∪</a:t>
            </a:r>
            <a:r>
              <a:rPr lang="en-US" altLang="zh-CN" sz="2800" i="1" dirty="0" smtClean="0">
                <a:latin typeface="Times New Roman" pitchFamily="18" charset="0"/>
                <a:ea typeface="仿宋" pitchFamily="49" charset="-122"/>
                <a:cs typeface="Times New Roman" pitchFamily="18" charset="0"/>
              </a:rPr>
              <a:t> X</a:t>
            </a:r>
            <a:r>
              <a:rPr lang="en-US" altLang="zh-CN" sz="2800" i="1" baseline="-25000" dirty="0" smtClean="0">
                <a:latin typeface="Times New Roman" pitchFamily="18" charset="0"/>
                <a:ea typeface="仿宋" pitchFamily="49" charset="-122"/>
                <a:cs typeface="Times New Roman" pitchFamily="18" charset="0"/>
              </a:rPr>
              <a:t>2</a:t>
            </a:r>
            <a:r>
              <a:rPr lang="en-US" altLang="zh-CN" sz="2800" i="1" dirty="0" smtClean="0">
                <a:latin typeface="Times New Roman" pitchFamily="18" charset="0"/>
                <a:ea typeface="仿宋" pitchFamily="49" charset="-122"/>
                <a:cs typeface="Times New Roman" pitchFamily="18" charset="0"/>
              </a:rPr>
              <a:t> </a:t>
            </a:r>
            <a:r>
              <a:rPr lang="en-US" altLang="zh-CN" sz="2800" dirty="0" smtClean="0">
                <a:latin typeface="Times New Roman" pitchFamily="18" charset="0"/>
                <a:ea typeface="仿宋" pitchFamily="49" charset="-122"/>
                <a:cs typeface="Times New Roman" pitchFamily="18" charset="0"/>
              </a:rPr>
              <a:t>∪ … ∪</a:t>
            </a:r>
            <a:r>
              <a:rPr lang="en-US" altLang="zh-CN" sz="2800" i="1" dirty="0" smtClean="0">
                <a:latin typeface="Times New Roman" pitchFamily="18" charset="0"/>
                <a:ea typeface="仿宋" pitchFamily="49" charset="-122"/>
                <a:cs typeface="Times New Roman" pitchFamily="18" charset="0"/>
              </a:rPr>
              <a:t> </a:t>
            </a:r>
            <a:r>
              <a:rPr lang="en-US" altLang="zh-CN" sz="2800" i="1" dirty="0" err="1" smtClean="0">
                <a:latin typeface="Times New Roman" pitchFamily="18" charset="0"/>
                <a:ea typeface="仿宋" pitchFamily="49" charset="-122"/>
                <a:cs typeface="Times New Roman" pitchFamily="18" charset="0"/>
              </a:rPr>
              <a:t>X</a:t>
            </a:r>
            <a:r>
              <a:rPr lang="en-US" altLang="zh-CN" sz="2800" i="1" baseline="-25000" dirty="0" err="1" smtClean="0">
                <a:latin typeface="Times New Roman" pitchFamily="18" charset="0"/>
                <a:ea typeface="仿宋" pitchFamily="49" charset="-122"/>
                <a:cs typeface="Times New Roman" pitchFamily="18" charset="0"/>
              </a:rPr>
              <a:t>m</a:t>
            </a:r>
            <a:r>
              <a:rPr lang="en-US" altLang="zh-CN" sz="2800" i="1" baseline="-25000" dirty="0" smtClean="0">
                <a:latin typeface="Times New Roman" pitchFamily="18" charset="0"/>
                <a:ea typeface="仿宋" pitchFamily="49" charset="-122"/>
                <a:cs typeface="Times New Roman" pitchFamily="18" charset="0"/>
              </a:rPr>
              <a:t> </a:t>
            </a:r>
            <a:r>
              <a:rPr lang="en-US" altLang="zh-CN" sz="2800" i="1" dirty="0" smtClean="0">
                <a:latin typeface="Times New Roman" pitchFamily="18" charset="0"/>
                <a:ea typeface="仿宋" pitchFamily="49" charset="-122"/>
                <a:cs typeface="Times New Roman" pitchFamily="18" charset="0"/>
              </a:rPr>
              <a:t>=V</a:t>
            </a:r>
            <a:endParaRPr kumimoji="0" lang="en-US" altLang="zh-CN" sz="2800" b="0" i="0"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endParaRPr>
          </a:p>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Char char=""/>
              <a:tabLst/>
              <a:defRPr/>
            </a:pPr>
            <a:endParaRPr kumimoji="0" lang="en-US" altLang="zh-CN" sz="2800" b="0" i="0"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endParaRPr>
          </a:p>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Char char=""/>
              <a:tabLst/>
              <a:defRPr/>
            </a:pPr>
            <a:endParaRPr kumimoji="0" lang="zh-CN" altLang="en-US" sz="2800" b="0" i="1" u="none" strike="noStrike" kern="1200" cap="none" spc="0" normalizeH="0" baseline="-25000" noProof="0" dirty="0">
              <a:ln>
                <a:noFill/>
              </a:ln>
              <a:solidFill>
                <a:schemeClr val="tx1"/>
              </a:solidFill>
              <a:effectLst/>
              <a:uLnTx/>
              <a:uFillTx/>
              <a:latin typeface="Times New Roman" pitchFamily="18" charset="0"/>
              <a:ea typeface="仿宋" pitchFamily="49" charset="-122"/>
              <a:cs typeface="Times New Roman" pitchFamily="18" charset="0"/>
            </a:endParaRPr>
          </a:p>
        </p:txBody>
      </p:sp>
    </p:spTree>
  </p:cSld>
  <p:clrMapOvr>
    <a:masterClrMapping/>
  </p:clrMapOvr>
  <p:transition/>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000" dirty="0" smtClean="0">
                <a:latin typeface="华文行楷" pitchFamily="2" charset="-122"/>
                <a:ea typeface="华文行楷" pitchFamily="2" charset="-122"/>
              </a:rPr>
              <a:t>树的分解</a:t>
            </a:r>
            <a:r>
              <a:rPr lang="en-US" altLang="zh-CN" sz="3200" b="1" dirty="0" smtClean="0">
                <a:latin typeface="Garamond" pitchFamily="18" charset="0"/>
              </a:rPr>
              <a:t>(Tree Decomposition)</a:t>
            </a:r>
            <a:endParaRPr lang="zh-CN" altLang="en-US" sz="3200" b="1" dirty="0">
              <a:latin typeface="Garamond" pitchFamily="18" charset="0"/>
            </a:endParaRPr>
          </a:p>
        </p:txBody>
      </p:sp>
      <p:sp>
        <p:nvSpPr>
          <p:cNvPr id="4" name="内容占位符 6"/>
          <p:cNvSpPr>
            <a:spLocks noGrp="1"/>
          </p:cNvSpPr>
          <p:nvPr>
            <p:ph sz="quarter" idx="1"/>
          </p:nvPr>
        </p:nvSpPr>
        <p:spPr>
          <a:xfrm>
            <a:off x="500034" y="1714488"/>
            <a:ext cx="8153400" cy="2071702"/>
          </a:xfrm>
        </p:spPr>
        <p:txBody>
          <a:bodyPr>
            <a:normAutofit/>
          </a:bodyPr>
          <a:lstStyle/>
          <a:p>
            <a:r>
              <a:rPr lang="zh-CN" altLang="en-US" sz="3200" b="1" dirty="0" smtClean="0">
                <a:latin typeface="Times New Roman" pitchFamily="18" charset="0"/>
                <a:ea typeface="仿宋" pitchFamily="49" charset="-122"/>
                <a:cs typeface="Times New Roman" pitchFamily="18" charset="0"/>
              </a:rPr>
              <a:t>定义</a:t>
            </a:r>
            <a:endParaRPr lang="en-US" altLang="zh-CN" sz="3200" b="1" dirty="0" smtClean="0">
              <a:latin typeface="Times New Roman" pitchFamily="18" charset="0"/>
              <a:ea typeface="仿宋" pitchFamily="49" charset="-122"/>
              <a:cs typeface="Times New Roman" pitchFamily="18" charset="0"/>
            </a:endParaRPr>
          </a:p>
          <a:p>
            <a:r>
              <a:rPr lang="zh-CN" altLang="en-US" sz="2800" b="1" dirty="0" smtClean="0">
                <a:latin typeface="Times New Roman" pitchFamily="18" charset="0"/>
                <a:ea typeface="仿宋" pitchFamily="49" charset="-122"/>
                <a:cs typeface="Times New Roman" pitchFamily="18" charset="0"/>
              </a:rPr>
              <a:t>对于一个无向图</a:t>
            </a:r>
            <a:r>
              <a:rPr lang="en-US" altLang="zh-CN" sz="2800" i="1" dirty="0" smtClean="0">
                <a:latin typeface="Times New Roman" pitchFamily="18" charset="0"/>
                <a:ea typeface="仿宋" pitchFamily="49" charset="-122"/>
                <a:cs typeface="Times New Roman" pitchFamily="18" charset="0"/>
              </a:rPr>
              <a:t>G = </a:t>
            </a:r>
            <a:r>
              <a:rPr lang="en-US" altLang="zh-CN" sz="2800" dirty="0" smtClean="0">
                <a:latin typeface="Times New Roman" pitchFamily="18" charset="0"/>
                <a:ea typeface="仿宋" pitchFamily="49" charset="-122"/>
                <a:cs typeface="Times New Roman" pitchFamily="18" charset="0"/>
              </a:rPr>
              <a:t>(</a:t>
            </a:r>
            <a:r>
              <a:rPr lang="en-US" altLang="zh-CN" sz="2800" i="1" dirty="0" smtClean="0">
                <a:latin typeface="Times New Roman" pitchFamily="18" charset="0"/>
                <a:ea typeface="仿宋" pitchFamily="49" charset="-122"/>
                <a:cs typeface="Times New Roman" pitchFamily="18" charset="0"/>
              </a:rPr>
              <a:t>V</a:t>
            </a:r>
            <a:r>
              <a:rPr lang="en-US" altLang="zh-CN" sz="2800" dirty="0" smtClean="0">
                <a:latin typeface="Times New Roman" pitchFamily="18" charset="0"/>
                <a:ea typeface="仿宋" pitchFamily="49" charset="-122"/>
                <a:cs typeface="Times New Roman" pitchFamily="18" charset="0"/>
              </a:rPr>
              <a:t>, </a:t>
            </a:r>
            <a:r>
              <a:rPr lang="en-US" altLang="zh-CN" sz="2800" i="1" dirty="0" smtClean="0">
                <a:latin typeface="Times New Roman" pitchFamily="18" charset="0"/>
                <a:ea typeface="仿宋" pitchFamily="49" charset="-122"/>
                <a:cs typeface="Times New Roman" pitchFamily="18" charset="0"/>
              </a:rPr>
              <a:t>E</a:t>
            </a:r>
            <a:r>
              <a:rPr lang="en-US" altLang="zh-CN" sz="2800" dirty="0" smtClean="0">
                <a:latin typeface="Times New Roman" pitchFamily="18" charset="0"/>
                <a:ea typeface="仿宋" pitchFamily="49" charset="-122"/>
                <a:cs typeface="Times New Roman" pitchFamily="18" charset="0"/>
              </a:rPr>
              <a:t>),  </a:t>
            </a:r>
            <a:r>
              <a:rPr lang="zh-CN" altLang="en-US" sz="2800" b="1" dirty="0" smtClean="0">
                <a:latin typeface="Times New Roman" pitchFamily="18" charset="0"/>
                <a:ea typeface="仿宋" pitchFamily="49" charset="-122"/>
                <a:cs typeface="Times New Roman" pitchFamily="18" charset="0"/>
              </a:rPr>
              <a:t>树的分解定义为</a:t>
            </a:r>
            <a:r>
              <a:rPr lang="en-US" altLang="zh-CN" sz="2800" dirty="0" smtClean="0">
                <a:latin typeface="Times New Roman" pitchFamily="18" charset="0"/>
                <a:ea typeface="仿宋" pitchFamily="49" charset="-122"/>
                <a:cs typeface="Times New Roman" pitchFamily="18" charset="0"/>
              </a:rPr>
              <a:t>(</a:t>
            </a:r>
            <a:r>
              <a:rPr lang="en-US" altLang="zh-CN" sz="2800" i="1" dirty="0" smtClean="0">
                <a:latin typeface="Times New Roman" pitchFamily="18" charset="0"/>
                <a:ea typeface="仿宋" pitchFamily="49" charset="-122"/>
                <a:cs typeface="Times New Roman" pitchFamily="18" charset="0"/>
              </a:rPr>
              <a:t>X</a:t>
            </a:r>
            <a:r>
              <a:rPr lang="en-US" altLang="zh-CN" sz="2800" dirty="0" smtClean="0">
                <a:latin typeface="Times New Roman" pitchFamily="18" charset="0"/>
                <a:ea typeface="仿宋" pitchFamily="49" charset="-122"/>
                <a:cs typeface="Times New Roman" pitchFamily="18" charset="0"/>
              </a:rPr>
              <a:t>, </a:t>
            </a:r>
            <a:r>
              <a:rPr lang="en-US" altLang="zh-CN" sz="2800" i="1" dirty="0" smtClean="0">
                <a:latin typeface="Times New Roman" pitchFamily="18" charset="0"/>
                <a:ea typeface="仿宋" pitchFamily="49" charset="-122"/>
                <a:cs typeface="Times New Roman" pitchFamily="18" charset="0"/>
              </a:rPr>
              <a:t>T</a:t>
            </a:r>
            <a:r>
              <a:rPr lang="en-US" altLang="zh-CN" sz="2800" dirty="0" smtClean="0">
                <a:latin typeface="Times New Roman" pitchFamily="18" charset="0"/>
                <a:ea typeface="仿宋" pitchFamily="49" charset="-122"/>
                <a:cs typeface="Times New Roman" pitchFamily="18" charset="0"/>
              </a:rPr>
              <a:t>), </a:t>
            </a:r>
            <a:r>
              <a:rPr lang="en-US" altLang="zh-CN" sz="2800" i="1" dirty="0" smtClean="0">
                <a:latin typeface="Times New Roman" pitchFamily="18" charset="0"/>
                <a:ea typeface="仿宋" pitchFamily="49" charset="-122"/>
                <a:cs typeface="Times New Roman" pitchFamily="18" charset="0"/>
              </a:rPr>
              <a:t>X</a:t>
            </a:r>
            <a:r>
              <a:rPr lang="zh-CN" altLang="en-US" sz="2800" b="1" i="1" dirty="0" smtClean="0">
                <a:latin typeface="Times New Roman" pitchFamily="18" charset="0"/>
                <a:ea typeface="仿宋" pitchFamily="49" charset="-122"/>
                <a:cs typeface="Times New Roman" pitchFamily="18" charset="0"/>
              </a:rPr>
              <a:t> </a:t>
            </a:r>
            <a:r>
              <a:rPr lang="en-US" altLang="zh-CN" sz="2800" b="1" i="1" dirty="0" smtClean="0">
                <a:latin typeface="Times New Roman" pitchFamily="18" charset="0"/>
                <a:ea typeface="仿宋" pitchFamily="49" charset="-122"/>
                <a:cs typeface="Times New Roman" pitchFamily="18" charset="0"/>
              </a:rPr>
              <a:t>= </a:t>
            </a:r>
            <a:r>
              <a:rPr lang="en-US" altLang="zh-CN" sz="2800" b="1" dirty="0" smtClean="0">
                <a:latin typeface="Times New Roman" pitchFamily="18" charset="0"/>
                <a:ea typeface="仿宋" pitchFamily="49" charset="-122"/>
                <a:cs typeface="Times New Roman" pitchFamily="18" charset="0"/>
              </a:rPr>
              <a:t>{</a:t>
            </a:r>
            <a:r>
              <a:rPr lang="en-US" altLang="zh-CN" sz="2800" i="1" dirty="0" smtClean="0">
                <a:latin typeface="Times New Roman" pitchFamily="18" charset="0"/>
                <a:ea typeface="仿宋" pitchFamily="49" charset="-122"/>
                <a:cs typeface="Times New Roman" pitchFamily="18" charset="0"/>
              </a:rPr>
              <a:t>X</a:t>
            </a:r>
            <a:r>
              <a:rPr lang="en-US" altLang="zh-CN" sz="2800" baseline="-25000" dirty="0" smtClean="0">
                <a:latin typeface="Times New Roman" pitchFamily="18" charset="0"/>
                <a:ea typeface="仿宋" pitchFamily="49" charset="-122"/>
                <a:cs typeface="Times New Roman" pitchFamily="18" charset="0"/>
              </a:rPr>
              <a:t>1</a:t>
            </a:r>
            <a:r>
              <a:rPr lang="en-US" altLang="zh-CN" sz="2800" i="1" dirty="0" smtClean="0">
                <a:latin typeface="Times New Roman" pitchFamily="18" charset="0"/>
                <a:ea typeface="仿宋" pitchFamily="49" charset="-122"/>
                <a:cs typeface="Times New Roman" pitchFamily="18" charset="0"/>
              </a:rPr>
              <a:t> , X</a:t>
            </a:r>
            <a:r>
              <a:rPr lang="en-US" altLang="zh-CN" sz="2800" i="1" baseline="-25000" dirty="0" smtClean="0">
                <a:latin typeface="Times New Roman" pitchFamily="18" charset="0"/>
                <a:ea typeface="仿宋" pitchFamily="49" charset="-122"/>
                <a:cs typeface="Times New Roman" pitchFamily="18" charset="0"/>
              </a:rPr>
              <a:t>2</a:t>
            </a:r>
            <a:r>
              <a:rPr lang="en-US" altLang="zh-CN" sz="2800" i="1" dirty="0" smtClean="0">
                <a:latin typeface="Times New Roman" pitchFamily="18" charset="0"/>
                <a:ea typeface="仿宋" pitchFamily="49" charset="-122"/>
                <a:cs typeface="Times New Roman" pitchFamily="18" charset="0"/>
              </a:rPr>
              <a:t> , …, </a:t>
            </a:r>
            <a:r>
              <a:rPr lang="en-US" altLang="zh-CN" sz="2800" i="1" dirty="0" err="1" smtClean="0">
                <a:latin typeface="Times New Roman" pitchFamily="18" charset="0"/>
                <a:ea typeface="仿宋" pitchFamily="49" charset="-122"/>
                <a:cs typeface="Times New Roman" pitchFamily="18" charset="0"/>
              </a:rPr>
              <a:t>X</a:t>
            </a:r>
            <a:r>
              <a:rPr lang="en-US" altLang="zh-CN" sz="2800" i="1" baseline="-25000" dirty="0" err="1" smtClean="0">
                <a:latin typeface="Times New Roman" pitchFamily="18" charset="0"/>
                <a:ea typeface="仿宋" pitchFamily="49" charset="-122"/>
                <a:cs typeface="Times New Roman" pitchFamily="18" charset="0"/>
              </a:rPr>
              <a:t>m</a:t>
            </a:r>
            <a:r>
              <a:rPr lang="en-US" altLang="zh-CN" sz="2800" b="1" dirty="0" smtClean="0">
                <a:latin typeface="Times New Roman" pitchFamily="18" charset="0"/>
                <a:ea typeface="仿宋" pitchFamily="49" charset="-122"/>
                <a:cs typeface="Times New Roman" pitchFamily="18" charset="0"/>
              </a:rPr>
              <a:t>}</a:t>
            </a:r>
            <a:r>
              <a:rPr lang="zh-CN" altLang="en-US" sz="2800" b="1" dirty="0" smtClean="0">
                <a:latin typeface="Times New Roman" pitchFamily="18" charset="0"/>
                <a:ea typeface="仿宋" pitchFamily="49" charset="-122"/>
                <a:cs typeface="Times New Roman" pitchFamily="18" charset="0"/>
              </a:rPr>
              <a:t>其中</a:t>
            </a:r>
            <a:r>
              <a:rPr lang="en-US" altLang="zh-CN" sz="2800" i="1" dirty="0" smtClean="0">
                <a:latin typeface="Times New Roman" pitchFamily="18" charset="0"/>
                <a:ea typeface="仿宋" pitchFamily="49" charset="-122"/>
                <a:cs typeface="Times New Roman" pitchFamily="18" charset="0"/>
              </a:rPr>
              <a:t>X</a:t>
            </a:r>
            <a:r>
              <a:rPr lang="en-US" altLang="zh-CN" sz="2800" i="1" baseline="-25000" dirty="0" smtClean="0">
                <a:latin typeface="Times New Roman" pitchFamily="18" charset="0"/>
                <a:ea typeface="仿宋" pitchFamily="49" charset="-122"/>
                <a:cs typeface="Times New Roman" pitchFamily="18" charset="0"/>
              </a:rPr>
              <a:t>i</a:t>
            </a:r>
            <a:r>
              <a:rPr lang="zh-CN" altLang="en-US" sz="2800" b="1" dirty="0" smtClean="0">
                <a:latin typeface="Times New Roman" pitchFamily="18" charset="0"/>
                <a:ea typeface="仿宋" pitchFamily="49" charset="-122"/>
                <a:cs typeface="Times New Roman" pitchFamily="18" charset="0"/>
              </a:rPr>
              <a:t>为</a:t>
            </a:r>
            <a:r>
              <a:rPr lang="en-US" altLang="zh-CN" sz="2800" i="1" dirty="0" smtClean="0">
                <a:latin typeface="Times New Roman" pitchFamily="18" charset="0"/>
                <a:ea typeface="仿宋" pitchFamily="49" charset="-122"/>
                <a:cs typeface="Times New Roman" pitchFamily="18" charset="0"/>
              </a:rPr>
              <a:t>V</a:t>
            </a:r>
            <a:r>
              <a:rPr lang="zh-CN" altLang="en-US" sz="2800" b="1" dirty="0" smtClean="0">
                <a:latin typeface="Times New Roman" pitchFamily="18" charset="0"/>
                <a:ea typeface="仿宋" pitchFamily="49" charset="-122"/>
                <a:cs typeface="Times New Roman" pitchFamily="18" charset="0"/>
              </a:rPr>
              <a:t>的一个子集，</a:t>
            </a:r>
            <a:r>
              <a:rPr lang="en-US" altLang="zh-CN" sz="2800" i="1" dirty="0" smtClean="0">
                <a:latin typeface="Times New Roman" pitchFamily="18" charset="0"/>
                <a:ea typeface="仿宋" pitchFamily="49" charset="-122"/>
                <a:cs typeface="Times New Roman" pitchFamily="18" charset="0"/>
              </a:rPr>
              <a:t>T</a:t>
            </a:r>
            <a:r>
              <a:rPr lang="zh-CN" altLang="en-US" sz="2800" b="1" dirty="0" smtClean="0">
                <a:latin typeface="Times New Roman" pitchFamily="18" charset="0"/>
                <a:ea typeface="仿宋" pitchFamily="49" charset="-122"/>
                <a:cs typeface="Times New Roman" pitchFamily="18" charset="0"/>
              </a:rPr>
              <a:t>是一棵树，点集为</a:t>
            </a:r>
            <a:r>
              <a:rPr lang="en-US" altLang="zh-CN" sz="2800" i="1" dirty="0" smtClean="0">
                <a:latin typeface="Times New Roman" pitchFamily="18" charset="0"/>
                <a:ea typeface="仿宋" pitchFamily="49" charset="-122"/>
                <a:cs typeface="Times New Roman" pitchFamily="18" charset="0"/>
              </a:rPr>
              <a:t>X</a:t>
            </a:r>
            <a:r>
              <a:rPr lang="zh-CN" altLang="en-US" sz="2800" dirty="0" smtClean="0">
                <a:latin typeface="Times New Roman" pitchFamily="18" charset="0"/>
                <a:ea typeface="仿宋" pitchFamily="49" charset="-122"/>
                <a:cs typeface="Times New Roman" pitchFamily="18" charset="0"/>
              </a:rPr>
              <a:t>。</a:t>
            </a:r>
            <a:r>
              <a:rPr lang="en-US" altLang="zh-CN" sz="2800" i="1" dirty="0" smtClean="0">
                <a:latin typeface="Times New Roman" pitchFamily="18" charset="0"/>
                <a:ea typeface="仿宋" pitchFamily="49" charset="-122"/>
                <a:cs typeface="Times New Roman" pitchFamily="18" charset="0"/>
              </a:rPr>
              <a:t>T</a:t>
            </a:r>
            <a:r>
              <a:rPr lang="zh-CN" altLang="en-US" sz="2800" b="1" dirty="0" smtClean="0">
                <a:latin typeface="Times New Roman" pitchFamily="18" charset="0"/>
                <a:ea typeface="仿宋" pitchFamily="49" charset="-122"/>
                <a:cs typeface="Times New Roman" pitchFamily="18" charset="0"/>
              </a:rPr>
              <a:t>满足以下几个性质</a:t>
            </a:r>
            <a:r>
              <a:rPr lang="zh-CN" altLang="en-US" sz="2800" dirty="0" smtClean="0">
                <a:latin typeface="Times New Roman" pitchFamily="18" charset="0"/>
                <a:ea typeface="仿宋" pitchFamily="49" charset="-122"/>
                <a:cs typeface="Times New Roman" pitchFamily="18" charset="0"/>
              </a:rPr>
              <a:t>：</a:t>
            </a:r>
            <a:endParaRPr lang="en-US" altLang="zh-CN" sz="2800" dirty="0" smtClean="0">
              <a:latin typeface="Times New Roman" pitchFamily="18" charset="0"/>
              <a:ea typeface="仿宋" pitchFamily="49" charset="-122"/>
              <a:cs typeface="Times New Roman" pitchFamily="18" charset="0"/>
            </a:endParaRPr>
          </a:p>
          <a:p>
            <a:endParaRPr lang="en-US" altLang="zh-CN" sz="2800" dirty="0" smtClean="0">
              <a:latin typeface="Times New Roman" pitchFamily="18" charset="0"/>
              <a:ea typeface="仿宋" pitchFamily="49" charset="-122"/>
              <a:cs typeface="Times New Roman" pitchFamily="18" charset="0"/>
            </a:endParaRPr>
          </a:p>
          <a:p>
            <a:endParaRPr lang="zh-CN" altLang="en-US" sz="2800" i="1" baseline="-25000" dirty="0">
              <a:latin typeface="Times New Roman" pitchFamily="18" charset="0"/>
              <a:ea typeface="仿宋" pitchFamily="49" charset="-122"/>
              <a:cs typeface="Times New Roman" pitchFamily="18" charset="0"/>
            </a:endParaRPr>
          </a:p>
        </p:txBody>
      </p:sp>
      <p:sp>
        <p:nvSpPr>
          <p:cNvPr id="5" name="内容占位符 6"/>
          <p:cNvSpPr txBox="1">
            <a:spLocks/>
          </p:cNvSpPr>
          <p:nvPr/>
        </p:nvSpPr>
        <p:spPr>
          <a:xfrm>
            <a:off x="481604" y="3691144"/>
            <a:ext cx="8153400" cy="2738252"/>
          </a:xfrm>
          <a:prstGeom prst="rect">
            <a:avLst/>
          </a:prstGeom>
        </p:spPr>
        <p:txBody>
          <a:bodyPr vert="horz">
            <a:normAutofit/>
          </a:bodyPr>
          <a:lstStyle/>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Char char=""/>
              <a:tabLst/>
              <a:defRPr/>
            </a:pPr>
            <a:endParaRPr kumimoji="0" lang="zh-CN" altLang="en-US" sz="2800" b="0" i="1" u="none" strike="noStrike" kern="1200" cap="none" spc="0" normalizeH="0" baseline="-25000" noProof="0" dirty="0">
              <a:ln>
                <a:noFill/>
              </a:ln>
              <a:solidFill>
                <a:schemeClr val="tx1"/>
              </a:solidFill>
              <a:effectLst/>
              <a:uLnTx/>
              <a:uFillTx/>
              <a:latin typeface="Times New Roman" pitchFamily="18" charset="0"/>
              <a:ea typeface="仿宋" pitchFamily="49" charset="-122"/>
              <a:cs typeface="Times New Roman" pitchFamily="18" charset="0"/>
            </a:endParaRPr>
          </a:p>
        </p:txBody>
      </p:sp>
      <p:sp>
        <p:nvSpPr>
          <p:cNvPr id="6" name="内容占位符 6"/>
          <p:cNvSpPr txBox="1">
            <a:spLocks/>
          </p:cNvSpPr>
          <p:nvPr/>
        </p:nvSpPr>
        <p:spPr>
          <a:xfrm>
            <a:off x="990600" y="3143248"/>
            <a:ext cx="8153400" cy="1219624"/>
          </a:xfrm>
          <a:prstGeom prst="rect">
            <a:avLst/>
          </a:prstGeom>
        </p:spPr>
        <p:txBody>
          <a:bodyPr vert="horz">
            <a:normAutofit/>
          </a:bodyPr>
          <a:lstStyle/>
          <a:p>
            <a:pPr marL="320040" marR="0" lvl="0" indent="-320040" algn="l" defTabSz="914400" rtl="0" eaLnBrk="1" fontAlgn="auto" latinLnBrk="0" hangingPunct="1">
              <a:lnSpc>
                <a:spcPct val="100000"/>
              </a:lnSpc>
              <a:spcBef>
                <a:spcPts val="700"/>
              </a:spcBef>
              <a:spcAft>
                <a:spcPts val="0"/>
              </a:spcAft>
              <a:buClr>
                <a:schemeClr val="accent2"/>
              </a:buClr>
              <a:buSzPct val="60000"/>
              <a:tabLst/>
              <a:defRPr/>
            </a:pPr>
            <a:endParaRPr kumimoji="0" lang="en-US" altLang="zh-CN" sz="3200" b="1" i="0"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endParaRPr>
          </a:p>
          <a:p>
            <a:pPr marL="320040" lvl="0" indent="-320040">
              <a:spcBef>
                <a:spcPts val="700"/>
              </a:spcBef>
              <a:buClr>
                <a:schemeClr val="accent2"/>
              </a:buClr>
              <a:buSzPct val="60000"/>
              <a:buFont typeface="Wingdings"/>
              <a:buChar char=""/>
            </a:pPr>
            <a:r>
              <a:rPr lang="en-US" altLang="zh-CN" sz="2800" i="1" dirty="0" smtClean="0">
                <a:latin typeface="Times New Roman" pitchFamily="18" charset="0"/>
                <a:ea typeface="仿宋" pitchFamily="49" charset="-122"/>
                <a:cs typeface="Times New Roman" pitchFamily="18" charset="0"/>
              </a:rPr>
              <a:t>X</a:t>
            </a:r>
            <a:r>
              <a:rPr lang="en-US" altLang="zh-CN" sz="2800" baseline="-25000" dirty="0" smtClean="0">
                <a:latin typeface="Times New Roman" pitchFamily="18" charset="0"/>
                <a:ea typeface="仿宋" pitchFamily="49" charset="-122"/>
                <a:cs typeface="Times New Roman" pitchFamily="18" charset="0"/>
              </a:rPr>
              <a:t>1</a:t>
            </a:r>
            <a:r>
              <a:rPr lang="en-US" altLang="zh-CN" sz="2800" i="1" dirty="0" smtClean="0">
                <a:latin typeface="Times New Roman" pitchFamily="18" charset="0"/>
                <a:ea typeface="仿宋" pitchFamily="49" charset="-122"/>
                <a:cs typeface="Times New Roman" pitchFamily="18" charset="0"/>
              </a:rPr>
              <a:t> </a:t>
            </a:r>
            <a:r>
              <a:rPr lang="en-US" altLang="zh-CN" sz="2800" dirty="0" smtClean="0">
                <a:latin typeface="Times New Roman" pitchFamily="18" charset="0"/>
                <a:ea typeface="仿宋" pitchFamily="49" charset="-122"/>
                <a:cs typeface="Times New Roman" pitchFamily="18" charset="0"/>
              </a:rPr>
              <a:t>∪</a:t>
            </a:r>
            <a:r>
              <a:rPr lang="en-US" altLang="zh-CN" sz="2800" i="1" dirty="0" smtClean="0">
                <a:latin typeface="Times New Roman" pitchFamily="18" charset="0"/>
                <a:ea typeface="仿宋" pitchFamily="49" charset="-122"/>
                <a:cs typeface="Times New Roman" pitchFamily="18" charset="0"/>
              </a:rPr>
              <a:t> X</a:t>
            </a:r>
            <a:r>
              <a:rPr lang="en-US" altLang="zh-CN" sz="2800" i="1" baseline="-25000" dirty="0" smtClean="0">
                <a:latin typeface="Times New Roman" pitchFamily="18" charset="0"/>
                <a:ea typeface="仿宋" pitchFamily="49" charset="-122"/>
                <a:cs typeface="Times New Roman" pitchFamily="18" charset="0"/>
              </a:rPr>
              <a:t>2</a:t>
            </a:r>
            <a:r>
              <a:rPr lang="en-US" altLang="zh-CN" sz="2800" i="1" dirty="0" smtClean="0">
                <a:latin typeface="Times New Roman" pitchFamily="18" charset="0"/>
                <a:ea typeface="仿宋" pitchFamily="49" charset="-122"/>
                <a:cs typeface="Times New Roman" pitchFamily="18" charset="0"/>
              </a:rPr>
              <a:t> </a:t>
            </a:r>
            <a:r>
              <a:rPr lang="en-US" altLang="zh-CN" sz="2800" dirty="0" smtClean="0">
                <a:latin typeface="Times New Roman" pitchFamily="18" charset="0"/>
                <a:ea typeface="仿宋" pitchFamily="49" charset="-122"/>
                <a:cs typeface="Times New Roman" pitchFamily="18" charset="0"/>
              </a:rPr>
              <a:t>∪ … ∪</a:t>
            </a:r>
            <a:r>
              <a:rPr lang="en-US" altLang="zh-CN" sz="2800" i="1" dirty="0" smtClean="0">
                <a:latin typeface="Times New Roman" pitchFamily="18" charset="0"/>
                <a:ea typeface="仿宋" pitchFamily="49" charset="-122"/>
                <a:cs typeface="Times New Roman" pitchFamily="18" charset="0"/>
              </a:rPr>
              <a:t> </a:t>
            </a:r>
            <a:r>
              <a:rPr lang="en-US" altLang="zh-CN" sz="2800" i="1" dirty="0" err="1" smtClean="0">
                <a:latin typeface="Times New Roman" pitchFamily="18" charset="0"/>
                <a:ea typeface="仿宋" pitchFamily="49" charset="-122"/>
                <a:cs typeface="Times New Roman" pitchFamily="18" charset="0"/>
              </a:rPr>
              <a:t>X</a:t>
            </a:r>
            <a:r>
              <a:rPr lang="en-US" altLang="zh-CN" sz="2800" i="1" baseline="-25000" dirty="0" err="1" smtClean="0">
                <a:latin typeface="Times New Roman" pitchFamily="18" charset="0"/>
                <a:ea typeface="仿宋" pitchFamily="49" charset="-122"/>
                <a:cs typeface="Times New Roman" pitchFamily="18" charset="0"/>
              </a:rPr>
              <a:t>m</a:t>
            </a:r>
            <a:r>
              <a:rPr lang="en-US" altLang="zh-CN" sz="2800" i="1" baseline="-25000" dirty="0" smtClean="0">
                <a:latin typeface="Times New Roman" pitchFamily="18" charset="0"/>
                <a:ea typeface="仿宋" pitchFamily="49" charset="-122"/>
                <a:cs typeface="Times New Roman" pitchFamily="18" charset="0"/>
              </a:rPr>
              <a:t> </a:t>
            </a:r>
            <a:r>
              <a:rPr lang="en-US" altLang="zh-CN" sz="2800" i="1" dirty="0" smtClean="0">
                <a:latin typeface="Times New Roman" pitchFamily="18" charset="0"/>
                <a:ea typeface="仿宋" pitchFamily="49" charset="-122"/>
                <a:cs typeface="Times New Roman" pitchFamily="18" charset="0"/>
              </a:rPr>
              <a:t>=V</a:t>
            </a:r>
            <a:endParaRPr kumimoji="0" lang="en-US" altLang="zh-CN" sz="2800" b="0" i="0"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endParaRPr>
          </a:p>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Char char=""/>
              <a:tabLst/>
              <a:defRPr/>
            </a:pPr>
            <a:endParaRPr kumimoji="0" lang="en-US" altLang="zh-CN" sz="2800" b="0" i="0"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endParaRPr>
          </a:p>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Char char=""/>
              <a:tabLst/>
              <a:defRPr/>
            </a:pPr>
            <a:endParaRPr kumimoji="0" lang="zh-CN" altLang="en-US" sz="2800" b="0" i="1" u="none" strike="noStrike" kern="1200" cap="none" spc="0" normalizeH="0" baseline="-25000" noProof="0" dirty="0">
              <a:ln>
                <a:noFill/>
              </a:ln>
              <a:solidFill>
                <a:schemeClr val="tx1"/>
              </a:solidFill>
              <a:effectLst/>
              <a:uLnTx/>
              <a:uFillTx/>
              <a:latin typeface="Times New Roman" pitchFamily="18" charset="0"/>
              <a:ea typeface="仿宋" pitchFamily="49" charset="-122"/>
              <a:cs typeface="Times New Roman" pitchFamily="18" charset="0"/>
            </a:endParaRPr>
          </a:p>
        </p:txBody>
      </p:sp>
      <p:sp>
        <p:nvSpPr>
          <p:cNvPr id="8" name="内容占位符 6"/>
          <p:cNvSpPr txBox="1">
            <a:spLocks/>
          </p:cNvSpPr>
          <p:nvPr/>
        </p:nvSpPr>
        <p:spPr>
          <a:xfrm>
            <a:off x="1000100" y="3781012"/>
            <a:ext cx="8153400" cy="1576814"/>
          </a:xfrm>
          <a:prstGeom prst="rect">
            <a:avLst/>
          </a:prstGeom>
        </p:spPr>
        <p:txBody>
          <a:bodyPr vert="horz">
            <a:normAutofit/>
          </a:bodyPr>
          <a:lstStyle/>
          <a:p>
            <a:pPr marL="320040" marR="0" lvl="0" indent="-320040" algn="l" defTabSz="914400" rtl="0" eaLnBrk="1" fontAlgn="auto" latinLnBrk="0" hangingPunct="1">
              <a:lnSpc>
                <a:spcPct val="100000"/>
              </a:lnSpc>
              <a:spcBef>
                <a:spcPts val="700"/>
              </a:spcBef>
              <a:spcAft>
                <a:spcPts val="0"/>
              </a:spcAft>
              <a:buClr>
                <a:schemeClr val="accent2"/>
              </a:buClr>
              <a:buSzPct val="60000"/>
              <a:tabLst/>
              <a:defRPr/>
            </a:pPr>
            <a:endParaRPr kumimoji="0" lang="en-US" altLang="zh-CN" sz="3200" b="1" i="0"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endParaRPr>
          </a:p>
          <a:p>
            <a:pPr marL="320040" lvl="0" indent="-320040">
              <a:spcBef>
                <a:spcPts val="700"/>
              </a:spcBef>
              <a:buClr>
                <a:schemeClr val="accent2"/>
              </a:buClr>
              <a:buSzPct val="60000"/>
              <a:buFont typeface="Wingdings"/>
              <a:buChar char=""/>
            </a:pPr>
            <a:r>
              <a:rPr kumimoji="0" lang="zh-CN" altLang="en-US" sz="2800" b="1" i="0"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rPr>
              <a:t>图</a:t>
            </a:r>
            <a:r>
              <a:rPr kumimoji="0" lang="en-US" altLang="zh-CN" sz="2800" i="1"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rPr>
              <a:t>G</a:t>
            </a:r>
            <a:r>
              <a:rPr kumimoji="0" lang="zh-CN" altLang="en-US" sz="2800" b="1"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rPr>
              <a:t>中任何一条边</a:t>
            </a:r>
            <a:r>
              <a:rPr kumimoji="0" lang="en-US" altLang="zh-CN" sz="2800"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rPr>
              <a:t>(</a:t>
            </a:r>
            <a:r>
              <a:rPr kumimoji="0" lang="en-US" altLang="zh-CN" sz="2800" i="1"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rPr>
              <a:t>u</a:t>
            </a:r>
            <a:r>
              <a:rPr kumimoji="0" lang="en-US" altLang="zh-CN" sz="2800"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rPr>
              <a:t>, </a:t>
            </a:r>
            <a:r>
              <a:rPr kumimoji="0" lang="en-US" altLang="zh-CN" sz="2800" i="1"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rPr>
              <a:t>v</a:t>
            </a:r>
            <a:r>
              <a:rPr kumimoji="0" lang="en-US" altLang="zh-CN" sz="2800"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rPr>
              <a:t>)</a:t>
            </a:r>
            <a:r>
              <a:rPr kumimoji="0" lang="zh-CN" altLang="en-US" sz="2800" b="1"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rPr>
              <a:t>存在一个</a:t>
            </a:r>
            <a:r>
              <a:rPr kumimoji="0" lang="en-US" altLang="zh-CN" sz="2800" i="1"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rPr>
              <a:t>X</a:t>
            </a:r>
            <a:r>
              <a:rPr kumimoji="0" lang="en-US" altLang="zh-CN" sz="2800" i="1" u="none" strike="noStrike" kern="1200" cap="none" spc="0" normalizeH="0" baseline="-25000" noProof="0" dirty="0" smtClean="0">
                <a:ln>
                  <a:noFill/>
                </a:ln>
                <a:solidFill>
                  <a:schemeClr val="tx1"/>
                </a:solidFill>
                <a:effectLst/>
                <a:uLnTx/>
                <a:uFillTx/>
                <a:latin typeface="Times New Roman" pitchFamily="18" charset="0"/>
                <a:ea typeface="仿宋" pitchFamily="49" charset="-122"/>
                <a:cs typeface="Times New Roman" pitchFamily="18" charset="0"/>
              </a:rPr>
              <a:t>i</a:t>
            </a:r>
            <a:r>
              <a:rPr lang="zh-CN" altLang="en-US" sz="2800" b="1" dirty="0" smtClean="0">
                <a:latin typeface="Times New Roman" pitchFamily="18" charset="0"/>
                <a:ea typeface="仿宋" pitchFamily="49" charset="-122"/>
                <a:cs typeface="Times New Roman" pitchFamily="18" charset="0"/>
              </a:rPr>
              <a:t>使得</a:t>
            </a:r>
            <a:r>
              <a:rPr lang="en-US" altLang="zh-CN" sz="2800" i="1" dirty="0" smtClean="0">
                <a:latin typeface="Times New Roman" pitchFamily="18" charset="0"/>
                <a:ea typeface="仿宋" pitchFamily="49" charset="-122"/>
                <a:cs typeface="Times New Roman" pitchFamily="18" charset="0"/>
              </a:rPr>
              <a:t>u, v</a:t>
            </a:r>
            <a:r>
              <a:rPr lang="en-US" altLang="zh-CN" sz="2800" dirty="0" smtClean="0">
                <a:latin typeface="Times New Roman" pitchFamily="18" charset="0"/>
                <a:ea typeface="仿宋" pitchFamily="49" charset="-122"/>
                <a:cs typeface="Times New Roman" pitchFamily="18" charset="0"/>
              </a:rPr>
              <a:t>∈ </a:t>
            </a:r>
            <a:r>
              <a:rPr lang="en-US" altLang="zh-CN" sz="2800" i="1" dirty="0" smtClean="0">
                <a:latin typeface="Times New Roman" pitchFamily="18" charset="0"/>
                <a:ea typeface="仿宋" pitchFamily="49" charset="-122"/>
                <a:cs typeface="Times New Roman" pitchFamily="18" charset="0"/>
              </a:rPr>
              <a:t>X</a:t>
            </a:r>
            <a:r>
              <a:rPr lang="en-US" altLang="zh-CN" sz="2800" i="1" baseline="-25000" dirty="0" smtClean="0">
                <a:latin typeface="Times New Roman" pitchFamily="18" charset="0"/>
                <a:ea typeface="仿宋" pitchFamily="49" charset="-122"/>
                <a:cs typeface="Times New Roman" pitchFamily="18" charset="0"/>
              </a:rPr>
              <a:t>i</a:t>
            </a:r>
            <a:r>
              <a:rPr lang="zh-CN" altLang="en-US" sz="2800" b="1" dirty="0" smtClean="0">
                <a:latin typeface="Times New Roman" pitchFamily="18" charset="0"/>
                <a:ea typeface="仿宋" pitchFamily="49" charset="-122"/>
                <a:cs typeface="Times New Roman" pitchFamily="18" charset="0"/>
              </a:rPr>
              <a:t>。</a:t>
            </a:r>
            <a:endParaRPr kumimoji="0" lang="en-US" altLang="zh-CN" sz="2800" i="1" u="none" strike="noStrike" kern="1200" cap="none" spc="0" normalizeH="0" baseline="-25000" noProof="0" dirty="0" smtClean="0">
              <a:ln>
                <a:noFill/>
              </a:ln>
              <a:solidFill>
                <a:schemeClr val="tx1"/>
              </a:solidFill>
              <a:effectLst/>
              <a:uLnTx/>
              <a:uFillTx/>
              <a:latin typeface="Times New Roman" pitchFamily="18" charset="0"/>
              <a:ea typeface="仿宋" pitchFamily="49" charset="-122"/>
              <a:cs typeface="Times New Roman" pitchFamily="18" charset="0"/>
            </a:endParaRPr>
          </a:p>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Char char=""/>
              <a:tabLst/>
              <a:defRPr/>
            </a:pPr>
            <a:endParaRPr kumimoji="0" lang="zh-CN" altLang="en-US" sz="2800" b="0" i="1" u="none" strike="noStrike" kern="1200" cap="none" spc="0" normalizeH="0" baseline="-25000" noProof="0" dirty="0">
              <a:ln>
                <a:noFill/>
              </a:ln>
              <a:solidFill>
                <a:schemeClr val="tx1"/>
              </a:solidFill>
              <a:effectLst/>
              <a:uLnTx/>
              <a:uFillTx/>
              <a:latin typeface="Times New Roman" pitchFamily="18" charset="0"/>
              <a:ea typeface="仿宋" pitchFamily="49" charset="-122"/>
              <a:cs typeface="Times New Roman" pitchFamily="18" charset="0"/>
            </a:endParaRPr>
          </a:p>
        </p:txBody>
      </p:sp>
    </p:spTree>
  </p:cSld>
  <p:clrMapOvr>
    <a:masterClrMapping/>
  </p:clrMapOvr>
  <p:transition/>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000" dirty="0" smtClean="0">
                <a:latin typeface="华文行楷" pitchFamily="2" charset="-122"/>
                <a:ea typeface="华文行楷" pitchFamily="2" charset="-122"/>
              </a:rPr>
              <a:t>树的分解</a:t>
            </a:r>
            <a:r>
              <a:rPr lang="en-US" altLang="zh-CN" sz="3200" b="1" dirty="0" smtClean="0">
                <a:latin typeface="Garamond" pitchFamily="18" charset="0"/>
              </a:rPr>
              <a:t>(Tree Decomposition)</a:t>
            </a:r>
            <a:endParaRPr lang="zh-CN" altLang="en-US" sz="3200" b="1" dirty="0">
              <a:latin typeface="Garamond" pitchFamily="18" charset="0"/>
            </a:endParaRPr>
          </a:p>
        </p:txBody>
      </p:sp>
      <p:sp>
        <p:nvSpPr>
          <p:cNvPr id="4" name="内容占位符 6"/>
          <p:cNvSpPr>
            <a:spLocks noGrp="1"/>
          </p:cNvSpPr>
          <p:nvPr>
            <p:ph sz="quarter" idx="1"/>
          </p:nvPr>
        </p:nvSpPr>
        <p:spPr>
          <a:xfrm>
            <a:off x="500034" y="1714488"/>
            <a:ext cx="8153400" cy="2071702"/>
          </a:xfrm>
        </p:spPr>
        <p:txBody>
          <a:bodyPr>
            <a:normAutofit/>
          </a:bodyPr>
          <a:lstStyle/>
          <a:p>
            <a:r>
              <a:rPr lang="zh-CN" altLang="en-US" sz="3200" b="1" dirty="0" smtClean="0">
                <a:latin typeface="Times New Roman" pitchFamily="18" charset="0"/>
                <a:ea typeface="仿宋" pitchFamily="49" charset="-122"/>
                <a:cs typeface="Times New Roman" pitchFamily="18" charset="0"/>
              </a:rPr>
              <a:t>定义</a:t>
            </a:r>
            <a:endParaRPr lang="en-US" altLang="zh-CN" sz="3200" b="1" dirty="0" smtClean="0">
              <a:latin typeface="Times New Roman" pitchFamily="18" charset="0"/>
              <a:ea typeface="仿宋" pitchFamily="49" charset="-122"/>
              <a:cs typeface="Times New Roman" pitchFamily="18" charset="0"/>
            </a:endParaRPr>
          </a:p>
          <a:p>
            <a:r>
              <a:rPr lang="zh-CN" altLang="en-US" sz="2800" b="1" dirty="0" smtClean="0">
                <a:latin typeface="Times New Roman" pitchFamily="18" charset="0"/>
                <a:ea typeface="仿宋" pitchFamily="49" charset="-122"/>
                <a:cs typeface="Times New Roman" pitchFamily="18" charset="0"/>
              </a:rPr>
              <a:t>对于一个无向图</a:t>
            </a:r>
            <a:r>
              <a:rPr lang="en-US" altLang="zh-CN" sz="2800" i="1" dirty="0" smtClean="0">
                <a:latin typeface="Times New Roman" pitchFamily="18" charset="0"/>
                <a:ea typeface="仿宋" pitchFamily="49" charset="-122"/>
                <a:cs typeface="Times New Roman" pitchFamily="18" charset="0"/>
              </a:rPr>
              <a:t>G = </a:t>
            </a:r>
            <a:r>
              <a:rPr lang="en-US" altLang="zh-CN" sz="2800" dirty="0" smtClean="0">
                <a:latin typeface="Times New Roman" pitchFamily="18" charset="0"/>
                <a:ea typeface="仿宋" pitchFamily="49" charset="-122"/>
                <a:cs typeface="Times New Roman" pitchFamily="18" charset="0"/>
              </a:rPr>
              <a:t>(</a:t>
            </a:r>
            <a:r>
              <a:rPr lang="en-US" altLang="zh-CN" sz="2800" i="1" dirty="0" smtClean="0">
                <a:latin typeface="Times New Roman" pitchFamily="18" charset="0"/>
                <a:ea typeface="仿宋" pitchFamily="49" charset="-122"/>
                <a:cs typeface="Times New Roman" pitchFamily="18" charset="0"/>
              </a:rPr>
              <a:t>V</a:t>
            </a:r>
            <a:r>
              <a:rPr lang="en-US" altLang="zh-CN" sz="2800" dirty="0" smtClean="0">
                <a:latin typeface="Times New Roman" pitchFamily="18" charset="0"/>
                <a:ea typeface="仿宋" pitchFamily="49" charset="-122"/>
                <a:cs typeface="Times New Roman" pitchFamily="18" charset="0"/>
              </a:rPr>
              <a:t>, </a:t>
            </a:r>
            <a:r>
              <a:rPr lang="en-US" altLang="zh-CN" sz="2800" i="1" dirty="0" smtClean="0">
                <a:latin typeface="Times New Roman" pitchFamily="18" charset="0"/>
                <a:ea typeface="仿宋" pitchFamily="49" charset="-122"/>
                <a:cs typeface="Times New Roman" pitchFamily="18" charset="0"/>
              </a:rPr>
              <a:t>E</a:t>
            </a:r>
            <a:r>
              <a:rPr lang="en-US" altLang="zh-CN" sz="2800" dirty="0" smtClean="0">
                <a:latin typeface="Times New Roman" pitchFamily="18" charset="0"/>
                <a:ea typeface="仿宋" pitchFamily="49" charset="-122"/>
                <a:cs typeface="Times New Roman" pitchFamily="18" charset="0"/>
              </a:rPr>
              <a:t>),  </a:t>
            </a:r>
            <a:r>
              <a:rPr lang="zh-CN" altLang="en-US" sz="2800" b="1" dirty="0" smtClean="0">
                <a:latin typeface="Times New Roman" pitchFamily="18" charset="0"/>
                <a:ea typeface="仿宋" pitchFamily="49" charset="-122"/>
                <a:cs typeface="Times New Roman" pitchFamily="18" charset="0"/>
              </a:rPr>
              <a:t>树的分解定义为</a:t>
            </a:r>
            <a:r>
              <a:rPr lang="en-US" altLang="zh-CN" sz="2800" dirty="0" smtClean="0">
                <a:latin typeface="Times New Roman" pitchFamily="18" charset="0"/>
                <a:ea typeface="仿宋" pitchFamily="49" charset="-122"/>
                <a:cs typeface="Times New Roman" pitchFamily="18" charset="0"/>
              </a:rPr>
              <a:t>(</a:t>
            </a:r>
            <a:r>
              <a:rPr lang="en-US" altLang="zh-CN" sz="2800" i="1" dirty="0" smtClean="0">
                <a:latin typeface="Times New Roman" pitchFamily="18" charset="0"/>
                <a:ea typeface="仿宋" pitchFamily="49" charset="-122"/>
                <a:cs typeface="Times New Roman" pitchFamily="18" charset="0"/>
              </a:rPr>
              <a:t>X</a:t>
            </a:r>
            <a:r>
              <a:rPr lang="en-US" altLang="zh-CN" sz="2800" dirty="0" smtClean="0">
                <a:latin typeface="Times New Roman" pitchFamily="18" charset="0"/>
                <a:ea typeface="仿宋" pitchFamily="49" charset="-122"/>
                <a:cs typeface="Times New Roman" pitchFamily="18" charset="0"/>
              </a:rPr>
              <a:t>, </a:t>
            </a:r>
            <a:r>
              <a:rPr lang="en-US" altLang="zh-CN" sz="2800" i="1" dirty="0" smtClean="0">
                <a:latin typeface="Times New Roman" pitchFamily="18" charset="0"/>
                <a:ea typeface="仿宋" pitchFamily="49" charset="-122"/>
                <a:cs typeface="Times New Roman" pitchFamily="18" charset="0"/>
              </a:rPr>
              <a:t>T</a:t>
            </a:r>
            <a:r>
              <a:rPr lang="en-US" altLang="zh-CN" sz="2800" dirty="0" smtClean="0">
                <a:latin typeface="Times New Roman" pitchFamily="18" charset="0"/>
                <a:ea typeface="仿宋" pitchFamily="49" charset="-122"/>
                <a:cs typeface="Times New Roman" pitchFamily="18" charset="0"/>
              </a:rPr>
              <a:t>), </a:t>
            </a:r>
            <a:r>
              <a:rPr lang="en-US" altLang="zh-CN" sz="2800" i="1" dirty="0" smtClean="0">
                <a:latin typeface="Times New Roman" pitchFamily="18" charset="0"/>
                <a:ea typeface="仿宋" pitchFamily="49" charset="-122"/>
                <a:cs typeface="Times New Roman" pitchFamily="18" charset="0"/>
              </a:rPr>
              <a:t>X</a:t>
            </a:r>
            <a:r>
              <a:rPr lang="zh-CN" altLang="en-US" sz="2800" b="1" i="1" dirty="0" smtClean="0">
                <a:latin typeface="Times New Roman" pitchFamily="18" charset="0"/>
                <a:ea typeface="仿宋" pitchFamily="49" charset="-122"/>
                <a:cs typeface="Times New Roman" pitchFamily="18" charset="0"/>
              </a:rPr>
              <a:t> </a:t>
            </a:r>
            <a:r>
              <a:rPr lang="en-US" altLang="zh-CN" sz="2800" b="1" i="1" dirty="0" smtClean="0">
                <a:latin typeface="Times New Roman" pitchFamily="18" charset="0"/>
                <a:ea typeface="仿宋" pitchFamily="49" charset="-122"/>
                <a:cs typeface="Times New Roman" pitchFamily="18" charset="0"/>
              </a:rPr>
              <a:t>= </a:t>
            </a:r>
            <a:r>
              <a:rPr lang="en-US" altLang="zh-CN" sz="2800" b="1" dirty="0" smtClean="0">
                <a:latin typeface="Times New Roman" pitchFamily="18" charset="0"/>
                <a:ea typeface="仿宋" pitchFamily="49" charset="-122"/>
                <a:cs typeface="Times New Roman" pitchFamily="18" charset="0"/>
              </a:rPr>
              <a:t>{</a:t>
            </a:r>
            <a:r>
              <a:rPr lang="en-US" altLang="zh-CN" sz="2800" i="1" dirty="0" smtClean="0">
                <a:latin typeface="Times New Roman" pitchFamily="18" charset="0"/>
                <a:ea typeface="仿宋" pitchFamily="49" charset="-122"/>
                <a:cs typeface="Times New Roman" pitchFamily="18" charset="0"/>
              </a:rPr>
              <a:t>X</a:t>
            </a:r>
            <a:r>
              <a:rPr lang="en-US" altLang="zh-CN" sz="2800" baseline="-25000" dirty="0" smtClean="0">
                <a:latin typeface="Times New Roman" pitchFamily="18" charset="0"/>
                <a:ea typeface="仿宋" pitchFamily="49" charset="-122"/>
                <a:cs typeface="Times New Roman" pitchFamily="18" charset="0"/>
              </a:rPr>
              <a:t>1</a:t>
            </a:r>
            <a:r>
              <a:rPr lang="en-US" altLang="zh-CN" sz="2800" i="1" dirty="0" smtClean="0">
                <a:latin typeface="Times New Roman" pitchFamily="18" charset="0"/>
                <a:ea typeface="仿宋" pitchFamily="49" charset="-122"/>
                <a:cs typeface="Times New Roman" pitchFamily="18" charset="0"/>
              </a:rPr>
              <a:t> , X</a:t>
            </a:r>
            <a:r>
              <a:rPr lang="en-US" altLang="zh-CN" sz="2800" i="1" baseline="-25000" dirty="0" smtClean="0">
                <a:latin typeface="Times New Roman" pitchFamily="18" charset="0"/>
                <a:ea typeface="仿宋" pitchFamily="49" charset="-122"/>
                <a:cs typeface="Times New Roman" pitchFamily="18" charset="0"/>
              </a:rPr>
              <a:t>2</a:t>
            </a:r>
            <a:r>
              <a:rPr lang="en-US" altLang="zh-CN" sz="2800" i="1" dirty="0" smtClean="0">
                <a:latin typeface="Times New Roman" pitchFamily="18" charset="0"/>
                <a:ea typeface="仿宋" pitchFamily="49" charset="-122"/>
                <a:cs typeface="Times New Roman" pitchFamily="18" charset="0"/>
              </a:rPr>
              <a:t> , …, </a:t>
            </a:r>
            <a:r>
              <a:rPr lang="en-US" altLang="zh-CN" sz="2800" i="1" dirty="0" err="1" smtClean="0">
                <a:latin typeface="Times New Roman" pitchFamily="18" charset="0"/>
                <a:ea typeface="仿宋" pitchFamily="49" charset="-122"/>
                <a:cs typeface="Times New Roman" pitchFamily="18" charset="0"/>
              </a:rPr>
              <a:t>X</a:t>
            </a:r>
            <a:r>
              <a:rPr lang="en-US" altLang="zh-CN" sz="2800" i="1" baseline="-25000" dirty="0" err="1" smtClean="0">
                <a:latin typeface="Times New Roman" pitchFamily="18" charset="0"/>
                <a:ea typeface="仿宋" pitchFamily="49" charset="-122"/>
                <a:cs typeface="Times New Roman" pitchFamily="18" charset="0"/>
              </a:rPr>
              <a:t>m</a:t>
            </a:r>
            <a:r>
              <a:rPr lang="en-US" altLang="zh-CN" sz="2800" b="1" dirty="0" smtClean="0">
                <a:latin typeface="Times New Roman" pitchFamily="18" charset="0"/>
                <a:ea typeface="仿宋" pitchFamily="49" charset="-122"/>
                <a:cs typeface="Times New Roman" pitchFamily="18" charset="0"/>
              </a:rPr>
              <a:t>}</a:t>
            </a:r>
            <a:r>
              <a:rPr lang="zh-CN" altLang="en-US" sz="2800" b="1" dirty="0" smtClean="0">
                <a:latin typeface="Times New Roman" pitchFamily="18" charset="0"/>
                <a:ea typeface="仿宋" pitchFamily="49" charset="-122"/>
                <a:cs typeface="Times New Roman" pitchFamily="18" charset="0"/>
              </a:rPr>
              <a:t>其中</a:t>
            </a:r>
            <a:r>
              <a:rPr lang="en-US" altLang="zh-CN" sz="2800" i="1" dirty="0" smtClean="0">
                <a:latin typeface="Times New Roman" pitchFamily="18" charset="0"/>
                <a:ea typeface="仿宋" pitchFamily="49" charset="-122"/>
                <a:cs typeface="Times New Roman" pitchFamily="18" charset="0"/>
              </a:rPr>
              <a:t>X</a:t>
            </a:r>
            <a:r>
              <a:rPr lang="en-US" altLang="zh-CN" sz="2800" i="1" baseline="-25000" dirty="0" smtClean="0">
                <a:latin typeface="Times New Roman" pitchFamily="18" charset="0"/>
                <a:ea typeface="仿宋" pitchFamily="49" charset="-122"/>
                <a:cs typeface="Times New Roman" pitchFamily="18" charset="0"/>
              </a:rPr>
              <a:t>i</a:t>
            </a:r>
            <a:r>
              <a:rPr lang="zh-CN" altLang="en-US" sz="2800" b="1" dirty="0" smtClean="0">
                <a:latin typeface="Times New Roman" pitchFamily="18" charset="0"/>
                <a:ea typeface="仿宋" pitchFamily="49" charset="-122"/>
                <a:cs typeface="Times New Roman" pitchFamily="18" charset="0"/>
              </a:rPr>
              <a:t>为</a:t>
            </a:r>
            <a:r>
              <a:rPr lang="en-US" altLang="zh-CN" sz="2800" i="1" dirty="0" smtClean="0">
                <a:latin typeface="Times New Roman" pitchFamily="18" charset="0"/>
                <a:ea typeface="仿宋" pitchFamily="49" charset="-122"/>
                <a:cs typeface="Times New Roman" pitchFamily="18" charset="0"/>
              </a:rPr>
              <a:t>V</a:t>
            </a:r>
            <a:r>
              <a:rPr lang="zh-CN" altLang="en-US" sz="2800" b="1" dirty="0" smtClean="0">
                <a:latin typeface="Times New Roman" pitchFamily="18" charset="0"/>
                <a:ea typeface="仿宋" pitchFamily="49" charset="-122"/>
                <a:cs typeface="Times New Roman" pitchFamily="18" charset="0"/>
              </a:rPr>
              <a:t>的一个子集，</a:t>
            </a:r>
            <a:r>
              <a:rPr lang="en-US" altLang="zh-CN" sz="2800" i="1" dirty="0" smtClean="0">
                <a:latin typeface="Times New Roman" pitchFamily="18" charset="0"/>
                <a:ea typeface="仿宋" pitchFamily="49" charset="-122"/>
                <a:cs typeface="Times New Roman" pitchFamily="18" charset="0"/>
              </a:rPr>
              <a:t>T</a:t>
            </a:r>
            <a:r>
              <a:rPr lang="zh-CN" altLang="en-US" sz="2800" b="1" dirty="0" smtClean="0">
                <a:latin typeface="Times New Roman" pitchFamily="18" charset="0"/>
                <a:ea typeface="仿宋" pitchFamily="49" charset="-122"/>
                <a:cs typeface="Times New Roman" pitchFamily="18" charset="0"/>
              </a:rPr>
              <a:t>是一棵树，点集为</a:t>
            </a:r>
            <a:r>
              <a:rPr lang="en-US" altLang="zh-CN" sz="2800" i="1" dirty="0" smtClean="0">
                <a:latin typeface="Times New Roman" pitchFamily="18" charset="0"/>
                <a:ea typeface="仿宋" pitchFamily="49" charset="-122"/>
                <a:cs typeface="Times New Roman" pitchFamily="18" charset="0"/>
              </a:rPr>
              <a:t>X</a:t>
            </a:r>
            <a:r>
              <a:rPr lang="zh-CN" altLang="en-US" sz="2800" dirty="0" smtClean="0">
                <a:latin typeface="Times New Roman" pitchFamily="18" charset="0"/>
                <a:ea typeface="仿宋" pitchFamily="49" charset="-122"/>
                <a:cs typeface="Times New Roman" pitchFamily="18" charset="0"/>
              </a:rPr>
              <a:t>。</a:t>
            </a:r>
            <a:r>
              <a:rPr lang="en-US" altLang="zh-CN" sz="2800" i="1" dirty="0" smtClean="0">
                <a:latin typeface="Times New Roman" pitchFamily="18" charset="0"/>
                <a:ea typeface="仿宋" pitchFamily="49" charset="-122"/>
                <a:cs typeface="Times New Roman" pitchFamily="18" charset="0"/>
              </a:rPr>
              <a:t>T</a:t>
            </a:r>
            <a:r>
              <a:rPr lang="zh-CN" altLang="en-US" sz="2800" b="1" dirty="0" smtClean="0">
                <a:latin typeface="Times New Roman" pitchFamily="18" charset="0"/>
                <a:ea typeface="仿宋" pitchFamily="49" charset="-122"/>
                <a:cs typeface="Times New Roman" pitchFamily="18" charset="0"/>
              </a:rPr>
              <a:t>满足以下几个性质</a:t>
            </a:r>
            <a:r>
              <a:rPr lang="zh-CN" altLang="en-US" sz="2800" dirty="0" smtClean="0">
                <a:latin typeface="Times New Roman" pitchFamily="18" charset="0"/>
                <a:ea typeface="仿宋" pitchFamily="49" charset="-122"/>
                <a:cs typeface="Times New Roman" pitchFamily="18" charset="0"/>
              </a:rPr>
              <a:t>：</a:t>
            </a:r>
            <a:endParaRPr lang="en-US" altLang="zh-CN" sz="2800" dirty="0" smtClean="0">
              <a:latin typeface="Times New Roman" pitchFamily="18" charset="0"/>
              <a:ea typeface="仿宋" pitchFamily="49" charset="-122"/>
              <a:cs typeface="Times New Roman" pitchFamily="18" charset="0"/>
            </a:endParaRPr>
          </a:p>
          <a:p>
            <a:endParaRPr lang="en-US" altLang="zh-CN" sz="2800" dirty="0" smtClean="0">
              <a:latin typeface="Times New Roman" pitchFamily="18" charset="0"/>
              <a:ea typeface="仿宋" pitchFamily="49" charset="-122"/>
              <a:cs typeface="Times New Roman" pitchFamily="18" charset="0"/>
            </a:endParaRPr>
          </a:p>
          <a:p>
            <a:endParaRPr lang="zh-CN" altLang="en-US" sz="2800" i="1" baseline="-25000" dirty="0">
              <a:latin typeface="Times New Roman" pitchFamily="18" charset="0"/>
              <a:ea typeface="仿宋" pitchFamily="49" charset="-122"/>
              <a:cs typeface="Times New Roman" pitchFamily="18" charset="0"/>
            </a:endParaRPr>
          </a:p>
        </p:txBody>
      </p:sp>
      <p:sp>
        <p:nvSpPr>
          <p:cNvPr id="5" name="内容占位符 6"/>
          <p:cNvSpPr txBox="1">
            <a:spLocks/>
          </p:cNvSpPr>
          <p:nvPr/>
        </p:nvSpPr>
        <p:spPr>
          <a:xfrm>
            <a:off x="481604" y="3691144"/>
            <a:ext cx="8153400" cy="2738252"/>
          </a:xfrm>
          <a:prstGeom prst="rect">
            <a:avLst/>
          </a:prstGeom>
        </p:spPr>
        <p:txBody>
          <a:bodyPr vert="horz">
            <a:normAutofit/>
          </a:bodyPr>
          <a:lstStyle/>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Char char=""/>
              <a:tabLst/>
              <a:defRPr/>
            </a:pPr>
            <a:endParaRPr kumimoji="0" lang="zh-CN" altLang="en-US" sz="2800" b="0" i="1" u="none" strike="noStrike" kern="1200" cap="none" spc="0" normalizeH="0" baseline="-25000" noProof="0" dirty="0">
              <a:ln>
                <a:noFill/>
              </a:ln>
              <a:solidFill>
                <a:schemeClr val="tx1"/>
              </a:solidFill>
              <a:effectLst/>
              <a:uLnTx/>
              <a:uFillTx/>
              <a:latin typeface="Times New Roman" pitchFamily="18" charset="0"/>
              <a:ea typeface="仿宋" pitchFamily="49" charset="-122"/>
              <a:cs typeface="Times New Roman" pitchFamily="18" charset="0"/>
            </a:endParaRPr>
          </a:p>
        </p:txBody>
      </p:sp>
      <p:sp>
        <p:nvSpPr>
          <p:cNvPr id="6" name="内容占位符 6"/>
          <p:cNvSpPr txBox="1">
            <a:spLocks/>
          </p:cNvSpPr>
          <p:nvPr/>
        </p:nvSpPr>
        <p:spPr>
          <a:xfrm>
            <a:off x="990600" y="3143248"/>
            <a:ext cx="8153400" cy="1219624"/>
          </a:xfrm>
          <a:prstGeom prst="rect">
            <a:avLst/>
          </a:prstGeom>
        </p:spPr>
        <p:txBody>
          <a:bodyPr vert="horz">
            <a:normAutofit/>
          </a:bodyPr>
          <a:lstStyle/>
          <a:p>
            <a:pPr marL="320040" marR="0" lvl="0" indent="-320040" algn="l" defTabSz="914400" rtl="0" eaLnBrk="1" fontAlgn="auto" latinLnBrk="0" hangingPunct="1">
              <a:lnSpc>
                <a:spcPct val="100000"/>
              </a:lnSpc>
              <a:spcBef>
                <a:spcPts val="700"/>
              </a:spcBef>
              <a:spcAft>
                <a:spcPts val="0"/>
              </a:spcAft>
              <a:buClr>
                <a:schemeClr val="accent2"/>
              </a:buClr>
              <a:buSzPct val="60000"/>
              <a:tabLst/>
              <a:defRPr/>
            </a:pPr>
            <a:endParaRPr kumimoji="0" lang="en-US" altLang="zh-CN" sz="3200" b="1" i="0"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endParaRPr>
          </a:p>
          <a:p>
            <a:pPr marL="320040" lvl="0" indent="-320040">
              <a:spcBef>
                <a:spcPts val="700"/>
              </a:spcBef>
              <a:buClr>
                <a:schemeClr val="accent2"/>
              </a:buClr>
              <a:buSzPct val="60000"/>
              <a:buFont typeface="Wingdings"/>
              <a:buChar char=""/>
            </a:pPr>
            <a:r>
              <a:rPr lang="en-US" altLang="zh-CN" sz="2800" i="1" dirty="0" smtClean="0">
                <a:latin typeface="Times New Roman" pitchFamily="18" charset="0"/>
                <a:ea typeface="仿宋" pitchFamily="49" charset="-122"/>
                <a:cs typeface="Times New Roman" pitchFamily="18" charset="0"/>
              </a:rPr>
              <a:t>X</a:t>
            </a:r>
            <a:r>
              <a:rPr lang="en-US" altLang="zh-CN" sz="2800" baseline="-25000" dirty="0" smtClean="0">
                <a:latin typeface="Times New Roman" pitchFamily="18" charset="0"/>
                <a:ea typeface="仿宋" pitchFamily="49" charset="-122"/>
                <a:cs typeface="Times New Roman" pitchFamily="18" charset="0"/>
              </a:rPr>
              <a:t>1</a:t>
            </a:r>
            <a:r>
              <a:rPr lang="en-US" altLang="zh-CN" sz="2800" i="1" dirty="0" smtClean="0">
                <a:latin typeface="Times New Roman" pitchFamily="18" charset="0"/>
                <a:ea typeface="仿宋" pitchFamily="49" charset="-122"/>
                <a:cs typeface="Times New Roman" pitchFamily="18" charset="0"/>
              </a:rPr>
              <a:t> </a:t>
            </a:r>
            <a:r>
              <a:rPr lang="en-US" altLang="zh-CN" sz="2800" dirty="0" smtClean="0">
                <a:latin typeface="Times New Roman" pitchFamily="18" charset="0"/>
                <a:ea typeface="仿宋" pitchFamily="49" charset="-122"/>
                <a:cs typeface="Times New Roman" pitchFamily="18" charset="0"/>
              </a:rPr>
              <a:t>∪</a:t>
            </a:r>
            <a:r>
              <a:rPr lang="en-US" altLang="zh-CN" sz="2800" i="1" dirty="0" smtClean="0">
                <a:latin typeface="Times New Roman" pitchFamily="18" charset="0"/>
                <a:ea typeface="仿宋" pitchFamily="49" charset="-122"/>
                <a:cs typeface="Times New Roman" pitchFamily="18" charset="0"/>
              </a:rPr>
              <a:t> X</a:t>
            </a:r>
            <a:r>
              <a:rPr lang="en-US" altLang="zh-CN" sz="2800" i="1" baseline="-25000" dirty="0" smtClean="0">
                <a:latin typeface="Times New Roman" pitchFamily="18" charset="0"/>
                <a:ea typeface="仿宋" pitchFamily="49" charset="-122"/>
                <a:cs typeface="Times New Roman" pitchFamily="18" charset="0"/>
              </a:rPr>
              <a:t>2</a:t>
            </a:r>
            <a:r>
              <a:rPr lang="en-US" altLang="zh-CN" sz="2800" i="1" dirty="0" smtClean="0">
                <a:latin typeface="Times New Roman" pitchFamily="18" charset="0"/>
                <a:ea typeface="仿宋" pitchFamily="49" charset="-122"/>
                <a:cs typeface="Times New Roman" pitchFamily="18" charset="0"/>
              </a:rPr>
              <a:t> </a:t>
            </a:r>
            <a:r>
              <a:rPr lang="en-US" altLang="zh-CN" sz="2800" dirty="0" smtClean="0">
                <a:latin typeface="Times New Roman" pitchFamily="18" charset="0"/>
                <a:ea typeface="仿宋" pitchFamily="49" charset="-122"/>
                <a:cs typeface="Times New Roman" pitchFamily="18" charset="0"/>
              </a:rPr>
              <a:t>∪ … ∪</a:t>
            </a:r>
            <a:r>
              <a:rPr lang="en-US" altLang="zh-CN" sz="2800" i="1" dirty="0" smtClean="0">
                <a:latin typeface="Times New Roman" pitchFamily="18" charset="0"/>
                <a:ea typeface="仿宋" pitchFamily="49" charset="-122"/>
                <a:cs typeface="Times New Roman" pitchFamily="18" charset="0"/>
              </a:rPr>
              <a:t> </a:t>
            </a:r>
            <a:r>
              <a:rPr lang="en-US" altLang="zh-CN" sz="2800" i="1" dirty="0" err="1" smtClean="0">
                <a:latin typeface="Times New Roman" pitchFamily="18" charset="0"/>
                <a:ea typeface="仿宋" pitchFamily="49" charset="-122"/>
                <a:cs typeface="Times New Roman" pitchFamily="18" charset="0"/>
              </a:rPr>
              <a:t>X</a:t>
            </a:r>
            <a:r>
              <a:rPr lang="en-US" altLang="zh-CN" sz="2800" i="1" baseline="-25000" dirty="0" err="1" smtClean="0">
                <a:latin typeface="Times New Roman" pitchFamily="18" charset="0"/>
                <a:ea typeface="仿宋" pitchFamily="49" charset="-122"/>
                <a:cs typeface="Times New Roman" pitchFamily="18" charset="0"/>
              </a:rPr>
              <a:t>m</a:t>
            </a:r>
            <a:r>
              <a:rPr lang="en-US" altLang="zh-CN" sz="2800" i="1" baseline="-25000" dirty="0" smtClean="0">
                <a:latin typeface="Times New Roman" pitchFamily="18" charset="0"/>
                <a:ea typeface="仿宋" pitchFamily="49" charset="-122"/>
                <a:cs typeface="Times New Roman" pitchFamily="18" charset="0"/>
              </a:rPr>
              <a:t> </a:t>
            </a:r>
            <a:r>
              <a:rPr lang="en-US" altLang="zh-CN" sz="2800" i="1" dirty="0" smtClean="0">
                <a:latin typeface="Times New Roman" pitchFamily="18" charset="0"/>
                <a:ea typeface="仿宋" pitchFamily="49" charset="-122"/>
                <a:cs typeface="Times New Roman" pitchFamily="18" charset="0"/>
              </a:rPr>
              <a:t>=V</a:t>
            </a:r>
            <a:endParaRPr kumimoji="0" lang="en-US" altLang="zh-CN" sz="2800" b="0" i="0"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endParaRPr>
          </a:p>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Char char=""/>
              <a:tabLst/>
              <a:defRPr/>
            </a:pPr>
            <a:endParaRPr kumimoji="0" lang="en-US" altLang="zh-CN" sz="2800" b="0" i="0"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endParaRPr>
          </a:p>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Char char=""/>
              <a:tabLst/>
              <a:defRPr/>
            </a:pPr>
            <a:endParaRPr kumimoji="0" lang="zh-CN" altLang="en-US" sz="2800" b="0" i="1" u="none" strike="noStrike" kern="1200" cap="none" spc="0" normalizeH="0" baseline="-25000" noProof="0" dirty="0">
              <a:ln>
                <a:noFill/>
              </a:ln>
              <a:solidFill>
                <a:schemeClr val="tx1"/>
              </a:solidFill>
              <a:effectLst/>
              <a:uLnTx/>
              <a:uFillTx/>
              <a:latin typeface="Times New Roman" pitchFamily="18" charset="0"/>
              <a:ea typeface="仿宋" pitchFamily="49" charset="-122"/>
              <a:cs typeface="Times New Roman" pitchFamily="18" charset="0"/>
            </a:endParaRPr>
          </a:p>
        </p:txBody>
      </p:sp>
      <p:sp>
        <p:nvSpPr>
          <p:cNvPr id="8" name="内容占位符 6"/>
          <p:cNvSpPr txBox="1">
            <a:spLocks/>
          </p:cNvSpPr>
          <p:nvPr/>
        </p:nvSpPr>
        <p:spPr>
          <a:xfrm>
            <a:off x="1000100" y="3781012"/>
            <a:ext cx="8153400" cy="1576814"/>
          </a:xfrm>
          <a:prstGeom prst="rect">
            <a:avLst/>
          </a:prstGeom>
        </p:spPr>
        <p:txBody>
          <a:bodyPr vert="horz">
            <a:normAutofit/>
          </a:bodyPr>
          <a:lstStyle/>
          <a:p>
            <a:pPr marL="320040" marR="0" lvl="0" indent="-320040" algn="l" defTabSz="914400" rtl="0" eaLnBrk="1" fontAlgn="auto" latinLnBrk="0" hangingPunct="1">
              <a:lnSpc>
                <a:spcPct val="100000"/>
              </a:lnSpc>
              <a:spcBef>
                <a:spcPts val="700"/>
              </a:spcBef>
              <a:spcAft>
                <a:spcPts val="0"/>
              </a:spcAft>
              <a:buClr>
                <a:schemeClr val="accent2"/>
              </a:buClr>
              <a:buSzPct val="60000"/>
              <a:tabLst/>
              <a:defRPr/>
            </a:pPr>
            <a:endParaRPr kumimoji="0" lang="en-US" altLang="zh-CN" sz="3200" b="1" i="0"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endParaRPr>
          </a:p>
          <a:p>
            <a:pPr marL="320040" lvl="0" indent="-320040">
              <a:spcBef>
                <a:spcPts val="700"/>
              </a:spcBef>
              <a:buClr>
                <a:schemeClr val="accent2"/>
              </a:buClr>
              <a:buSzPct val="60000"/>
              <a:buFont typeface="Wingdings"/>
              <a:buChar char=""/>
            </a:pPr>
            <a:r>
              <a:rPr kumimoji="0" lang="zh-CN" altLang="en-US" sz="2800" b="1" i="0"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rPr>
              <a:t>图</a:t>
            </a:r>
            <a:r>
              <a:rPr kumimoji="0" lang="en-US" altLang="zh-CN" sz="2800" i="1"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rPr>
              <a:t>G</a:t>
            </a:r>
            <a:r>
              <a:rPr kumimoji="0" lang="zh-CN" altLang="en-US" sz="2800" b="1"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rPr>
              <a:t>中任何一条边</a:t>
            </a:r>
            <a:r>
              <a:rPr kumimoji="0" lang="en-US" altLang="zh-CN" sz="2800"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rPr>
              <a:t>(</a:t>
            </a:r>
            <a:r>
              <a:rPr kumimoji="0" lang="en-US" altLang="zh-CN" sz="2800" i="1"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rPr>
              <a:t>u</a:t>
            </a:r>
            <a:r>
              <a:rPr kumimoji="0" lang="en-US" altLang="zh-CN" sz="2800"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rPr>
              <a:t>, </a:t>
            </a:r>
            <a:r>
              <a:rPr kumimoji="0" lang="en-US" altLang="zh-CN" sz="2800" i="1"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rPr>
              <a:t>v</a:t>
            </a:r>
            <a:r>
              <a:rPr kumimoji="0" lang="en-US" altLang="zh-CN" sz="2800"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rPr>
              <a:t>)</a:t>
            </a:r>
            <a:r>
              <a:rPr kumimoji="0" lang="zh-CN" altLang="en-US" sz="2800" b="1"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rPr>
              <a:t>存在一个</a:t>
            </a:r>
            <a:r>
              <a:rPr kumimoji="0" lang="en-US" altLang="zh-CN" sz="2800" i="1"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rPr>
              <a:t>X</a:t>
            </a:r>
            <a:r>
              <a:rPr kumimoji="0" lang="en-US" altLang="zh-CN" sz="2800" i="1" u="none" strike="noStrike" kern="1200" cap="none" spc="0" normalizeH="0" baseline="-25000" noProof="0" dirty="0" smtClean="0">
                <a:ln>
                  <a:noFill/>
                </a:ln>
                <a:solidFill>
                  <a:schemeClr val="tx1"/>
                </a:solidFill>
                <a:effectLst/>
                <a:uLnTx/>
                <a:uFillTx/>
                <a:latin typeface="Times New Roman" pitchFamily="18" charset="0"/>
                <a:ea typeface="仿宋" pitchFamily="49" charset="-122"/>
                <a:cs typeface="Times New Roman" pitchFamily="18" charset="0"/>
              </a:rPr>
              <a:t>i</a:t>
            </a:r>
            <a:r>
              <a:rPr lang="zh-CN" altLang="en-US" sz="2800" b="1" dirty="0" smtClean="0">
                <a:latin typeface="Times New Roman" pitchFamily="18" charset="0"/>
                <a:ea typeface="仿宋" pitchFamily="49" charset="-122"/>
                <a:cs typeface="Times New Roman" pitchFamily="18" charset="0"/>
              </a:rPr>
              <a:t>使得</a:t>
            </a:r>
            <a:r>
              <a:rPr lang="en-US" altLang="zh-CN" sz="2800" i="1" dirty="0" smtClean="0">
                <a:latin typeface="Times New Roman" pitchFamily="18" charset="0"/>
                <a:ea typeface="仿宋" pitchFamily="49" charset="-122"/>
                <a:cs typeface="Times New Roman" pitchFamily="18" charset="0"/>
              </a:rPr>
              <a:t>u, v</a:t>
            </a:r>
            <a:r>
              <a:rPr lang="en-US" altLang="zh-CN" sz="2800" dirty="0" smtClean="0">
                <a:latin typeface="Times New Roman" pitchFamily="18" charset="0"/>
                <a:ea typeface="仿宋" pitchFamily="49" charset="-122"/>
                <a:cs typeface="Times New Roman" pitchFamily="18" charset="0"/>
              </a:rPr>
              <a:t>∈ </a:t>
            </a:r>
            <a:r>
              <a:rPr lang="en-US" altLang="zh-CN" sz="2800" i="1" dirty="0" smtClean="0">
                <a:latin typeface="Times New Roman" pitchFamily="18" charset="0"/>
                <a:ea typeface="仿宋" pitchFamily="49" charset="-122"/>
                <a:cs typeface="Times New Roman" pitchFamily="18" charset="0"/>
              </a:rPr>
              <a:t>X</a:t>
            </a:r>
            <a:r>
              <a:rPr lang="en-US" altLang="zh-CN" sz="2800" i="1" baseline="-25000" dirty="0" smtClean="0">
                <a:latin typeface="Times New Roman" pitchFamily="18" charset="0"/>
                <a:ea typeface="仿宋" pitchFamily="49" charset="-122"/>
                <a:cs typeface="Times New Roman" pitchFamily="18" charset="0"/>
              </a:rPr>
              <a:t>i</a:t>
            </a:r>
            <a:r>
              <a:rPr lang="zh-CN" altLang="en-US" sz="2800" b="1" dirty="0" smtClean="0">
                <a:latin typeface="Times New Roman" pitchFamily="18" charset="0"/>
                <a:ea typeface="仿宋" pitchFamily="49" charset="-122"/>
                <a:cs typeface="Times New Roman" pitchFamily="18" charset="0"/>
              </a:rPr>
              <a:t>。</a:t>
            </a:r>
            <a:endParaRPr kumimoji="0" lang="en-US" altLang="zh-CN" sz="2800" i="1" u="none" strike="noStrike" kern="1200" cap="none" spc="0" normalizeH="0" baseline="-25000" noProof="0" dirty="0" smtClean="0">
              <a:ln>
                <a:noFill/>
              </a:ln>
              <a:solidFill>
                <a:schemeClr val="tx1"/>
              </a:solidFill>
              <a:effectLst/>
              <a:uLnTx/>
              <a:uFillTx/>
              <a:latin typeface="Times New Roman" pitchFamily="18" charset="0"/>
              <a:ea typeface="仿宋" pitchFamily="49" charset="-122"/>
              <a:cs typeface="Times New Roman" pitchFamily="18" charset="0"/>
            </a:endParaRPr>
          </a:p>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Char char=""/>
              <a:tabLst/>
              <a:defRPr/>
            </a:pPr>
            <a:endParaRPr kumimoji="0" lang="zh-CN" altLang="en-US" sz="2800" b="0" i="1" u="none" strike="noStrike" kern="1200" cap="none" spc="0" normalizeH="0" baseline="-25000" noProof="0" dirty="0">
              <a:ln>
                <a:noFill/>
              </a:ln>
              <a:solidFill>
                <a:schemeClr val="tx1"/>
              </a:solidFill>
              <a:effectLst/>
              <a:uLnTx/>
              <a:uFillTx/>
              <a:latin typeface="Times New Roman" pitchFamily="18" charset="0"/>
              <a:ea typeface="仿宋" pitchFamily="49" charset="-122"/>
              <a:cs typeface="Times New Roman" pitchFamily="18" charset="0"/>
            </a:endParaRPr>
          </a:p>
        </p:txBody>
      </p:sp>
      <p:sp>
        <p:nvSpPr>
          <p:cNvPr id="10" name="内容占位符 6"/>
          <p:cNvSpPr txBox="1">
            <a:spLocks/>
          </p:cNvSpPr>
          <p:nvPr/>
        </p:nvSpPr>
        <p:spPr>
          <a:xfrm>
            <a:off x="1000100" y="4423954"/>
            <a:ext cx="8153400" cy="1576814"/>
          </a:xfrm>
          <a:prstGeom prst="rect">
            <a:avLst/>
          </a:prstGeom>
        </p:spPr>
        <p:txBody>
          <a:bodyPr vert="horz">
            <a:normAutofit/>
          </a:bodyPr>
          <a:lstStyle/>
          <a:p>
            <a:pPr marL="320040" marR="0" lvl="0" indent="-320040" algn="l" defTabSz="914400" rtl="0" eaLnBrk="1" fontAlgn="auto" latinLnBrk="0" hangingPunct="1">
              <a:lnSpc>
                <a:spcPct val="100000"/>
              </a:lnSpc>
              <a:spcBef>
                <a:spcPts val="700"/>
              </a:spcBef>
              <a:spcAft>
                <a:spcPts val="0"/>
              </a:spcAft>
              <a:buClr>
                <a:schemeClr val="accent2"/>
              </a:buClr>
              <a:buSzPct val="60000"/>
              <a:tabLst/>
              <a:defRPr/>
            </a:pPr>
            <a:endParaRPr kumimoji="0" lang="en-US" altLang="zh-CN" sz="3200" b="1" i="0"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endParaRPr>
          </a:p>
          <a:p>
            <a:pPr marL="320040" lvl="0" indent="-320040">
              <a:spcBef>
                <a:spcPts val="700"/>
              </a:spcBef>
              <a:buClr>
                <a:schemeClr val="accent2"/>
              </a:buClr>
              <a:buSzPct val="60000"/>
              <a:buFont typeface="Wingdings"/>
              <a:buChar char=""/>
            </a:pPr>
            <a:r>
              <a:rPr kumimoji="0" lang="zh-CN" altLang="en-US" sz="2800" b="1" i="0"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rPr>
              <a:t>对于每一个点</a:t>
            </a:r>
            <a:r>
              <a:rPr kumimoji="0" lang="en-US" altLang="zh-CN" sz="2800" i="1"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rPr>
              <a:t>v</a:t>
            </a:r>
            <a:r>
              <a:rPr kumimoji="0" lang="zh-CN" altLang="en-US" sz="2800"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rPr>
              <a:t>，</a:t>
            </a:r>
            <a:r>
              <a:rPr lang="en-US" altLang="zh-CN" sz="2800" i="1" dirty="0" smtClean="0">
                <a:latin typeface="Times New Roman" pitchFamily="18" charset="0"/>
                <a:ea typeface="仿宋" pitchFamily="49" charset="-122"/>
                <a:cs typeface="Times New Roman" pitchFamily="18" charset="0"/>
              </a:rPr>
              <a:t>P</a:t>
            </a:r>
            <a:r>
              <a:rPr kumimoji="0" lang="en-US" altLang="zh-CN" sz="2800"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rPr>
              <a:t>(</a:t>
            </a:r>
            <a:r>
              <a:rPr kumimoji="0" lang="en-US" altLang="zh-CN" sz="2800" i="1"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rPr>
              <a:t>v</a:t>
            </a:r>
            <a:r>
              <a:rPr kumimoji="0" lang="en-US" altLang="zh-CN" sz="2800"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rPr>
              <a:t>)</a:t>
            </a:r>
            <a:r>
              <a:rPr lang="en-US" altLang="zh-CN" sz="2800" b="1" dirty="0" smtClean="0">
                <a:latin typeface="Times New Roman" pitchFamily="18" charset="0"/>
                <a:ea typeface="仿宋" pitchFamily="49" charset="-122"/>
                <a:cs typeface="Times New Roman" pitchFamily="18" charset="0"/>
              </a:rPr>
              <a:t>=</a:t>
            </a:r>
            <a:r>
              <a:rPr lang="en-US" altLang="zh-CN" sz="2800" dirty="0" smtClean="0">
                <a:latin typeface="Times New Roman" pitchFamily="18" charset="0"/>
                <a:ea typeface="仿宋" pitchFamily="49" charset="-122"/>
                <a:cs typeface="Times New Roman" pitchFamily="18" charset="0"/>
              </a:rPr>
              <a:t>{</a:t>
            </a:r>
            <a:r>
              <a:rPr lang="en-US" altLang="zh-CN" sz="2800" i="1" dirty="0" smtClean="0">
                <a:latin typeface="Times New Roman" pitchFamily="18" charset="0"/>
                <a:ea typeface="仿宋" pitchFamily="49" charset="-122"/>
                <a:cs typeface="Times New Roman" pitchFamily="18" charset="0"/>
              </a:rPr>
              <a:t>X</a:t>
            </a:r>
            <a:r>
              <a:rPr lang="en-US" altLang="zh-CN" sz="2800" i="1" baseline="-25000" dirty="0" smtClean="0">
                <a:latin typeface="Times New Roman" pitchFamily="18" charset="0"/>
                <a:ea typeface="仿宋" pitchFamily="49" charset="-122"/>
                <a:cs typeface="Times New Roman" pitchFamily="18" charset="0"/>
              </a:rPr>
              <a:t>i</a:t>
            </a:r>
            <a:r>
              <a:rPr lang="en-US" altLang="zh-CN" sz="2800" i="1" dirty="0" smtClean="0">
                <a:latin typeface="Times New Roman" pitchFamily="18" charset="0"/>
                <a:ea typeface="仿宋" pitchFamily="49" charset="-122"/>
                <a:cs typeface="Times New Roman" pitchFamily="18" charset="0"/>
              </a:rPr>
              <a:t>  | v</a:t>
            </a:r>
            <a:r>
              <a:rPr lang="en-US" altLang="zh-CN" sz="2800" i="1" baseline="-25000" dirty="0" smtClean="0">
                <a:latin typeface="Times New Roman" pitchFamily="18" charset="0"/>
                <a:ea typeface="仿宋" pitchFamily="49" charset="-122"/>
                <a:cs typeface="Times New Roman" pitchFamily="18" charset="0"/>
              </a:rPr>
              <a:t> </a:t>
            </a:r>
            <a:r>
              <a:rPr lang="en-US" altLang="zh-CN" sz="2800" dirty="0" smtClean="0">
                <a:latin typeface="Times New Roman" pitchFamily="18" charset="0"/>
                <a:ea typeface="仿宋" pitchFamily="49" charset="-122"/>
                <a:cs typeface="Times New Roman" pitchFamily="18" charset="0"/>
              </a:rPr>
              <a:t>∈</a:t>
            </a:r>
            <a:r>
              <a:rPr lang="en-US" altLang="zh-CN" sz="2800" i="1" dirty="0" smtClean="0">
                <a:latin typeface="Times New Roman" pitchFamily="18" charset="0"/>
                <a:ea typeface="仿宋" pitchFamily="49" charset="-122"/>
                <a:cs typeface="Times New Roman" pitchFamily="18" charset="0"/>
              </a:rPr>
              <a:t>X</a:t>
            </a:r>
            <a:r>
              <a:rPr lang="en-US" altLang="zh-CN" sz="2800" i="1" baseline="-25000" dirty="0" smtClean="0">
                <a:latin typeface="Times New Roman" pitchFamily="18" charset="0"/>
                <a:ea typeface="仿宋" pitchFamily="49" charset="-122"/>
                <a:cs typeface="Times New Roman" pitchFamily="18" charset="0"/>
              </a:rPr>
              <a:t>i</a:t>
            </a:r>
            <a:r>
              <a:rPr lang="en-US" altLang="zh-CN" sz="2800" dirty="0" smtClean="0">
                <a:latin typeface="Times New Roman" pitchFamily="18" charset="0"/>
                <a:ea typeface="仿宋" pitchFamily="49" charset="-122"/>
                <a:cs typeface="Times New Roman" pitchFamily="18" charset="0"/>
              </a:rPr>
              <a:t>}</a:t>
            </a:r>
            <a:r>
              <a:rPr lang="zh-CN" altLang="en-US" sz="2800" dirty="0" smtClean="0">
                <a:latin typeface="Times New Roman" pitchFamily="18" charset="0"/>
                <a:ea typeface="仿宋" pitchFamily="49" charset="-122"/>
                <a:cs typeface="Times New Roman" pitchFamily="18" charset="0"/>
              </a:rPr>
              <a:t>，</a:t>
            </a:r>
            <a:r>
              <a:rPr lang="zh-CN" altLang="en-US" sz="2800" b="1" dirty="0" smtClean="0">
                <a:latin typeface="Times New Roman" pitchFamily="18" charset="0"/>
                <a:ea typeface="仿宋" pitchFamily="49" charset="-122"/>
                <a:cs typeface="Times New Roman" pitchFamily="18" charset="0"/>
              </a:rPr>
              <a:t>则</a:t>
            </a:r>
            <a:r>
              <a:rPr lang="en-US" altLang="zh-CN" sz="2800" i="1" dirty="0" smtClean="0">
                <a:latin typeface="Times New Roman" pitchFamily="18" charset="0"/>
                <a:ea typeface="仿宋" pitchFamily="49" charset="-122"/>
                <a:cs typeface="Times New Roman" pitchFamily="18" charset="0"/>
              </a:rPr>
              <a:t>T</a:t>
            </a:r>
            <a:r>
              <a:rPr lang="zh-CN" altLang="en-US" sz="2800" b="1" dirty="0" smtClean="0">
                <a:latin typeface="Times New Roman" pitchFamily="18" charset="0"/>
                <a:ea typeface="仿宋" pitchFamily="49" charset="-122"/>
                <a:cs typeface="Times New Roman" pitchFamily="18" charset="0"/>
              </a:rPr>
              <a:t>中</a:t>
            </a:r>
            <a:r>
              <a:rPr lang="en-US" altLang="zh-CN" sz="2800" i="1" dirty="0" smtClean="0">
                <a:latin typeface="Times New Roman" pitchFamily="18" charset="0"/>
                <a:ea typeface="仿宋" pitchFamily="49" charset="-122"/>
                <a:cs typeface="Times New Roman" pitchFamily="18" charset="0"/>
              </a:rPr>
              <a:t>P</a:t>
            </a:r>
            <a:r>
              <a:rPr lang="en-US" altLang="zh-CN" sz="2800" dirty="0" smtClean="0">
                <a:latin typeface="Times New Roman" pitchFamily="18" charset="0"/>
                <a:ea typeface="仿宋" pitchFamily="49" charset="-122"/>
                <a:cs typeface="Times New Roman" pitchFamily="18" charset="0"/>
              </a:rPr>
              <a:t>(</a:t>
            </a:r>
            <a:r>
              <a:rPr lang="en-US" altLang="zh-CN" sz="2800" i="1" dirty="0" smtClean="0">
                <a:latin typeface="Times New Roman" pitchFamily="18" charset="0"/>
                <a:ea typeface="仿宋" pitchFamily="49" charset="-122"/>
                <a:cs typeface="Times New Roman" pitchFamily="18" charset="0"/>
              </a:rPr>
              <a:t>v</a:t>
            </a:r>
            <a:r>
              <a:rPr lang="en-US" altLang="zh-CN" sz="2800" dirty="0" smtClean="0">
                <a:latin typeface="Times New Roman" pitchFamily="18" charset="0"/>
                <a:ea typeface="仿宋" pitchFamily="49" charset="-122"/>
                <a:cs typeface="Times New Roman" pitchFamily="18" charset="0"/>
              </a:rPr>
              <a:t>)</a:t>
            </a:r>
            <a:r>
              <a:rPr lang="zh-CN" altLang="en-US" sz="2800" b="1" dirty="0" smtClean="0">
                <a:latin typeface="Times New Roman" pitchFamily="18" charset="0"/>
                <a:ea typeface="仿宋" pitchFamily="49" charset="-122"/>
                <a:cs typeface="Times New Roman" pitchFamily="18" charset="0"/>
              </a:rPr>
              <a:t>的诱导子图是连通的。</a:t>
            </a:r>
            <a:endParaRPr kumimoji="0" lang="en-US" altLang="zh-CN" sz="2800" b="1" i="1" u="none" strike="noStrike" kern="1200" cap="none" spc="0" normalizeH="0" baseline="-25000" noProof="0" dirty="0" smtClean="0">
              <a:ln>
                <a:noFill/>
              </a:ln>
              <a:solidFill>
                <a:schemeClr val="tx1"/>
              </a:solidFill>
              <a:effectLst/>
              <a:uLnTx/>
              <a:uFillTx/>
              <a:latin typeface="Times New Roman" pitchFamily="18" charset="0"/>
              <a:ea typeface="仿宋" pitchFamily="49" charset="-122"/>
              <a:cs typeface="Times New Roman" pitchFamily="18" charset="0"/>
            </a:endParaRPr>
          </a:p>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Char char=""/>
              <a:tabLst/>
              <a:defRPr/>
            </a:pPr>
            <a:endParaRPr kumimoji="0" lang="zh-CN" altLang="en-US" sz="2800" b="0" i="1" u="none" strike="noStrike" kern="1200" cap="none" spc="0" normalizeH="0" baseline="-25000" noProof="0" dirty="0">
              <a:ln>
                <a:noFill/>
              </a:ln>
              <a:solidFill>
                <a:schemeClr val="tx1"/>
              </a:solidFill>
              <a:effectLst/>
              <a:uLnTx/>
              <a:uFillTx/>
              <a:latin typeface="Times New Roman" pitchFamily="18" charset="0"/>
              <a:ea typeface="仿宋" pitchFamily="49" charset="-122"/>
              <a:cs typeface="Times New Roman" pitchFamily="18" charset="0"/>
            </a:endParaRPr>
          </a:p>
        </p:txBody>
      </p:sp>
    </p:spTree>
  </p:cSld>
  <p:clrMapOvr>
    <a:masterClrMapping/>
  </p:clrMapOvr>
  <p:transition/>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000" dirty="0" smtClean="0">
                <a:latin typeface="华文行楷" pitchFamily="2" charset="-122"/>
                <a:ea typeface="华文行楷" pitchFamily="2" charset="-122"/>
              </a:rPr>
              <a:t>树的分解</a:t>
            </a:r>
            <a:r>
              <a:rPr lang="en-US" altLang="zh-CN" sz="3200" b="1" dirty="0" smtClean="0">
                <a:latin typeface="Garamond" pitchFamily="18" charset="0"/>
              </a:rPr>
              <a:t>(Tree Decomposition)</a:t>
            </a:r>
            <a:endParaRPr lang="zh-CN" altLang="en-US" sz="3200" b="1" dirty="0">
              <a:latin typeface="Garamond" pitchFamily="18" charset="0"/>
            </a:endParaRPr>
          </a:p>
        </p:txBody>
      </p:sp>
      <p:sp>
        <p:nvSpPr>
          <p:cNvPr id="5" name="内容占位符 6"/>
          <p:cNvSpPr txBox="1">
            <a:spLocks/>
          </p:cNvSpPr>
          <p:nvPr/>
        </p:nvSpPr>
        <p:spPr>
          <a:xfrm>
            <a:off x="481604" y="3691144"/>
            <a:ext cx="8153400" cy="2738252"/>
          </a:xfrm>
          <a:prstGeom prst="rect">
            <a:avLst/>
          </a:prstGeom>
        </p:spPr>
        <p:txBody>
          <a:bodyPr vert="horz">
            <a:normAutofit/>
          </a:bodyPr>
          <a:lstStyle/>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Char char=""/>
              <a:tabLst/>
              <a:defRPr/>
            </a:pPr>
            <a:endParaRPr kumimoji="0" lang="zh-CN" altLang="en-US" sz="2800" b="0" i="1" u="none" strike="noStrike" kern="1200" cap="none" spc="0" normalizeH="0" baseline="-25000" noProof="0" dirty="0">
              <a:ln>
                <a:noFill/>
              </a:ln>
              <a:solidFill>
                <a:schemeClr val="tx1"/>
              </a:solidFill>
              <a:effectLst/>
              <a:uLnTx/>
              <a:uFillTx/>
              <a:latin typeface="Times New Roman" pitchFamily="18" charset="0"/>
              <a:ea typeface="仿宋" pitchFamily="49" charset="-122"/>
              <a:cs typeface="Times New Roman" pitchFamily="18" charset="0"/>
            </a:endParaRPr>
          </a:p>
        </p:txBody>
      </p:sp>
      <p:pic>
        <p:nvPicPr>
          <p:cNvPr id="11" name="Content Placeholder 3" descr="svg2raster.jpeg"/>
          <p:cNvPicPr>
            <a:picLocks noGrp="1" noChangeAspect="1"/>
          </p:cNvPicPr>
          <p:nvPr>
            <p:ph idx="1"/>
          </p:nvPr>
        </p:nvPicPr>
        <p:blipFill>
          <a:blip r:embed="rId3"/>
          <a:srcRect/>
          <a:stretch>
            <a:fillRect/>
          </a:stretch>
        </p:blipFill>
        <p:spPr>
          <a:xfrm>
            <a:off x="2071670" y="1643050"/>
            <a:ext cx="4000527" cy="4848395"/>
          </a:xfrm>
        </p:spPr>
      </p:pic>
    </p:spTree>
  </p:cSld>
  <p:clrMapOvr>
    <a:masterClrMapping/>
  </p:clrMapOvr>
  <p:transition/>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9554" name="Picture 2"/>
          <p:cNvPicPr>
            <a:picLocks noChangeAspect="1" noChangeArrowheads="1"/>
          </p:cNvPicPr>
          <p:nvPr/>
        </p:nvPicPr>
        <p:blipFill>
          <a:blip r:embed="rId3"/>
          <a:srcRect/>
          <a:stretch>
            <a:fillRect/>
          </a:stretch>
        </p:blipFill>
        <p:spPr bwMode="auto">
          <a:xfrm>
            <a:off x="1972933" y="3751838"/>
            <a:ext cx="2527629" cy="2886694"/>
          </a:xfrm>
          <a:prstGeom prst="rect">
            <a:avLst/>
          </a:prstGeom>
          <a:noFill/>
          <a:ln w="9525">
            <a:noFill/>
            <a:miter lim="800000"/>
            <a:headEnd/>
            <a:tailEnd/>
          </a:ln>
          <a:effectLst/>
        </p:spPr>
      </p:pic>
      <p:pic>
        <p:nvPicPr>
          <p:cNvPr id="279555" name="Picture 3"/>
          <p:cNvPicPr>
            <a:picLocks noChangeAspect="1" noChangeArrowheads="1"/>
          </p:cNvPicPr>
          <p:nvPr/>
        </p:nvPicPr>
        <p:blipFill>
          <a:blip r:embed="rId4"/>
          <a:srcRect/>
          <a:stretch>
            <a:fillRect/>
          </a:stretch>
        </p:blipFill>
        <p:spPr bwMode="auto">
          <a:xfrm>
            <a:off x="5382193" y="3817258"/>
            <a:ext cx="1975889" cy="2662250"/>
          </a:xfrm>
          <a:prstGeom prst="rect">
            <a:avLst/>
          </a:prstGeom>
          <a:noFill/>
          <a:ln w="9525">
            <a:noFill/>
            <a:miter lim="800000"/>
            <a:headEnd/>
            <a:tailEnd/>
          </a:ln>
          <a:effectLst/>
        </p:spPr>
      </p:pic>
      <p:sp>
        <p:nvSpPr>
          <p:cNvPr id="2" name="标题 1"/>
          <p:cNvSpPr>
            <a:spLocks noGrp="1"/>
          </p:cNvSpPr>
          <p:nvPr>
            <p:ph type="title"/>
          </p:nvPr>
        </p:nvSpPr>
        <p:spPr/>
        <p:txBody>
          <a:bodyPr>
            <a:normAutofit/>
          </a:bodyPr>
          <a:lstStyle/>
          <a:p>
            <a:r>
              <a:rPr lang="en-US" altLang="zh-CN" sz="4000" b="1" dirty="0" smtClean="0">
                <a:latin typeface="Garamond" pitchFamily="18" charset="0"/>
                <a:ea typeface="华文行楷" pitchFamily="2" charset="-122"/>
              </a:rPr>
              <a:t>Clique Tree</a:t>
            </a:r>
            <a:endParaRPr lang="zh-CN" altLang="en-US" sz="3200" b="1" dirty="0">
              <a:latin typeface="Garamond" pitchFamily="18" charset="0"/>
            </a:endParaRPr>
          </a:p>
        </p:txBody>
      </p:sp>
      <p:sp>
        <p:nvSpPr>
          <p:cNvPr id="5" name="内容占位符 6"/>
          <p:cNvSpPr txBox="1">
            <a:spLocks/>
          </p:cNvSpPr>
          <p:nvPr/>
        </p:nvSpPr>
        <p:spPr>
          <a:xfrm>
            <a:off x="481604" y="3691144"/>
            <a:ext cx="8153400" cy="2738252"/>
          </a:xfrm>
          <a:prstGeom prst="rect">
            <a:avLst/>
          </a:prstGeom>
        </p:spPr>
        <p:txBody>
          <a:bodyPr vert="horz">
            <a:normAutofit/>
          </a:bodyPr>
          <a:lstStyle/>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Char char=""/>
              <a:tabLst/>
              <a:defRPr/>
            </a:pPr>
            <a:endParaRPr kumimoji="0" lang="zh-CN" altLang="en-US" sz="2800" b="0" i="1" u="none" strike="noStrike" kern="1200" cap="none" spc="0" normalizeH="0" baseline="-25000" noProof="0" dirty="0">
              <a:ln>
                <a:noFill/>
              </a:ln>
              <a:solidFill>
                <a:schemeClr val="tx1"/>
              </a:solidFill>
              <a:effectLst/>
              <a:uLnTx/>
              <a:uFillTx/>
              <a:latin typeface="Times New Roman" pitchFamily="18" charset="0"/>
              <a:ea typeface="仿宋" pitchFamily="49" charset="-122"/>
              <a:cs typeface="Times New Roman" pitchFamily="18" charset="0"/>
            </a:endParaRPr>
          </a:p>
        </p:txBody>
      </p:sp>
      <p:sp>
        <p:nvSpPr>
          <p:cNvPr id="6" name="内容占位符 5"/>
          <p:cNvSpPr>
            <a:spLocks noGrp="1"/>
          </p:cNvSpPr>
          <p:nvPr>
            <p:ph sz="quarter" idx="1"/>
          </p:nvPr>
        </p:nvSpPr>
        <p:spPr>
          <a:xfrm>
            <a:off x="612648" y="1600200"/>
            <a:ext cx="8153400" cy="2686056"/>
          </a:xfrm>
        </p:spPr>
        <p:txBody>
          <a:bodyPr>
            <a:normAutofit lnSpcReduction="10000"/>
          </a:bodyPr>
          <a:lstStyle/>
          <a:p>
            <a:r>
              <a:rPr lang="zh-CN" altLang="en-US" sz="3200" b="1" dirty="0" smtClean="0">
                <a:latin typeface="仿宋" pitchFamily="49" charset="-122"/>
                <a:ea typeface="仿宋" pitchFamily="49" charset="-122"/>
              </a:rPr>
              <a:t>一个无向图</a:t>
            </a:r>
            <a:r>
              <a:rPr lang="en-US" altLang="zh-CN" sz="3200" i="1" dirty="0" smtClean="0">
                <a:latin typeface="Times New Roman" pitchFamily="18" charset="0"/>
                <a:ea typeface="仿宋" pitchFamily="49" charset="-122"/>
                <a:cs typeface="Times New Roman" pitchFamily="18" charset="0"/>
              </a:rPr>
              <a:t>G</a:t>
            </a:r>
            <a:r>
              <a:rPr lang="zh-CN" altLang="en-US" sz="3200" b="1" dirty="0" smtClean="0">
                <a:latin typeface="仿宋" pitchFamily="49" charset="-122"/>
                <a:ea typeface="仿宋" pitchFamily="49" charset="-122"/>
              </a:rPr>
              <a:t>的</a:t>
            </a:r>
            <a:r>
              <a:rPr lang="zh-CN" altLang="en-US" sz="3200" b="1" dirty="0" smtClean="0">
                <a:latin typeface="Times New Roman" pitchFamily="18" charset="0"/>
                <a:ea typeface="仿宋" pitchFamily="49" charset="-122"/>
                <a:cs typeface="Times New Roman" pitchFamily="18" charset="0"/>
              </a:rPr>
              <a:t>极大团树</a:t>
            </a:r>
            <a:r>
              <a:rPr lang="en-US" altLang="zh-CN" sz="3200" i="1" dirty="0" smtClean="0">
                <a:latin typeface="Times New Roman" pitchFamily="18" charset="0"/>
                <a:ea typeface="仿宋" pitchFamily="49" charset="-122"/>
                <a:cs typeface="Times New Roman" pitchFamily="18" charset="0"/>
              </a:rPr>
              <a:t>T</a:t>
            </a:r>
            <a:r>
              <a:rPr lang="en-US" altLang="zh-CN" sz="3200" dirty="0" smtClean="0">
                <a:latin typeface="Times New Roman" pitchFamily="18" charset="0"/>
                <a:ea typeface="仿宋" pitchFamily="49" charset="-122"/>
                <a:cs typeface="Times New Roman" pitchFamily="18" charset="0"/>
              </a:rPr>
              <a:t>(Clique Tree)</a:t>
            </a:r>
            <a:r>
              <a:rPr lang="zh-CN" altLang="en-US" sz="3200" b="1" dirty="0" smtClean="0">
                <a:latin typeface="Times New Roman" pitchFamily="18" charset="0"/>
                <a:ea typeface="仿宋" pitchFamily="49" charset="-122"/>
                <a:cs typeface="Times New Roman" pitchFamily="18" charset="0"/>
              </a:rPr>
              <a:t>定义为：</a:t>
            </a:r>
            <a:endParaRPr lang="en-US" altLang="zh-CN" sz="3200" b="1" dirty="0" smtClean="0">
              <a:latin typeface="Times New Roman" pitchFamily="18" charset="0"/>
              <a:ea typeface="仿宋" pitchFamily="49" charset="-122"/>
              <a:cs typeface="Times New Roman" pitchFamily="18" charset="0"/>
            </a:endParaRPr>
          </a:p>
          <a:p>
            <a:pPr>
              <a:buNone/>
            </a:pPr>
            <a:r>
              <a:rPr lang="zh-CN" altLang="en-US" sz="3200" b="1" dirty="0" smtClean="0">
                <a:latin typeface="仿宋" pitchFamily="49" charset="-122"/>
                <a:ea typeface="仿宋" pitchFamily="49" charset="-122"/>
              </a:rPr>
              <a:t>    </a:t>
            </a:r>
            <a:r>
              <a:rPr lang="en-US" altLang="zh-CN" sz="3200" i="1" dirty="0" smtClean="0">
                <a:latin typeface="Times New Roman" pitchFamily="18" charset="0"/>
                <a:ea typeface="仿宋" pitchFamily="49" charset="-122"/>
                <a:cs typeface="Times New Roman" pitchFamily="18" charset="0"/>
              </a:rPr>
              <a:t>T</a:t>
            </a:r>
            <a:r>
              <a:rPr lang="zh-CN" altLang="en-US" sz="3200" b="1" dirty="0" smtClean="0">
                <a:latin typeface="Times New Roman" pitchFamily="18" charset="0"/>
                <a:ea typeface="仿宋" pitchFamily="49" charset="-122"/>
                <a:cs typeface="Times New Roman" pitchFamily="18" charset="0"/>
              </a:rPr>
              <a:t>的</a:t>
            </a:r>
            <a:r>
              <a:rPr lang="zh-CN" altLang="en-US" sz="3200" b="1" dirty="0" smtClean="0">
                <a:latin typeface="仿宋" pitchFamily="49" charset="-122"/>
                <a:ea typeface="仿宋" pitchFamily="49" charset="-122"/>
              </a:rPr>
              <a:t>顶点为图</a:t>
            </a:r>
            <a:r>
              <a:rPr lang="en-US" altLang="zh-CN" sz="3200" i="1" dirty="0" smtClean="0">
                <a:latin typeface="Times New Roman" pitchFamily="18" charset="0"/>
                <a:ea typeface="仿宋" pitchFamily="49" charset="-122"/>
                <a:cs typeface="Times New Roman" pitchFamily="18" charset="0"/>
              </a:rPr>
              <a:t>G</a:t>
            </a:r>
            <a:r>
              <a:rPr lang="zh-CN" altLang="en-US" sz="3200" b="1" dirty="0" smtClean="0">
                <a:latin typeface="Times New Roman" pitchFamily="18" charset="0"/>
                <a:ea typeface="仿宋" pitchFamily="49" charset="-122"/>
                <a:cs typeface="Times New Roman" pitchFamily="18" charset="0"/>
              </a:rPr>
              <a:t>的所有极大团  </a:t>
            </a:r>
            <a:endParaRPr lang="en-US" altLang="zh-CN" sz="3200" b="1" dirty="0" smtClean="0">
              <a:latin typeface="Times New Roman" pitchFamily="18" charset="0"/>
              <a:ea typeface="仿宋" pitchFamily="49" charset="-122"/>
              <a:cs typeface="Times New Roman" pitchFamily="18" charset="0"/>
            </a:endParaRPr>
          </a:p>
          <a:p>
            <a:pPr>
              <a:buNone/>
            </a:pPr>
            <a:r>
              <a:rPr lang="en-US" altLang="zh-CN" sz="3200" b="1" dirty="0" smtClean="0">
                <a:latin typeface="Times New Roman" pitchFamily="18" charset="0"/>
                <a:ea typeface="仿宋" pitchFamily="49" charset="-122"/>
                <a:cs typeface="Times New Roman" pitchFamily="18" charset="0"/>
              </a:rPr>
              <a:t>        </a:t>
            </a:r>
            <a:r>
              <a:rPr lang="zh-CN" altLang="en-US" sz="3200" b="1" dirty="0" smtClean="0">
                <a:latin typeface="Times New Roman" pitchFamily="18" charset="0"/>
                <a:ea typeface="仿宋" pitchFamily="49" charset="-122"/>
                <a:cs typeface="Times New Roman" pitchFamily="18" charset="0"/>
              </a:rPr>
              <a:t>包含每个点的所有极大团为</a:t>
            </a:r>
            <a:r>
              <a:rPr lang="en-US" altLang="zh-CN" sz="3200" i="1" dirty="0" smtClean="0">
                <a:latin typeface="Times New Roman" pitchFamily="18" charset="0"/>
                <a:ea typeface="仿宋" pitchFamily="49" charset="-122"/>
                <a:cs typeface="Times New Roman" pitchFamily="18" charset="0"/>
              </a:rPr>
              <a:t>T</a:t>
            </a:r>
            <a:r>
              <a:rPr lang="zh-CN" altLang="en-US" sz="3200" b="1" dirty="0" smtClean="0">
                <a:latin typeface="Times New Roman" pitchFamily="18" charset="0"/>
                <a:ea typeface="仿宋" pitchFamily="49" charset="-122"/>
                <a:cs typeface="Times New Roman" pitchFamily="18" charset="0"/>
              </a:rPr>
              <a:t>的一个连通子图。</a:t>
            </a:r>
            <a:endParaRPr lang="en-US" altLang="zh-CN" sz="3200" b="1" i="1" dirty="0" smtClean="0">
              <a:latin typeface="Times New Roman" pitchFamily="18" charset="0"/>
              <a:ea typeface="仿宋" pitchFamily="49" charset="-122"/>
              <a:cs typeface="Times New Roman" pitchFamily="18" charset="0"/>
            </a:endParaRPr>
          </a:p>
          <a:p>
            <a:pPr>
              <a:buNone/>
            </a:pPr>
            <a:endParaRPr lang="zh-CN" altLang="en-US" sz="2800" b="1" baseline="-25000" dirty="0">
              <a:latin typeface="Times New Roman" pitchFamily="18" charset="0"/>
              <a:ea typeface="仿宋" pitchFamily="49" charset="-122"/>
              <a:cs typeface="Times New Roman" pitchFamily="18" charset="0"/>
            </a:endParaRPr>
          </a:p>
        </p:txBody>
      </p:sp>
    </p:spTree>
  </p:cSld>
  <p:clrMapOvr>
    <a:masterClrMapping/>
  </p:clrMapOvr>
  <p:transition/>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000" b="1" dirty="0" smtClean="0">
                <a:latin typeface="Garamond" pitchFamily="18" charset="0"/>
                <a:ea typeface="华文行楷" pitchFamily="2" charset="-122"/>
              </a:rPr>
              <a:t>Clique Tree</a:t>
            </a:r>
            <a:endParaRPr lang="zh-CN" altLang="en-US" sz="3200" b="1" dirty="0">
              <a:latin typeface="Garamond" pitchFamily="18" charset="0"/>
            </a:endParaRPr>
          </a:p>
        </p:txBody>
      </p:sp>
      <p:sp>
        <p:nvSpPr>
          <p:cNvPr id="5" name="内容占位符 6"/>
          <p:cNvSpPr txBox="1">
            <a:spLocks/>
          </p:cNvSpPr>
          <p:nvPr/>
        </p:nvSpPr>
        <p:spPr>
          <a:xfrm>
            <a:off x="481604" y="3691144"/>
            <a:ext cx="8153400" cy="2738252"/>
          </a:xfrm>
          <a:prstGeom prst="rect">
            <a:avLst/>
          </a:prstGeom>
        </p:spPr>
        <p:txBody>
          <a:bodyPr vert="horz">
            <a:normAutofit/>
          </a:bodyPr>
          <a:lstStyle/>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Char char=""/>
              <a:tabLst/>
              <a:defRPr/>
            </a:pPr>
            <a:endParaRPr kumimoji="0" lang="zh-CN" altLang="en-US" sz="2800" b="0" i="1" u="none" strike="noStrike" kern="1200" cap="none" spc="0" normalizeH="0" baseline="-25000" noProof="0" dirty="0">
              <a:ln>
                <a:noFill/>
              </a:ln>
              <a:solidFill>
                <a:schemeClr val="tx1"/>
              </a:solidFill>
              <a:effectLst/>
              <a:uLnTx/>
              <a:uFillTx/>
              <a:latin typeface="Times New Roman" pitchFamily="18" charset="0"/>
              <a:ea typeface="仿宋" pitchFamily="49" charset="-122"/>
              <a:cs typeface="Times New Roman" pitchFamily="18" charset="0"/>
            </a:endParaRPr>
          </a:p>
        </p:txBody>
      </p:sp>
      <p:sp>
        <p:nvSpPr>
          <p:cNvPr id="7" name="内容占位符 5"/>
          <p:cNvSpPr txBox="1">
            <a:spLocks/>
          </p:cNvSpPr>
          <p:nvPr/>
        </p:nvSpPr>
        <p:spPr>
          <a:xfrm>
            <a:off x="606938" y="3143248"/>
            <a:ext cx="8153400" cy="1328734"/>
          </a:xfrm>
          <a:prstGeom prst="rect">
            <a:avLst/>
          </a:prstGeom>
        </p:spPr>
        <p:txBody>
          <a:bodyPr vert="horz">
            <a:normAutofit/>
          </a:bodyPr>
          <a:lstStyle/>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Char char=""/>
              <a:tabLst/>
              <a:defRPr/>
            </a:pPr>
            <a:endParaRPr kumimoji="0" lang="zh-CN" altLang="en-US" sz="3200" b="1" i="0" u="none" strike="noStrike" kern="1200" cap="none" spc="0" normalizeH="0" baseline="-25000" noProof="0" dirty="0">
              <a:ln>
                <a:noFill/>
              </a:ln>
              <a:solidFill>
                <a:schemeClr val="tx1"/>
              </a:solidFill>
              <a:effectLst/>
              <a:uLnTx/>
              <a:uFillTx/>
              <a:latin typeface="Times New Roman" pitchFamily="18" charset="0"/>
              <a:ea typeface="仿宋" pitchFamily="49" charset="-122"/>
              <a:cs typeface="Times New Roman" pitchFamily="18" charset="0"/>
            </a:endParaRPr>
          </a:p>
        </p:txBody>
      </p:sp>
      <p:sp>
        <p:nvSpPr>
          <p:cNvPr id="11" name="内容占位符 5"/>
          <p:cNvSpPr txBox="1">
            <a:spLocks/>
          </p:cNvSpPr>
          <p:nvPr/>
        </p:nvSpPr>
        <p:spPr>
          <a:xfrm>
            <a:off x="597976" y="1574508"/>
            <a:ext cx="8153400" cy="1328734"/>
          </a:xfrm>
          <a:prstGeom prst="rect">
            <a:avLst/>
          </a:prstGeom>
        </p:spPr>
        <p:txBody>
          <a:bodyPr vert="horz">
            <a:normAutofit/>
          </a:bodyPr>
          <a:lstStyle/>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Char char=""/>
              <a:tabLst/>
              <a:defRPr/>
            </a:pPr>
            <a:r>
              <a:rPr kumimoji="0" lang="en-US" altLang="zh-CN" sz="3200" i="0"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rPr>
              <a:t>Clique Tree</a:t>
            </a:r>
            <a:r>
              <a:rPr kumimoji="0" lang="zh-CN" altLang="en-US" sz="3200" b="1" i="0"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rPr>
              <a:t>是一种</a:t>
            </a:r>
            <a:r>
              <a:rPr kumimoji="0" lang="en-US" altLang="zh-CN" sz="3200" i="0"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rPr>
              <a:t>tree decomposition.</a:t>
            </a:r>
            <a:endParaRPr kumimoji="0" lang="zh-CN" altLang="en-US" sz="3200" i="0" u="none" strike="noStrike" kern="1200" cap="none" spc="0" normalizeH="0" baseline="-25000" noProof="0" dirty="0">
              <a:ln>
                <a:noFill/>
              </a:ln>
              <a:solidFill>
                <a:schemeClr val="tx1"/>
              </a:solidFill>
              <a:effectLst/>
              <a:uLnTx/>
              <a:uFillTx/>
              <a:latin typeface="Times New Roman" pitchFamily="18" charset="0"/>
              <a:ea typeface="仿宋" pitchFamily="49" charset="-122"/>
              <a:cs typeface="Times New Roman" pitchFamily="18" charset="0"/>
            </a:endParaRPr>
          </a:p>
        </p:txBody>
      </p:sp>
    </p:spTree>
  </p:cSld>
  <p:clrMapOvr>
    <a:masterClrMapping/>
  </p:clrMapOvr>
  <p:transition/>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000" b="1" dirty="0" smtClean="0">
                <a:latin typeface="Garamond" pitchFamily="18" charset="0"/>
                <a:ea typeface="华文行楷" pitchFamily="2" charset="-122"/>
              </a:rPr>
              <a:t>Clique Tree</a:t>
            </a:r>
            <a:endParaRPr lang="zh-CN" altLang="en-US" sz="3200" b="1" dirty="0">
              <a:latin typeface="Garamond" pitchFamily="18" charset="0"/>
            </a:endParaRPr>
          </a:p>
        </p:txBody>
      </p:sp>
      <p:sp>
        <p:nvSpPr>
          <p:cNvPr id="5" name="内容占位符 6"/>
          <p:cNvSpPr txBox="1">
            <a:spLocks/>
          </p:cNvSpPr>
          <p:nvPr/>
        </p:nvSpPr>
        <p:spPr>
          <a:xfrm>
            <a:off x="481604" y="3691144"/>
            <a:ext cx="8153400" cy="2738252"/>
          </a:xfrm>
          <a:prstGeom prst="rect">
            <a:avLst/>
          </a:prstGeom>
        </p:spPr>
        <p:txBody>
          <a:bodyPr vert="horz">
            <a:normAutofit/>
          </a:bodyPr>
          <a:lstStyle/>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Char char=""/>
              <a:tabLst/>
              <a:defRPr/>
            </a:pPr>
            <a:endParaRPr kumimoji="0" lang="zh-CN" altLang="en-US" sz="2800" b="0" i="1" u="none" strike="noStrike" kern="1200" cap="none" spc="0" normalizeH="0" baseline="-25000" noProof="0" dirty="0">
              <a:ln>
                <a:noFill/>
              </a:ln>
              <a:solidFill>
                <a:schemeClr val="tx1"/>
              </a:solidFill>
              <a:effectLst/>
              <a:uLnTx/>
              <a:uFillTx/>
              <a:latin typeface="Times New Roman" pitchFamily="18" charset="0"/>
              <a:ea typeface="仿宋" pitchFamily="49" charset="-122"/>
              <a:cs typeface="Times New Roman" pitchFamily="18" charset="0"/>
            </a:endParaRPr>
          </a:p>
        </p:txBody>
      </p:sp>
      <p:sp>
        <p:nvSpPr>
          <p:cNvPr id="6" name="内容占位符 5"/>
          <p:cNvSpPr>
            <a:spLocks noGrp="1"/>
          </p:cNvSpPr>
          <p:nvPr>
            <p:ph sz="quarter" idx="1"/>
          </p:nvPr>
        </p:nvSpPr>
        <p:spPr>
          <a:xfrm>
            <a:off x="612648" y="2249548"/>
            <a:ext cx="8153400" cy="1328734"/>
          </a:xfrm>
        </p:spPr>
        <p:txBody>
          <a:bodyPr>
            <a:normAutofit/>
          </a:bodyPr>
          <a:lstStyle/>
          <a:p>
            <a:r>
              <a:rPr lang="zh-CN" altLang="en-US" sz="3200" b="1" dirty="0" smtClean="0">
                <a:latin typeface="Times New Roman" pitchFamily="18" charset="0"/>
                <a:ea typeface="仿宋" pitchFamily="49" charset="-122"/>
                <a:cs typeface="Times New Roman" pitchFamily="18" charset="0"/>
              </a:rPr>
              <a:t>一个无向图</a:t>
            </a:r>
            <a:r>
              <a:rPr lang="en-US" altLang="zh-CN" sz="3200" b="1" i="1" dirty="0" smtClean="0">
                <a:latin typeface="Times New Roman" pitchFamily="18" charset="0"/>
                <a:ea typeface="仿宋" pitchFamily="49" charset="-122"/>
                <a:cs typeface="Times New Roman" pitchFamily="18" charset="0"/>
              </a:rPr>
              <a:t>G</a:t>
            </a:r>
            <a:r>
              <a:rPr lang="zh-CN" altLang="en-US" sz="3200" b="1" dirty="0" smtClean="0">
                <a:latin typeface="Times New Roman" pitchFamily="18" charset="0"/>
                <a:ea typeface="仿宋" pitchFamily="49" charset="-122"/>
                <a:cs typeface="Times New Roman" pitchFamily="18" charset="0"/>
              </a:rPr>
              <a:t>为</a:t>
            </a:r>
            <a:r>
              <a:rPr lang="zh-CN" altLang="en-US" sz="3200" b="1" dirty="0" smtClean="0">
                <a:solidFill>
                  <a:srgbClr val="FF0000"/>
                </a:solidFill>
                <a:latin typeface="Times New Roman" pitchFamily="18" charset="0"/>
                <a:ea typeface="仿宋" pitchFamily="49" charset="-122"/>
                <a:cs typeface="Times New Roman" pitchFamily="18" charset="0"/>
              </a:rPr>
              <a:t>弦图</a:t>
            </a:r>
            <a:r>
              <a:rPr lang="zh-CN" altLang="en-US" sz="3200" b="1" dirty="0" smtClean="0">
                <a:latin typeface="Times New Roman" pitchFamily="18" charset="0"/>
                <a:ea typeface="仿宋" pitchFamily="49" charset="-122"/>
                <a:cs typeface="Times New Roman" pitchFamily="18" charset="0"/>
              </a:rPr>
              <a:t>当且仅当它存在一个</a:t>
            </a:r>
            <a:r>
              <a:rPr lang="en-US" altLang="zh-CN" sz="3200" dirty="0" smtClean="0">
                <a:latin typeface="Times New Roman" pitchFamily="18" charset="0"/>
                <a:ea typeface="仿宋" pitchFamily="49" charset="-122"/>
                <a:cs typeface="Times New Roman" pitchFamily="18" charset="0"/>
              </a:rPr>
              <a:t>Clique Tree</a:t>
            </a:r>
            <a:r>
              <a:rPr lang="en-US" altLang="zh-CN" sz="3200" b="1" dirty="0" smtClean="0">
                <a:latin typeface="Times New Roman" pitchFamily="18" charset="0"/>
                <a:ea typeface="仿宋" pitchFamily="49" charset="-122"/>
                <a:cs typeface="Times New Roman" pitchFamily="18" charset="0"/>
              </a:rPr>
              <a:t>.</a:t>
            </a:r>
            <a:endParaRPr lang="zh-CN" altLang="en-US" sz="3200" b="1" baseline="-25000" dirty="0">
              <a:latin typeface="Times New Roman" pitchFamily="18" charset="0"/>
              <a:ea typeface="仿宋" pitchFamily="49" charset="-122"/>
              <a:cs typeface="Times New Roman" pitchFamily="18" charset="0"/>
            </a:endParaRPr>
          </a:p>
        </p:txBody>
      </p:sp>
      <p:sp>
        <p:nvSpPr>
          <p:cNvPr id="7" name="内容占位符 5"/>
          <p:cNvSpPr txBox="1">
            <a:spLocks/>
          </p:cNvSpPr>
          <p:nvPr/>
        </p:nvSpPr>
        <p:spPr>
          <a:xfrm>
            <a:off x="606938" y="3143248"/>
            <a:ext cx="8153400" cy="1328734"/>
          </a:xfrm>
          <a:prstGeom prst="rect">
            <a:avLst/>
          </a:prstGeom>
        </p:spPr>
        <p:txBody>
          <a:bodyPr vert="horz">
            <a:normAutofit/>
          </a:bodyPr>
          <a:lstStyle/>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Char char=""/>
              <a:tabLst/>
              <a:defRPr/>
            </a:pPr>
            <a:endParaRPr kumimoji="0" lang="zh-CN" altLang="en-US" sz="3200" b="1" i="0" u="none" strike="noStrike" kern="1200" cap="none" spc="0" normalizeH="0" baseline="-25000" noProof="0" dirty="0">
              <a:ln>
                <a:noFill/>
              </a:ln>
              <a:solidFill>
                <a:schemeClr val="tx1"/>
              </a:solidFill>
              <a:effectLst/>
              <a:uLnTx/>
              <a:uFillTx/>
              <a:latin typeface="Times New Roman" pitchFamily="18" charset="0"/>
              <a:ea typeface="仿宋" pitchFamily="49" charset="-122"/>
              <a:cs typeface="Times New Roman" pitchFamily="18" charset="0"/>
            </a:endParaRPr>
          </a:p>
        </p:txBody>
      </p:sp>
      <p:sp>
        <p:nvSpPr>
          <p:cNvPr id="11" name="内容占位符 5"/>
          <p:cNvSpPr txBox="1">
            <a:spLocks/>
          </p:cNvSpPr>
          <p:nvPr/>
        </p:nvSpPr>
        <p:spPr>
          <a:xfrm>
            <a:off x="597976" y="1574508"/>
            <a:ext cx="8153400" cy="1328734"/>
          </a:xfrm>
          <a:prstGeom prst="rect">
            <a:avLst/>
          </a:prstGeom>
        </p:spPr>
        <p:txBody>
          <a:bodyPr vert="horz">
            <a:normAutofit/>
          </a:bodyPr>
          <a:lstStyle/>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Char char=""/>
              <a:tabLst/>
              <a:defRPr/>
            </a:pPr>
            <a:r>
              <a:rPr kumimoji="0" lang="en-US" altLang="zh-CN" sz="3200" i="0"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rPr>
              <a:t>Clique Tree</a:t>
            </a:r>
            <a:r>
              <a:rPr kumimoji="0" lang="zh-CN" altLang="en-US" sz="3200" b="1" i="0"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rPr>
              <a:t>是一种</a:t>
            </a:r>
            <a:r>
              <a:rPr kumimoji="0" lang="en-US" altLang="zh-CN" sz="3200" i="0"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rPr>
              <a:t>tree decomposition.</a:t>
            </a:r>
            <a:endParaRPr kumimoji="0" lang="zh-CN" altLang="en-US" sz="3200" i="0" u="none" strike="noStrike" kern="1200" cap="none" spc="0" normalizeH="0" baseline="-25000" noProof="0" dirty="0">
              <a:ln>
                <a:noFill/>
              </a:ln>
              <a:solidFill>
                <a:schemeClr val="tx1"/>
              </a:solidFill>
              <a:effectLst/>
              <a:uLnTx/>
              <a:uFillTx/>
              <a:latin typeface="Times New Roman" pitchFamily="18" charset="0"/>
              <a:ea typeface="仿宋" pitchFamily="49" charset="-122"/>
              <a:cs typeface="Times New Roman" pitchFamily="18" charset="0"/>
            </a:endParaRPr>
          </a:p>
        </p:txBody>
      </p:sp>
    </p:spTree>
  </p:cSld>
  <p:clrMapOvr>
    <a:masterClrMapping/>
  </p:clrMapOvr>
  <p:transition/>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000" b="1" dirty="0" smtClean="0">
                <a:latin typeface="Garamond" pitchFamily="18" charset="0"/>
                <a:ea typeface="华文行楷" pitchFamily="2" charset="-122"/>
              </a:rPr>
              <a:t>Clique Tree</a:t>
            </a:r>
            <a:endParaRPr lang="zh-CN" altLang="en-US" sz="3200" b="1" dirty="0">
              <a:latin typeface="Garamond" pitchFamily="18" charset="0"/>
            </a:endParaRPr>
          </a:p>
        </p:txBody>
      </p:sp>
      <p:sp>
        <p:nvSpPr>
          <p:cNvPr id="5" name="内容占位符 6"/>
          <p:cNvSpPr txBox="1">
            <a:spLocks/>
          </p:cNvSpPr>
          <p:nvPr/>
        </p:nvSpPr>
        <p:spPr>
          <a:xfrm>
            <a:off x="481604" y="3691144"/>
            <a:ext cx="8153400" cy="2738252"/>
          </a:xfrm>
          <a:prstGeom prst="rect">
            <a:avLst/>
          </a:prstGeom>
        </p:spPr>
        <p:txBody>
          <a:bodyPr vert="horz">
            <a:normAutofit/>
          </a:bodyPr>
          <a:lstStyle/>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Char char=""/>
              <a:tabLst/>
              <a:defRPr/>
            </a:pPr>
            <a:endParaRPr kumimoji="0" lang="zh-CN" altLang="en-US" sz="2800" b="0" i="1" u="none" strike="noStrike" kern="1200" cap="none" spc="0" normalizeH="0" baseline="-25000" noProof="0" dirty="0">
              <a:ln>
                <a:noFill/>
              </a:ln>
              <a:solidFill>
                <a:schemeClr val="tx1"/>
              </a:solidFill>
              <a:effectLst/>
              <a:uLnTx/>
              <a:uFillTx/>
              <a:latin typeface="Times New Roman" pitchFamily="18" charset="0"/>
              <a:ea typeface="仿宋" pitchFamily="49" charset="-122"/>
              <a:cs typeface="Times New Roman" pitchFamily="18" charset="0"/>
            </a:endParaRPr>
          </a:p>
        </p:txBody>
      </p:sp>
      <p:sp>
        <p:nvSpPr>
          <p:cNvPr id="6" name="内容占位符 5"/>
          <p:cNvSpPr>
            <a:spLocks noGrp="1"/>
          </p:cNvSpPr>
          <p:nvPr>
            <p:ph sz="quarter" idx="1"/>
          </p:nvPr>
        </p:nvSpPr>
        <p:spPr>
          <a:xfrm>
            <a:off x="612648" y="2249548"/>
            <a:ext cx="8153400" cy="1328734"/>
          </a:xfrm>
        </p:spPr>
        <p:txBody>
          <a:bodyPr>
            <a:normAutofit/>
          </a:bodyPr>
          <a:lstStyle/>
          <a:p>
            <a:r>
              <a:rPr lang="zh-CN" altLang="en-US" sz="3200" b="1" dirty="0" smtClean="0">
                <a:latin typeface="Times New Roman" pitchFamily="18" charset="0"/>
                <a:ea typeface="仿宋" pitchFamily="49" charset="-122"/>
                <a:cs typeface="Times New Roman" pitchFamily="18" charset="0"/>
              </a:rPr>
              <a:t>一个无向图</a:t>
            </a:r>
            <a:r>
              <a:rPr lang="en-US" altLang="zh-CN" sz="3200" b="1" i="1" dirty="0" smtClean="0">
                <a:latin typeface="Times New Roman" pitchFamily="18" charset="0"/>
                <a:ea typeface="仿宋" pitchFamily="49" charset="-122"/>
                <a:cs typeface="Times New Roman" pitchFamily="18" charset="0"/>
              </a:rPr>
              <a:t>G</a:t>
            </a:r>
            <a:r>
              <a:rPr lang="zh-CN" altLang="en-US" sz="3200" b="1" dirty="0" smtClean="0">
                <a:latin typeface="Times New Roman" pitchFamily="18" charset="0"/>
                <a:ea typeface="仿宋" pitchFamily="49" charset="-122"/>
                <a:cs typeface="Times New Roman" pitchFamily="18" charset="0"/>
              </a:rPr>
              <a:t>为</a:t>
            </a:r>
            <a:r>
              <a:rPr lang="zh-CN" altLang="en-US" sz="3200" b="1" dirty="0" smtClean="0">
                <a:solidFill>
                  <a:srgbClr val="FF0000"/>
                </a:solidFill>
                <a:latin typeface="Times New Roman" pitchFamily="18" charset="0"/>
                <a:ea typeface="仿宋" pitchFamily="49" charset="-122"/>
                <a:cs typeface="Times New Roman" pitchFamily="18" charset="0"/>
              </a:rPr>
              <a:t>弦图</a:t>
            </a:r>
            <a:r>
              <a:rPr lang="zh-CN" altLang="en-US" sz="3200" b="1" dirty="0" smtClean="0">
                <a:latin typeface="Times New Roman" pitchFamily="18" charset="0"/>
                <a:ea typeface="仿宋" pitchFamily="49" charset="-122"/>
                <a:cs typeface="Times New Roman" pitchFamily="18" charset="0"/>
              </a:rPr>
              <a:t>当且仅当它存在一个</a:t>
            </a:r>
            <a:r>
              <a:rPr lang="en-US" altLang="zh-CN" sz="3200" dirty="0" smtClean="0">
                <a:latin typeface="Times New Roman" pitchFamily="18" charset="0"/>
                <a:ea typeface="仿宋" pitchFamily="49" charset="-122"/>
                <a:cs typeface="Times New Roman" pitchFamily="18" charset="0"/>
              </a:rPr>
              <a:t>Clique Tree</a:t>
            </a:r>
            <a:r>
              <a:rPr lang="en-US" altLang="zh-CN" sz="3200" b="1" dirty="0" smtClean="0">
                <a:latin typeface="Times New Roman" pitchFamily="18" charset="0"/>
                <a:ea typeface="仿宋" pitchFamily="49" charset="-122"/>
                <a:cs typeface="Times New Roman" pitchFamily="18" charset="0"/>
              </a:rPr>
              <a:t>.</a:t>
            </a:r>
            <a:endParaRPr lang="zh-CN" altLang="en-US" sz="3200" b="1" baseline="-25000" dirty="0">
              <a:latin typeface="Times New Roman" pitchFamily="18" charset="0"/>
              <a:ea typeface="仿宋" pitchFamily="49" charset="-122"/>
              <a:cs typeface="Times New Roman" pitchFamily="18" charset="0"/>
            </a:endParaRPr>
          </a:p>
        </p:txBody>
      </p:sp>
      <p:sp>
        <p:nvSpPr>
          <p:cNvPr id="7" name="内容占位符 5"/>
          <p:cNvSpPr txBox="1">
            <a:spLocks/>
          </p:cNvSpPr>
          <p:nvPr/>
        </p:nvSpPr>
        <p:spPr>
          <a:xfrm>
            <a:off x="606938" y="3143248"/>
            <a:ext cx="8153400" cy="1328734"/>
          </a:xfrm>
          <a:prstGeom prst="rect">
            <a:avLst/>
          </a:prstGeom>
        </p:spPr>
        <p:txBody>
          <a:bodyPr vert="horz">
            <a:normAutofit/>
          </a:bodyPr>
          <a:lstStyle/>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Char char=""/>
              <a:tabLst/>
              <a:defRPr/>
            </a:pPr>
            <a:endParaRPr kumimoji="0" lang="zh-CN" altLang="en-US" sz="3200" b="1" i="0" u="none" strike="noStrike" kern="1200" cap="none" spc="0" normalizeH="0" baseline="-25000" noProof="0" dirty="0">
              <a:ln>
                <a:noFill/>
              </a:ln>
              <a:solidFill>
                <a:schemeClr val="tx1"/>
              </a:solidFill>
              <a:effectLst/>
              <a:uLnTx/>
              <a:uFillTx/>
              <a:latin typeface="Times New Roman" pitchFamily="18" charset="0"/>
              <a:ea typeface="仿宋" pitchFamily="49" charset="-122"/>
              <a:cs typeface="Times New Roman" pitchFamily="18" charset="0"/>
            </a:endParaRPr>
          </a:p>
        </p:txBody>
      </p:sp>
      <p:sp>
        <p:nvSpPr>
          <p:cNvPr id="9" name="内容占位符 5"/>
          <p:cNvSpPr txBox="1">
            <a:spLocks/>
          </p:cNvSpPr>
          <p:nvPr/>
        </p:nvSpPr>
        <p:spPr>
          <a:xfrm>
            <a:off x="611228" y="3490082"/>
            <a:ext cx="8153400" cy="3143272"/>
          </a:xfrm>
          <a:prstGeom prst="rect">
            <a:avLst/>
          </a:prstGeom>
        </p:spPr>
        <p:txBody>
          <a:bodyPr vert="horz">
            <a:normAutofit/>
          </a:bodyPr>
          <a:lstStyle/>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Char char=""/>
              <a:tabLst/>
              <a:defRPr/>
            </a:pPr>
            <a:r>
              <a:rPr kumimoji="0" lang="zh-CN" altLang="en-US" sz="3200" b="1" i="0"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rPr>
              <a:t>构建弦图的一个</a:t>
            </a:r>
            <a:r>
              <a:rPr kumimoji="0" lang="en-US" altLang="zh-CN" sz="3200" i="0"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rPr>
              <a:t>Clique Tree</a:t>
            </a:r>
          </a:p>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Char char=""/>
              <a:tabLst/>
              <a:defRPr/>
            </a:pPr>
            <a:r>
              <a:rPr lang="en-US" altLang="zh-CN" sz="3200" dirty="0" smtClean="0">
                <a:latin typeface="Times New Roman" pitchFamily="18" charset="0"/>
                <a:ea typeface="仿宋" pitchFamily="49" charset="-122"/>
                <a:cs typeface="Times New Roman" pitchFamily="18" charset="0"/>
              </a:rPr>
              <a:t>       </a:t>
            </a:r>
            <a:r>
              <a:rPr lang="zh-CN" altLang="en-US" sz="2800" b="1" dirty="0" smtClean="0">
                <a:latin typeface="Times New Roman" pitchFamily="18" charset="0"/>
                <a:ea typeface="仿宋" pitchFamily="49" charset="-122"/>
                <a:cs typeface="Times New Roman" pitchFamily="18" charset="0"/>
              </a:rPr>
              <a:t>找出弦图的所有极大团。</a:t>
            </a:r>
            <a:endParaRPr lang="en-US" altLang="zh-CN" sz="2800" b="1" dirty="0" smtClean="0">
              <a:latin typeface="Times New Roman" pitchFamily="18" charset="0"/>
              <a:ea typeface="仿宋" pitchFamily="49" charset="-122"/>
              <a:cs typeface="Times New Roman" pitchFamily="18" charset="0"/>
            </a:endParaRPr>
          </a:p>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Char char=""/>
              <a:tabLst/>
              <a:defRPr/>
            </a:pPr>
            <a:r>
              <a:rPr lang="en-US" altLang="zh-CN" sz="3200" b="1" dirty="0" smtClean="0">
                <a:latin typeface="Times New Roman" pitchFamily="18" charset="0"/>
                <a:ea typeface="仿宋" pitchFamily="49" charset="-122"/>
                <a:cs typeface="Times New Roman" pitchFamily="18" charset="0"/>
              </a:rPr>
              <a:t>       </a:t>
            </a:r>
            <a:r>
              <a:rPr lang="zh-CN" altLang="en-US" sz="2800" b="1" dirty="0" smtClean="0">
                <a:latin typeface="Times New Roman" pitchFamily="18" charset="0"/>
                <a:ea typeface="仿宋" pitchFamily="49" charset="-122"/>
                <a:cs typeface="Times New Roman" pitchFamily="18" charset="0"/>
              </a:rPr>
              <a:t>构图      ：极大团为点</a:t>
            </a:r>
            <a:r>
              <a:rPr lang="en-US" altLang="zh-CN" sz="2800" b="1" dirty="0" smtClean="0">
                <a:latin typeface="Times New Roman" pitchFamily="18" charset="0"/>
                <a:ea typeface="仿宋" pitchFamily="49" charset="-122"/>
                <a:cs typeface="Times New Roman" pitchFamily="18" charset="0"/>
              </a:rPr>
              <a:t>,  </a:t>
            </a:r>
            <a:r>
              <a:rPr lang="zh-CN" altLang="en-US" sz="2800" b="1" dirty="0" smtClean="0">
                <a:latin typeface="Times New Roman" pitchFamily="18" charset="0"/>
                <a:ea typeface="仿宋" pitchFamily="49" charset="-122"/>
                <a:cs typeface="Times New Roman" pitchFamily="18" charset="0"/>
              </a:rPr>
              <a:t>两个点之间的边权为两个极大团的交集的点的个数。</a:t>
            </a:r>
            <a:endParaRPr lang="en-US" altLang="zh-CN" sz="2800" b="1" dirty="0" smtClean="0">
              <a:latin typeface="Times New Roman" pitchFamily="18" charset="0"/>
              <a:ea typeface="仿宋" pitchFamily="49" charset="-122"/>
              <a:cs typeface="Times New Roman" pitchFamily="18" charset="0"/>
            </a:endParaRPr>
          </a:p>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Char char=""/>
              <a:tabLst/>
              <a:defRPr/>
            </a:pPr>
            <a:r>
              <a:rPr lang="en-US" altLang="zh-CN" sz="2800" b="1" dirty="0" smtClean="0">
                <a:latin typeface="Times New Roman" pitchFamily="18" charset="0"/>
                <a:ea typeface="仿宋" pitchFamily="49" charset="-122"/>
                <a:cs typeface="Times New Roman" pitchFamily="18" charset="0"/>
              </a:rPr>
              <a:t>         </a:t>
            </a:r>
            <a:r>
              <a:rPr lang="zh-CN" altLang="en-US" sz="2800" b="1" dirty="0" smtClean="0">
                <a:latin typeface="Times New Roman" pitchFamily="18" charset="0"/>
                <a:ea typeface="仿宋" pitchFamily="49" charset="-122"/>
                <a:cs typeface="Times New Roman" pitchFamily="18" charset="0"/>
              </a:rPr>
              <a:t>求图      的一个最大生成树。</a:t>
            </a:r>
            <a:endParaRPr lang="en-US" altLang="zh-CN" sz="2800" b="1" dirty="0" smtClean="0">
              <a:latin typeface="Times New Roman" pitchFamily="18" charset="0"/>
              <a:ea typeface="仿宋" pitchFamily="49" charset="-122"/>
              <a:cs typeface="Times New Roman" pitchFamily="18" charset="0"/>
            </a:endParaRPr>
          </a:p>
        </p:txBody>
      </p:sp>
      <p:graphicFrame>
        <p:nvGraphicFramePr>
          <p:cNvPr id="10" name="对象 9"/>
          <p:cNvGraphicFramePr>
            <a:graphicFrameLocks noChangeAspect="1"/>
          </p:cNvGraphicFramePr>
          <p:nvPr/>
        </p:nvGraphicFramePr>
        <p:xfrm>
          <a:off x="2487046" y="4740769"/>
          <a:ext cx="511631" cy="447677"/>
        </p:xfrm>
        <a:graphic>
          <a:graphicData uri="http://schemas.openxmlformats.org/presentationml/2006/ole">
            <mc:AlternateContent xmlns:mc="http://schemas.openxmlformats.org/markup-compatibility/2006">
              <mc:Choice xmlns:v="urn:schemas-microsoft-com:vml" Requires="v">
                <p:oleObj spid="_x0000_s284684" name="Equation" r:id="rId4" imgW="203040" imgH="177480" progId="Equation.DSMT4">
                  <p:embed/>
                </p:oleObj>
              </mc:Choice>
              <mc:Fallback>
                <p:oleObj name="Equation" r:id="rId4" imgW="203040" imgH="177480" progId="Equation.DSMT4">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87046" y="4740769"/>
                        <a:ext cx="511631" cy="44767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84675" name="Object 3"/>
          <p:cNvGraphicFramePr>
            <a:graphicFrameLocks noChangeAspect="1"/>
          </p:cNvGraphicFramePr>
          <p:nvPr/>
        </p:nvGraphicFramePr>
        <p:xfrm>
          <a:off x="2590166" y="5685613"/>
          <a:ext cx="512763" cy="447675"/>
        </p:xfrm>
        <a:graphic>
          <a:graphicData uri="http://schemas.openxmlformats.org/presentationml/2006/ole">
            <mc:AlternateContent xmlns:mc="http://schemas.openxmlformats.org/markup-compatibility/2006">
              <mc:Choice xmlns:v="urn:schemas-microsoft-com:vml" Requires="v">
                <p:oleObj spid="_x0000_s284685" name="Equation" r:id="rId6" imgW="203040" imgH="177480" progId="Equation.DSMT4">
                  <p:embed/>
                </p:oleObj>
              </mc:Choice>
              <mc:Fallback>
                <p:oleObj name="Equation" r:id="rId6" imgW="203040" imgH="177480" progId="Equation.DSMT4">
                  <p:embed/>
                  <p:pic>
                    <p:nvPicPr>
                      <p:cNvPr id="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90166" y="5685613"/>
                        <a:ext cx="512763" cy="447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内容占位符 5"/>
          <p:cNvSpPr txBox="1">
            <a:spLocks/>
          </p:cNvSpPr>
          <p:nvPr/>
        </p:nvSpPr>
        <p:spPr>
          <a:xfrm>
            <a:off x="597976" y="1574508"/>
            <a:ext cx="8153400" cy="1328734"/>
          </a:xfrm>
          <a:prstGeom prst="rect">
            <a:avLst/>
          </a:prstGeom>
        </p:spPr>
        <p:txBody>
          <a:bodyPr vert="horz">
            <a:normAutofit/>
          </a:bodyPr>
          <a:lstStyle/>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Char char=""/>
              <a:tabLst/>
              <a:defRPr/>
            </a:pPr>
            <a:r>
              <a:rPr kumimoji="0" lang="en-US" altLang="zh-CN" sz="3200" i="0"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rPr>
              <a:t>Clique Tree</a:t>
            </a:r>
            <a:r>
              <a:rPr kumimoji="0" lang="zh-CN" altLang="en-US" sz="3200" b="1" i="0"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rPr>
              <a:t>是一种</a:t>
            </a:r>
            <a:r>
              <a:rPr kumimoji="0" lang="en-US" altLang="zh-CN" sz="3200" i="0"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rPr>
              <a:t>tree decomposition.</a:t>
            </a:r>
            <a:endParaRPr kumimoji="0" lang="zh-CN" altLang="en-US" sz="3200" i="0" u="none" strike="noStrike" kern="1200" cap="none" spc="0" normalizeH="0" baseline="-25000" noProof="0" dirty="0">
              <a:ln>
                <a:noFill/>
              </a:ln>
              <a:solidFill>
                <a:schemeClr val="tx1"/>
              </a:solidFill>
              <a:effectLst/>
              <a:uLnTx/>
              <a:uFillTx/>
              <a:latin typeface="Times New Roman" pitchFamily="18" charset="0"/>
              <a:ea typeface="仿宋" pitchFamily="49" charset="-122"/>
              <a:cs typeface="Times New Roman" pitchFamily="18" charset="0"/>
            </a:endParaRPr>
          </a:p>
        </p:txBody>
      </p:sp>
    </p:spTree>
  </p:cSld>
  <p:clrMapOvr>
    <a:masterClrMapping/>
  </p:clrMapOvr>
  <p:transition/>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000" b="1" dirty="0" smtClean="0">
                <a:latin typeface="Garamond" pitchFamily="18" charset="0"/>
                <a:ea typeface="华文行楷" pitchFamily="2" charset="-122"/>
              </a:rPr>
              <a:t>Clique Tree</a:t>
            </a:r>
            <a:endParaRPr lang="zh-CN" altLang="en-US" sz="3200" b="1" dirty="0">
              <a:latin typeface="Garamond" pitchFamily="18" charset="0"/>
            </a:endParaRPr>
          </a:p>
        </p:txBody>
      </p:sp>
      <p:sp>
        <p:nvSpPr>
          <p:cNvPr id="5" name="内容占位符 6"/>
          <p:cNvSpPr txBox="1">
            <a:spLocks/>
          </p:cNvSpPr>
          <p:nvPr/>
        </p:nvSpPr>
        <p:spPr>
          <a:xfrm>
            <a:off x="481604" y="3691144"/>
            <a:ext cx="8153400" cy="2738252"/>
          </a:xfrm>
          <a:prstGeom prst="rect">
            <a:avLst/>
          </a:prstGeom>
        </p:spPr>
        <p:txBody>
          <a:bodyPr vert="horz">
            <a:normAutofit/>
          </a:bodyPr>
          <a:lstStyle/>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Char char=""/>
              <a:tabLst/>
              <a:defRPr/>
            </a:pPr>
            <a:endParaRPr kumimoji="0" lang="zh-CN" altLang="en-US" sz="2800" b="0" i="1" u="none" strike="noStrike" kern="1200" cap="none" spc="0" normalizeH="0" baseline="-25000" noProof="0" dirty="0">
              <a:ln>
                <a:noFill/>
              </a:ln>
              <a:solidFill>
                <a:schemeClr val="tx1"/>
              </a:solidFill>
              <a:effectLst/>
              <a:uLnTx/>
              <a:uFillTx/>
              <a:latin typeface="Times New Roman" pitchFamily="18" charset="0"/>
              <a:ea typeface="仿宋" pitchFamily="49" charset="-122"/>
              <a:cs typeface="Times New Roman" pitchFamily="18" charset="0"/>
            </a:endParaRPr>
          </a:p>
        </p:txBody>
      </p:sp>
      <p:sp>
        <p:nvSpPr>
          <p:cNvPr id="6" name="内容占位符 5"/>
          <p:cNvSpPr>
            <a:spLocks noGrp="1"/>
          </p:cNvSpPr>
          <p:nvPr>
            <p:ph sz="quarter" idx="1"/>
          </p:nvPr>
        </p:nvSpPr>
        <p:spPr>
          <a:xfrm>
            <a:off x="612648" y="2249548"/>
            <a:ext cx="8153400" cy="1328734"/>
          </a:xfrm>
        </p:spPr>
        <p:txBody>
          <a:bodyPr>
            <a:normAutofit/>
          </a:bodyPr>
          <a:lstStyle/>
          <a:p>
            <a:r>
              <a:rPr lang="zh-CN" altLang="en-US" sz="3200" b="1" dirty="0" smtClean="0">
                <a:latin typeface="Times New Roman" pitchFamily="18" charset="0"/>
                <a:ea typeface="仿宋" pitchFamily="49" charset="-122"/>
                <a:cs typeface="Times New Roman" pitchFamily="18" charset="0"/>
              </a:rPr>
              <a:t>一个无向图</a:t>
            </a:r>
            <a:r>
              <a:rPr lang="en-US" altLang="zh-CN" sz="3200" b="1" i="1" dirty="0" smtClean="0">
                <a:latin typeface="Times New Roman" pitchFamily="18" charset="0"/>
                <a:ea typeface="仿宋" pitchFamily="49" charset="-122"/>
                <a:cs typeface="Times New Roman" pitchFamily="18" charset="0"/>
              </a:rPr>
              <a:t>G</a:t>
            </a:r>
            <a:r>
              <a:rPr lang="zh-CN" altLang="en-US" sz="3200" b="1" dirty="0" smtClean="0">
                <a:latin typeface="Times New Roman" pitchFamily="18" charset="0"/>
                <a:ea typeface="仿宋" pitchFamily="49" charset="-122"/>
                <a:cs typeface="Times New Roman" pitchFamily="18" charset="0"/>
              </a:rPr>
              <a:t>为</a:t>
            </a:r>
            <a:r>
              <a:rPr lang="zh-CN" altLang="en-US" sz="3200" b="1" dirty="0" smtClean="0">
                <a:solidFill>
                  <a:srgbClr val="FF0000"/>
                </a:solidFill>
                <a:latin typeface="Times New Roman" pitchFamily="18" charset="0"/>
                <a:ea typeface="仿宋" pitchFamily="49" charset="-122"/>
                <a:cs typeface="Times New Roman" pitchFamily="18" charset="0"/>
              </a:rPr>
              <a:t>弦图</a:t>
            </a:r>
            <a:r>
              <a:rPr lang="zh-CN" altLang="en-US" sz="3200" b="1" dirty="0" smtClean="0">
                <a:latin typeface="Times New Roman" pitchFamily="18" charset="0"/>
                <a:ea typeface="仿宋" pitchFamily="49" charset="-122"/>
                <a:cs typeface="Times New Roman" pitchFamily="18" charset="0"/>
              </a:rPr>
              <a:t>当且仅当它存在一个</a:t>
            </a:r>
            <a:r>
              <a:rPr lang="en-US" altLang="zh-CN" sz="3200" dirty="0" smtClean="0">
                <a:latin typeface="Times New Roman" pitchFamily="18" charset="0"/>
                <a:ea typeface="仿宋" pitchFamily="49" charset="-122"/>
                <a:cs typeface="Times New Roman" pitchFamily="18" charset="0"/>
              </a:rPr>
              <a:t>Clique Tree</a:t>
            </a:r>
            <a:r>
              <a:rPr lang="en-US" altLang="zh-CN" sz="3200" b="1" dirty="0" smtClean="0">
                <a:latin typeface="Times New Roman" pitchFamily="18" charset="0"/>
                <a:ea typeface="仿宋" pitchFamily="49" charset="-122"/>
                <a:cs typeface="Times New Roman" pitchFamily="18" charset="0"/>
              </a:rPr>
              <a:t>.</a:t>
            </a:r>
            <a:endParaRPr lang="zh-CN" altLang="en-US" sz="3200" b="1" baseline="-25000" dirty="0">
              <a:latin typeface="Times New Roman" pitchFamily="18" charset="0"/>
              <a:ea typeface="仿宋" pitchFamily="49" charset="-122"/>
              <a:cs typeface="Times New Roman" pitchFamily="18" charset="0"/>
            </a:endParaRPr>
          </a:p>
        </p:txBody>
      </p:sp>
      <p:sp>
        <p:nvSpPr>
          <p:cNvPr id="7" name="内容占位符 5"/>
          <p:cNvSpPr txBox="1">
            <a:spLocks/>
          </p:cNvSpPr>
          <p:nvPr/>
        </p:nvSpPr>
        <p:spPr>
          <a:xfrm>
            <a:off x="606938" y="3143248"/>
            <a:ext cx="8153400" cy="1328734"/>
          </a:xfrm>
          <a:prstGeom prst="rect">
            <a:avLst/>
          </a:prstGeom>
        </p:spPr>
        <p:txBody>
          <a:bodyPr vert="horz">
            <a:normAutofit/>
          </a:bodyPr>
          <a:lstStyle/>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Char char=""/>
              <a:tabLst/>
              <a:defRPr/>
            </a:pPr>
            <a:endParaRPr kumimoji="0" lang="zh-CN" altLang="en-US" sz="3200" b="1" i="0" u="none" strike="noStrike" kern="1200" cap="none" spc="0" normalizeH="0" baseline="-25000" noProof="0" dirty="0">
              <a:ln>
                <a:noFill/>
              </a:ln>
              <a:solidFill>
                <a:schemeClr val="tx1"/>
              </a:solidFill>
              <a:effectLst/>
              <a:uLnTx/>
              <a:uFillTx/>
              <a:latin typeface="Times New Roman" pitchFamily="18" charset="0"/>
              <a:ea typeface="仿宋" pitchFamily="49" charset="-122"/>
              <a:cs typeface="Times New Roman" pitchFamily="18" charset="0"/>
            </a:endParaRPr>
          </a:p>
        </p:txBody>
      </p:sp>
      <p:sp>
        <p:nvSpPr>
          <p:cNvPr id="11" name="内容占位符 5"/>
          <p:cNvSpPr txBox="1">
            <a:spLocks/>
          </p:cNvSpPr>
          <p:nvPr/>
        </p:nvSpPr>
        <p:spPr>
          <a:xfrm>
            <a:off x="597976" y="1574508"/>
            <a:ext cx="8153400" cy="1328734"/>
          </a:xfrm>
          <a:prstGeom prst="rect">
            <a:avLst/>
          </a:prstGeom>
        </p:spPr>
        <p:txBody>
          <a:bodyPr vert="horz">
            <a:normAutofit/>
          </a:bodyPr>
          <a:lstStyle/>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Char char=""/>
              <a:tabLst/>
              <a:defRPr/>
            </a:pPr>
            <a:r>
              <a:rPr kumimoji="0" lang="en-US" altLang="zh-CN" sz="3200" i="0"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rPr>
              <a:t>Clique Tree</a:t>
            </a:r>
            <a:r>
              <a:rPr kumimoji="0" lang="zh-CN" altLang="en-US" sz="3200" b="1" i="0"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rPr>
              <a:t>是一种</a:t>
            </a:r>
            <a:r>
              <a:rPr kumimoji="0" lang="en-US" altLang="zh-CN" sz="3200" i="0"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rPr>
              <a:t>tree decomposition.</a:t>
            </a:r>
            <a:endParaRPr kumimoji="0" lang="zh-CN" altLang="en-US" sz="3200" i="0" u="none" strike="noStrike" kern="1200" cap="none" spc="0" normalizeH="0" baseline="-25000" noProof="0" dirty="0">
              <a:ln>
                <a:noFill/>
              </a:ln>
              <a:solidFill>
                <a:schemeClr val="tx1"/>
              </a:solidFill>
              <a:effectLst/>
              <a:uLnTx/>
              <a:uFillTx/>
              <a:latin typeface="Times New Roman" pitchFamily="18" charset="0"/>
              <a:ea typeface="仿宋" pitchFamily="49" charset="-122"/>
              <a:cs typeface="Times New Roman" pitchFamily="18" charset="0"/>
            </a:endParaRPr>
          </a:p>
        </p:txBody>
      </p:sp>
      <p:pic>
        <p:nvPicPr>
          <p:cNvPr id="286724" name="Picture 4"/>
          <p:cNvPicPr>
            <a:picLocks noChangeAspect="1" noChangeArrowheads="1"/>
          </p:cNvPicPr>
          <p:nvPr/>
        </p:nvPicPr>
        <p:blipFill>
          <a:blip r:embed="rId3"/>
          <a:srcRect/>
          <a:stretch>
            <a:fillRect/>
          </a:stretch>
        </p:blipFill>
        <p:spPr bwMode="auto">
          <a:xfrm>
            <a:off x="1214414" y="3357562"/>
            <a:ext cx="7018013" cy="283909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000" b="1" dirty="0" smtClean="0">
                <a:latin typeface="Garamond" pitchFamily="18" charset="0"/>
                <a:ea typeface="华文行楷" pitchFamily="2" charset="-122"/>
              </a:rPr>
              <a:t>Clique Tree</a:t>
            </a:r>
            <a:endParaRPr lang="zh-CN" altLang="en-US" sz="3200" b="1" dirty="0">
              <a:latin typeface="Garamond" pitchFamily="18" charset="0"/>
            </a:endParaRPr>
          </a:p>
        </p:txBody>
      </p:sp>
      <p:sp>
        <p:nvSpPr>
          <p:cNvPr id="5" name="内容占位符 6"/>
          <p:cNvSpPr txBox="1">
            <a:spLocks/>
          </p:cNvSpPr>
          <p:nvPr/>
        </p:nvSpPr>
        <p:spPr>
          <a:xfrm>
            <a:off x="481604" y="3691144"/>
            <a:ext cx="8153400" cy="2738252"/>
          </a:xfrm>
          <a:prstGeom prst="rect">
            <a:avLst/>
          </a:prstGeom>
        </p:spPr>
        <p:txBody>
          <a:bodyPr vert="horz">
            <a:normAutofit/>
          </a:bodyPr>
          <a:lstStyle/>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Char char=""/>
              <a:tabLst/>
              <a:defRPr/>
            </a:pPr>
            <a:endParaRPr kumimoji="0" lang="zh-CN" altLang="en-US" sz="2800" b="0" i="1" u="none" strike="noStrike" kern="1200" cap="none" spc="0" normalizeH="0" baseline="-25000" noProof="0" dirty="0">
              <a:ln>
                <a:noFill/>
              </a:ln>
              <a:solidFill>
                <a:schemeClr val="tx1"/>
              </a:solidFill>
              <a:effectLst/>
              <a:uLnTx/>
              <a:uFillTx/>
              <a:latin typeface="Times New Roman" pitchFamily="18" charset="0"/>
              <a:ea typeface="仿宋" pitchFamily="49" charset="-122"/>
              <a:cs typeface="Times New Roman" pitchFamily="18" charset="0"/>
            </a:endParaRPr>
          </a:p>
        </p:txBody>
      </p:sp>
      <p:sp>
        <p:nvSpPr>
          <p:cNvPr id="6" name="内容占位符 5"/>
          <p:cNvSpPr>
            <a:spLocks noGrp="1"/>
          </p:cNvSpPr>
          <p:nvPr>
            <p:ph sz="quarter" idx="1"/>
          </p:nvPr>
        </p:nvSpPr>
        <p:spPr>
          <a:xfrm>
            <a:off x="612648" y="1743076"/>
            <a:ext cx="8153400" cy="1328734"/>
          </a:xfrm>
        </p:spPr>
        <p:txBody>
          <a:bodyPr>
            <a:normAutofit/>
          </a:bodyPr>
          <a:lstStyle/>
          <a:p>
            <a:r>
              <a:rPr lang="zh-CN" altLang="en-US" sz="3200" b="1" dirty="0" smtClean="0">
                <a:latin typeface="Times New Roman" pitchFamily="18" charset="0"/>
                <a:ea typeface="仿宋" pitchFamily="49" charset="-122"/>
                <a:cs typeface="Times New Roman" pitchFamily="18" charset="0"/>
              </a:rPr>
              <a:t>一个无向图</a:t>
            </a:r>
            <a:r>
              <a:rPr lang="en-US" altLang="zh-CN" sz="3200" b="1" i="1" dirty="0" smtClean="0">
                <a:latin typeface="Times New Roman" pitchFamily="18" charset="0"/>
                <a:ea typeface="仿宋" pitchFamily="49" charset="-122"/>
                <a:cs typeface="Times New Roman" pitchFamily="18" charset="0"/>
              </a:rPr>
              <a:t>G</a:t>
            </a:r>
            <a:r>
              <a:rPr lang="zh-CN" altLang="en-US" sz="3200" b="1" dirty="0" smtClean="0">
                <a:latin typeface="Times New Roman" pitchFamily="18" charset="0"/>
                <a:ea typeface="仿宋" pitchFamily="49" charset="-122"/>
                <a:cs typeface="Times New Roman" pitchFamily="18" charset="0"/>
              </a:rPr>
              <a:t>为</a:t>
            </a:r>
            <a:r>
              <a:rPr lang="zh-CN" altLang="en-US" sz="3200" b="1" dirty="0" smtClean="0">
                <a:solidFill>
                  <a:srgbClr val="FF0000"/>
                </a:solidFill>
                <a:latin typeface="Times New Roman" pitchFamily="18" charset="0"/>
                <a:ea typeface="仿宋" pitchFamily="49" charset="-122"/>
                <a:cs typeface="Times New Roman" pitchFamily="18" charset="0"/>
              </a:rPr>
              <a:t>区间图</a:t>
            </a:r>
            <a:r>
              <a:rPr lang="zh-CN" altLang="en-US" sz="3200" b="1" dirty="0" smtClean="0">
                <a:latin typeface="Times New Roman" pitchFamily="18" charset="0"/>
                <a:ea typeface="仿宋" pitchFamily="49" charset="-122"/>
                <a:cs typeface="Times New Roman" pitchFamily="18" charset="0"/>
              </a:rPr>
              <a:t>当且仅当它存在一个</a:t>
            </a:r>
            <a:r>
              <a:rPr lang="en-US" altLang="zh-CN" sz="3200" dirty="0" smtClean="0">
                <a:latin typeface="Times New Roman" pitchFamily="18" charset="0"/>
                <a:ea typeface="仿宋" pitchFamily="49" charset="-122"/>
                <a:cs typeface="Times New Roman" pitchFamily="18" charset="0"/>
              </a:rPr>
              <a:t>Clique Tree</a:t>
            </a:r>
            <a:r>
              <a:rPr lang="zh-CN" altLang="en-US" sz="3200" b="1" dirty="0" smtClean="0">
                <a:latin typeface="Times New Roman" pitchFamily="18" charset="0"/>
                <a:ea typeface="仿宋" pitchFamily="49" charset="-122"/>
                <a:cs typeface="Times New Roman" pitchFamily="18" charset="0"/>
              </a:rPr>
              <a:t>是一条</a:t>
            </a:r>
            <a:r>
              <a:rPr lang="zh-CN" altLang="en-US" sz="3200" b="1" dirty="0" smtClean="0">
                <a:solidFill>
                  <a:srgbClr val="FF0000"/>
                </a:solidFill>
                <a:latin typeface="Times New Roman" pitchFamily="18" charset="0"/>
                <a:ea typeface="仿宋" pitchFamily="49" charset="-122"/>
                <a:cs typeface="Times New Roman" pitchFamily="18" charset="0"/>
              </a:rPr>
              <a:t>链</a:t>
            </a:r>
            <a:r>
              <a:rPr lang="zh-CN" altLang="en-US" sz="3200" b="1" dirty="0" smtClean="0">
                <a:latin typeface="Times New Roman" pitchFamily="18" charset="0"/>
                <a:ea typeface="仿宋" pitchFamily="49" charset="-122"/>
                <a:cs typeface="Times New Roman" pitchFamily="18" charset="0"/>
              </a:rPr>
              <a:t>。</a:t>
            </a:r>
            <a:endParaRPr lang="zh-CN" altLang="en-US" sz="3200" b="1" baseline="-25000" dirty="0">
              <a:latin typeface="Times New Roman" pitchFamily="18" charset="0"/>
              <a:ea typeface="仿宋" pitchFamily="49" charset="-122"/>
              <a:cs typeface="Times New Roman" pitchFamily="18" charset="0"/>
            </a:endParaRPr>
          </a:p>
        </p:txBody>
      </p:sp>
      <p:sp>
        <p:nvSpPr>
          <p:cNvPr id="7" name="内容占位符 5"/>
          <p:cNvSpPr txBox="1">
            <a:spLocks/>
          </p:cNvSpPr>
          <p:nvPr/>
        </p:nvSpPr>
        <p:spPr>
          <a:xfrm>
            <a:off x="606938" y="3143248"/>
            <a:ext cx="8153400" cy="1328734"/>
          </a:xfrm>
          <a:prstGeom prst="rect">
            <a:avLst/>
          </a:prstGeom>
        </p:spPr>
        <p:txBody>
          <a:bodyPr vert="horz">
            <a:normAutofit/>
          </a:bodyPr>
          <a:lstStyle/>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Char char=""/>
              <a:tabLst/>
              <a:defRPr/>
            </a:pPr>
            <a:endParaRPr kumimoji="0" lang="zh-CN" altLang="en-US" sz="3200" b="1" i="0" u="none" strike="noStrike" kern="1200" cap="none" spc="0" normalizeH="0" baseline="-25000" noProof="0" dirty="0">
              <a:ln>
                <a:noFill/>
              </a:ln>
              <a:solidFill>
                <a:schemeClr val="tx1"/>
              </a:solidFill>
              <a:effectLst/>
              <a:uLnTx/>
              <a:uFillTx/>
              <a:latin typeface="Times New Roman" pitchFamily="18" charset="0"/>
              <a:ea typeface="仿宋" pitchFamily="49" charset="-122"/>
              <a:cs typeface="Times New Roman" pitchFamily="18" charset="0"/>
            </a:endParaRPr>
          </a:p>
        </p:txBody>
      </p:sp>
      <p:pic>
        <p:nvPicPr>
          <p:cNvPr id="287748" name="Picture 4"/>
          <p:cNvPicPr>
            <a:picLocks noChangeAspect="1" noChangeArrowheads="1"/>
          </p:cNvPicPr>
          <p:nvPr/>
        </p:nvPicPr>
        <p:blipFill>
          <a:blip r:embed="rId3"/>
          <a:srcRect/>
          <a:stretch>
            <a:fillRect/>
          </a:stretch>
        </p:blipFill>
        <p:spPr bwMode="auto">
          <a:xfrm>
            <a:off x="2192222" y="2857496"/>
            <a:ext cx="4880108" cy="3394858"/>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中性">
  <a:themeElements>
    <a:clrScheme name="中性">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中性">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中性">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1978</TotalTime>
  <Words>6064</Words>
  <Application>Microsoft Office PowerPoint</Application>
  <PresentationFormat>全屏显示(4:3)</PresentationFormat>
  <Paragraphs>974</Paragraphs>
  <Slides>122</Slides>
  <Notes>122</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122</vt:i4>
      </vt:variant>
    </vt:vector>
  </HeadingPairs>
  <TitlesOfParts>
    <vt:vector size="124" baseType="lpstr">
      <vt:lpstr>中性</vt:lpstr>
      <vt:lpstr>Equation</vt:lpstr>
      <vt:lpstr>PowerPoint 演示文稿</vt:lpstr>
      <vt:lpstr>图的基本概念</vt:lpstr>
      <vt:lpstr>图的基本概念</vt:lpstr>
      <vt:lpstr>图的基本概念</vt:lpstr>
      <vt:lpstr>图的基本概念</vt:lpstr>
      <vt:lpstr>图的基本概念</vt:lpstr>
      <vt:lpstr>图的基本概念</vt:lpstr>
      <vt:lpstr>图的基本概念</vt:lpstr>
      <vt:lpstr>图的基本概念</vt:lpstr>
      <vt:lpstr>图的基本概念</vt:lpstr>
      <vt:lpstr>图的基本概念</vt:lpstr>
      <vt:lpstr>弦图的概念</vt:lpstr>
      <vt:lpstr>弦图的概念</vt:lpstr>
      <vt:lpstr>弦图的概念</vt:lpstr>
      <vt:lpstr>弦图的判定</vt:lpstr>
      <vt:lpstr>弦图的判定</vt:lpstr>
      <vt:lpstr>弦图的判定</vt:lpstr>
      <vt:lpstr>弦图的判定</vt:lpstr>
      <vt:lpstr>弦图的判定</vt:lpstr>
      <vt:lpstr>弦图的判定</vt:lpstr>
      <vt:lpstr>弦图的判定</vt:lpstr>
      <vt:lpstr>弦图的判定</vt:lpstr>
      <vt:lpstr>求完美消除序列</vt:lpstr>
      <vt:lpstr>求完美消除序列</vt:lpstr>
      <vt:lpstr>求完美消除序列</vt:lpstr>
      <vt:lpstr>LexBFS算法</vt:lpstr>
      <vt:lpstr>LexBFS算法</vt:lpstr>
      <vt:lpstr>LexBFS算法</vt:lpstr>
      <vt:lpstr>LexBFS算法</vt:lpstr>
      <vt:lpstr>LexBFS算法</vt:lpstr>
      <vt:lpstr>LexBFS算法</vt:lpstr>
      <vt:lpstr>LexBFS算法</vt:lpstr>
      <vt:lpstr>LexBFS算法</vt:lpstr>
      <vt:lpstr>LexBFS算法</vt:lpstr>
      <vt:lpstr>MCS算法</vt:lpstr>
      <vt:lpstr>MCS算法</vt:lpstr>
      <vt:lpstr>MCS算法</vt:lpstr>
      <vt:lpstr>MCS算法</vt:lpstr>
      <vt:lpstr>MCS算法</vt:lpstr>
      <vt:lpstr>MCS算法</vt:lpstr>
      <vt:lpstr>MCS算法</vt:lpstr>
      <vt:lpstr>MCS算法</vt:lpstr>
      <vt:lpstr>MCS算法</vt:lpstr>
      <vt:lpstr>MCS算法</vt:lpstr>
      <vt:lpstr>MCS算法</vt:lpstr>
      <vt:lpstr>MCS算法</vt:lpstr>
      <vt:lpstr>弦图的判定</vt:lpstr>
      <vt:lpstr>弦图的判定</vt:lpstr>
      <vt:lpstr>弦图的判定</vt:lpstr>
      <vt:lpstr>弦图的判定</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树的分解(Tree Decomposition)</vt:lpstr>
      <vt:lpstr>树的分解(Tree Decomposition)</vt:lpstr>
      <vt:lpstr>树的分解(Tree Decomposition)</vt:lpstr>
      <vt:lpstr>树的分解(Tree Decomposition)</vt:lpstr>
      <vt:lpstr>树的分解(Tree Decomposition)</vt:lpstr>
      <vt:lpstr>Clique Tree</vt:lpstr>
      <vt:lpstr>Clique Tree</vt:lpstr>
      <vt:lpstr>Clique Tree</vt:lpstr>
      <vt:lpstr>Clique Tree</vt:lpstr>
      <vt:lpstr>Clique Tree</vt:lpstr>
      <vt:lpstr>Clique Tree</vt:lpstr>
      <vt:lpstr>区间图的判定</vt:lpstr>
      <vt:lpstr>区间图的判定</vt:lpstr>
      <vt:lpstr>区间图的判定</vt:lpstr>
      <vt:lpstr>区间图的判定</vt:lpstr>
      <vt:lpstr>区间图的判定</vt:lpstr>
      <vt:lpstr>区间图的判定</vt:lpstr>
      <vt:lpstr>区间图的判定</vt:lpstr>
      <vt:lpstr>例</vt:lpstr>
      <vt:lpstr>例</vt:lpstr>
      <vt:lpstr>例</vt:lpstr>
      <vt:lpstr>区间图的判定</vt:lpstr>
      <vt:lpstr>区间图的判定</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Chen Danqi</dc:creator>
  <cp:lastModifiedBy>emoizhang</cp:lastModifiedBy>
  <cp:revision>829</cp:revision>
  <dcterms:created xsi:type="dcterms:W3CDTF">2009-01-11T08:04:42Z</dcterms:created>
  <dcterms:modified xsi:type="dcterms:W3CDTF">2012-11-27T13:22:15Z</dcterms:modified>
</cp:coreProperties>
</file>